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5.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7.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9.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0.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1.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4.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5.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26.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27.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28.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2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30.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1.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32.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33.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955" r:id="rId3"/>
    <p:sldMasterId id="2147484021" r:id="rId4"/>
    <p:sldMasterId id="2147484171" r:id="rId5"/>
    <p:sldMasterId id="2147484183" r:id="rId6"/>
    <p:sldMasterId id="2147484479" r:id="rId7"/>
    <p:sldMasterId id="2147485200" r:id="rId8"/>
    <p:sldMasterId id="2147485215" r:id="rId9"/>
    <p:sldMasterId id="2147485229" r:id="rId10"/>
    <p:sldMasterId id="2147485243" r:id="rId11"/>
    <p:sldMasterId id="2147488078" r:id="rId12"/>
    <p:sldMasterId id="2147488093" r:id="rId13"/>
    <p:sldMasterId id="2147488105" r:id="rId14"/>
    <p:sldMasterId id="2147488123" r:id="rId15"/>
    <p:sldMasterId id="2147488136" r:id="rId16"/>
    <p:sldMasterId id="2147488149" r:id="rId17"/>
    <p:sldMasterId id="2147488163" r:id="rId18"/>
    <p:sldMasterId id="2147488176" r:id="rId19"/>
    <p:sldMasterId id="2147488189" r:id="rId20"/>
    <p:sldMasterId id="2147488202" r:id="rId21"/>
    <p:sldMasterId id="2147488213" r:id="rId22"/>
    <p:sldMasterId id="2147488228" r:id="rId23"/>
    <p:sldMasterId id="2147488243" r:id="rId24"/>
    <p:sldMasterId id="2147488265" r:id="rId25"/>
    <p:sldMasterId id="2147488287" r:id="rId26"/>
    <p:sldMasterId id="2147488309" r:id="rId27"/>
    <p:sldMasterId id="2147488331" r:id="rId28"/>
    <p:sldMasterId id="2147488343" r:id="rId29"/>
    <p:sldMasterId id="2147488354" r:id="rId30"/>
    <p:sldMasterId id="2147488364" r:id="rId31"/>
    <p:sldMasterId id="2147488375" r:id="rId32"/>
    <p:sldMasterId id="2147488391" r:id="rId33"/>
    <p:sldMasterId id="2147488404" r:id="rId34"/>
  </p:sldMasterIdLst>
  <p:notesMasterIdLst>
    <p:notesMasterId r:id="rId59"/>
  </p:notesMasterIdLst>
  <p:handoutMasterIdLst>
    <p:handoutMasterId r:id="rId60"/>
  </p:handoutMasterIdLst>
  <p:sldIdLst>
    <p:sldId id="555" r:id="rId35"/>
    <p:sldId id="620" r:id="rId36"/>
    <p:sldId id="602" r:id="rId37"/>
    <p:sldId id="543" r:id="rId38"/>
    <p:sldId id="570" r:id="rId39"/>
    <p:sldId id="544" r:id="rId40"/>
    <p:sldId id="612" r:id="rId41"/>
    <p:sldId id="608" r:id="rId42"/>
    <p:sldId id="607" r:id="rId43"/>
    <p:sldId id="621" r:id="rId44"/>
    <p:sldId id="609" r:id="rId45"/>
    <p:sldId id="610" r:id="rId46"/>
    <p:sldId id="611" r:id="rId47"/>
    <p:sldId id="604" r:id="rId48"/>
    <p:sldId id="590" r:id="rId49"/>
    <p:sldId id="613" r:id="rId50"/>
    <p:sldId id="591" r:id="rId51"/>
    <p:sldId id="614" r:id="rId52"/>
    <p:sldId id="615" r:id="rId53"/>
    <p:sldId id="616" r:id="rId54"/>
    <p:sldId id="617" r:id="rId55"/>
    <p:sldId id="618" r:id="rId56"/>
    <p:sldId id="619" r:id="rId57"/>
    <p:sldId id="564" r:id="rId58"/>
  </p:sldIdLst>
  <p:sldSz cx="10369550" cy="7248525"/>
  <p:notesSz cx="6810375" cy="9942513"/>
  <p:defaultTextStyle>
    <a:defPPr>
      <a:defRPr lang="en-GB"/>
    </a:defPPr>
    <a:lvl1pPr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1pPr>
    <a:lvl2pPr marL="455424"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912441"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369448"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1826460"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285058" algn="l" defTabSz="914028" rtl="0" eaLnBrk="1" latinLnBrk="0" hangingPunct="1">
      <a:defRPr sz="1200" b="1" kern="1200">
        <a:solidFill>
          <a:schemeClr val="tx1"/>
        </a:solidFill>
        <a:latin typeface="Arial" pitchFamily="34" charset="0"/>
        <a:ea typeface="+mn-ea"/>
        <a:cs typeface="Arial" pitchFamily="34" charset="0"/>
      </a:defRPr>
    </a:lvl6pPr>
    <a:lvl7pPr marL="2742070" algn="l" defTabSz="914028" rtl="0" eaLnBrk="1" latinLnBrk="0" hangingPunct="1">
      <a:defRPr sz="1200" b="1" kern="1200">
        <a:solidFill>
          <a:schemeClr val="tx1"/>
        </a:solidFill>
        <a:latin typeface="Arial" pitchFamily="34" charset="0"/>
        <a:ea typeface="+mn-ea"/>
        <a:cs typeface="Arial" pitchFamily="34" charset="0"/>
      </a:defRPr>
    </a:lvl7pPr>
    <a:lvl8pPr marL="3199083" algn="l" defTabSz="914028" rtl="0" eaLnBrk="1" latinLnBrk="0" hangingPunct="1">
      <a:defRPr sz="1200" b="1" kern="1200">
        <a:solidFill>
          <a:schemeClr val="tx1"/>
        </a:solidFill>
        <a:latin typeface="Arial" pitchFamily="34" charset="0"/>
        <a:ea typeface="+mn-ea"/>
        <a:cs typeface="Arial" pitchFamily="34" charset="0"/>
      </a:defRPr>
    </a:lvl8pPr>
    <a:lvl9pPr marL="3656093" algn="l" defTabSz="914028" rtl="0" eaLnBrk="1" latinLnBrk="0" hangingPunct="1">
      <a:defRPr sz="12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A4"/>
    <a:srgbClr val="F2F2F2"/>
    <a:srgbClr val="FABB00"/>
    <a:srgbClr val="FFF2CB"/>
    <a:srgbClr val="62A4D3"/>
    <a:srgbClr val="A5A6A9"/>
    <a:srgbClr val="626469"/>
    <a:srgbClr val="D2E5DE"/>
    <a:srgbClr val="B4D78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81" autoAdjust="0"/>
    <p:restoredTop sz="94376" autoAdjust="0"/>
  </p:normalViewPr>
  <p:slideViewPr>
    <p:cSldViewPr>
      <p:cViewPr varScale="1">
        <p:scale>
          <a:sx n="67" d="100"/>
          <a:sy n="67" d="100"/>
        </p:scale>
        <p:origin x="-1302" y="-114"/>
      </p:cViewPr>
      <p:guideLst>
        <p:guide orient="horz" pos="4052"/>
        <p:guide orient="horz" pos="786"/>
        <p:guide orient="horz" pos="2283"/>
        <p:guide pos="363"/>
        <p:guide pos="4763"/>
        <p:guide pos="1724"/>
        <p:guide pos="3266"/>
        <p:guide pos="22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258" y="-8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915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19479" tIns="0" rIns="19479" bIns="0" numCol="1" anchor="t" anchorCtr="0" compatLnSpc="1">
            <a:prstTxWarp prst="textNoShape">
              <a:avLst/>
            </a:prstTxWarp>
          </a:bodyPr>
          <a:lstStyle>
            <a:lvl1pPr algn="l" defTabSz="935038">
              <a:defRPr sz="1000" b="0" i="1">
                <a:latin typeface="Times New Roman" pitchFamily="18" charset="0"/>
              </a:defRPr>
            </a:lvl1pPr>
          </a:lstStyle>
          <a:p>
            <a:endParaRPr lang="en-US" dirty="0"/>
          </a:p>
        </p:txBody>
      </p:sp>
      <p:sp>
        <p:nvSpPr>
          <p:cNvPr id="2051" name="Rectangle 3"/>
          <p:cNvSpPr>
            <a:spLocks noGrp="1" noChangeArrowheads="1"/>
          </p:cNvSpPr>
          <p:nvPr>
            <p:ph type="dt" idx="1"/>
          </p:nvPr>
        </p:nvSpPr>
        <p:spPr bwMode="auto">
          <a:xfrm>
            <a:off x="3860800" y="0"/>
            <a:ext cx="2949575" cy="496888"/>
          </a:xfrm>
          <a:prstGeom prst="rect">
            <a:avLst/>
          </a:prstGeom>
          <a:noFill/>
          <a:ln w="9525">
            <a:noFill/>
            <a:miter lim="800000"/>
            <a:headEnd/>
            <a:tailEnd/>
          </a:ln>
          <a:effectLst/>
        </p:spPr>
        <p:txBody>
          <a:bodyPr vert="horz" wrap="square" lIns="19479" tIns="0" rIns="19479" bIns="0" numCol="1" anchor="t" anchorCtr="0" compatLnSpc="1">
            <a:prstTxWarp prst="textNoShape">
              <a:avLst/>
            </a:prstTxWarp>
          </a:bodyPr>
          <a:lstStyle>
            <a:lvl1pPr algn="r" defTabSz="935038">
              <a:defRPr sz="1000" b="0" i="1">
                <a:latin typeface="Times New Roman" pitchFamily="18" charset="0"/>
              </a:defRPr>
            </a:lvl1pPr>
          </a:lstStyle>
          <a:p>
            <a:endParaRPr lang="en-US" dirty="0"/>
          </a:p>
        </p:txBody>
      </p:sp>
      <p:sp>
        <p:nvSpPr>
          <p:cNvPr id="161796" name="Rectangle 4"/>
          <p:cNvSpPr>
            <a:spLocks noGrp="1" noRot="1" noChangeAspect="1" noChangeArrowheads="1" noTextEdit="1"/>
          </p:cNvSpPr>
          <p:nvPr>
            <p:ph type="sldImg" idx="2"/>
          </p:nvPr>
        </p:nvSpPr>
        <p:spPr bwMode="auto">
          <a:xfrm>
            <a:off x="749300" y="752475"/>
            <a:ext cx="5311775" cy="371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8050" y="4721225"/>
            <a:ext cx="4994275" cy="4475163"/>
          </a:xfrm>
          <a:prstGeom prst="rect">
            <a:avLst/>
          </a:prstGeom>
          <a:noFill/>
          <a:ln w="9525">
            <a:noFill/>
            <a:miter lim="800000"/>
            <a:headEnd/>
            <a:tailEnd/>
          </a:ln>
          <a:effectLst/>
        </p:spPr>
        <p:txBody>
          <a:bodyPr vert="horz" wrap="square" lIns="94147" tIns="47074" rIns="94147" bIns="470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0" y="9445625"/>
            <a:ext cx="2949575" cy="496888"/>
          </a:xfrm>
          <a:prstGeom prst="rect">
            <a:avLst/>
          </a:prstGeom>
          <a:noFill/>
          <a:ln w="9525">
            <a:noFill/>
            <a:miter lim="800000"/>
            <a:headEnd/>
            <a:tailEnd/>
          </a:ln>
          <a:effectLst/>
        </p:spPr>
        <p:txBody>
          <a:bodyPr vert="horz" wrap="square" lIns="19479" tIns="0" rIns="19479" bIns="0" numCol="1" anchor="b" anchorCtr="0" compatLnSpc="1">
            <a:prstTxWarp prst="textNoShape">
              <a:avLst/>
            </a:prstTxWarp>
          </a:bodyPr>
          <a:lstStyle>
            <a:lvl1pPr algn="l" defTabSz="935038">
              <a:defRPr sz="1000" b="0" i="1">
                <a:latin typeface="Times New Roman" pitchFamily="18" charset="0"/>
              </a:defRPr>
            </a:lvl1pPr>
          </a:lstStyle>
          <a:p>
            <a:endParaRPr lang="en-US" dirty="0"/>
          </a:p>
        </p:txBody>
      </p:sp>
      <p:sp>
        <p:nvSpPr>
          <p:cNvPr id="2055" name="Rectangle 7"/>
          <p:cNvSpPr>
            <a:spLocks noGrp="1" noChangeArrowheads="1"/>
          </p:cNvSpPr>
          <p:nvPr>
            <p:ph type="sldNum" sz="quarter" idx="5"/>
          </p:nvPr>
        </p:nvSpPr>
        <p:spPr bwMode="auto">
          <a:xfrm>
            <a:off x="3860800" y="9445625"/>
            <a:ext cx="2949575" cy="496888"/>
          </a:xfrm>
          <a:prstGeom prst="rect">
            <a:avLst/>
          </a:prstGeom>
          <a:noFill/>
          <a:ln w="9525">
            <a:noFill/>
            <a:miter lim="800000"/>
            <a:headEnd/>
            <a:tailEnd/>
          </a:ln>
          <a:effectLst/>
        </p:spPr>
        <p:txBody>
          <a:bodyPr vert="horz" wrap="square" lIns="19479" tIns="0" rIns="19479" bIns="0" numCol="1" anchor="b" anchorCtr="0" compatLnSpc="1">
            <a:prstTxWarp prst="textNoShape">
              <a:avLst/>
            </a:prstTxWarp>
          </a:bodyPr>
          <a:lstStyle>
            <a:lvl1pPr algn="r" defTabSz="935038">
              <a:defRPr sz="1000" b="0" i="1">
                <a:latin typeface="Times New Roman" pitchFamily="18" charset="0"/>
              </a:defRPr>
            </a:lvl1pPr>
          </a:lstStyle>
          <a:p>
            <a:fld id="{C6F45120-C5A1-44D2-8809-605587B1C429}" type="slidenum">
              <a:rPr lang="en-GB"/>
              <a:pPr/>
              <a:t>‹#›</a:t>
            </a:fld>
            <a:endParaRPr lang="en-GB" dirty="0"/>
          </a:p>
        </p:txBody>
      </p:sp>
    </p:spTree>
    <p:extLst>
      <p:ext uri="{BB962C8B-B14F-4D97-AF65-F5344CB8AC3E}">
        <p14:creationId xmlns:p14="http://schemas.microsoft.com/office/powerpoint/2010/main" val="16262077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5424"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2441"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69448"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646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3572" algn="l" defTabSz="913432" rtl="0" eaLnBrk="1" latinLnBrk="0" hangingPunct="1">
      <a:defRPr sz="1200" kern="1200">
        <a:solidFill>
          <a:schemeClr val="tx1"/>
        </a:solidFill>
        <a:latin typeface="+mn-lt"/>
        <a:ea typeface="+mn-ea"/>
        <a:cs typeface="+mn-cs"/>
      </a:defRPr>
    </a:lvl6pPr>
    <a:lvl7pPr marL="2740286" algn="l" defTabSz="913432" rtl="0" eaLnBrk="1" latinLnBrk="0" hangingPunct="1">
      <a:defRPr sz="1200" kern="1200">
        <a:solidFill>
          <a:schemeClr val="tx1"/>
        </a:solidFill>
        <a:latin typeface="+mn-lt"/>
        <a:ea typeface="+mn-ea"/>
        <a:cs typeface="+mn-cs"/>
      </a:defRPr>
    </a:lvl7pPr>
    <a:lvl8pPr marL="3197002" algn="l" defTabSz="913432" rtl="0" eaLnBrk="1" latinLnBrk="0" hangingPunct="1">
      <a:defRPr sz="1200" kern="1200">
        <a:solidFill>
          <a:schemeClr val="tx1"/>
        </a:solidFill>
        <a:latin typeface="+mn-lt"/>
        <a:ea typeface="+mn-ea"/>
        <a:cs typeface="+mn-cs"/>
      </a:defRPr>
    </a:lvl8pPr>
    <a:lvl9pPr marL="3653716" algn="l" defTabSz="9134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60395" y="9446045"/>
            <a:ext cx="2949980" cy="49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9" tIns="0" rIns="19479" bIns="0" anchor="b"/>
          <a:lstStyle>
            <a:lvl1pPr defTabSz="935038">
              <a:defRPr sz="1200" b="1">
                <a:solidFill>
                  <a:schemeClr val="tx1"/>
                </a:solidFill>
                <a:latin typeface="Arial" charset="0"/>
                <a:cs typeface="Arial" charset="0"/>
              </a:defRPr>
            </a:lvl1pPr>
            <a:lvl2pPr marL="742950" indent="-285750" defTabSz="935038">
              <a:defRPr sz="1200" b="1">
                <a:solidFill>
                  <a:schemeClr val="tx1"/>
                </a:solidFill>
                <a:latin typeface="Arial" charset="0"/>
                <a:cs typeface="Arial" charset="0"/>
              </a:defRPr>
            </a:lvl2pPr>
            <a:lvl3pPr marL="1143000" indent="-228600" defTabSz="935038">
              <a:defRPr sz="1200" b="1">
                <a:solidFill>
                  <a:schemeClr val="tx1"/>
                </a:solidFill>
                <a:latin typeface="Arial" charset="0"/>
                <a:cs typeface="Arial" charset="0"/>
              </a:defRPr>
            </a:lvl3pPr>
            <a:lvl4pPr marL="1600200" indent="-228600" defTabSz="935038">
              <a:defRPr sz="1200" b="1">
                <a:solidFill>
                  <a:schemeClr val="tx1"/>
                </a:solidFill>
                <a:latin typeface="Arial" charset="0"/>
                <a:cs typeface="Arial" charset="0"/>
              </a:defRPr>
            </a:lvl4pPr>
            <a:lvl5pPr marL="2057400" indent="-228600" defTabSz="935038">
              <a:defRPr sz="1200" b="1">
                <a:solidFill>
                  <a:schemeClr val="tx1"/>
                </a:solidFill>
                <a:latin typeface="Arial" charset="0"/>
                <a:cs typeface="Arial" charset="0"/>
              </a:defRPr>
            </a:lvl5pPr>
            <a:lvl6pPr marL="2514600" indent="-228600" algn="ctr" defTabSz="935038" eaLnBrk="0" fontAlgn="base" hangingPunct="0">
              <a:spcBef>
                <a:spcPct val="0"/>
              </a:spcBef>
              <a:spcAft>
                <a:spcPct val="0"/>
              </a:spcAft>
              <a:defRPr sz="1200" b="1">
                <a:solidFill>
                  <a:schemeClr val="tx1"/>
                </a:solidFill>
                <a:latin typeface="Arial" charset="0"/>
                <a:cs typeface="Arial" charset="0"/>
              </a:defRPr>
            </a:lvl6pPr>
            <a:lvl7pPr marL="2971800" indent="-228600" algn="ctr" defTabSz="935038" eaLnBrk="0" fontAlgn="base" hangingPunct="0">
              <a:spcBef>
                <a:spcPct val="0"/>
              </a:spcBef>
              <a:spcAft>
                <a:spcPct val="0"/>
              </a:spcAft>
              <a:defRPr sz="1200" b="1">
                <a:solidFill>
                  <a:schemeClr val="tx1"/>
                </a:solidFill>
                <a:latin typeface="Arial" charset="0"/>
                <a:cs typeface="Arial" charset="0"/>
              </a:defRPr>
            </a:lvl7pPr>
            <a:lvl8pPr marL="3429000" indent="-228600" algn="ctr" defTabSz="935038" eaLnBrk="0" fontAlgn="base" hangingPunct="0">
              <a:spcBef>
                <a:spcPct val="0"/>
              </a:spcBef>
              <a:spcAft>
                <a:spcPct val="0"/>
              </a:spcAft>
              <a:defRPr sz="1200" b="1">
                <a:solidFill>
                  <a:schemeClr val="tx1"/>
                </a:solidFill>
                <a:latin typeface="Arial" charset="0"/>
                <a:cs typeface="Arial" charset="0"/>
              </a:defRPr>
            </a:lvl8pPr>
            <a:lvl9pPr marL="3886200" indent="-228600" algn="ctr" defTabSz="935038" eaLnBrk="0" fontAlgn="base" hangingPunct="0">
              <a:spcBef>
                <a:spcPct val="0"/>
              </a:spcBef>
              <a:spcAft>
                <a:spcPct val="0"/>
              </a:spcAft>
              <a:defRPr sz="1200" b="1">
                <a:solidFill>
                  <a:schemeClr val="tx1"/>
                </a:solidFill>
                <a:latin typeface="Arial" charset="0"/>
                <a:cs typeface="Arial" charset="0"/>
              </a:defRPr>
            </a:lvl9pPr>
          </a:lstStyle>
          <a:p>
            <a:pPr algn="r"/>
            <a:fld id="{52C375D1-F25E-4641-9F98-074EB33CF3CE}" type="slidenum">
              <a:rPr lang="en-GB" altLang="en-US" sz="1000" b="0" i="1" smtClean="0">
                <a:solidFill>
                  <a:prstClr val="black"/>
                </a:solidFill>
                <a:latin typeface="Times New Roman" pitchFamily="18" charset="0"/>
              </a:rPr>
              <a:pPr algn="r"/>
              <a:t>2</a:t>
            </a:fld>
            <a:endParaRPr lang="en-GB" altLang="en-US" sz="1000" b="0" i="1" smtClean="0">
              <a:solidFill>
                <a:prstClr val="black"/>
              </a:solidFill>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779463" y="763588"/>
            <a:ext cx="5381625" cy="3762375"/>
          </a:xfrm>
          <a:ln/>
        </p:spPr>
      </p:sp>
      <p:sp>
        <p:nvSpPr>
          <p:cNvPr id="10243" name="Notes Placeholder 2"/>
          <p:cNvSpPr>
            <a:spLocks noGrp="1"/>
          </p:cNvSpPr>
          <p:nvPr>
            <p:ph type="body" idx="1"/>
          </p:nvPr>
        </p:nvSpPr>
        <p:spPr>
          <a:noFill/>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lvl1pPr defTabSz="949819">
              <a:defRPr sz="1300" b="1">
                <a:solidFill>
                  <a:schemeClr val="tx1"/>
                </a:solidFill>
                <a:latin typeface="Arial" pitchFamily="34" charset="0"/>
                <a:cs typeface="Arial" pitchFamily="34" charset="0"/>
              </a:defRPr>
            </a:lvl1pPr>
            <a:lvl2pPr marL="758559" indent="-291752" defTabSz="949819">
              <a:defRPr sz="1300" b="1">
                <a:solidFill>
                  <a:schemeClr val="tx1"/>
                </a:solidFill>
                <a:latin typeface="Arial" pitchFamily="34" charset="0"/>
                <a:cs typeface="Arial" pitchFamily="34" charset="0"/>
              </a:defRPr>
            </a:lvl2pPr>
            <a:lvl3pPr marL="1167012" indent="-233402" defTabSz="949819">
              <a:defRPr sz="1300" b="1">
                <a:solidFill>
                  <a:schemeClr val="tx1"/>
                </a:solidFill>
                <a:latin typeface="Arial" pitchFamily="34" charset="0"/>
                <a:cs typeface="Arial" pitchFamily="34" charset="0"/>
              </a:defRPr>
            </a:lvl3pPr>
            <a:lvl4pPr marL="1633820" indent="-233402" defTabSz="949819">
              <a:defRPr sz="1300" b="1">
                <a:solidFill>
                  <a:schemeClr val="tx1"/>
                </a:solidFill>
                <a:latin typeface="Arial" pitchFamily="34" charset="0"/>
                <a:cs typeface="Arial" pitchFamily="34" charset="0"/>
              </a:defRPr>
            </a:lvl4pPr>
            <a:lvl5pPr marL="2100624" indent="-233402" defTabSz="949819">
              <a:defRPr sz="1300" b="1">
                <a:solidFill>
                  <a:schemeClr val="tx1"/>
                </a:solidFill>
                <a:latin typeface="Arial" pitchFamily="34" charset="0"/>
                <a:cs typeface="Arial" pitchFamily="34" charset="0"/>
              </a:defRPr>
            </a:lvl5pPr>
            <a:lvl6pPr marL="2567430" indent="-233402" algn="ctr" defTabSz="949819" eaLnBrk="0" fontAlgn="base" hangingPunct="0">
              <a:spcBef>
                <a:spcPct val="0"/>
              </a:spcBef>
              <a:spcAft>
                <a:spcPct val="0"/>
              </a:spcAft>
              <a:defRPr sz="1300" b="1">
                <a:solidFill>
                  <a:schemeClr val="tx1"/>
                </a:solidFill>
                <a:latin typeface="Arial" pitchFamily="34" charset="0"/>
                <a:cs typeface="Arial" pitchFamily="34" charset="0"/>
              </a:defRPr>
            </a:lvl6pPr>
            <a:lvl7pPr marL="3034235" indent="-233402" algn="ctr" defTabSz="949819" eaLnBrk="0" fontAlgn="base" hangingPunct="0">
              <a:spcBef>
                <a:spcPct val="0"/>
              </a:spcBef>
              <a:spcAft>
                <a:spcPct val="0"/>
              </a:spcAft>
              <a:defRPr sz="1300" b="1">
                <a:solidFill>
                  <a:schemeClr val="tx1"/>
                </a:solidFill>
                <a:latin typeface="Arial" pitchFamily="34" charset="0"/>
                <a:cs typeface="Arial" pitchFamily="34" charset="0"/>
              </a:defRPr>
            </a:lvl7pPr>
            <a:lvl8pPr marL="3501039" indent="-233402" algn="ctr" defTabSz="949819" eaLnBrk="0" fontAlgn="base" hangingPunct="0">
              <a:spcBef>
                <a:spcPct val="0"/>
              </a:spcBef>
              <a:spcAft>
                <a:spcPct val="0"/>
              </a:spcAft>
              <a:defRPr sz="1300" b="1">
                <a:solidFill>
                  <a:schemeClr val="tx1"/>
                </a:solidFill>
                <a:latin typeface="Arial" pitchFamily="34" charset="0"/>
                <a:cs typeface="Arial" pitchFamily="34" charset="0"/>
              </a:defRPr>
            </a:lvl8pPr>
            <a:lvl9pPr marL="3967846" indent="-233402" algn="ctr" defTabSz="949819" eaLnBrk="0" fontAlgn="base" hangingPunct="0">
              <a:spcBef>
                <a:spcPct val="0"/>
              </a:spcBef>
              <a:spcAft>
                <a:spcPct val="0"/>
              </a:spcAft>
              <a:defRPr sz="1300" b="1">
                <a:solidFill>
                  <a:schemeClr val="tx1"/>
                </a:solidFill>
                <a:latin typeface="Arial" pitchFamily="34" charset="0"/>
                <a:cs typeface="Arial" pitchFamily="34" charset="0"/>
              </a:defRPr>
            </a:lvl9pPr>
          </a:lstStyle>
          <a:p>
            <a:fld id="{1996FBF2-BCC5-453B-B977-F08E7246A1EC}" type="slidenum">
              <a:rPr lang="en-GB" sz="1100" b="0">
                <a:solidFill>
                  <a:prstClr val="black"/>
                </a:solidFill>
                <a:latin typeface="Times New Roman" pitchFamily="18" charset="0"/>
              </a:rPr>
              <a:pPr/>
              <a:t>17</a:t>
            </a:fld>
            <a:endParaRPr lang="en-GB" sz="1100" b="0" dirty="0">
              <a:solidFill>
                <a:prstClr val="black"/>
              </a:solidFill>
              <a:latin typeface="Times New Roman" pitchFamily="18" charset="0"/>
            </a:endParaRPr>
          </a:p>
        </p:txBody>
      </p:sp>
    </p:spTree>
    <p:extLst>
      <p:ext uri="{BB962C8B-B14F-4D97-AF65-F5344CB8AC3E}">
        <p14:creationId xmlns:p14="http://schemas.microsoft.com/office/powerpoint/2010/main" val="2235006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408930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1237093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74805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14415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45120-C5A1-44D2-8809-605587B1C429}" type="slidenum">
              <a:rPr lang="en-GB" smtClean="0"/>
              <a:pPr/>
              <a:t>4</a:t>
            </a:fld>
            <a:endParaRPr lang="en-GB" dirty="0"/>
          </a:p>
        </p:txBody>
      </p:sp>
    </p:spTree>
    <p:extLst>
      <p:ext uri="{BB962C8B-B14F-4D97-AF65-F5344CB8AC3E}">
        <p14:creationId xmlns:p14="http://schemas.microsoft.com/office/powerpoint/2010/main" val="232720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45120-C5A1-44D2-8809-605587B1C429}" type="slidenum">
              <a:rPr lang="en-GB" smtClean="0"/>
              <a:pPr/>
              <a:t>6</a:t>
            </a:fld>
            <a:endParaRPr lang="en-GB" dirty="0"/>
          </a:p>
        </p:txBody>
      </p:sp>
    </p:spTree>
    <p:extLst>
      <p:ext uri="{BB962C8B-B14F-4D97-AF65-F5344CB8AC3E}">
        <p14:creationId xmlns:p14="http://schemas.microsoft.com/office/powerpoint/2010/main" val="175893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60395" y="9446045"/>
            <a:ext cx="2949980" cy="49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9" tIns="0" rIns="19479" bIns="0" anchor="b"/>
          <a:lstStyle>
            <a:lvl1pPr defTabSz="935038">
              <a:defRPr sz="1200" b="1">
                <a:solidFill>
                  <a:schemeClr val="tx1"/>
                </a:solidFill>
                <a:latin typeface="Arial" charset="0"/>
                <a:cs typeface="Arial" charset="0"/>
              </a:defRPr>
            </a:lvl1pPr>
            <a:lvl2pPr marL="742950" indent="-285750" defTabSz="935038">
              <a:defRPr sz="1200" b="1">
                <a:solidFill>
                  <a:schemeClr val="tx1"/>
                </a:solidFill>
                <a:latin typeface="Arial" charset="0"/>
                <a:cs typeface="Arial" charset="0"/>
              </a:defRPr>
            </a:lvl2pPr>
            <a:lvl3pPr marL="1143000" indent="-228600" defTabSz="935038">
              <a:defRPr sz="1200" b="1">
                <a:solidFill>
                  <a:schemeClr val="tx1"/>
                </a:solidFill>
                <a:latin typeface="Arial" charset="0"/>
                <a:cs typeface="Arial" charset="0"/>
              </a:defRPr>
            </a:lvl3pPr>
            <a:lvl4pPr marL="1600200" indent="-228600" defTabSz="935038">
              <a:defRPr sz="1200" b="1">
                <a:solidFill>
                  <a:schemeClr val="tx1"/>
                </a:solidFill>
                <a:latin typeface="Arial" charset="0"/>
                <a:cs typeface="Arial" charset="0"/>
              </a:defRPr>
            </a:lvl4pPr>
            <a:lvl5pPr marL="2057400" indent="-228600" defTabSz="935038">
              <a:defRPr sz="1200" b="1">
                <a:solidFill>
                  <a:schemeClr val="tx1"/>
                </a:solidFill>
                <a:latin typeface="Arial" charset="0"/>
                <a:cs typeface="Arial" charset="0"/>
              </a:defRPr>
            </a:lvl5pPr>
            <a:lvl6pPr marL="2514600" indent="-228600" algn="ctr" defTabSz="935038" eaLnBrk="0" fontAlgn="base" hangingPunct="0">
              <a:spcBef>
                <a:spcPct val="0"/>
              </a:spcBef>
              <a:spcAft>
                <a:spcPct val="0"/>
              </a:spcAft>
              <a:defRPr sz="1200" b="1">
                <a:solidFill>
                  <a:schemeClr val="tx1"/>
                </a:solidFill>
                <a:latin typeface="Arial" charset="0"/>
                <a:cs typeface="Arial" charset="0"/>
              </a:defRPr>
            </a:lvl6pPr>
            <a:lvl7pPr marL="2971800" indent="-228600" algn="ctr" defTabSz="935038" eaLnBrk="0" fontAlgn="base" hangingPunct="0">
              <a:spcBef>
                <a:spcPct val="0"/>
              </a:spcBef>
              <a:spcAft>
                <a:spcPct val="0"/>
              </a:spcAft>
              <a:defRPr sz="1200" b="1">
                <a:solidFill>
                  <a:schemeClr val="tx1"/>
                </a:solidFill>
                <a:latin typeface="Arial" charset="0"/>
                <a:cs typeface="Arial" charset="0"/>
              </a:defRPr>
            </a:lvl7pPr>
            <a:lvl8pPr marL="3429000" indent="-228600" algn="ctr" defTabSz="935038" eaLnBrk="0" fontAlgn="base" hangingPunct="0">
              <a:spcBef>
                <a:spcPct val="0"/>
              </a:spcBef>
              <a:spcAft>
                <a:spcPct val="0"/>
              </a:spcAft>
              <a:defRPr sz="1200" b="1">
                <a:solidFill>
                  <a:schemeClr val="tx1"/>
                </a:solidFill>
                <a:latin typeface="Arial" charset="0"/>
                <a:cs typeface="Arial" charset="0"/>
              </a:defRPr>
            </a:lvl8pPr>
            <a:lvl9pPr marL="3886200" indent="-228600" algn="ctr" defTabSz="935038" eaLnBrk="0" fontAlgn="base" hangingPunct="0">
              <a:spcBef>
                <a:spcPct val="0"/>
              </a:spcBef>
              <a:spcAft>
                <a:spcPct val="0"/>
              </a:spcAft>
              <a:defRPr sz="1200" b="1">
                <a:solidFill>
                  <a:schemeClr val="tx1"/>
                </a:solidFill>
                <a:latin typeface="Arial" charset="0"/>
                <a:cs typeface="Arial" charset="0"/>
              </a:defRPr>
            </a:lvl9pPr>
          </a:lstStyle>
          <a:p>
            <a:pPr algn="r"/>
            <a:fld id="{52C375D1-F25E-4641-9F98-074EB33CF3CE}" type="slidenum">
              <a:rPr lang="en-GB" altLang="en-US" sz="1000" b="0" i="1" smtClean="0">
                <a:solidFill>
                  <a:prstClr val="black"/>
                </a:solidFill>
                <a:latin typeface="Times New Roman" pitchFamily="18" charset="0"/>
              </a:rPr>
              <a:pPr algn="r"/>
              <a:t>7</a:t>
            </a:fld>
            <a:endParaRPr lang="en-GB" altLang="en-US" sz="1000" b="0" i="1" smtClean="0">
              <a:solidFill>
                <a:prstClr val="black"/>
              </a:solidFill>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1200" b="1">
                <a:solidFill>
                  <a:schemeClr val="tx1"/>
                </a:solidFill>
                <a:latin typeface="Arial" charset="0"/>
                <a:cs typeface="Arial" charset="0"/>
              </a:defRPr>
            </a:lvl1pPr>
            <a:lvl2pPr defTabSz="935038">
              <a:defRPr sz="1200" b="1">
                <a:solidFill>
                  <a:schemeClr val="tx1"/>
                </a:solidFill>
                <a:latin typeface="Arial" charset="0"/>
                <a:cs typeface="Arial" charset="0"/>
              </a:defRPr>
            </a:lvl2pPr>
            <a:lvl3pPr defTabSz="935038">
              <a:defRPr sz="1200" b="1">
                <a:solidFill>
                  <a:schemeClr val="tx1"/>
                </a:solidFill>
                <a:latin typeface="Arial" charset="0"/>
                <a:cs typeface="Arial" charset="0"/>
              </a:defRPr>
            </a:lvl3pPr>
            <a:lvl4pPr defTabSz="935038">
              <a:defRPr sz="1200" b="1">
                <a:solidFill>
                  <a:schemeClr val="tx1"/>
                </a:solidFill>
                <a:latin typeface="Arial" charset="0"/>
                <a:cs typeface="Arial" charset="0"/>
              </a:defRPr>
            </a:lvl4pPr>
            <a:lvl5pPr defTabSz="935038">
              <a:defRPr sz="1200" b="1">
                <a:solidFill>
                  <a:schemeClr val="tx1"/>
                </a:solidFill>
                <a:latin typeface="Arial" charset="0"/>
                <a:cs typeface="Arial" charset="0"/>
              </a:defRPr>
            </a:lvl5pPr>
            <a:lvl6pPr marL="2281238" indent="4763" algn="ctr" defTabSz="935038" eaLnBrk="0" fontAlgn="base" hangingPunct="0">
              <a:spcBef>
                <a:spcPct val="0"/>
              </a:spcBef>
              <a:spcAft>
                <a:spcPct val="0"/>
              </a:spcAft>
              <a:defRPr sz="1200" b="1">
                <a:solidFill>
                  <a:schemeClr val="tx1"/>
                </a:solidFill>
                <a:latin typeface="Arial" charset="0"/>
                <a:cs typeface="Arial" charset="0"/>
              </a:defRPr>
            </a:lvl6pPr>
            <a:lvl7pPr marL="2738438" indent="4763" algn="ctr" defTabSz="935038" eaLnBrk="0" fontAlgn="base" hangingPunct="0">
              <a:spcBef>
                <a:spcPct val="0"/>
              </a:spcBef>
              <a:spcAft>
                <a:spcPct val="0"/>
              </a:spcAft>
              <a:defRPr sz="1200" b="1">
                <a:solidFill>
                  <a:schemeClr val="tx1"/>
                </a:solidFill>
                <a:latin typeface="Arial" charset="0"/>
                <a:cs typeface="Arial" charset="0"/>
              </a:defRPr>
            </a:lvl7pPr>
            <a:lvl8pPr marL="3195638" indent="4763" algn="ctr" defTabSz="935038" eaLnBrk="0" fontAlgn="base" hangingPunct="0">
              <a:spcBef>
                <a:spcPct val="0"/>
              </a:spcBef>
              <a:spcAft>
                <a:spcPct val="0"/>
              </a:spcAft>
              <a:defRPr sz="1200" b="1">
                <a:solidFill>
                  <a:schemeClr val="tx1"/>
                </a:solidFill>
                <a:latin typeface="Arial" charset="0"/>
                <a:cs typeface="Arial" charset="0"/>
              </a:defRPr>
            </a:lvl8pPr>
            <a:lvl9pPr marL="3652838" indent="4763" algn="ctr" defTabSz="935038" eaLnBrk="0" fontAlgn="base" hangingPunct="0">
              <a:spcBef>
                <a:spcPct val="0"/>
              </a:spcBef>
              <a:spcAft>
                <a:spcPct val="0"/>
              </a:spcAft>
              <a:defRPr sz="1200" b="1">
                <a:solidFill>
                  <a:schemeClr val="tx1"/>
                </a:solidFill>
                <a:latin typeface="Arial" charset="0"/>
                <a:cs typeface="Arial" charset="0"/>
              </a:defRPr>
            </a:lvl9pPr>
          </a:lstStyle>
          <a:p>
            <a:fld id="{EB4879B7-D97E-4440-930D-2DA80EF56C21}" type="slidenum">
              <a:rPr lang="en-GB" altLang="en-US" sz="1000" b="0">
                <a:solidFill>
                  <a:srgbClr val="000000"/>
                </a:solidFill>
                <a:latin typeface="Times New Roman" pitchFamily="18" charset="0"/>
              </a:rPr>
              <a:pPr/>
              <a:t>9</a:t>
            </a:fld>
            <a:endParaRPr lang="en-GB" altLang="en-US" sz="1000" b="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60800" y="9448800"/>
            <a:ext cx="29495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380" tIns="0" rIns="19380" bIns="0" anchor="b"/>
          <a:lstStyle>
            <a:lvl1pPr defTabSz="947738">
              <a:defRPr sz="1200" b="1">
                <a:solidFill>
                  <a:schemeClr val="tx1"/>
                </a:solidFill>
                <a:latin typeface="Arial" pitchFamily="34" charset="0"/>
                <a:cs typeface="Arial" pitchFamily="34" charset="0"/>
              </a:defRPr>
            </a:lvl1pPr>
            <a:lvl2pPr marL="742950" indent="-285750" defTabSz="947738">
              <a:defRPr sz="1200" b="1">
                <a:solidFill>
                  <a:schemeClr val="tx1"/>
                </a:solidFill>
                <a:latin typeface="Arial" pitchFamily="34" charset="0"/>
                <a:cs typeface="Arial" pitchFamily="34" charset="0"/>
              </a:defRPr>
            </a:lvl2pPr>
            <a:lvl3pPr marL="1143000" indent="-228600" defTabSz="947738">
              <a:defRPr sz="1200" b="1">
                <a:solidFill>
                  <a:schemeClr val="tx1"/>
                </a:solidFill>
                <a:latin typeface="Arial" pitchFamily="34" charset="0"/>
                <a:cs typeface="Arial" pitchFamily="34" charset="0"/>
              </a:defRPr>
            </a:lvl3pPr>
            <a:lvl4pPr marL="1600200" indent="-228600" defTabSz="947738">
              <a:defRPr sz="1200" b="1">
                <a:solidFill>
                  <a:schemeClr val="tx1"/>
                </a:solidFill>
                <a:latin typeface="Arial" pitchFamily="34" charset="0"/>
                <a:cs typeface="Arial" pitchFamily="34" charset="0"/>
              </a:defRPr>
            </a:lvl4pPr>
            <a:lvl5pPr marL="2057400" indent="-228600" defTabSz="947738">
              <a:defRPr sz="1200" b="1">
                <a:solidFill>
                  <a:schemeClr val="tx1"/>
                </a:solidFill>
                <a:latin typeface="Arial" pitchFamily="34" charset="0"/>
                <a:cs typeface="Arial" pitchFamily="34" charset="0"/>
              </a:defRPr>
            </a:lvl5pPr>
            <a:lvl6pPr marL="2514600" indent="-228600" algn="ctr" defTabSz="9477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477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477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47738" eaLnBrk="0" fontAlgn="base" hangingPunct="0">
              <a:spcBef>
                <a:spcPct val="0"/>
              </a:spcBef>
              <a:spcAft>
                <a:spcPct val="0"/>
              </a:spcAft>
              <a:defRPr sz="1200" b="1">
                <a:solidFill>
                  <a:schemeClr val="tx1"/>
                </a:solidFill>
                <a:latin typeface="Arial" pitchFamily="34" charset="0"/>
                <a:cs typeface="Arial" pitchFamily="34" charset="0"/>
              </a:defRPr>
            </a:lvl9pPr>
          </a:lstStyle>
          <a:p>
            <a:pPr algn="r"/>
            <a:fld id="{8B7A5E59-4CA7-4742-A8C7-4F342D701EC6}" type="slidenum">
              <a:rPr lang="zh-TW" altLang="en-GB" sz="1000" i="1">
                <a:latin typeface="Times New Roman" pitchFamily="18" charset="0"/>
              </a:rPr>
              <a:pPr algn="r"/>
              <a:t>12</a:t>
            </a:fld>
            <a:endParaRPr lang="en-GB" altLang="zh-TW" sz="1000" i="1">
              <a:latin typeface="Times New Roman" pitchFamily="18" charset="0"/>
            </a:endParaRPr>
          </a:p>
        </p:txBody>
      </p:sp>
      <p:sp>
        <p:nvSpPr>
          <p:cNvPr id="168963" name="Rectangle 2"/>
          <p:cNvSpPr>
            <a:spLocks noGrp="1" noRot="1" noChangeAspect="1" noChangeArrowheads="1" noTextEdit="1"/>
          </p:cNvSpPr>
          <p:nvPr>
            <p:ph type="sldImg"/>
          </p:nvPr>
        </p:nvSpPr>
        <p:spPr>
          <a:xfrm>
            <a:off x="749300" y="752475"/>
            <a:ext cx="5311775" cy="3714750"/>
          </a:xfrm>
          <a:ln/>
        </p:spPr>
      </p:sp>
      <p:sp>
        <p:nvSpPr>
          <p:cNvPr id="168964" name="Rectangle 3"/>
          <p:cNvSpPr>
            <a:spLocks noGrp="1" noChangeArrowheads="1"/>
          </p:cNvSpPr>
          <p:nvPr>
            <p:ph type="body" idx="1"/>
          </p:nvPr>
        </p:nvSpPr>
        <p:spPr>
          <a:xfrm>
            <a:off x="909638" y="4722813"/>
            <a:ext cx="4991100"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31" tIns="47066" rIns="94131" bIns="47066"/>
          <a:lstStyle/>
          <a:p>
            <a:pPr eaLnBrk="1" hangingPunct="1"/>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60395" y="9446045"/>
            <a:ext cx="2949980" cy="49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9" tIns="0" rIns="19479" bIns="0" anchor="b"/>
          <a:lstStyle>
            <a:lvl1pPr defTabSz="935038">
              <a:defRPr sz="1200" b="1">
                <a:solidFill>
                  <a:schemeClr val="tx1"/>
                </a:solidFill>
                <a:latin typeface="Arial" charset="0"/>
                <a:cs typeface="Arial" charset="0"/>
              </a:defRPr>
            </a:lvl1pPr>
            <a:lvl2pPr marL="742950" indent="-285750" defTabSz="935038">
              <a:defRPr sz="1200" b="1">
                <a:solidFill>
                  <a:schemeClr val="tx1"/>
                </a:solidFill>
                <a:latin typeface="Arial" charset="0"/>
                <a:cs typeface="Arial" charset="0"/>
              </a:defRPr>
            </a:lvl2pPr>
            <a:lvl3pPr marL="1143000" indent="-228600" defTabSz="935038">
              <a:defRPr sz="1200" b="1">
                <a:solidFill>
                  <a:schemeClr val="tx1"/>
                </a:solidFill>
                <a:latin typeface="Arial" charset="0"/>
                <a:cs typeface="Arial" charset="0"/>
              </a:defRPr>
            </a:lvl3pPr>
            <a:lvl4pPr marL="1600200" indent="-228600" defTabSz="935038">
              <a:defRPr sz="1200" b="1">
                <a:solidFill>
                  <a:schemeClr val="tx1"/>
                </a:solidFill>
                <a:latin typeface="Arial" charset="0"/>
                <a:cs typeface="Arial" charset="0"/>
              </a:defRPr>
            </a:lvl4pPr>
            <a:lvl5pPr marL="2057400" indent="-228600" defTabSz="935038">
              <a:defRPr sz="1200" b="1">
                <a:solidFill>
                  <a:schemeClr val="tx1"/>
                </a:solidFill>
                <a:latin typeface="Arial" charset="0"/>
                <a:cs typeface="Arial" charset="0"/>
              </a:defRPr>
            </a:lvl5pPr>
            <a:lvl6pPr marL="2514600" indent="-228600" algn="ctr" defTabSz="935038" eaLnBrk="0" fontAlgn="base" hangingPunct="0">
              <a:spcBef>
                <a:spcPct val="0"/>
              </a:spcBef>
              <a:spcAft>
                <a:spcPct val="0"/>
              </a:spcAft>
              <a:defRPr sz="1200" b="1">
                <a:solidFill>
                  <a:schemeClr val="tx1"/>
                </a:solidFill>
                <a:latin typeface="Arial" charset="0"/>
                <a:cs typeface="Arial" charset="0"/>
              </a:defRPr>
            </a:lvl6pPr>
            <a:lvl7pPr marL="2971800" indent="-228600" algn="ctr" defTabSz="935038" eaLnBrk="0" fontAlgn="base" hangingPunct="0">
              <a:spcBef>
                <a:spcPct val="0"/>
              </a:spcBef>
              <a:spcAft>
                <a:spcPct val="0"/>
              </a:spcAft>
              <a:defRPr sz="1200" b="1">
                <a:solidFill>
                  <a:schemeClr val="tx1"/>
                </a:solidFill>
                <a:latin typeface="Arial" charset="0"/>
                <a:cs typeface="Arial" charset="0"/>
              </a:defRPr>
            </a:lvl7pPr>
            <a:lvl8pPr marL="3429000" indent="-228600" algn="ctr" defTabSz="935038" eaLnBrk="0" fontAlgn="base" hangingPunct="0">
              <a:spcBef>
                <a:spcPct val="0"/>
              </a:spcBef>
              <a:spcAft>
                <a:spcPct val="0"/>
              </a:spcAft>
              <a:defRPr sz="1200" b="1">
                <a:solidFill>
                  <a:schemeClr val="tx1"/>
                </a:solidFill>
                <a:latin typeface="Arial" charset="0"/>
                <a:cs typeface="Arial" charset="0"/>
              </a:defRPr>
            </a:lvl8pPr>
            <a:lvl9pPr marL="3886200" indent="-228600" algn="ctr" defTabSz="935038" eaLnBrk="0" fontAlgn="base" hangingPunct="0">
              <a:spcBef>
                <a:spcPct val="0"/>
              </a:spcBef>
              <a:spcAft>
                <a:spcPct val="0"/>
              </a:spcAft>
              <a:defRPr sz="1200" b="1">
                <a:solidFill>
                  <a:schemeClr val="tx1"/>
                </a:solidFill>
                <a:latin typeface="Arial" charset="0"/>
                <a:cs typeface="Arial" charset="0"/>
              </a:defRPr>
            </a:lvl9pPr>
          </a:lstStyle>
          <a:p>
            <a:pPr algn="r"/>
            <a:fld id="{52C375D1-F25E-4641-9F98-074EB33CF3CE}" type="slidenum">
              <a:rPr lang="en-GB" altLang="en-US" sz="1000" b="0" i="1" smtClean="0">
                <a:solidFill>
                  <a:prstClr val="black"/>
                </a:solidFill>
                <a:latin typeface="Times New Roman" pitchFamily="18" charset="0"/>
              </a:rPr>
              <a:pPr algn="r"/>
              <a:t>14</a:t>
            </a:fld>
            <a:endParaRPr lang="en-GB" altLang="en-US" sz="1000" b="0" i="1" smtClean="0">
              <a:solidFill>
                <a:prstClr val="black"/>
              </a:solidFill>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48775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4007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5.emf"/><Relationship Id="rId26" Type="http://schemas.openxmlformats.org/officeDocument/2006/relationships/image" Target="../media/image12.emf"/><Relationship Id="rId3" Type="http://schemas.openxmlformats.org/officeDocument/2006/relationships/tags" Target="../tags/tag3.xml"/><Relationship Id="rId21" Type="http://schemas.openxmlformats.org/officeDocument/2006/relationships/image" Target="../media/image7.e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4.emf"/><Relationship Id="rId25" Type="http://schemas.openxmlformats.org/officeDocument/2006/relationships/image" Target="../media/image11.emf"/><Relationship Id="rId2" Type="http://schemas.openxmlformats.org/officeDocument/2006/relationships/tags" Target="../tags/tag2.xml"/><Relationship Id="rId16" Type="http://schemas.openxmlformats.org/officeDocument/2006/relationships/image" Target="../media/image3.emf"/><Relationship Id="rId20" Type="http://schemas.openxmlformats.org/officeDocument/2006/relationships/image" Target="../media/image6.emf"/><Relationship Id="rId29" Type="http://schemas.openxmlformats.org/officeDocument/2006/relationships/image" Target="../media/image15.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0.emf"/><Relationship Id="rId32" Type="http://schemas.openxmlformats.org/officeDocument/2006/relationships/image" Target="../media/image18.jpeg"/><Relationship Id="rId5" Type="http://schemas.openxmlformats.org/officeDocument/2006/relationships/tags" Target="../tags/tag5.xml"/><Relationship Id="rId15" Type="http://schemas.openxmlformats.org/officeDocument/2006/relationships/image" Target="../media/image2.wmf"/><Relationship Id="rId23" Type="http://schemas.openxmlformats.org/officeDocument/2006/relationships/image" Target="../media/image9.emf"/><Relationship Id="rId28" Type="http://schemas.openxmlformats.org/officeDocument/2006/relationships/image" Target="../media/image14.jpeg"/><Relationship Id="rId10" Type="http://schemas.openxmlformats.org/officeDocument/2006/relationships/tags" Target="../tags/tag10.xml"/><Relationship Id="rId19" Type="http://schemas.openxmlformats.org/officeDocument/2006/relationships/image" Target="../media/image1.emf"/><Relationship Id="rId31" Type="http://schemas.openxmlformats.org/officeDocument/2006/relationships/image" Target="../media/image17.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Master" Target="../slideMasters/slideMaster1.xml"/><Relationship Id="rId22" Type="http://schemas.openxmlformats.org/officeDocument/2006/relationships/image" Target="../media/image8.emf"/><Relationship Id="rId27" Type="http://schemas.openxmlformats.org/officeDocument/2006/relationships/image" Target="../media/image13.emf"/><Relationship Id="rId30" Type="http://schemas.openxmlformats.org/officeDocument/2006/relationships/image" Target="../media/image16.jpe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0.jpe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0.jpeg"/><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0.jpeg"/><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0.jpeg"/><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3.emf"/><Relationship Id="rId26" Type="http://schemas.openxmlformats.org/officeDocument/2006/relationships/image" Target="../media/image10.emf"/><Relationship Id="rId3" Type="http://schemas.openxmlformats.org/officeDocument/2006/relationships/tags" Target="../tags/tag16.xml"/><Relationship Id="rId21" Type="http://schemas.openxmlformats.org/officeDocument/2006/relationships/image" Target="../media/image1.emf"/><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2.wmf"/><Relationship Id="rId25" Type="http://schemas.openxmlformats.org/officeDocument/2006/relationships/image" Target="../media/image9.emf"/><Relationship Id="rId2" Type="http://schemas.openxmlformats.org/officeDocument/2006/relationships/tags" Target="../tags/tag15.xml"/><Relationship Id="rId16" Type="http://schemas.openxmlformats.org/officeDocument/2006/relationships/image" Target="../media/image43.jpeg"/><Relationship Id="rId20" Type="http://schemas.openxmlformats.org/officeDocument/2006/relationships/image" Target="../media/image5.emf"/><Relationship Id="rId29" Type="http://schemas.openxmlformats.org/officeDocument/2006/relationships/image" Target="../media/image44.emf"/><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8.emf"/><Relationship Id="rId5" Type="http://schemas.openxmlformats.org/officeDocument/2006/relationships/tags" Target="../tags/tag18.xml"/><Relationship Id="rId15" Type="http://schemas.openxmlformats.org/officeDocument/2006/relationships/slideMaster" Target="../slideMasters/slideMaster21.xml"/><Relationship Id="rId23" Type="http://schemas.openxmlformats.org/officeDocument/2006/relationships/image" Target="../media/image7.emf"/><Relationship Id="rId28" Type="http://schemas.openxmlformats.org/officeDocument/2006/relationships/image" Target="../media/image12.emf"/><Relationship Id="rId10" Type="http://schemas.openxmlformats.org/officeDocument/2006/relationships/tags" Target="../tags/tag23.xml"/><Relationship Id="rId19" Type="http://schemas.openxmlformats.org/officeDocument/2006/relationships/image" Target="../media/image4.emf"/><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image" Target="../media/image6.emf"/><Relationship Id="rId27" Type="http://schemas.openxmlformats.org/officeDocument/2006/relationships/image" Target="../media/image11.emf"/><Relationship Id="rId30" Type="http://schemas.openxmlformats.org/officeDocument/2006/relationships/image" Target="../media/image13.emf"/></Relationships>
</file>

<file path=ppt/slideLayouts/_rels/slideLayout258.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image" Target="../media/image3.emf"/><Relationship Id="rId26" Type="http://schemas.openxmlformats.org/officeDocument/2006/relationships/image" Target="../media/image10.emf"/><Relationship Id="rId3" Type="http://schemas.openxmlformats.org/officeDocument/2006/relationships/tags" Target="../tags/tag30.xml"/><Relationship Id="rId21" Type="http://schemas.openxmlformats.org/officeDocument/2006/relationships/image" Target="../media/image1.emf"/><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image" Target="../media/image2.wmf"/><Relationship Id="rId25" Type="http://schemas.openxmlformats.org/officeDocument/2006/relationships/image" Target="../media/image9.emf"/><Relationship Id="rId2" Type="http://schemas.openxmlformats.org/officeDocument/2006/relationships/tags" Target="../tags/tag29.xml"/><Relationship Id="rId16" Type="http://schemas.openxmlformats.org/officeDocument/2006/relationships/image" Target="../media/image45.jpeg"/><Relationship Id="rId20" Type="http://schemas.openxmlformats.org/officeDocument/2006/relationships/image" Target="../media/image5.emf"/><Relationship Id="rId29" Type="http://schemas.openxmlformats.org/officeDocument/2006/relationships/image" Target="../media/image44.emf"/><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image" Target="../media/image8.emf"/><Relationship Id="rId5" Type="http://schemas.openxmlformats.org/officeDocument/2006/relationships/tags" Target="../tags/tag32.xml"/><Relationship Id="rId15" Type="http://schemas.openxmlformats.org/officeDocument/2006/relationships/slideMaster" Target="../slideMasters/slideMaster21.xml"/><Relationship Id="rId23" Type="http://schemas.openxmlformats.org/officeDocument/2006/relationships/image" Target="../media/image7.emf"/><Relationship Id="rId28" Type="http://schemas.openxmlformats.org/officeDocument/2006/relationships/image" Target="../media/image12.emf"/><Relationship Id="rId10" Type="http://schemas.openxmlformats.org/officeDocument/2006/relationships/tags" Target="../tags/tag37.xml"/><Relationship Id="rId19" Type="http://schemas.openxmlformats.org/officeDocument/2006/relationships/image" Target="../media/image4.emf"/><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image" Target="../media/image6.emf"/><Relationship Id="rId27" Type="http://schemas.openxmlformats.org/officeDocument/2006/relationships/image" Target="../media/image11.emf"/><Relationship Id="rId30" Type="http://schemas.openxmlformats.org/officeDocument/2006/relationships/image" Target="../media/image13.emf"/></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5.emf"/><Relationship Id="rId26" Type="http://schemas.openxmlformats.org/officeDocument/2006/relationships/image" Target="../media/image12.emf"/><Relationship Id="rId3" Type="http://schemas.openxmlformats.org/officeDocument/2006/relationships/tags" Target="../tags/tag44.xml"/><Relationship Id="rId21" Type="http://schemas.openxmlformats.org/officeDocument/2006/relationships/image" Target="../media/image7.emf"/><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4.emf"/><Relationship Id="rId25" Type="http://schemas.openxmlformats.org/officeDocument/2006/relationships/image" Target="../media/image11.emf"/><Relationship Id="rId2" Type="http://schemas.openxmlformats.org/officeDocument/2006/relationships/tags" Target="../tags/tag43.xml"/><Relationship Id="rId16" Type="http://schemas.openxmlformats.org/officeDocument/2006/relationships/image" Target="../media/image3.emf"/><Relationship Id="rId20" Type="http://schemas.openxmlformats.org/officeDocument/2006/relationships/image" Target="../media/image6.emf"/><Relationship Id="rId29" Type="http://schemas.openxmlformats.org/officeDocument/2006/relationships/image" Target="../media/image15.jpe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image" Target="../media/image10.emf"/><Relationship Id="rId32" Type="http://schemas.openxmlformats.org/officeDocument/2006/relationships/image" Target="../media/image18.jpeg"/><Relationship Id="rId5" Type="http://schemas.openxmlformats.org/officeDocument/2006/relationships/tags" Target="../tags/tag46.xml"/><Relationship Id="rId15" Type="http://schemas.openxmlformats.org/officeDocument/2006/relationships/image" Target="../media/image2.wmf"/><Relationship Id="rId23" Type="http://schemas.openxmlformats.org/officeDocument/2006/relationships/image" Target="../media/image9.emf"/><Relationship Id="rId28" Type="http://schemas.openxmlformats.org/officeDocument/2006/relationships/image" Target="../media/image14.jpeg"/><Relationship Id="rId10" Type="http://schemas.openxmlformats.org/officeDocument/2006/relationships/tags" Target="../tags/tag51.xml"/><Relationship Id="rId19" Type="http://schemas.openxmlformats.org/officeDocument/2006/relationships/image" Target="../media/image1.emf"/><Relationship Id="rId31" Type="http://schemas.openxmlformats.org/officeDocument/2006/relationships/image" Target="../media/image17.jpe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Master" Target="../slideMasters/slideMaster22.xml"/><Relationship Id="rId22" Type="http://schemas.openxmlformats.org/officeDocument/2006/relationships/image" Target="../media/image8.emf"/><Relationship Id="rId27" Type="http://schemas.openxmlformats.org/officeDocument/2006/relationships/image" Target="../media/image13.emf"/><Relationship Id="rId30"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18.jpeg"/><Relationship Id="rId18" Type="http://schemas.openxmlformats.org/officeDocument/2006/relationships/image" Target="../media/image48.jpeg"/><Relationship Id="rId26" Type="http://schemas.openxmlformats.org/officeDocument/2006/relationships/image" Target="../media/image11.emf"/><Relationship Id="rId3" Type="http://schemas.openxmlformats.org/officeDocument/2006/relationships/tags" Target="../tags/tag57.xml"/><Relationship Id="rId21" Type="http://schemas.openxmlformats.org/officeDocument/2006/relationships/image" Target="../media/image1.emf"/><Relationship Id="rId7" Type="http://schemas.openxmlformats.org/officeDocument/2006/relationships/tags" Target="../tags/tag61.xml"/><Relationship Id="rId12" Type="http://schemas.openxmlformats.org/officeDocument/2006/relationships/slideMaster" Target="../slideMasters/slideMaster23.xml"/><Relationship Id="rId17" Type="http://schemas.openxmlformats.org/officeDocument/2006/relationships/image" Target="../media/image47.jpeg"/><Relationship Id="rId25" Type="http://schemas.openxmlformats.org/officeDocument/2006/relationships/image" Target="../media/image10.emf"/><Relationship Id="rId2" Type="http://schemas.openxmlformats.org/officeDocument/2006/relationships/tags" Target="../tags/tag56.xml"/><Relationship Id="rId16" Type="http://schemas.openxmlformats.org/officeDocument/2006/relationships/image" Target="../media/image46.jpeg"/><Relationship Id="rId20" Type="http://schemas.openxmlformats.org/officeDocument/2006/relationships/image" Target="../media/image3.emf"/><Relationship Id="rId29" Type="http://schemas.openxmlformats.org/officeDocument/2006/relationships/image" Target="../media/image49.emf"/><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image" Target="../media/image5.emf"/><Relationship Id="rId5" Type="http://schemas.openxmlformats.org/officeDocument/2006/relationships/tags" Target="../tags/tag59.xml"/><Relationship Id="rId15" Type="http://schemas.openxmlformats.org/officeDocument/2006/relationships/image" Target="../media/image15.jpeg"/><Relationship Id="rId23" Type="http://schemas.openxmlformats.org/officeDocument/2006/relationships/image" Target="../media/image4.emf"/><Relationship Id="rId28" Type="http://schemas.openxmlformats.org/officeDocument/2006/relationships/image" Target="../media/image13.emf"/><Relationship Id="rId10" Type="http://schemas.openxmlformats.org/officeDocument/2006/relationships/tags" Target="../tags/tag64.xml"/><Relationship Id="rId19" Type="http://schemas.openxmlformats.org/officeDocument/2006/relationships/image" Target="../media/image2.wmf"/><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image" Target="../media/image14.jpeg"/><Relationship Id="rId22" Type="http://schemas.openxmlformats.org/officeDocument/2006/relationships/image" Target="../media/image6.emf"/><Relationship Id="rId27" Type="http://schemas.openxmlformats.org/officeDocument/2006/relationships/image" Target="../media/image12.emf"/></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3.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image" Target="../media/image3.emf"/><Relationship Id="rId26" Type="http://schemas.openxmlformats.org/officeDocument/2006/relationships/image" Target="../media/image10.emf"/><Relationship Id="rId3" Type="http://schemas.openxmlformats.org/officeDocument/2006/relationships/tags" Target="../tags/tag70.xml"/><Relationship Id="rId21" Type="http://schemas.openxmlformats.org/officeDocument/2006/relationships/image" Target="../media/image1.emf"/><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image" Target="../media/image2.wmf"/><Relationship Id="rId25" Type="http://schemas.openxmlformats.org/officeDocument/2006/relationships/image" Target="../media/image9.emf"/><Relationship Id="rId2" Type="http://schemas.openxmlformats.org/officeDocument/2006/relationships/tags" Target="../tags/tag69.xml"/><Relationship Id="rId16" Type="http://schemas.openxmlformats.org/officeDocument/2006/relationships/image" Target="../media/image50.jpeg"/><Relationship Id="rId20" Type="http://schemas.openxmlformats.org/officeDocument/2006/relationships/image" Target="../media/image5.emf"/><Relationship Id="rId29" Type="http://schemas.openxmlformats.org/officeDocument/2006/relationships/image" Target="../media/image44.emf"/><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image" Target="../media/image8.emf"/><Relationship Id="rId5" Type="http://schemas.openxmlformats.org/officeDocument/2006/relationships/tags" Target="../tags/tag72.xml"/><Relationship Id="rId15" Type="http://schemas.openxmlformats.org/officeDocument/2006/relationships/slideMaster" Target="../slideMasters/slideMaster28.xml"/><Relationship Id="rId23" Type="http://schemas.openxmlformats.org/officeDocument/2006/relationships/image" Target="../media/image7.emf"/><Relationship Id="rId28" Type="http://schemas.openxmlformats.org/officeDocument/2006/relationships/image" Target="../media/image12.emf"/><Relationship Id="rId10" Type="http://schemas.openxmlformats.org/officeDocument/2006/relationships/tags" Target="../tags/tag77.xml"/><Relationship Id="rId19" Type="http://schemas.openxmlformats.org/officeDocument/2006/relationships/image" Target="../media/image4.emf"/><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image" Target="../media/image6.emf"/><Relationship Id="rId27" Type="http://schemas.openxmlformats.org/officeDocument/2006/relationships/image" Target="../media/image11.emf"/><Relationship Id="rId30" Type="http://schemas.openxmlformats.org/officeDocument/2006/relationships/image" Target="../media/image13.emf"/></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5.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image" Target="../media/image3.emf"/><Relationship Id="rId26" Type="http://schemas.openxmlformats.org/officeDocument/2006/relationships/image" Target="../media/image10.emf"/><Relationship Id="rId3" Type="http://schemas.openxmlformats.org/officeDocument/2006/relationships/tags" Target="../tags/tag84.xml"/><Relationship Id="rId21" Type="http://schemas.openxmlformats.org/officeDocument/2006/relationships/image" Target="../media/image1.emf"/><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image" Target="../media/image2.wmf"/><Relationship Id="rId25" Type="http://schemas.openxmlformats.org/officeDocument/2006/relationships/image" Target="../media/image9.emf"/><Relationship Id="rId2" Type="http://schemas.openxmlformats.org/officeDocument/2006/relationships/tags" Target="../tags/tag83.xml"/><Relationship Id="rId16" Type="http://schemas.openxmlformats.org/officeDocument/2006/relationships/image" Target="../media/image43.jpeg"/><Relationship Id="rId20" Type="http://schemas.openxmlformats.org/officeDocument/2006/relationships/image" Target="../media/image5.emf"/><Relationship Id="rId29" Type="http://schemas.openxmlformats.org/officeDocument/2006/relationships/image" Target="../media/image44.emf"/><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image" Target="../media/image8.emf"/><Relationship Id="rId5" Type="http://schemas.openxmlformats.org/officeDocument/2006/relationships/tags" Target="../tags/tag86.xml"/><Relationship Id="rId15" Type="http://schemas.openxmlformats.org/officeDocument/2006/relationships/slideMaster" Target="../slideMasters/slideMaster29.xml"/><Relationship Id="rId23" Type="http://schemas.openxmlformats.org/officeDocument/2006/relationships/image" Target="../media/image7.emf"/><Relationship Id="rId28" Type="http://schemas.openxmlformats.org/officeDocument/2006/relationships/image" Target="../media/image12.emf"/><Relationship Id="rId10" Type="http://schemas.openxmlformats.org/officeDocument/2006/relationships/tags" Target="../tags/tag91.xml"/><Relationship Id="rId19" Type="http://schemas.openxmlformats.org/officeDocument/2006/relationships/image" Target="../media/image4.emf"/><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image" Target="../media/image6.emf"/><Relationship Id="rId27" Type="http://schemas.openxmlformats.org/officeDocument/2006/relationships/image" Target="../media/image11.emf"/><Relationship Id="rId30" Type="http://schemas.openxmlformats.org/officeDocument/2006/relationships/image" Target="../media/image13.emf"/></Relationships>
</file>

<file path=ppt/slideLayouts/_rels/slideLayout386.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image" Target="../media/image3.emf"/><Relationship Id="rId26" Type="http://schemas.openxmlformats.org/officeDocument/2006/relationships/image" Target="../media/image10.emf"/><Relationship Id="rId3" Type="http://schemas.openxmlformats.org/officeDocument/2006/relationships/tags" Target="../tags/tag98.xml"/><Relationship Id="rId21" Type="http://schemas.openxmlformats.org/officeDocument/2006/relationships/image" Target="../media/image1.emf"/><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image" Target="../media/image2.wmf"/><Relationship Id="rId25" Type="http://schemas.openxmlformats.org/officeDocument/2006/relationships/image" Target="../media/image9.emf"/><Relationship Id="rId2" Type="http://schemas.openxmlformats.org/officeDocument/2006/relationships/tags" Target="../tags/tag97.xml"/><Relationship Id="rId16" Type="http://schemas.openxmlformats.org/officeDocument/2006/relationships/image" Target="../media/image45.jpeg"/><Relationship Id="rId20" Type="http://schemas.openxmlformats.org/officeDocument/2006/relationships/image" Target="../media/image5.emf"/><Relationship Id="rId29" Type="http://schemas.openxmlformats.org/officeDocument/2006/relationships/image" Target="../media/image44.emf"/><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image" Target="../media/image8.emf"/><Relationship Id="rId5" Type="http://schemas.openxmlformats.org/officeDocument/2006/relationships/tags" Target="../tags/tag100.xml"/><Relationship Id="rId15" Type="http://schemas.openxmlformats.org/officeDocument/2006/relationships/slideMaster" Target="../slideMasters/slideMaster29.xml"/><Relationship Id="rId23" Type="http://schemas.openxmlformats.org/officeDocument/2006/relationships/image" Target="../media/image7.emf"/><Relationship Id="rId28" Type="http://schemas.openxmlformats.org/officeDocument/2006/relationships/image" Target="../media/image12.emf"/><Relationship Id="rId10" Type="http://schemas.openxmlformats.org/officeDocument/2006/relationships/tags" Target="../tags/tag105.xml"/><Relationship Id="rId19" Type="http://schemas.openxmlformats.org/officeDocument/2006/relationships/image" Target="../media/image4.emf"/><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image" Target="../media/image6.emf"/><Relationship Id="rId27" Type="http://schemas.openxmlformats.org/officeDocument/2006/relationships/image" Target="../media/image11.emf"/><Relationship Id="rId30" Type="http://schemas.openxmlformats.org/officeDocument/2006/relationships/image" Target="../media/image13.emf"/></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4.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image" Target="../media/image3.emf"/><Relationship Id="rId26" Type="http://schemas.openxmlformats.org/officeDocument/2006/relationships/image" Target="../media/image10.emf"/><Relationship Id="rId3" Type="http://schemas.openxmlformats.org/officeDocument/2006/relationships/tags" Target="../tags/tag112.xml"/><Relationship Id="rId21" Type="http://schemas.openxmlformats.org/officeDocument/2006/relationships/image" Target="../media/image1.emf"/><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image" Target="../media/image2.wmf"/><Relationship Id="rId25" Type="http://schemas.openxmlformats.org/officeDocument/2006/relationships/image" Target="../media/image9.emf"/><Relationship Id="rId2" Type="http://schemas.openxmlformats.org/officeDocument/2006/relationships/tags" Target="../tags/tag111.xml"/><Relationship Id="rId16" Type="http://schemas.openxmlformats.org/officeDocument/2006/relationships/image" Target="../media/image43.jpeg"/><Relationship Id="rId20" Type="http://schemas.openxmlformats.org/officeDocument/2006/relationships/image" Target="../media/image5.emf"/><Relationship Id="rId29" Type="http://schemas.openxmlformats.org/officeDocument/2006/relationships/image" Target="../media/image44.emf"/><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image" Target="../media/image8.emf"/><Relationship Id="rId5" Type="http://schemas.openxmlformats.org/officeDocument/2006/relationships/tags" Target="../tags/tag114.xml"/><Relationship Id="rId15" Type="http://schemas.openxmlformats.org/officeDocument/2006/relationships/slideMaster" Target="../slideMasters/slideMaster31.xml"/><Relationship Id="rId23" Type="http://schemas.openxmlformats.org/officeDocument/2006/relationships/image" Target="../media/image7.emf"/><Relationship Id="rId28" Type="http://schemas.openxmlformats.org/officeDocument/2006/relationships/image" Target="../media/image12.emf"/><Relationship Id="rId10" Type="http://schemas.openxmlformats.org/officeDocument/2006/relationships/tags" Target="../tags/tag119.xml"/><Relationship Id="rId19" Type="http://schemas.openxmlformats.org/officeDocument/2006/relationships/image" Target="../media/image4.emf"/><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image" Target="../media/image6.emf"/><Relationship Id="rId27" Type="http://schemas.openxmlformats.org/officeDocument/2006/relationships/image" Target="../media/image11.emf"/><Relationship Id="rId30" Type="http://schemas.openxmlformats.org/officeDocument/2006/relationships/image" Target="../media/image13.emf"/></Relationships>
</file>

<file path=ppt/slideLayouts/_rels/slideLayout405.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image" Target="../media/image3.emf"/><Relationship Id="rId26" Type="http://schemas.openxmlformats.org/officeDocument/2006/relationships/image" Target="../media/image10.emf"/><Relationship Id="rId3" Type="http://schemas.openxmlformats.org/officeDocument/2006/relationships/tags" Target="../tags/tag126.xml"/><Relationship Id="rId21" Type="http://schemas.openxmlformats.org/officeDocument/2006/relationships/image" Target="../media/image1.emf"/><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image" Target="../media/image2.wmf"/><Relationship Id="rId25" Type="http://schemas.openxmlformats.org/officeDocument/2006/relationships/image" Target="../media/image9.emf"/><Relationship Id="rId2" Type="http://schemas.openxmlformats.org/officeDocument/2006/relationships/tags" Target="../tags/tag125.xml"/><Relationship Id="rId16" Type="http://schemas.openxmlformats.org/officeDocument/2006/relationships/image" Target="../media/image45.jpeg"/><Relationship Id="rId20" Type="http://schemas.openxmlformats.org/officeDocument/2006/relationships/image" Target="../media/image5.emf"/><Relationship Id="rId29" Type="http://schemas.openxmlformats.org/officeDocument/2006/relationships/image" Target="../media/image44.emf"/><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image" Target="../media/image8.emf"/><Relationship Id="rId5" Type="http://schemas.openxmlformats.org/officeDocument/2006/relationships/tags" Target="../tags/tag128.xml"/><Relationship Id="rId15" Type="http://schemas.openxmlformats.org/officeDocument/2006/relationships/slideMaster" Target="../slideMasters/slideMaster31.xml"/><Relationship Id="rId23" Type="http://schemas.openxmlformats.org/officeDocument/2006/relationships/image" Target="../media/image7.emf"/><Relationship Id="rId28" Type="http://schemas.openxmlformats.org/officeDocument/2006/relationships/image" Target="../media/image12.emf"/><Relationship Id="rId10" Type="http://schemas.openxmlformats.org/officeDocument/2006/relationships/tags" Target="../tags/tag133.xml"/><Relationship Id="rId19" Type="http://schemas.openxmlformats.org/officeDocument/2006/relationships/image" Target="../media/image4.emf"/><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image" Target="../media/image6.emf"/><Relationship Id="rId27" Type="http://schemas.openxmlformats.org/officeDocument/2006/relationships/image" Target="../media/image11.emf"/><Relationship Id="rId30" Type="http://schemas.openxmlformats.org/officeDocument/2006/relationships/image" Target="../media/image13.emf"/></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3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0.jpeg"/><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http://www.flightglobal.com/airspace/media/galleries/images/25893/500x400/etihad-airways-airbus-a340-600.jpg" TargetMode="External"/><Relationship Id="rId2" Type="http://schemas.openxmlformats.org/officeDocument/2006/relationships/image" Target="../media/image21.emf"/><Relationship Id="rId16" Type="http://schemas.openxmlformats.org/officeDocument/2006/relationships/image" Target="../media/image35.jpeg"/><Relationship Id="rId1" Type="http://schemas.openxmlformats.org/officeDocument/2006/relationships/slideMaster" Target="../slideMasters/slideMaster5.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www.google.com.hk/imgres?imgurl=http://www.utp.edu.my/images/Logo_PETRONAS.jpg&amp;imgrefurl=http://www.utp.edu.my/index.php?option=com_content&amp;view=article&amp;id=96&amp;Itemid=2113&amp;usg=__kBD7B1S9DFBj5sJuOQ5MaV69HnQ=&amp;h=325&amp;w=630&amp;sz=80&amp;hl=en&amp;start=1&amp;zoom=1&amp;um=1&amp;itbs=1&amp;tbnid=3agnKo5SGZ9sTM:&amp;tbnh=71&amp;tbnw=137&amp;prev=/images?q=petronas&amp;um=1&amp;hl=en&amp;sa=N&amp;tbs=isch:1&amp;ei=hTI5TbnEKZC4vgO_uP2LCg" TargetMode="External"/><Relationship Id="rId2" Type="http://schemas.openxmlformats.org/officeDocument/2006/relationships/image" Target="../media/image19.jpeg"/><Relationship Id="rId1" Type="http://schemas.openxmlformats.org/officeDocument/2006/relationships/slideMaster" Target="../slideMasters/slideMaster9.xml"/><Relationship Id="rId4" Type="http://schemas.openxmlformats.org/officeDocument/2006/relationships/image" Target="../media/image36.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8"/>
          <p:cNvSpPr>
            <a:spLocks noChangeArrowheads="1"/>
          </p:cNvSpPr>
          <p:nvPr userDrawn="1"/>
        </p:nvSpPr>
        <p:spPr bwMode="auto">
          <a:xfrm>
            <a:off x="0" y="6"/>
            <a:ext cx="10369550" cy="4056063"/>
          </a:xfrm>
          <a:prstGeom prst="rect">
            <a:avLst/>
          </a:prstGeom>
          <a:solidFill>
            <a:schemeClr val="bg2"/>
          </a:solidFill>
          <a:ln>
            <a:noFill/>
          </a:ln>
          <a:effectLst/>
          <a:extLst>
            <a:ext uri="{91240B29-F687-4F45-9708-019B960494DF}">
              <a14:hiddenLine xmlns:a14="http://schemas.microsoft.com/office/drawing/2010/main" w="12700" algn="ctr">
                <a:solidFill>
                  <a:srgbClr val="62646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791" rIns="0" bIns="0" anchor="ctr"/>
          <a:lstStyle/>
          <a:p>
            <a:endParaRPr lang="en-US" dirty="0"/>
          </a:p>
        </p:txBody>
      </p:sp>
      <p:grpSp>
        <p:nvGrpSpPr>
          <p:cNvPr id="5" name="Group 59"/>
          <p:cNvGrpSpPr>
            <a:grpSpLocks/>
          </p:cNvGrpSpPr>
          <p:nvPr userDrawn="1"/>
        </p:nvGrpSpPr>
        <p:grpSpPr bwMode="auto">
          <a:xfrm>
            <a:off x="0" y="6"/>
            <a:ext cx="10369550" cy="4056063"/>
            <a:chOff x="0" y="0"/>
            <a:chExt cx="6532" cy="2555"/>
          </a:xfrm>
        </p:grpSpPr>
        <p:sp>
          <p:nvSpPr>
            <p:cNvPr id="6" name="Rectangle 57"/>
            <p:cNvSpPr>
              <a:spLocks noChangeArrowheads="1"/>
            </p:cNvSpPr>
            <p:nvPr userDrawn="1"/>
          </p:nvSpPr>
          <p:spPr bwMode="auto">
            <a:xfrm>
              <a:off x="0" y="0"/>
              <a:ext cx="6532" cy="2555"/>
            </a:xfrm>
            <a:prstGeom prst="rect">
              <a:avLst/>
            </a:prstGeom>
            <a:solidFill>
              <a:schemeClr val="bg2"/>
            </a:solidFill>
            <a:ln>
              <a:noFill/>
            </a:ln>
            <a:effectLst/>
            <a:extLst>
              <a:ext uri="{91240B29-F687-4F45-9708-019B960494DF}">
                <a14:hiddenLine xmlns:a14="http://schemas.microsoft.com/office/drawing/2010/main" w="12700" algn="ctr">
                  <a:solidFill>
                    <a:srgbClr val="62646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p>
          </p:txBody>
        </p:sp>
        <p:sp>
          <p:nvSpPr>
            <p:cNvPr id="7" name="Text Box 49"/>
            <p:cNvSpPr txBox="1">
              <a:spLocks noChangeArrowheads="1"/>
            </p:cNvSpPr>
            <p:nvPr userDrawn="1"/>
          </p:nvSpPr>
          <p:spPr bwMode="auto">
            <a:xfrm>
              <a:off x="1277" y="2374"/>
              <a:ext cx="4916" cy="126"/>
            </a:xfrm>
            <a:prstGeom prst="rect">
              <a:avLst/>
            </a:prstGeom>
            <a:solidFill>
              <a:srgbClr val="A5A6A9"/>
            </a:solidFill>
            <a:ln>
              <a:noFill/>
            </a:ln>
            <a:effectLst/>
            <a:extLst>
              <a:ext uri="{91240B29-F687-4F45-9708-019B960494DF}">
                <a14:hiddenLine xmlns:a14="http://schemas.microsoft.com/office/drawing/2010/main" w="127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01700">
                <a:spcBef>
                  <a:spcPct val="50000"/>
                </a:spcBef>
                <a:defRPr sz="600" b="1" i="1">
                  <a:solidFill>
                    <a:schemeClr val="tx1"/>
                  </a:solidFill>
                  <a:latin typeface="Arial" charset="0"/>
                  <a:cs typeface="Arial" charset="0"/>
                </a:defRPr>
              </a:lvl1pPr>
              <a:lvl2pPr defTabSz="901700">
                <a:spcBef>
                  <a:spcPct val="50000"/>
                </a:spcBef>
                <a:defRPr sz="600" b="1" i="1">
                  <a:solidFill>
                    <a:schemeClr val="tx1"/>
                  </a:solidFill>
                  <a:latin typeface="Arial" charset="0"/>
                  <a:cs typeface="Arial" charset="0"/>
                </a:defRPr>
              </a:lvl2pPr>
              <a:lvl3pPr defTabSz="901700">
                <a:spcBef>
                  <a:spcPct val="50000"/>
                </a:spcBef>
                <a:defRPr sz="600" b="1" i="1">
                  <a:solidFill>
                    <a:schemeClr val="tx1"/>
                  </a:solidFill>
                  <a:latin typeface="Arial" charset="0"/>
                  <a:cs typeface="Arial" charset="0"/>
                </a:defRPr>
              </a:lvl3pPr>
              <a:lvl4pPr defTabSz="901700">
                <a:spcBef>
                  <a:spcPct val="50000"/>
                </a:spcBef>
                <a:defRPr sz="600" b="1" i="1">
                  <a:solidFill>
                    <a:schemeClr val="tx1"/>
                  </a:solidFill>
                  <a:latin typeface="Arial" charset="0"/>
                  <a:cs typeface="Arial" charset="0"/>
                </a:defRPr>
              </a:lvl4pPr>
              <a:lvl5pPr defTabSz="901700">
                <a:spcBef>
                  <a:spcPct val="50000"/>
                </a:spcBef>
                <a:defRPr sz="600" b="1" i="1">
                  <a:solidFill>
                    <a:schemeClr val="tx1"/>
                  </a:solidFill>
                  <a:latin typeface="Arial" charset="0"/>
                  <a:cs typeface="Arial" charset="0"/>
                </a:defRPr>
              </a:lvl5pPr>
              <a:lvl6pPr algn="ctr" defTabSz="901700" eaLnBrk="0" fontAlgn="base" hangingPunct="0">
                <a:spcBef>
                  <a:spcPct val="50000"/>
                </a:spcBef>
                <a:spcAft>
                  <a:spcPct val="0"/>
                </a:spcAft>
                <a:defRPr sz="600" b="1" i="1">
                  <a:solidFill>
                    <a:schemeClr val="tx1"/>
                  </a:solidFill>
                  <a:latin typeface="Arial" charset="0"/>
                  <a:cs typeface="Arial" charset="0"/>
                </a:defRPr>
              </a:lvl6pPr>
              <a:lvl7pPr algn="ctr" defTabSz="901700" eaLnBrk="0" fontAlgn="base" hangingPunct="0">
                <a:spcBef>
                  <a:spcPct val="50000"/>
                </a:spcBef>
                <a:spcAft>
                  <a:spcPct val="0"/>
                </a:spcAft>
                <a:defRPr sz="600" b="1" i="1">
                  <a:solidFill>
                    <a:schemeClr val="tx1"/>
                  </a:solidFill>
                  <a:latin typeface="Arial" charset="0"/>
                  <a:cs typeface="Arial" charset="0"/>
                </a:defRPr>
              </a:lvl7pPr>
              <a:lvl8pPr algn="ctr" defTabSz="901700" eaLnBrk="0" fontAlgn="base" hangingPunct="0">
                <a:spcBef>
                  <a:spcPct val="50000"/>
                </a:spcBef>
                <a:spcAft>
                  <a:spcPct val="0"/>
                </a:spcAft>
                <a:defRPr sz="600" b="1" i="1">
                  <a:solidFill>
                    <a:schemeClr val="tx1"/>
                  </a:solidFill>
                  <a:latin typeface="Arial" charset="0"/>
                  <a:cs typeface="Arial" charset="0"/>
                </a:defRPr>
              </a:lvl8pPr>
              <a:lvl9pPr algn="ctr" defTabSz="901700" eaLnBrk="0" fontAlgn="base" hangingPunct="0">
                <a:spcBef>
                  <a:spcPct val="50000"/>
                </a:spcBef>
                <a:spcAft>
                  <a:spcPct val="0"/>
                </a:spcAft>
                <a:defRPr sz="600" b="1" i="1">
                  <a:solidFill>
                    <a:schemeClr val="tx1"/>
                  </a:solidFill>
                  <a:latin typeface="Arial" charset="0"/>
                  <a:cs typeface="Arial" charset="0"/>
                </a:defRPr>
              </a:lvl9pPr>
            </a:lstStyle>
            <a:p>
              <a:pPr>
                <a:defRPr/>
              </a:pPr>
              <a:r>
                <a:rPr lang="en-GB" sz="700" b="0" dirty="0" smtClean="0">
                  <a:solidFill>
                    <a:schemeClr val="bg1"/>
                  </a:solidFill>
                </a:rPr>
                <a:t>SAMPLE IMAGE – MAY BE REPLACED WITH OTHER IMAGERY (must be from approved source – eg iStock, Shutterstock or approved HSBC imagery) OR DELETED – ON MASTER SLIDE</a:t>
              </a:r>
            </a:p>
          </p:txBody>
        </p:sp>
      </p:grpSp>
      <p:sp>
        <p:nvSpPr>
          <p:cNvPr id="8"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56" tIns="49729" rIns="99456" bIns="49729" anchor="ctr"/>
          <a:lstStyle/>
          <a:p>
            <a:pPr defTabSz="993366">
              <a:spcBef>
                <a:spcPct val="50000"/>
              </a:spcBef>
            </a:pPr>
            <a:endParaRPr lang="en-US" sz="700" i="1" dirty="0"/>
          </a:p>
        </p:txBody>
      </p:sp>
      <p:sp>
        <p:nvSpPr>
          <p:cNvPr id="9" name="AutoShape 26"/>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456" tIns="49729" rIns="99456" bIns="49729" anchor="ctr"/>
          <a:lstStyle/>
          <a:p>
            <a:pPr defTabSz="933066">
              <a:spcBef>
                <a:spcPct val="50000"/>
              </a:spcBef>
            </a:pPr>
            <a:endParaRPr lang="en-US" sz="700" b="0" i="1" dirty="0"/>
          </a:p>
        </p:txBody>
      </p:sp>
      <p:pic>
        <p:nvPicPr>
          <p:cNvPr id="10" name="Picture 45" descr="HSBC Hexagon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526" name="Rectangle 46"/>
          <p:cNvSpPr>
            <a:spLocks noGrp="1" noChangeArrowheads="1"/>
          </p:cNvSpPr>
          <p:nvPr>
            <p:ph type="ctrTitle" sz="quarter"/>
          </p:nvPr>
        </p:nvSpPr>
        <p:spPr>
          <a:xfrm>
            <a:off x="720725" y="4344996"/>
            <a:ext cx="8813800" cy="503237"/>
          </a:xfrm>
        </p:spPr>
        <p:txBody>
          <a:bodyPr bIns="0"/>
          <a:lstStyle>
            <a:lvl1pPr>
              <a:lnSpc>
                <a:spcPct val="100000"/>
              </a:lnSpc>
              <a:defRPr sz="3000" b="1" smtClean="0">
                <a:solidFill>
                  <a:schemeClr val="tx1"/>
                </a:solidFill>
              </a:defRPr>
            </a:lvl1pPr>
          </a:lstStyle>
          <a:p>
            <a:pPr lvl="0"/>
            <a:r>
              <a:rPr lang="en-GB" noProof="0" smtClean="0"/>
              <a:t>Click to edit Master title style</a:t>
            </a:r>
          </a:p>
        </p:txBody>
      </p:sp>
      <p:sp>
        <p:nvSpPr>
          <p:cNvPr id="404527" name="Rectangle 47"/>
          <p:cNvSpPr>
            <a:spLocks noGrp="1" noChangeArrowheads="1"/>
          </p:cNvSpPr>
          <p:nvPr>
            <p:ph type="subTitle" sz="quarter" idx="1"/>
          </p:nvPr>
        </p:nvSpPr>
        <p:spPr>
          <a:xfrm>
            <a:off x="720728" y="4848235"/>
            <a:ext cx="7258050" cy="504825"/>
          </a:xfrm>
        </p:spPr>
        <p:txBody>
          <a:bodyPr tIns="0"/>
          <a:lstStyle>
            <a:lvl1pPr marL="0" indent="0">
              <a:spcBef>
                <a:spcPct val="0"/>
              </a:spcBef>
              <a:buClrTx/>
              <a:buFontTx/>
              <a:buNone/>
              <a:defRPr sz="2800" smtClean="0"/>
            </a:lvl1pPr>
          </a:lstStyle>
          <a:p>
            <a:pPr lvl="0"/>
            <a:r>
              <a:rPr lang="en-GB" noProof="0" smtClean="0"/>
              <a:t>Click to edit Master subtitle style</a:t>
            </a:r>
          </a:p>
        </p:txBody>
      </p:sp>
      <p:sp>
        <p:nvSpPr>
          <p:cNvPr id="11" name="Rectangle 56"/>
          <p:cNvSpPr>
            <a:spLocks noGrp="1" noChangeArrowheads="1"/>
          </p:cNvSpPr>
          <p:nvPr>
            <p:ph type="ftr" sz="quarter" idx="10"/>
          </p:nvPr>
        </p:nvSpPr>
        <p:spPr>
          <a:xfrm>
            <a:off x="8857182" y="6792619"/>
            <a:ext cx="974206" cy="184585"/>
          </a:xfrm>
        </p:spPr>
        <p:txBody>
          <a:bodyPr/>
          <a:lstStyle>
            <a:lvl1pPr algn="ctr">
              <a:defRPr>
                <a:solidFill>
                  <a:srgbClr val="A5A6A9"/>
                </a:solidFill>
              </a:defRPr>
            </a:lvl1pPr>
          </a:lstStyle>
          <a:p>
            <a:endParaRPr lang="en-US" dirty="0"/>
          </a:p>
        </p:txBody>
      </p:sp>
    </p:spTree>
    <p:extLst>
      <p:ext uri="{BB962C8B-B14F-4D97-AF65-F5344CB8AC3E}">
        <p14:creationId xmlns:p14="http://schemas.microsoft.com/office/powerpoint/2010/main" val="1973267241"/>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281555753"/>
      </p:ext>
    </p:extLst>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261" y="4657853"/>
            <a:ext cx="8814118" cy="1439638"/>
          </a:xfrm>
        </p:spPr>
        <p:txBody>
          <a:bodyPr/>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819261" y="3072238"/>
            <a:ext cx="8814118" cy="1585614"/>
          </a:xfrm>
        </p:spPr>
        <p:txBody>
          <a:bodyPr anchor="b"/>
          <a:lstStyle>
            <a:lvl1pPr marL="0" indent="0">
              <a:buNone/>
              <a:defRPr sz="2100"/>
            </a:lvl1pPr>
            <a:lvl2pPr marL="479499" indent="0">
              <a:buNone/>
              <a:defRPr sz="1900"/>
            </a:lvl2pPr>
            <a:lvl3pPr marL="958996" indent="0">
              <a:buNone/>
              <a:defRPr sz="1700"/>
            </a:lvl3pPr>
            <a:lvl4pPr marL="1438498" indent="0">
              <a:buNone/>
              <a:defRPr sz="1500"/>
            </a:lvl4pPr>
            <a:lvl5pPr marL="1918000" indent="0">
              <a:buNone/>
              <a:defRPr sz="1500"/>
            </a:lvl5pPr>
            <a:lvl6pPr marL="2397498" indent="0">
              <a:buNone/>
              <a:defRPr sz="1500"/>
            </a:lvl6pPr>
            <a:lvl7pPr marL="2876998" indent="0">
              <a:buNone/>
              <a:defRPr sz="1500"/>
            </a:lvl7pPr>
            <a:lvl8pPr marL="3356499" indent="0">
              <a:buNone/>
              <a:defRPr sz="1500"/>
            </a:lvl8pPr>
            <a:lvl9pPr marL="3835997" indent="0">
              <a:buNone/>
              <a:defRPr sz="1500"/>
            </a:lvl9pPr>
          </a:lstStyle>
          <a:p>
            <a:pPr lvl="0"/>
            <a:r>
              <a:rPr lang="en-US" smtClean="0"/>
              <a:t>Click to edit Master text styles</a:t>
            </a:r>
          </a:p>
        </p:txBody>
      </p:sp>
      <p:sp>
        <p:nvSpPr>
          <p:cNvPr id="4" name="Slide Number Placeholder 3"/>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645A8063-4C0A-4924-954E-A3C781FB58F9}" type="slidenum">
              <a:rPr lang="zh-CN" altLang="en-GB"/>
              <a:pPr/>
              <a:t>‹#›</a:t>
            </a:fld>
            <a:endParaRPr lang="en-GB" altLang="zh-CN" dirty="0"/>
          </a:p>
        </p:txBody>
      </p:sp>
      <p:sp>
        <p:nvSpPr>
          <p:cNvPr id="5" name="Footer Placeholder 4"/>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975961827"/>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8923" y="1265149"/>
            <a:ext cx="4564929" cy="539948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352" y="1265149"/>
            <a:ext cx="4564928" cy="539948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8A0D7D6A-5486-4F7D-A9E4-CFEDC29F4039}" type="slidenum">
              <a:rPr lang="zh-CN" altLang="en-GB"/>
              <a:pPr/>
              <a:t>‹#›</a:t>
            </a:fld>
            <a:endParaRPr lang="en-GB" altLang="zh-CN" dirty="0"/>
          </a:p>
        </p:txBody>
      </p:sp>
      <p:sp>
        <p:nvSpPr>
          <p:cNvPr id="6" name="Footer Placeholder 5"/>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391898504"/>
      </p:ext>
    </p:extLst>
  </p:cSld>
  <p:clrMapOvr>
    <a:masterClrMapping/>
  </p:clrMapOvr>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496" y="290277"/>
            <a:ext cx="9332595" cy="12080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8494" y="1622541"/>
            <a:ext cx="4581547" cy="676193"/>
          </a:xfrm>
        </p:spPr>
        <p:txBody>
          <a:bodyPr anchor="b"/>
          <a:lstStyle>
            <a:lvl1pPr marL="0" indent="0">
              <a:buNone/>
              <a:defRPr sz="2500" b="1"/>
            </a:lvl1pPr>
            <a:lvl2pPr marL="479499" indent="0">
              <a:buNone/>
              <a:defRPr sz="2100" b="1"/>
            </a:lvl2pPr>
            <a:lvl3pPr marL="958996" indent="0">
              <a:buNone/>
              <a:defRPr sz="1900" b="1"/>
            </a:lvl3pPr>
            <a:lvl4pPr marL="1438498" indent="0">
              <a:buNone/>
              <a:defRPr sz="1700" b="1"/>
            </a:lvl4pPr>
            <a:lvl5pPr marL="1918000" indent="0">
              <a:buNone/>
              <a:defRPr sz="1700" b="1"/>
            </a:lvl5pPr>
            <a:lvl6pPr marL="2397498" indent="0">
              <a:buNone/>
              <a:defRPr sz="1700" b="1"/>
            </a:lvl6pPr>
            <a:lvl7pPr marL="2876998" indent="0">
              <a:buNone/>
              <a:defRPr sz="1700" b="1"/>
            </a:lvl7pPr>
            <a:lvl8pPr marL="3356499" indent="0">
              <a:buNone/>
              <a:defRPr sz="1700" b="1"/>
            </a:lvl8pPr>
            <a:lvl9pPr marL="383599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18494" y="2298722"/>
            <a:ext cx="4581547" cy="417629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67867" y="1622541"/>
            <a:ext cx="4583208" cy="676193"/>
          </a:xfrm>
        </p:spPr>
        <p:txBody>
          <a:bodyPr anchor="b"/>
          <a:lstStyle>
            <a:lvl1pPr marL="0" indent="0">
              <a:buNone/>
              <a:defRPr sz="2500" b="1"/>
            </a:lvl1pPr>
            <a:lvl2pPr marL="479499" indent="0">
              <a:buNone/>
              <a:defRPr sz="2100" b="1"/>
            </a:lvl2pPr>
            <a:lvl3pPr marL="958996" indent="0">
              <a:buNone/>
              <a:defRPr sz="1900" b="1"/>
            </a:lvl3pPr>
            <a:lvl4pPr marL="1438498" indent="0">
              <a:buNone/>
              <a:defRPr sz="1700" b="1"/>
            </a:lvl4pPr>
            <a:lvl5pPr marL="1918000" indent="0">
              <a:buNone/>
              <a:defRPr sz="1700" b="1"/>
            </a:lvl5pPr>
            <a:lvl6pPr marL="2397498" indent="0">
              <a:buNone/>
              <a:defRPr sz="1700" b="1"/>
            </a:lvl6pPr>
            <a:lvl7pPr marL="2876998" indent="0">
              <a:buNone/>
              <a:defRPr sz="1700" b="1"/>
            </a:lvl7pPr>
            <a:lvl8pPr marL="3356499" indent="0">
              <a:buNone/>
              <a:defRPr sz="1700" b="1"/>
            </a:lvl8pPr>
            <a:lvl9pPr marL="383599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267867" y="2298722"/>
            <a:ext cx="4583208" cy="417629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D2CB3CE3-C5E6-408F-87AD-5BAAC425C175}" type="slidenum">
              <a:rPr lang="zh-CN" altLang="en-GB"/>
              <a:pPr/>
              <a:t>‹#›</a:t>
            </a:fld>
            <a:endParaRPr lang="en-GB" altLang="zh-CN" dirty="0"/>
          </a:p>
        </p:txBody>
      </p:sp>
      <p:sp>
        <p:nvSpPr>
          <p:cNvPr id="8" name="Footer Placeholder 7"/>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677686916"/>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5DC98343-FAA9-4E56-AE9B-5E14BCC3A0BF}" type="slidenum">
              <a:rPr lang="zh-CN" altLang="en-GB"/>
              <a:pPr/>
              <a:t>‹#›</a:t>
            </a:fld>
            <a:endParaRPr lang="en-GB" altLang="zh-CN" dirty="0"/>
          </a:p>
        </p:txBody>
      </p:sp>
      <p:sp>
        <p:nvSpPr>
          <p:cNvPr id="4" name="Footer Placeholder 3"/>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839957014"/>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EF0CFF0E-3C1C-4004-870D-6B47606E9568}" type="slidenum">
              <a:rPr lang="zh-CN" altLang="en-GB"/>
              <a:pPr/>
              <a:t>‹#›</a:t>
            </a:fld>
            <a:endParaRPr lang="en-GB" altLang="zh-CN" dirty="0"/>
          </a:p>
        </p:txBody>
      </p:sp>
      <p:sp>
        <p:nvSpPr>
          <p:cNvPr id="3" name="Footer Placeholder 2"/>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576980657"/>
      </p:ext>
    </p:extLst>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497" y="288599"/>
            <a:ext cx="3411649" cy="1228222"/>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054783" y="288635"/>
            <a:ext cx="5796313" cy="6186415"/>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497" y="1516861"/>
            <a:ext cx="3411649" cy="4958193"/>
          </a:xfrm>
        </p:spPr>
        <p:txBody>
          <a:bodyPr/>
          <a:lstStyle>
            <a:lvl1pPr marL="0" indent="0">
              <a:buNone/>
              <a:defRPr sz="1500"/>
            </a:lvl1pPr>
            <a:lvl2pPr marL="479499" indent="0">
              <a:buNone/>
              <a:defRPr sz="1300"/>
            </a:lvl2pPr>
            <a:lvl3pPr marL="958996" indent="0">
              <a:buNone/>
              <a:defRPr sz="1100"/>
            </a:lvl3pPr>
            <a:lvl4pPr marL="1438498" indent="0">
              <a:buNone/>
              <a:defRPr sz="900"/>
            </a:lvl4pPr>
            <a:lvl5pPr marL="1918000" indent="0">
              <a:buNone/>
              <a:defRPr sz="900"/>
            </a:lvl5pPr>
            <a:lvl6pPr marL="2397498" indent="0">
              <a:buNone/>
              <a:defRPr sz="900"/>
            </a:lvl6pPr>
            <a:lvl7pPr marL="2876998" indent="0">
              <a:buNone/>
              <a:defRPr sz="900"/>
            </a:lvl7pPr>
            <a:lvl8pPr marL="3356499" indent="0">
              <a:buNone/>
              <a:defRPr sz="900"/>
            </a:lvl8pPr>
            <a:lvl9pPr marL="3835997"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610137FB-7D6C-44EB-A288-833AA06CB3AB}" type="slidenum">
              <a:rPr lang="zh-CN" altLang="en-GB"/>
              <a:pPr/>
              <a:t>‹#›</a:t>
            </a:fld>
            <a:endParaRPr lang="en-GB" altLang="zh-CN" dirty="0"/>
          </a:p>
        </p:txBody>
      </p:sp>
      <p:sp>
        <p:nvSpPr>
          <p:cNvPr id="6" name="Footer Placeholder 5"/>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336771984"/>
      </p:ext>
    </p:extLst>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366" y="5073985"/>
            <a:ext cx="6221730" cy="59901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32366" y="647669"/>
            <a:ext cx="6221730" cy="4349115"/>
          </a:xfrm>
        </p:spPr>
        <p:txBody>
          <a:bodyPr/>
          <a:lstStyle>
            <a:lvl1pPr marL="0" indent="0">
              <a:buNone/>
              <a:defRPr sz="3400"/>
            </a:lvl1pPr>
            <a:lvl2pPr marL="479499" indent="0">
              <a:buNone/>
              <a:defRPr sz="2900"/>
            </a:lvl2pPr>
            <a:lvl3pPr marL="958996" indent="0">
              <a:buNone/>
              <a:defRPr sz="2500"/>
            </a:lvl3pPr>
            <a:lvl4pPr marL="1438498" indent="0">
              <a:buNone/>
              <a:defRPr sz="2100"/>
            </a:lvl4pPr>
            <a:lvl5pPr marL="1918000" indent="0">
              <a:buNone/>
              <a:defRPr sz="2100"/>
            </a:lvl5pPr>
            <a:lvl6pPr marL="2397498" indent="0">
              <a:buNone/>
              <a:defRPr sz="2100"/>
            </a:lvl6pPr>
            <a:lvl7pPr marL="2876998" indent="0">
              <a:buNone/>
              <a:defRPr sz="2100"/>
            </a:lvl7pPr>
            <a:lvl8pPr marL="3356499" indent="0">
              <a:buNone/>
              <a:defRPr sz="2100"/>
            </a:lvl8pPr>
            <a:lvl9pPr marL="3835997" indent="0">
              <a:buNone/>
              <a:defRPr sz="2100"/>
            </a:lvl9pPr>
          </a:lstStyle>
          <a:p>
            <a:pPr lvl="0"/>
            <a:endParaRPr lang="en-US" noProof="0" dirty="0" smtClean="0"/>
          </a:p>
        </p:txBody>
      </p:sp>
      <p:sp>
        <p:nvSpPr>
          <p:cNvPr id="4" name="Text Placeholder 3"/>
          <p:cNvSpPr>
            <a:spLocks noGrp="1"/>
          </p:cNvSpPr>
          <p:nvPr>
            <p:ph type="body" sz="half" idx="2"/>
          </p:nvPr>
        </p:nvSpPr>
        <p:spPr>
          <a:xfrm>
            <a:off x="2032366" y="5672986"/>
            <a:ext cx="6221730" cy="850694"/>
          </a:xfrm>
        </p:spPr>
        <p:txBody>
          <a:bodyPr/>
          <a:lstStyle>
            <a:lvl1pPr marL="0" indent="0">
              <a:buNone/>
              <a:defRPr sz="1500"/>
            </a:lvl1pPr>
            <a:lvl2pPr marL="479499" indent="0">
              <a:buNone/>
              <a:defRPr sz="1300"/>
            </a:lvl2pPr>
            <a:lvl3pPr marL="958996" indent="0">
              <a:buNone/>
              <a:defRPr sz="1100"/>
            </a:lvl3pPr>
            <a:lvl4pPr marL="1438498" indent="0">
              <a:buNone/>
              <a:defRPr sz="900"/>
            </a:lvl4pPr>
            <a:lvl5pPr marL="1918000" indent="0">
              <a:buNone/>
              <a:defRPr sz="900"/>
            </a:lvl5pPr>
            <a:lvl6pPr marL="2397498" indent="0">
              <a:buNone/>
              <a:defRPr sz="900"/>
            </a:lvl6pPr>
            <a:lvl7pPr marL="2876998" indent="0">
              <a:buNone/>
              <a:defRPr sz="900"/>
            </a:lvl7pPr>
            <a:lvl8pPr marL="3356499" indent="0">
              <a:buNone/>
              <a:defRPr sz="900"/>
            </a:lvl8pPr>
            <a:lvl9pPr marL="3835997"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07B9F25C-BF9A-46E1-A3E2-B65958437AEA}" type="slidenum">
              <a:rPr lang="zh-CN" altLang="en-GB"/>
              <a:pPr/>
              <a:t>‹#›</a:t>
            </a:fld>
            <a:endParaRPr lang="en-GB" altLang="zh-CN" dirty="0"/>
          </a:p>
        </p:txBody>
      </p:sp>
      <p:sp>
        <p:nvSpPr>
          <p:cNvPr id="6" name="Footer Placeholder 5"/>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558714008"/>
      </p:ext>
    </p:extLst>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2D0DBA94-F404-43E3-8AA7-01CB7BFEFE48}" type="slidenum">
              <a:rPr lang="zh-CN" altLang="en-GB"/>
              <a:pPr/>
              <a:t>‹#›</a:t>
            </a:fld>
            <a:endParaRPr lang="en-GB" altLang="zh-CN" dirty="0"/>
          </a:p>
        </p:txBody>
      </p:sp>
      <p:sp>
        <p:nvSpPr>
          <p:cNvPr id="5" name="Footer Placeholder 4"/>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627811903"/>
      </p:ext>
    </p:extLst>
  </p:cSld>
  <p:clrMapOvr>
    <a:masterClrMapping/>
  </p:clrMapOvr>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3453" y="268464"/>
            <a:ext cx="2324839" cy="63961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917" y="268464"/>
            <a:ext cx="6814988" cy="63961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5887CA02-6763-4964-9475-1ABCCB3D2A67}" type="slidenum">
              <a:rPr lang="zh-CN" altLang="en-GB"/>
              <a:pPr/>
              <a:t>‹#›</a:t>
            </a:fld>
            <a:endParaRPr lang="en-GB" altLang="zh-CN" dirty="0"/>
          </a:p>
        </p:txBody>
      </p:sp>
      <p:sp>
        <p:nvSpPr>
          <p:cNvPr id="5" name="Footer Placeholder 4"/>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071414037"/>
      </p:ext>
    </p:extLst>
  </p:cSld>
  <p:clrMapOvr>
    <a:masterClrMapping/>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921" y="268504"/>
            <a:ext cx="9296036" cy="58894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8923" y="1265149"/>
            <a:ext cx="4564929" cy="5399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352" y="1265149"/>
            <a:ext cx="4564928" cy="5399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5885CAE1-F5F7-447F-99DA-BF48DDCB1069}" type="slidenum">
              <a:rPr lang="zh-CN" altLang="en-GB"/>
              <a:pPr/>
              <a:t>‹#›</a:t>
            </a:fld>
            <a:endParaRPr lang="en-GB" altLang="zh-CN" dirty="0"/>
          </a:p>
        </p:txBody>
      </p:sp>
      <p:sp>
        <p:nvSpPr>
          <p:cNvPr id="6" name="Footer Placeholder 5"/>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92643952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2626" y="642946"/>
            <a:ext cx="2190750" cy="2614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46"/>
            <a:ext cx="6419850" cy="2614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568326242"/>
      </p:ext>
    </p:extLst>
  </p:cSld>
  <p:clrMapOvr>
    <a:masterClrMapping/>
  </p:clrMapOvr>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8921" y="268504"/>
            <a:ext cx="9296036" cy="58894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8929" y="1265149"/>
            <a:ext cx="9289389" cy="5399480"/>
          </a:xfrm>
        </p:spPr>
        <p:txBody>
          <a:bodyPr/>
          <a:lstStyle/>
          <a:p>
            <a:pPr lvl="0"/>
            <a:endParaRPr lang="en-US" noProof="0" dirty="0" smtClean="0"/>
          </a:p>
        </p:txBody>
      </p:sp>
      <p:sp>
        <p:nvSpPr>
          <p:cNvPr id="4" name="Slide Number Placeholder 3"/>
          <p:cNvSpPr>
            <a:spLocks noGrp="1"/>
          </p:cNvSpPr>
          <p:nvPr>
            <p:ph type="sldNum" sz="quarter" idx="10"/>
          </p:nvPr>
        </p:nvSpPr>
        <p:spPr>
          <a:xfrm>
            <a:off x="5187956" y="6692906"/>
            <a:ext cx="446088" cy="292100"/>
          </a:xfrm>
          <a:prstGeom prst="rect">
            <a:avLst/>
          </a:prstGeom>
        </p:spPr>
        <p:txBody>
          <a:bodyPr/>
          <a:lstStyle>
            <a:lvl1pPr>
              <a:defRPr b="1">
                <a:latin typeface="Arial" pitchFamily="34" charset="0"/>
              </a:defRPr>
            </a:lvl1pPr>
          </a:lstStyle>
          <a:p>
            <a:fld id="{599CFBB8-50CE-4C0E-BD5C-5224FDDE6688}" type="slidenum">
              <a:rPr lang="zh-CN" altLang="en-GB"/>
              <a:pPr/>
              <a:t>‹#›</a:t>
            </a:fld>
            <a:endParaRPr lang="en-GB" altLang="zh-CN" dirty="0"/>
          </a:p>
        </p:txBody>
      </p:sp>
      <p:sp>
        <p:nvSpPr>
          <p:cNvPr id="5" name="Footer Placeholder 4"/>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972197911"/>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568335" y="549275"/>
            <a:ext cx="9244013" cy="5199063"/>
          </a:xfrm>
          <a:prstGeom prst="rect">
            <a:avLst/>
          </a:prstGeom>
          <a:noFill/>
          <a:ln w="22860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lIns="95799" tIns="47901" rIns="95799" bIns="47901" anchor="ctr"/>
          <a:lstStyle/>
          <a:p>
            <a:pPr>
              <a:spcBef>
                <a:spcPct val="50000"/>
              </a:spcBef>
            </a:pPr>
            <a:endParaRPr lang="en-US" sz="1500" dirty="0">
              <a:solidFill>
                <a:srgbClr val="000000"/>
              </a:solidFill>
              <a:latin typeface="Verdana" pitchFamily="34" charset="0"/>
            </a:endParaRPr>
          </a:p>
        </p:txBody>
      </p:sp>
      <p:pic>
        <p:nvPicPr>
          <p:cNvPr id="5" name="Picture 7" descr="HSBC_CIBM_logo_4C 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94" y="6180138"/>
            <a:ext cx="18843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674688" y="5413375"/>
            <a:ext cx="45212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438" tIns="0"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l" eaLnBrk="1" hangingPunct="1"/>
            <a:r>
              <a:rPr lang="en-GB" sz="800" dirty="0">
                <a:solidFill>
                  <a:srgbClr val="000000"/>
                </a:solidFill>
                <a:latin typeface="Verdana" pitchFamily="34" charset="0"/>
              </a:rPr>
              <a:t>Project and Export Finance, Asia Pacific</a:t>
            </a:r>
            <a:endParaRPr lang="en-GB" sz="800" b="0" dirty="0">
              <a:solidFill>
                <a:srgbClr val="000000"/>
              </a:solidFill>
              <a:latin typeface="Verdana" pitchFamily="34" charset="0"/>
            </a:endParaRPr>
          </a:p>
        </p:txBody>
      </p:sp>
      <p:sp>
        <p:nvSpPr>
          <p:cNvPr id="7" name="Rectangle 9"/>
          <p:cNvSpPr>
            <a:spLocks noChangeArrowheads="1"/>
          </p:cNvSpPr>
          <p:nvPr/>
        </p:nvSpPr>
        <p:spPr bwMode="auto">
          <a:xfrm rot="18900000">
            <a:off x="214322" y="2684474"/>
            <a:ext cx="37782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9" tIns="47901" rIns="95799" bIns="47901" anchor="ctr"/>
          <a:lstStyle/>
          <a:p>
            <a:pPr>
              <a:spcBef>
                <a:spcPct val="50000"/>
              </a:spcBef>
            </a:pPr>
            <a:endParaRPr lang="en-US" sz="1500" dirty="0">
              <a:solidFill>
                <a:srgbClr val="000000"/>
              </a:solidFill>
              <a:latin typeface="Verdana" pitchFamily="34" charset="0"/>
            </a:endParaRPr>
          </a:p>
        </p:txBody>
      </p:sp>
      <p:sp>
        <p:nvSpPr>
          <p:cNvPr id="8" name="Text Box 18"/>
          <p:cNvSpPr txBox="1">
            <a:spLocks noChangeArrowheads="1"/>
          </p:cNvSpPr>
          <p:nvPr userDrawn="1"/>
        </p:nvSpPr>
        <p:spPr bwMode="auto">
          <a:xfrm rot="10800000">
            <a:off x="9606385" y="4616464"/>
            <a:ext cx="76944"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spAutoFit/>
          </a:bodyPr>
          <a:lstStyle>
            <a:lvl1pPr>
              <a:defRPr sz="1400" b="1">
                <a:solidFill>
                  <a:schemeClr val="tx1"/>
                </a:solidFill>
                <a:latin typeface="Verdana" pitchFamily="34" charset="0"/>
              </a:defRPr>
            </a:lvl1pPr>
            <a:lvl2pPr marL="742950" indent="-285750">
              <a:defRPr sz="1400" b="1">
                <a:solidFill>
                  <a:schemeClr val="tx1"/>
                </a:solidFill>
                <a:latin typeface="Verdana" pitchFamily="34" charset="0"/>
              </a:defRPr>
            </a:lvl2pPr>
            <a:lvl3pPr marL="1143000" indent="-228600">
              <a:defRPr sz="1400" b="1">
                <a:solidFill>
                  <a:schemeClr val="tx1"/>
                </a:solidFill>
                <a:latin typeface="Verdana" pitchFamily="34" charset="0"/>
              </a:defRPr>
            </a:lvl3pPr>
            <a:lvl4pPr marL="1600200" indent="-228600">
              <a:defRPr sz="1400" b="1">
                <a:solidFill>
                  <a:schemeClr val="tx1"/>
                </a:solidFill>
                <a:latin typeface="Verdana" pitchFamily="34" charset="0"/>
              </a:defRPr>
            </a:lvl4pPr>
            <a:lvl5pPr marL="2057400" indent="-228600">
              <a:defRPr sz="1400" b="1">
                <a:solidFill>
                  <a:schemeClr val="tx1"/>
                </a:solidFill>
                <a:latin typeface="Verdana" pitchFamily="34" charset="0"/>
              </a:defRPr>
            </a:lvl5pPr>
            <a:lvl6pPr marL="2514600" indent="-228600" algn="ctr" eaLnBrk="0" fontAlgn="base" hangingPunct="0">
              <a:spcBef>
                <a:spcPct val="50000"/>
              </a:spcBef>
              <a:spcAft>
                <a:spcPct val="0"/>
              </a:spcAft>
              <a:defRPr sz="1400" b="1">
                <a:solidFill>
                  <a:schemeClr val="tx1"/>
                </a:solidFill>
                <a:latin typeface="Verdana" pitchFamily="34" charset="0"/>
              </a:defRPr>
            </a:lvl6pPr>
            <a:lvl7pPr marL="2971800" indent="-228600" algn="ctr" eaLnBrk="0" fontAlgn="base" hangingPunct="0">
              <a:spcBef>
                <a:spcPct val="50000"/>
              </a:spcBef>
              <a:spcAft>
                <a:spcPct val="0"/>
              </a:spcAft>
              <a:defRPr sz="1400" b="1">
                <a:solidFill>
                  <a:schemeClr val="tx1"/>
                </a:solidFill>
                <a:latin typeface="Verdana" pitchFamily="34" charset="0"/>
              </a:defRPr>
            </a:lvl7pPr>
            <a:lvl8pPr marL="3429000" indent="-228600" algn="ctr" eaLnBrk="0" fontAlgn="base" hangingPunct="0">
              <a:spcBef>
                <a:spcPct val="50000"/>
              </a:spcBef>
              <a:spcAft>
                <a:spcPct val="0"/>
              </a:spcAft>
              <a:defRPr sz="1400" b="1">
                <a:solidFill>
                  <a:schemeClr val="tx1"/>
                </a:solidFill>
                <a:latin typeface="Verdana" pitchFamily="34" charset="0"/>
              </a:defRPr>
            </a:lvl8pPr>
            <a:lvl9pPr marL="3886200" indent="-228600" algn="ctr" eaLnBrk="0" fontAlgn="base" hangingPunct="0">
              <a:spcBef>
                <a:spcPct val="50000"/>
              </a:spcBef>
              <a:spcAft>
                <a:spcPct val="0"/>
              </a:spcAft>
              <a:defRPr sz="1400" b="1">
                <a:solidFill>
                  <a:schemeClr val="tx1"/>
                </a:solidFill>
                <a:latin typeface="Verdana" pitchFamily="34" charset="0"/>
              </a:defRPr>
            </a:lvl9pPr>
          </a:lstStyle>
          <a:p>
            <a:pPr>
              <a:spcBef>
                <a:spcPct val="50000"/>
              </a:spcBef>
              <a:defRPr/>
            </a:pPr>
            <a:r>
              <a:rPr lang="en-GB" sz="500" b="0" dirty="0" smtClean="0">
                <a:solidFill>
                  <a:srgbClr val="333333"/>
                </a:solidFill>
                <a:cs typeface="Arial"/>
              </a:rPr>
              <a:t>Original Picture by mrhappy</a:t>
            </a:r>
          </a:p>
        </p:txBody>
      </p:sp>
      <p:sp>
        <p:nvSpPr>
          <p:cNvPr id="1397770" name="Rectangle 10"/>
          <p:cNvSpPr>
            <a:spLocks noGrp="1" noChangeArrowheads="1"/>
          </p:cNvSpPr>
          <p:nvPr>
            <p:ph type="subTitle" idx="1"/>
          </p:nvPr>
        </p:nvSpPr>
        <p:spPr>
          <a:xfrm>
            <a:off x="674696" y="4271935"/>
            <a:ext cx="4521723" cy="1140972"/>
          </a:xfrm>
        </p:spPr>
        <p:txBody>
          <a:bodyPr lIns="95799" tIns="47901" rIns="95799" bIns="47901"/>
          <a:lstStyle>
            <a:lvl1pPr marL="0" indent="0">
              <a:buFont typeface="Wingdings" pitchFamily="2" charset="2"/>
              <a:buNone/>
              <a:defRPr/>
            </a:lvl1pPr>
          </a:lstStyle>
          <a:p>
            <a:pPr lvl="0"/>
            <a:r>
              <a:rPr lang="en-GB" noProof="0" smtClean="0"/>
              <a:t>Click to edit Master subtitle style</a:t>
            </a:r>
          </a:p>
        </p:txBody>
      </p:sp>
      <p:sp>
        <p:nvSpPr>
          <p:cNvPr id="1397772" name="Rectangle 12"/>
          <p:cNvSpPr>
            <a:spLocks noGrp="1" noChangeArrowheads="1"/>
          </p:cNvSpPr>
          <p:nvPr>
            <p:ph type="ctrTitle"/>
          </p:nvPr>
        </p:nvSpPr>
        <p:spPr>
          <a:xfrm>
            <a:off x="674696" y="1786988"/>
            <a:ext cx="4521723" cy="2172879"/>
          </a:xfrm>
          <a:gradFill rotWithShape="1">
            <a:gsLst>
              <a:gs pos="0">
                <a:schemeClr val="accent1"/>
              </a:gs>
              <a:gs pos="100000">
                <a:schemeClr val="accent1">
                  <a:gamma/>
                  <a:tint val="98431"/>
                  <a:invGamma/>
                  <a:alpha val="39999"/>
                </a:schemeClr>
              </a:gs>
            </a:gsLst>
            <a:lin ang="0" scaled="1"/>
          </a:gradFill>
        </p:spPr>
        <p:txBody>
          <a:bodyPr lIns="95799" tIns="47901" rIns="95799" bIns="47901" anchor="ctr"/>
          <a:lstStyle>
            <a:lvl1pPr>
              <a:lnSpc>
                <a:spcPct val="105000"/>
              </a:lnSpc>
              <a:defRPr sz="2900">
                <a:solidFill>
                  <a:schemeClr val="bg1"/>
                </a:solidFill>
              </a:defRPr>
            </a:lvl1pPr>
          </a:lstStyle>
          <a:p>
            <a:pPr lvl="0"/>
            <a:r>
              <a:rPr lang="en-GB" noProof="0" smtClean="0"/>
              <a:t>Click to edit Master title style</a:t>
            </a:r>
          </a:p>
        </p:txBody>
      </p:sp>
      <p:sp>
        <p:nvSpPr>
          <p:cNvPr id="9" name="Rectangle 11"/>
          <p:cNvSpPr>
            <a:spLocks noGrp="1" noChangeArrowheads="1"/>
          </p:cNvSpPr>
          <p:nvPr>
            <p:ph type="dt" sz="half" idx="10"/>
          </p:nvPr>
        </p:nvSpPr>
        <p:spPr bwMode="auto">
          <a:xfrm>
            <a:off x="3489331" y="5413375"/>
            <a:ext cx="1706564" cy="2349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9" tIns="47901" rIns="95799" bIns="47901" numCol="1" anchor="ctr" anchorCtr="0" compatLnSpc="1">
            <a:prstTxWarp prst="textNoShape">
              <a:avLst/>
            </a:prstTxWarp>
          </a:bodyPr>
          <a:lstStyle>
            <a:lvl1pPr algn="r">
              <a:defRPr sz="800" b="0">
                <a:solidFill>
                  <a:srgbClr val="000000"/>
                </a:solidFill>
                <a:latin typeface="Verdana" pitchFamily="34" charset="0"/>
              </a:defRPr>
            </a:lvl1pPr>
          </a:lstStyle>
          <a:p>
            <a:endParaRPr lang="en-US" dirty="0"/>
          </a:p>
        </p:txBody>
      </p:sp>
      <p:sp>
        <p:nvSpPr>
          <p:cNvPr id="10" name="Rectangle 10"/>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180559559"/>
      </p:ext>
    </p:extLst>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1EE1044A-3B5A-46AC-874B-C3D3A345C7E2}" type="slidenum">
              <a:rPr lang="en-GB"/>
              <a:pPr/>
              <a:t>‹#›</a:t>
            </a:fld>
            <a:endParaRPr lang="en-GB"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237254968"/>
      </p:ext>
    </p:extLst>
  </p:cSld>
  <p:clrMapOvr>
    <a:masterClrMapping/>
  </p:clrMapOvr>
  <p:hf sldNum="0"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261" y="4657853"/>
            <a:ext cx="8814118" cy="1439638"/>
          </a:xfrm>
        </p:spPr>
        <p:txBody>
          <a:bodyPr/>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819261" y="3072238"/>
            <a:ext cx="8814118" cy="1585614"/>
          </a:xfrm>
        </p:spPr>
        <p:txBody>
          <a:bodyPr anchor="b"/>
          <a:lstStyle>
            <a:lvl1pPr marL="0" indent="0">
              <a:buNone/>
              <a:defRPr sz="2100"/>
            </a:lvl1pPr>
            <a:lvl2pPr marL="479005" indent="0">
              <a:buNone/>
              <a:defRPr sz="1900"/>
            </a:lvl2pPr>
            <a:lvl3pPr marL="958009" indent="0">
              <a:buNone/>
              <a:defRPr sz="1700"/>
            </a:lvl3pPr>
            <a:lvl4pPr marL="1437017" indent="0">
              <a:buNone/>
              <a:defRPr sz="1500"/>
            </a:lvl4pPr>
            <a:lvl5pPr marL="1916025" indent="0">
              <a:buNone/>
              <a:defRPr sz="1500"/>
            </a:lvl5pPr>
            <a:lvl6pPr marL="2395025" indent="0">
              <a:buNone/>
              <a:defRPr sz="1500"/>
            </a:lvl6pPr>
            <a:lvl7pPr marL="2874037" indent="0">
              <a:buNone/>
              <a:defRPr sz="1500"/>
            </a:lvl7pPr>
            <a:lvl8pPr marL="3353045" indent="0">
              <a:buNone/>
              <a:defRPr sz="1500"/>
            </a:lvl8pPr>
            <a:lvl9pPr marL="3832051" indent="0">
              <a:buNone/>
              <a:defRPr sz="1500"/>
            </a:lvl9pPr>
          </a:lstStyle>
          <a:p>
            <a:pPr lvl="0"/>
            <a:r>
              <a:rPr lang="en-US" smtClean="0"/>
              <a:t>Click to edit Master text styles</a:t>
            </a:r>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F125EEC2-742A-42CC-BEDA-3FFC43C24587}" type="slidenum">
              <a:rPr lang="en-GB"/>
              <a:pPr/>
              <a:t>‹#›</a:t>
            </a:fld>
            <a:endParaRPr lang="en-GB"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4275335205"/>
      </p:ext>
    </p:extLst>
  </p:cSld>
  <p:clrMapOvr>
    <a:masterClrMapping/>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8946" y="1265149"/>
            <a:ext cx="4564929" cy="539948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352" y="1265149"/>
            <a:ext cx="4564928" cy="539948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defRPr>
                <a:latin typeface="Arial" pitchFamily="34" charset="0"/>
              </a:defRPr>
            </a:lvl1pPr>
          </a:lstStyle>
          <a:p>
            <a:fld id="{05ACC715-C93B-4303-8518-F9BE37769A93}" type="slidenum">
              <a:rPr lang="en-GB"/>
              <a:pPr/>
              <a:t>‹#›</a:t>
            </a:fld>
            <a:endParaRPr lang="en-GB"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738725570"/>
      </p:ext>
    </p:extLst>
  </p:cSld>
  <p:clrMapOvr>
    <a:masterClrMapping/>
  </p:clrMapOvr>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496" y="290277"/>
            <a:ext cx="9332595" cy="12080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8494" y="1622558"/>
            <a:ext cx="4581547" cy="676193"/>
          </a:xfrm>
        </p:spPr>
        <p:txBody>
          <a:bodyPr anchor="b"/>
          <a:lstStyle>
            <a:lvl1pPr marL="0" indent="0">
              <a:buNone/>
              <a:defRPr sz="2500" b="1"/>
            </a:lvl1pPr>
            <a:lvl2pPr marL="479005" indent="0">
              <a:buNone/>
              <a:defRPr sz="2100" b="1"/>
            </a:lvl2pPr>
            <a:lvl3pPr marL="958009" indent="0">
              <a:buNone/>
              <a:defRPr sz="1900" b="1"/>
            </a:lvl3pPr>
            <a:lvl4pPr marL="1437017" indent="0">
              <a:buNone/>
              <a:defRPr sz="1700" b="1"/>
            </a:lvl4pPr>
            <a:lvl5pPr marL="1916025" indent="0">
              <a:buNone/>
              <a:defRPr sz="1700" b="1"/>
            </a:lvl5pPr>
            <a:lvl6pPr marL="2395025" indent="0">
              <a:buNone/>
              <a:defRPr sz="1700" b="1"/>
            </a:lvl6pPr>
            <a:lvl7pPr marL="2874037" indent="0">
              <a:buNone/>
              <a:defRPr sz="1700" b="1"/>
            </a:lvl7pPr>
            <a:lvl8pPr marL="3353045" indent="0">
              <a:buNone/>
              <a:defRPr sz="1700" b="1"/>
            </a:lvl8pPr>
            <a:lvl9pPr marL="3832051"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18494" y="2298722"/>
            <a:ext cx="4581547" cy="417629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67867" y="1622558"/>
            <a:ext cx="4583208" cy="676193"/>
          </a:xfrm>
        </p:spPr>
        <p:txBody>
          <a:bodyPr anchor="b"/>
          <a:lstStyle>
            <a:lvl1pPr marL="0" indent="0">
              <a:buNone/>
              <a:defRPr sz="2500" b="1"/>
            </a:lvl1pPr>
            <a:lvl2pPr marL="479005" indent="0">
              <a:buNone/>
              <a:defRPr sz="2100" b="1"/>
            </a:lvl2pPr>
            <a:lvl3pPr marL="958009" indent="0">
              <a:buNone/>
              <a:defRPr sz="1900" b="1"/>
            </a:lvl3pPr>
            <a:lvl4pPr marL="1437017" indent="0">
              <a:buNone/>
              <a:defRPr sz="1700" b="1"/>
            </a:lvl4pPr>
            <a:lvl5pPr marL="1916025" indent="0">
              <a:buNone/>
              <a:defRPr sz="1700" b="1"/>
            </a:lvl5pPr>
            <a:lvl6pPr marL="2395025" indent="0">
              <a:buNone/>
              <a:defRPr sz="1700" b="1"/>
            </a:lvl6pPr>
            <a:lvl7pPr marL="2874037" indent="0">
              <a:buNone/>
              <a:defRPr sz="1700" b="1"/>
            </a:lvl7pPr>
            <a:lvl8pPr marL="3353045" indent="0">
              <a:buNone/>
              <a:defRPr sz="1700" b="1"/>
            </a:lvl8pPr>
            <a:lvl9pPr marL="383205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267867" y="2298722"/>
            <a:ext cx="4583208" cy="417629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p:txBody>
          <a:bodyPr/>
          <a:lstStyle>
            <a:lvl1pPr>
              <a:defRPr>
                <a:latin typeface="Arial" pitchFamily="34" charset="0"/>
              </a:defRPr>
            </a:lvl1pPr>
          </a:lstStyle>
          <a:p>
            <a:fld id="{0FF5116A-67EC-4683-AB83-3F85F51854F4}" type="slidenum">
              <a:rPr lang="en-GB"/>
              <a:pPr/>
              <a:t>‹#›</a:t>
            </a:fld>
            <a:endParaRPr lang="en-GB" dirty="0"/>
          </a:p>
        </p:txBody>
      </p:sp>
      <p:sp>
        <p:nvSpPr>
          <p:cNvPr id="8"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634775168"/>
      </p:ext>
    </p:extLst>
  </p:cSld>
  <p:clrMapOvr>
    <a:masterClrMapping/>
  </p:clrMapOvr>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p:txBody>
          <a:bodyPr/>
          <a:lstStyle>
            <a:lvl1pPr>
              <a:defRPr>
                <a:latin typeface="Arial" pitchFamily="34" charset="0"/>
              </a:defRPr>
            </a:lvl1pPr>
          </a:lstStyle>
          <a:p>
            <a:fld id="{71FAA7D1-81A5-48B9-AAD2-083D5E4F5DA2}" type="slidenum">
              <a:rPr lang="en-GB"/>
              <a:pPr/>
              <a:t>‹#›</a:t>
            </a:fld>
            <a:endParaRPr lang="en-GB" dirty="0"/>
          </a:p>
        </p:txBody>
      </p:sp>
      <p:sp>
        <p:nvSpPr>
          <p:cNvPr id="4"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68953745"/>
      </p:ext>
    </p:extLst>
  </p:cSld>
  <p:clrMapOvr>
    <a:masterClrMapping/>
  </p:clrMapOvr>
  <p:hf sldNum="0"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atin typeface="Arial" pitchFamily="34" charset="0"/>
              </a:defRPr>
            </a:lvl1pPr>
          </a:lstStyle>
          <a:p>
            <a:fld id="{A454B198-CBED-4F06-82D4-829BF03E45A1}" type="slidenum">
              <a:rPr lang="en-GB"/>
              <a:pPr/>
              <a:t>‹#›</a:t>
            </a:fld>
            <a:endParaRPr lang="en-GB" dirty="0"/>
          </a:p>
        </p:txBody>
      </p:sp>
      <p:sp>
        <p:nvSpPr>
          <p:cNvPr id="3"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352267622"/>
      </p:ext>
    </p:extLst>
  </p:cSld>
  <p:clrMapOvr>
    <a:masterClrMapping/>
  </p:clrMapOvr>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499" y="288599"/>
            <a:ext cx="3411649" cy="1228222"/>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054783" y="288662"/>
            <a:ext cx="5796313" cy="6186415"/>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499" y="1516888"/>
            <a:ext cx="3411649" cy="4958193"/>
          </a:xfrm>
        </p:spPr>
        <p:txBody>
          <a:bodyPr/>
          <a:lstStyle>
            <a:lvl1pPr marL="0" indent="0">
              <a:buNone/>
              <a:defRPr sz="1500"/>
            </a:lvl1pPr>
            <a:lvl2pPr marL="479005" indent="0">
              <a:buNone/>
              <a:defRPr sz="1300"/>
            </a:lvl2pPr>
            <a:lvl3pPr marL="958009" indent="0">
              <a:buNone/>
              <a:defRPr sz="1100"/>
            </a:lvl3pPr>
            <a:lvl4pPr marL="1437017" indent="0">
              <a:buNone/>
              <a:defRPr sz="900"/>
            </a:lvl4pPr>
            <a:lvl5pPr marL="1916025" indent="0">
              <a:buNone/>
              <a:defRPr sz="900"/>
            </a:lvl5pPr>
            <a:lvl6pPr marL="2395025" indent="0">
              <a:buNone/>
              <a:defRPr sz="900"/>
            </a:lvl6pPr>
            <a:lvl7pPr marL="2874037" indent="0">
              <a:buNone/>
              <a:defRPr sz="900"/>
            </a:lvl7pPr>
            <a:lvl8pPr marL="3353045" indent="0">
              <a:buNone/>
              <a:defRPr sz="900"/>
            </a:lvl8pPr>
            <a:lvl9pPr marL="3832051"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p:txBody>
          <a:bodyPr/>
          <a:lstStyle>
            <a:lvl1pPr>
              <a:defRPr>
                <a:latin typeface="Arial" pitchFamily="34" charset="0"/>
              </a:defRPr>
            </a:lvl1pPr>
          </a:lstStyle>
          <a:p>
            <a:fld id="{F51D81D0-1FEF-47A8-9466-8ECEE8B9F4CE}" type="slidenum">
              <a:rPr lang="en-GB"/>
              <a:pPr/>
              <a:t>‹#›</a:t>
            </a:fld>
            <a:endParaRPr lang="en-GB"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4161773250"/>
      </p:ext>
    </p:extLst>
  </p:cSld>
  <p:clrMapOvr>
    <a:masterClrMapping/>
  </p:clrMapOvr>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366" y="5073992"/>
            <a:ext cx="6221730" cy="59901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32366" y="647669"/>
            <a:ext cx="6221730" cy="4349115"/>
          </a:xfrm>
        </p:spPr>
        <p:txBody>
          <a:bodyPr/>
          <a:lstStyle>
            <a:lvl1pPr marL="0" indent="0">
              <a:buNone/>
              <a:defRPr sz="3400"/>
            </a:lvl1pPr>
            <a:lvl2pPr marL="479005" indent="0">
              <a:buNone/>
              <a:defRPr sz="2900"/>
            </a:lvl2pPr>
            <a:lvl3pPr marL="958009" indent="0">
              <a:buNone/>
              <a:defRPr sz="2500"/>
            </a:lvl3pPr>
            <a:lvl4pPr marL="1437017" indent="0">
              <a:buNone/>
              <a:defRPr sz="2100"/>
            </a:lvl4pPr>
            <a:lvl5pPr marL="1916025" indent="0">
              <a:buNone/>
              <a:defRPr sz="2100"/>
            </a:lvl5pPr>
            <a:lvl6pPr marL="2395025" indent="0">
              <a:buNone/>
              <a:defRPr sz="2100"/>
            </a:lvl6pPr>
            <a:lvl7pPr marL="2874037" indent="0">
              <a:buNone/>
              <a:defRPr sz="2100"/>
            </a:lvl7pPr>
            <a:lvl8pPr marL="3353045" indent="0">
              <a:buNone/>
              <a:defRPr sz="2100"/>
            </a:lvl8pPr>
            <a:lvl9pPr marL="3832051" indent="0">
              <a:buNone/>
              <a:defRPr sz="2100"/>
            </a:lvl9pPr>
          </a:lstStyle>
          <a:p>
            <a:pPr lvl="0"/>
            <a:endParaRPr lang="en-US" noProof="0" dirty="0" smtClean="0"/>
          </a:p>
        </p:txBody>
      </p:sp>
      <p:sp>
        <p:nvSpPr>
          <p:cNvPr id="4" name="Text Placeholder 3"/>
          <p:cNvSpPr>
            <a:spLocks noGrp="1"/>
          </p:cNvSpPr>
          <p:nvPr>
            <p:ph type="body" sz="half" idx="2"/>
          </p:nvPr>
        </p:nvSpPr>
        <p:spPr>
          <a:xfrm>
            <a:off x="2032366" y="5673001"/>
            <a:ext cx="6221730" cy="850694"/>
          </a:xfrm>
        </p:spPr>
        <p:txBody>
          <a:bodyPr/>
          <a:lstStyle>
            <a:lvl1pPr marL="0" indent="0">
              <a:buNone/>
              <a:defRPr sz="1500"/>
            </a:lvl1pPr>
            <a:lvl2pPr marL="479005" indent="0">
              <a:buNone/>
              <a:defRPr sz="1300"/>
            </a:lvl2pPr>
            <a:lvl3pPr marL="958009" indent="0">
              <a:buNone/>
              <a:defRPr sz="1100"/>
            </a:lvl3pPr>
            <a:lvl4pPr marL="1437017" indent="0">
              <a:buNone/>
              <a:defRPr sz="900"/>
            </a:lvl4pPr>
            <a:lvl5pPr marL="1916025" indent="0">
              <a:buNone/>
              <a:defRPr sz="900"/>
            </a:lvl5pPr>
            <a:lvl6pPr marL="2395025" indent="0">
              <a:buNone/>
              <a:defRPr sz="900"/>
            </a:lvl6pPr>
            <a:lvl7pPr marL="2874037" indent="0">
              <a:buNone/>
              <a:defRPr sz="900"/>
            </a:lvl7pPr>
            <a:lvl8pPr marL="3353045" indent="0">
              <a:buNone/>
              <a:defRPr sz="900"/>
            </a:lvl8pPr>
            <a:lvl9pPr marL="3832051"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p:txBody>
          <a:bodyPr/>
          <a:lstStyle>
            <a:lvl1pPr>
              <a:defRPr>
                <a:latin typeface="Arial" pitchFamily="34" charset="0"/>
              </a:defRPr>
            </a:lvl1pPr>
          </a:lstStyle>
          <a:p>
            <a:fld id="{8081181A-8B73-40F5-9636-101B3AE9600D}" type="slidenum">
              <a:rPr lang="en-GB"/>
              <a:pPr/>
              <a:t>‹#›</a:t>
            </a:fld>
            <a:endParaRPr lang="en-GB"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88458563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6281" y="311169"/>
            <a:ext cx="921702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36850" y="1320818"/>
            <a:ext cx="7056438" cy="5256213"/>
          </a:xfrm>
        </p:spPr>
        <p:txBody>
          <a:bodyPr/>
          <a:lstStyle/>
          <a:p>
            <a:pPr lvl="0"/>
            <a:endParaRPr lang="en-US" noProof="0" dirty="0"/>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77627610"/>
      </p:ext>
    </p:extLst>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F58593B4-A1D5-498A-A1DF-A4A9F96A5746}" type="slidenum">
              <a:rPr lang="en-GB"/>
              <a:pPr/>
              <a:t>‹#›</a:t>
            </a:fld>
            <a:endParaRPr lang="en-GB"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74799429"/>
      </p:ext>
    </p:extLst>
  </p:cSld>
  <p:clrMapOvr>
    <a:masterClrMapping/>
  </p:clrMapOvr>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3453" y="268464"/>
            <a:ext cx="2324839" cy="63961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917" y="268464"/>
            <a:ext cx="6814988" cy="63961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AAD43512-64CE-4862-BA9C-F11AD727A930}" type="slidenum">
              <a:rPr lang="en-GB"/>
              <a:pPr/>
              <a:t>‹#›</a:t>
            </a:fld>
            <a:endParaRPr lang="en-GB"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659396891"/>
      </p:ext>
    </p:extLst>
  </p:cSld>
  <p:clrMapOvr>
    <a:masterClrMapping/>
  </p:clrMapOvr>
  <p:hf sldNum="0"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921" y="268531"/>
            <a:ext cx="9296036" cy="58894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8946" y="1265149"/>
            <a:ext cx="4564929" cy="5399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352" y="1265149"/>
            <a:ext cx="4564928" cy="5399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defRPr>
                <a:latin typeface="Arial" pitchFamily="34" charset="0"/>
              </a:defRPr>
            </a:lvl1pPr>
          </a:lstStyle>
          <a:p>
            <a:fld id="{39320E44-9A6B-4CAC-A018-60133432D0BD}" type="slidenum">
              <a:rPr lang="en-GB"/>
              <a:pPr/>
              <a:t>‹#›</a:t>
            </a:fld>
            <a:endParaRPr lang="en-GB"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740091114"/>
      </p:ext>
    </p:extLst>
  </p:cSld>
  <p:clrMapOvr>
    <a:masterClrMapping/>
  </p:clrMapOvr>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8921" y="268531"/>
            <a:ext cx="9296036" cy="58894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8944" y="1265149"/>
            <a:ext cx="9289389" cy="5399480"/>
          </a:xfrm>
        </p:spPr>
        <p:txBody>
          <a:bodyPr/>
          <a:lstStyle/>
          <a:p>
            <a:pPr lvl="0"/>
            <a:endParaRPr lang="en-US" noProof="0" dirty="0" smtClean="0"/>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9FA2C524-3D93-4C57-8273-31F0CEA16586}" type="slidenum">
              <a:rPr lang="en-GB"/>
              <a:pPr/>
              <a:t>‹#›</a:t>
            </a:fld>
            <a:endParaRPr lang="en-GB"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993006952"/>
      </p:ext>
    </p:extLst>
  </p:cSld>
  <p:clrMapOvr>
    <a:masterClrMapping/>
  </p:clrMapOvr>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t="17792" b="-2"/>
          <a:stretch>
            <a:fillRect/>
          </a:stretch>
        </p:blipFill>
        <p:spPr bwMode="auto">
          <a:xfrm>
            <a:off x="-12700" y="0"/>
            <a:ext cx="1038225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HSBC GBM_Black_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5297" y="6132524"/>
            <a:ext cx="1781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10006036" y="0"/>
            <a:ext cx="174625" cy="7245350"/>
            <a:chOff x="10318627" y="0"/>
            <a:chExt cx="180000" cy="7557459"/>
          </a:xfrm>
        </p:grpSpPr>
        <p:sp>
          <p:nvSpPr>
            <p:cNvPr id="7" name="Rectangle 82"/>
            <p:cNvSpPr>
              <a:spLocks noChangeArrowheads="1"/>
            </p:cNvSpPr>
            <p:nvPr userDrawn="1"/>
          </p:nvSpPr>
          <p:spPr bwMode="auto">
            <a:xfrm>
              <a:off x="10318627" y="0"/>
              <a:ext cx="180000" cy="6378469"/>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8413" tIns="54208" rIns="108413" bIns="54208" anchor="ctr"/>
            <a:lstStyle/>
            <a:p>
              <a:pPr defTabSz="1044145">
                <a:spcBef>
                  <a:spcPct val="50000"/>
                </a:spcBef>
              </a:pPr>
              <a:endParaRPr lang="en-US" sz="800" b="0" i="1" dirty="0">
                <a:solidFill>
                  <a:srgbClr val="000000"/>
                </a:solidFill>
                <a:latin typeface="Verdana" pitchFamily="34" charset="0"/>
              </a:endParaRPr>
            </a:p>
          </p:txBody>
        </p:sp>
        <p:sp>
          <p:nvSpPr>
            <p:cNvPr id="8" name="Right Triangle 7"/>
            <p:cNvSpPr>
              <a:spLocks/>
            </p:cNvSpPr>
            <p:nvPr userDrawn="1"/>
          </p:nvSpPr>
          <p:spPr bwMode="auto">
            <a:xfrm rot="5400000">
              <a:off x="10318382" y="6378714"/>
              <a:ext cx="180492" cy="180000"/>
            </a:xfrm>
            <a:prstGeom prst="rtTriangle">
              <a:avLst/>
            </a:prstGeom>
            <a:solidFill>
              <a:schemeClr val="accent1"/>
            </a:solidFill>
            <a:ln w="12700" cap="flat" cmpd="sng" algn="ctr">
              <a:noFill/>
              <a:prstDash val="solid"/>
              <a:round/>
              <a:headEnd type="none" w="med" len="med"/>
              <a:tailEnd type="none" w="med" len="med"/>
            </a:ln>
            <a:effectLst>
              <a:outerShdw blurRad="50800" dist="38100" dir="2700000" algn="ctr" rotWithShape="0">
                <a:schemeClr val="tx1">
                  <a:alpha val="40000"/>
                </a:schemeClr>
              </a:outerShdw>
            </a:effectLst>
            <a:extLst/>
          </p:spPr>
          <p:txBody>
            <a:bodyPr wrap="none" lIns="99569" tIns="49785" rIns="99569" bIns="49785" anchor="ctr"/>
            <a:lstStyle/>
            <a:p>
              <a:pPr defTabSz="960043">
                <a:spcBef>
                  <a:spcPct val="50000"/>
                </a:spcBef>
              </a:pPr>
              <a:endParaRPr lang="en-US" sz="1600" b="0" dirty="0">
                <a:solidFill>
                  <a:srgbClr val="000000"/>
                </a:solidFill>
                <a:latin typeface="Verdana" pitchFamily="34" charset="0"/>
              </a:endParaRPr>
            </a:p>
          </p:txBody>
        </p:sp>
        <p:sp>
          <p:nvSpPr>
            <p:cNvPr id="9" name="Right Triangle 8"/>
            <p:cNvSpPr>
              <a:spLocks/>
            </p:cNvSpPr>
            <p:nvPr userDrawn="1"/>
          </p:nvSpPr>
          <p:spPr bwMode="auto">
            <a:xfrm rot="16200000" flipV="1">
              <a:off x="10318382" y="6544303"/>
              <a:ext cx="180492" cy="180000"/>
            </a:xfrm>
            <a:prstGeom prst="rtTriangle">
              <a:avLst/>
            </a:prstGeom>
            <a:solidFill>
              <a:schemeClr val="accent1"/>
            </a:solidFill>
            <a:ln w="12700" cap="flat" cmpd="sng" algn="ctr">
              <a:noFill/>
              <a:prstDash val="solid"/>
              <a:round/>
              <a:headEnd type="none" w="med" len="med"/>
              <a:tailEnd type="none" w="med" len="med"/>
            </a:ln>
            <a:effectLst>
              <a:outerShdw blurRad="50800" dist="38100" dir="2700000" algn="ctr" rotWithShape="0">
                <a:schemeClr val="tx1">
                  <a:alpha val="40000"/>
                </a:schemeClr>
              </a:outerShdw>
            </a:effectLst>
            <a:extLst/>
          </p:spPr>
          <p:txBody>
            <a:bodyPr wrap="none" lIns="99569" tIns="49785" rIns="99569" bIns="49785" anchor="ctr"/>
            <a:lstStyle/>
            <a:p>
              <a:pPr defTabSz="960043">
                <a:spcBef>
                  <a:spcPct val="50000"/>
                </a:spcBef>
              </a:pPr>
              <a:endParaRPr lang="en-US" sz="1600" b="0" dirty="0">
                <a:solidFill>
                  <a:srgbClr val="000000"/>
                </a:solidFill>
                <a:latin typeface="Verdana" pitchFamily="34" charset="0"/>
              </a:endParaRPr>
            </a:p>
          </p:txBody>
        </p:sp>
        <p:sp>
          <p:nvSpPr>
            <p:cNvPr id="10" name="Rectangle 82"/>
            <p:cNvSpPr>
              <a:spLocks noChangeArrowheads="1"/>
            </p:cNvSpPr>
            <p:nvPr userDrawn="1"/>
          </p:nvSpPr>
          <p:spPr bwMode="auto">
            <a:xfrm>
              <a:off x="10318627" y="6724549"/>
              <a:ext cx="180000" cy="832910"/>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8413" tIns="54208" rIns="108413" bIns="54208" anchor="ctr"/>
            <a:lstStyle/>
            <a:p>
              <a:pPr defTabSz="1044145">
                <a:spcBef>
                  <a:spcPct val="50000"/>
                </a:spcBef>
              </a:pPr>
              <a:endParaRPr lang="en-US" sz="800" b="0" i="1" dirty="0">
                <a:solidFill>
                  <a:srgbClr val="000000"/>
                </a:solidFill>
                <a:latin typeface="Verdana" pitchFamily="34" charset="0"/>
              </a:endParaRPr>
            </a:p>
          </p:txBody>
        </p:sp>
      </p:grpSp>
      <p:sp>
        <p:nvSpPr>
          <p:cNvPr id="11" name="Right Triangle 13"/>
          <p:cNvSpPr>
            <a:spLocks/>
          </p:cNvSpPr>
          <p:nvPr userDrawn="1"/>
        </p:nvSpPr>
        <p:spPr bwMode="auto">
          <a:xfrm rot="5400000">
            <a:off x="10006823" y="6103158"/>
            <a:ext cx="173037" cy="174625"/>
          </a:xfrm>
          <a:prstGeom prst="rtTriangle">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10" tIns="48005" rIns="96010" bIns="48005" anchor="ctr"/>
          <a:lstStyle/>
          <a:p>
            <a:pPr defTabSz="960043">
              <a:spcBef>
                <a:spcPct val="50000"/>
              </a:spcBef>
            </a:pPr>
            <a:endParaRPr lang="en-US" sz="1600" b="0" dirty="0">
              <a:solidFill>
                <a:srgbClr val="000000"/>
              </a:solidFill>
              <a:latin typeface="Verdana" pitchFamily="34" charset="0"/>
            </a:endParaRPr>
          </a:p>
        </p:txBody>
      </p:sp>
      <p:sp>
        <p:nvSpPr>
          <p:cNvPr id="12" name="Right Triangle 14"/>
          <p:cNvSpPr>
            <a:spLocks/>
          </p:cNvSpPr>
          <p:nvPr userDrawn="1"/>
        </p:nvSpPr>
        <p:spPr bwMode="auto">
          <a:xfrm rot="16200000" flipV="1">
            <a:off x="10007610" y="6286514"/>
            <a:ext cx="171450" cy="174625"/>
          </a:xfrm>
          <a:prstGeom prst="rtTriangle">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10" tIns="48005" rIns="96010" bIns="48005" anchor="ctr"/>
          <a:lstStyle/>
          <a:p>
            <a:pPr defTabSz="960043">
              <a:spcBef>
                <a:spcPct val="50000"/>
              </a:spcBef>
            </a:pPr>
            <a:endParaRPr lang="en-US" sz="1600" b="0" dirty="0">
              <a:solidFill>
                <a:srgbClr val="000000"/>
              </a:solidFill>
              <a:latin typeface="Verdana" pitchFamily="34" charset="0"/>
            </a:endParaRPr>
          </a:p>
        </p:txBody>
      </p:sp>
      <p:sp>
        <p:nvSpPr>
          <p:cNvPr id="13" name="Text Box 10"/>
          <p:cNvSpPr txBox="1">
            <a:spLocks noChangeArrowheads="1"/>
          </p:cNvSpPr>
          <p:nvPr userDrawn="1"/>
        </p:nvSpPr>
        <p:spPr bwMode="auto">
          <a:xfrm>
            <a:off x="368300" y="6729427"/>
            <a:ext cx="2079626" cy="266700"/>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lIns="96000" tIns="48001" rIns="96000" bIns="48001">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l">
              <a:spcBef>
                <a:spcPct val="50000"/>
              </a:spcBef>
              <a:defRPr/>
            </a:pPr>
            <a:r>
              <a:rPr lang="en-GB" sz="1100" b="0" dirty="0" smtClean="0">
                <a:solidFill>
                  <a:srgbClr val="999999"/>
                </a:solidFill>
                <a:latin typeface="Verdana" pitchFamily="34" charset="0"/>
              </a:rPr>
              <a:t>Confidential</a:t>
            </a:r>
          </a:p>
        </p:txBody>
      </p:sp>
      <p:sp>
        <p:nvSpPr>
          <p:cNvPr id="16" name="Rectangle 46"/>
          <p:cNvSpPr>
            <a:spLocks noGrp="1" noChangeArrowheads="1"/>
          </p:cNvSpPr>
          <p:nvPr>
            <p:ph type="ctrTitle" sz="quarter"/>
          </p:nvPr>
        </p:nvSpPr>
        <p:spPr>
          <a:xfrm>
            <a:off x="754465" y="4592420"/>
            <a:ext cx="9226241" cy="531892"/>
          </a:xfrm>
        </p:spPr>
        <p:txBody>
          <a:bodyPr bIns="0"/>
          <a:lstStyle>
            <a:lvl1pPr>
              <a:lnSpc>
                <a:spcPct val="100000"/>
              </a:lnSpc>
              <a:defRPr sz="3200" b="1" cap="small" baseline="0" smtClean="0">
                <a:solidFill>
                  <a:schemeClr val="tx1"/>
                </a:solidFill>
                <a:latin typeface="Verdana" pitchFamily="34" charset="0"/>
              </a:defRPr>
            </a:lvl1pPr>
          </a:lstStyle>
          <a:p>
            <a:pPr lvl="0"/>
            <a:r>
              <a:rPr lang="en-US" noProof="0" smtClean="0"/>
              <a:t>Click to edit Master title style</a:t>
            </a:r>
            <a:endParaRPr lang="en-GB" noProof="0" dirty="0" smtClean="0"/>
          </a:p>
        </p:txBody>
      </p:sp>
      <p:sp>
        <p:nvSpPr>
          <p:cNvPr id="17" name="Rectangle 47"/>
          <p:cNvSpPr>
            <a:spLocks noGrp="1" noChangeArrowheads="1"/>
          </p:cNvSpPr>
          <p:nvPr>
            <p:ph type="subTitle" sz="quarter" idx="1"/>
          </p:nvPr>
        </p:nvSpPr>
        <p:spPr>
          <a:xfrm>
            <a:off x="754451" y="5124322"/>
            <a:ext cx="7597690" cy="533572"/>
          </a:xfrm>
        </p:spPr>
        <p:txBody>
          <a:bodyPr tIns="0"/>
          <a:lstStyle>
            <a:lvl1pPr marL="0" indent="0">
              <a:buClrTx/>
              <a:buFontTx/>
              <a:buNone/>
              <a:defRPr sz="2900" smtClean="0">
                <a:latin typeface="Verdana" pitchFamily="34" charset="0"/>
              </a:defRPr>
            </a:lvl1pPr>
          </a:lstStyle>
          <a:p>
            <a:pPr lvl="0"/>
            <a:r>
              <a:rPr lang="en-US" noProof="0" dirty="0" smtClean="0"/>
              <a:t>Click to edit Master subtitle style</a:t>
            </a:r>
            <a:endParaRPr lang="en-GB" noProof="0" dirty="0" smtClean="0"/>
          </a:p>
        </p:txBody>
      </p:sp>
      <p:sp>
        <p:nvSpPr>
          <p:cNvPr id="14" name="Footer Placeholder 1"/>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684753712"/>
      </p:ext>
    </p:extLst>
  </p:cSld>
  <p:clrMapOvr>
    <a:masterClrMapping/>
  </p:clrMapOvr>
  <p:timing>
    <p:tnLst>
      <p:par>
        <p:cTn id="1" dur="indefinite" restart="never" nodeType="tmRoot"/>
      </p:par>
    </p:tnLst>
  </p:timing>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50"/>
          <p:cNvSpPr>
            <a:spLocks noChangeArrowheads="1"/>
          </p:cNvSpPr>
          <p:nvPr userDrawn="1"/>
        </p:nvSpPr>
        <p:spPr bwMode="auto">
          <a:xfrm>
            <a:off x="0" y="3830646"/>
            <a:ext cx="10369550" cy="2284412"/>
          </a:xfrm>
          <a:prstGeom prst="rect">
            <a:avLst/>
          </a:prstGeom>
          <a:solidFill>
            <a:schemeClr val="bg1">
              <a:lumMod val="95000"/>
            </a:schemeClr>
          </a:solidFill>
          <a:ln>
            <a:noFill/>
          </a:ln>
          <a:effectLst/>
          <a:extLst/>
        </p:spPr>
        <p:txBody>
          <a:bodyPr wrap="none" lIns="0" tIns="36477" rIns="0" bIns="0" anchor="ctr"/>
          <a:lstStyle/>
          <a:p>
            <a:pPr>
              <a:spcBef>
                <a:spcPct val="50000"/>
              </a:spcBef>
            </a:pPr>
            <a:endParaRPr lang="en-US" sz="1600" b="0" dirty="0">
              <a:solidFill>
                <a:srgbClr val="000000"/>
              </a:solidFill>
              <a:latin typeface="Verdana" pitchFamily="34" charset="0"/>
            </a:endParaRPr>
          </a:p>
        </p:txBody>
      </p:sp>
      <p:pic>
        <p:nvPicPr>
          <p:cNvPr id="4" name="Picture 24" descr="HSBC GBM_Black_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5297" y="6132524"/>
            <a:ext cx="1781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userDrawn="1"/>
        </p:nvGrpSpPr>
        <p:grpSpPr bwMode="auto">
          <a:xfrm>
            <a:off x="10006036" y="0"/>
            <a:ext cx="174625" cy="7245350"/>
            <a:chOff x="10318627" y="0"/>
            <a:chExt cx="180000" cy="7557459"/>
          </a:xfrm>
        </p:grpSpPr>
        <p:sp>
          <p:nvSpPr>
            <p:cNvPr id="6" name="Rectangle 82"/>
            <p:cNvSpPr>
              <a:spLocks noChangeArrowheads="1"/>
            </p:cNvSpPr>
            <p:nvPr userDrawn="1"/>
          </p:nvSpPr>
          <p:spPr bwMode="auto">
            <a:xfrm>
              <a:off x="10318627" y="0"/>
              <a:ext cx="180000" cy="6378469"/>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8413" tIns="54208" rIns="108413" bIns="54208" anchor="ctr"/>
            <a:lstStyle/>
            <a:p>
              <a:pPr defTabSz="1044145">
                <a:spcBef>
                  <a:spcPct val="50000"/>
                </a:spcBef>
              </a:pPr>
              <a:endParaRPr lang="en-US" sz="800" b="0" i="1" dirty="0">
                <a:solidFill>
                  <a:srgbClr val="000000"/>
                </a:solidFill>
                <a:latin typeface="Verdana" pitchFamily="34" charset="0"/>
              </a:endParaRPr>
            </a:p>
          </p:txBody>
        </p:sp>
        <p:sp>
          <p:nvSpPr>
            <p:cNvPr id="7" name="Right Triangle 6"/>
            <p:cNvSpPr>
              <a:spLocks/>
            </p:cNvSpPr>
            <p:nvPr userDrawn="1"/>
          </p:nvSpPr>
          <p:spPr bwMode="auto">
            <a:xfrm rot="5400000">
              <a:off x="10318382" y="6378714"/>
              <a:ext cx="180492" cy="180000"/>
            </a:xfrm>
            <a:prstGeom prst="rtTriangle">
              <a:avLst/>
            </a:prstGeom>
            <a:solidFill>
              <a:schemeClr val="accent1"/>
            </a:solidFill>
            <a:ln w="12700" cap="flat" cmpd="sng" algn="ctr">
              <a:noFill/>
              <a:prstDash val="solid"/>
              <a:round/>
              <a:headEnd type="none" w="med" len="med"/>
              <a:tailEnd type="none" w="med" len="med"/>
            </a:ln>
            <a:effectLst>
              <a:outerShdw blurRad="50800" dist="38100" dir="2700000" algn="ctr" rotWithShape="0">
                <a:schemeClr val="tx1">
                  <a:alpha val="40000"/>
                </a:schemeClr>
              </a:outerShdw>
            </a:effectLst>
            <a:extLst/>
          </p:spPr>
          <p:txBody>
            <a:bodyPr wrap="none" lIns="99569" tIns="49785" rIns="99569" bIns="49785" anchor="ctr"/>
            <a:lstStyle/>
            <a:p>
              <a:pPr defTabSz="960043">
                <a:spcBef>
                  <a:spcPct val="50000"/>
                </a:spcBef>
              </a:pPr>
              <a:endParaRPr lang="en-US" sz="1600" b="0" dirty="0">
                <a:solidFill>
                  <a:srgbClr val="000000"/>
                </a:solidFill>
                <a:latin typeface="Verdana" pitchFamily="34" charset="0"/>
              </a:endParaRPr>
            </a:p>
          </p:txBody>
        </p:sp>
        <p:sp>
          <p:nvSpPr>
            <p:cNvPr id="8" name="Right Triangle 7"/>
            <p:cNvSpPr>
              <a:spLocks/>
            </p:cNvSpPr>
            <p:nvPr userDrawn="1"/>
          </p:nvSpPr>
          <p:spPr bwMode="auto">
            <a:xfrm rot="16200000" flipV="1">
              <a:off x="10318382" y="6544303"/>
              <a:ext cx="180492" cy="180000"/>
            </a:xfrm>
            <a:prstGeom prst="rtTriangle">
              <a:avLst/>
            </a:prstGeom>
            <a:solidFill>
              <a:schemeClr val="accent1"/>
            </a:solidFill>
            <a:ln w="12700" cap="flat" cmpd="sng" algn="ctr">
              <a:noFill/>
              <a:prstDash val="solid"/>
              <a:round/>
              <a:headEnd type="none" w="med" len="med"/>
              <a:tailEnd type="none" w="med" len="med"/>
            </a:ln>
            <a:effectLst>
              <a:outerShdw blurRad="50800" dist="38100" dir="2700000" algn="ctr" rotWithShape="0">
                <a:schemeClr val="tx1">
                  <a:alpha val="40000"/>
                </a:schemeClr>
              </a:outerShdw>
            </a:effectLst>
            <a:extLst/>
          </p:spPr>
          <p:txBody>
            <a:bodyPr wrap="none" lIns="99569" tIns="49785" rIns="99569" bIns="49785" anchor="ctr"/>
            <a:lstStyle/>
            <a:p>
              <a:pPr defTabSz="960043">
                <a:spcBef>
                  <a:spcPct val="50000"/>
                </a:spcBef>
              </a:pPr>
              <a:endParaRPr lang="en-US" sz="1600" b="0" dirty="0">
                <a:solidFill>
                  <a:srgbClr val="000000"/>
                </a:solidFill>
                <a:latin typeface="Verdana" pitchFamily="34" charset="0"/>
              </a:endParaRPr>
            </a:p>
          </p:txBody>
        </p:sp>
        <p:sp>
          <p:nvSpPr>
            <p:cNvPr id="9" name="Rectangle 82"/>
            <p:cNvSpPr>
              <a:spLocks noChangeArrowheads="1"/>
            </p:cNvSpPr>
            <p:nvPr userDrawn="1"/>
          </p:nvSpPr>
          <p:spPr bwMode="auto">
            <a:xfrm>
              <a:off x="10318627" y="6724549"/>
              <a:ext cx="180000" cy="832910"/>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8413" tIns="54208" rIns="108413" bIns="54208" anchor="ctr"/>
            <a:lstStyle/>
            <a:p>
              <a:pPr defTabSz="1044145">
                <a:spcBef>
                  <a:spcPct val="50000"/>
                </a:spcBef>
              </a:pPr>
              <a:endParaRPr lang="en-US" sz="800" b="0" i="1" dirty="0">
                <a:solidFill>
                  <a:srgbClr val="000000"/>
                </a:solidFill>
                <a:latin typeface="Verdana" pitchFamily="34" charset="0"/>
              </a:endParaRPr>
            </a:p>
          </p:txBody>
        </p:sp>
      </p:grpSp>
      <p:sp>
        <p:nvSpPr>
          <p:cNvPr id="10" name="Text Box 10"/>
          <p:cNvSpPr txBox="1">
            <a:spLocks noChangeArrowheads="1"/>
          </p:cNvSpPr>
          <p:nvPr userDrawn="1"/>
        </p:nvSpPr>
        <p:spPr bwMode="auto">
          <a:xfrm>
            <a:off x="368300" y="6729427"/>
            <a:ext cx="2079626" cy="266700"/>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lIns="96000" tIns="48001" rIns="96000" bIns="48001">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l">
              <a:spcBef>
                <a:spcPct val="50000"/>
              </a:spcBef>
              <a:defRPr/>
            </a:pPr>
            <a:r>
              <a:rPr lang="en-GB" sz="1100" b="0" dirty="0" smtClean="0">
                <a:solidFill>
                  <a:srgbClr val="999999"/>
                </a:solidFill>
                <a:latin typeface="Verdana" pitchFamily="34" charset="0"/>
              </a:rPr>
              <a:t>Confidential</a:t>
            </a:r>
          </a:p>
        </p:txBody>
      </p:sp>
      <p:sp>
        <p:nvSpPr>
          <p:cNvPr id="12" name="Rectangle 47"/>
          <p:cNvSpPr>
            <a:spLocks noGrp="1" noChangeArrowheads="1"/>
          </p:cNvSpPr>
          <p:nvPr>
            <p:ph type="ctrTitle" sz="quarter"/>
          </p:nvPr>
        </p:nvSpPr>
        <p:spPr>
          <a:xfrm>
            <a:off x="754465" y="3068882"/>
            <a:ext cx="9226241" cy="458066"/>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200" b="1" cap="small" baseline="0" smtClean="0">
                <a:solidFill>
                  <a:schemeClr val="tx1"/>
                </a:solidFill>
              </a:defRPr>
            </a:lvl1pPr>
          </a:lstStyle>
          <a:p>
            <a:pPr lvl="0"/>
            <a:r>
              <a:rPr lang="en-US" noProof="0" smtClean="0"/>
              <a:t>Click to edit Master title style</a:t>
            </a:r>
            <a:endParaRPr lang="en-GB" noProof="0" dirty="0" smtClean="0"/>
          </a:p>
        </p:txBody>
      </p:sp>
      <p:sp>
        <p:nvSpPr>
          <p:cNvPr id="11" name="Footer Placeholder 1"/>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943738268"/>
      </p:ext>
    </p:extLst>
  </p:cSld>
  <p:clrMapOvr>
    <a:masterClrMapping/>
  </p:clrMapOvr>
  <p:timing>
    <p:tnLst>
      <p:par>
        <p:cTn id="1" dur="indefinite" restart="never" nodeType="tmRoot"/>
      </p:par>
    </p:tnLst>
  </p:timing>
  <p:hf sldNum="0"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sp>
        <p:nvSpPr>
          <p:cNvPr id="6" name="Slide Number Placeholder 2"/>
          <p:cNvSpPr txBox="1">
            <a:spLocks/>
          </p:cNvSpPr>
          <p:nvPr userDrawn="1"/>
        </p:nvSpPr>
        <p:spPr>
          <a:xfrm>
            <a:off x="4951434" y="6840543"/>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C9539500-AFDB-4ED3-A7FF-F936D88D06F0}"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419225694"/>
      </p:ext>
    </p:extLst>
  </p:cSld>
  <p:clrMapOvr>
    <a:masterClrMapping/>
  </p:clrMapOvr>
  <p:timing>
    <p:tnLst>
      <p:par>
        <p:cTn id="1" dur="indefinite" restart="never" nodeType="tmRoot"/>
      </p:par>
    </p:tnLst>
  </p:timing>
  <p:hf sldNum="0"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2163763" y="1265252"/>
            <a:ext cx="0" cy="5405437"/>
          </a:xfrm>
          <a:prstGeom prst="line">
            <a:avLst/>
          </a:prstGeom>
          <a:noFill/>
          <a:ln w="12700">
            <a:solidFill>
              <a:srgbClr val="77777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98" tIns="47999" rIns="95998" bIns="47999" anchor="ctr"/>
          <a:lstStyle/>
          <a:p>
            <a:endParaRPr lang="en-US" dirty="0"/>
          </a:p>
        </p:txBody>
      </p:sp>
      <p:sp>
        <p:nvSpPr>
          <p:cNvPr id="6"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8"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4951434" y="6840543"/>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8C2D22D2-B5E7-40B0-A233-5067472BB540}"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7" name="Content Placeholder 2"/>
          <p:cNvSpPr>
            <a:spLocks noGrp="1"/>
          </p:cNvSpPr>
          <p:nvPr>
            <p:ph idx="11"/>
          </p:nvPr>
        </p:nvSpPr>
        <p:spPr>
          <a:xfrm>
            <a:off x="35031" y="1265137"/>
            <a:ext cx="2100499" cy="5406192"/>
          </a:xfrm>
        </p:spPr>
        <p:txBody>
          <a:bodyPr/>
          <a:lstStyle>
            <a:lvl1pPr marL="0" indent="0" algn="r">
              <a:buNone/>
              <a:defRPr sz="1300" b="1">
                <a:solidFill>
                  <a:srgbClr val="5F5F5F"/>
                </a:solidFill>
                <a:latin typeface="+mn-lt"/>
              </a:defRPr>
            </a:lvl1pPr>
            <a:lvl2pPr marL="189994" indent="-189994"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163664" y="1265137"/>
            <a:ext cx="7504631" cy="5406192"/>
          </a:xfrm>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Footer Placeholder 3"/>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706352244"/>
      </p:ext>
    </p:extLst>
  </p:cSld>
  <p:clrMapOvr>
    <a:masterClrMapping/>
  </p:clrMapOvr>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t="27614" b="22391"/>
          <a:stretch>
            <a:fillRect/>
          </a:stretch>
        </p:blipFill>
        <p:spPr bwMode="auto">
          <a:xfrm>
            <a:off x="-12700" y="1925652"/>
            <a:ext cx="103822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HSBC GBM_Black_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5297" y="6132524"/>
            <a:ext cx="1781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userDrawn="1"/>
        </p:nvGrpSpPr>
        <p:grpSpPr bwMode="auto">
          <a:xfrm>
            <a:off x="10006036" y="0"/>
            <a:ext cx="174625" cy="7245350"/>
            <a:chOff x="10318627" y="0"/>
            <a:chExt cx="180000" cy="7557459"/>
          </a:xfrm>
        </p:grpSpPr>
        <p:sp>
          <p:nvSpPr>
            <p:cNvPr id="6" name="Rectangle 82"/>
            <p:cNvSpPr>
              <a:spLocks noChangeArrowheads="1"/>
            </p:cNvSpPr>
            <p:nvPr userDrawn="1"/>
          </p:nvSpPr>
          <p:spPr bwMode="auto">
            <a:xfrm>
              <a:off x="10318627" y="0"/>
              <a:ext cx="180000" cy="6378469"/>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8413" tIns="54208" rIns="108413" bIns="54208" anchor="ctr"/>
            <a:lstStyle/>
            <a:p>
              <a:pPr defTabSz="1044145">
                <a:spcBef>
                  <a:spcPct val="50000"/>
                </a:spcBef>
              </a:pPr>
              <a:endParaRPr lang="en-US" sz="800" b="0" i="1" dirty="0">
                <a:solidFill>
                  <a:srgbClr val="000000"/>
                </a:solidFill>
                <a:latin typeface="Verdana" pitchFamily="34" charset="0"/>
              </a:endParaRPr>
            </a:p>
          </p:txBody>
        </p:sp>
        <p:sp>
          <p:nvSpPr>
            <p:cNvPr id="7" name="Right Triangle 6"/>
            <p:cNvSpPr>
              <a:spLocks/>
            </p:cNvSpPr>
            <p:nvPr userDrawn="1"/>
          </p:nvSpPr>
          <p:spPr bwMode="auto">
            <a:xfrm rot="5400000">
              <a:off x="10318382" y="6378714"/>
              <a:ext cx="180492" cy="180000"/>
            </a:xfrm>
            <a:prstGeom prst="rtTriangle">
              <a:avLst/>
            </a:prstGeom>
            <a:solidFill>
              <a:schemeClr val="accent1"/>
            </a:solidFill>
            <a:ln w="12700" cap="flat" cmpd="sng" algn="ctr">
              <a:noFill/>
              <a:prstDash val="solid"/>
              <a:round/>
              <a:headEnd type="none" w="med" len="med"/>
              <a:tailEnd type="none" w="med" len="med"/>
            </a:ln>
            <a:effectLst>
              <a:outerShdw blurRad="50800" dist="38100" dir="2700000" algn="ctr" rotWithShape="0">
                <a:schemeClr val="tx1">
                  <a:alpha val="40000"/>
                </a:schemeClr>
              </a:outerShdw>
            </a:effectLst>
            <a:extLst/>
          </p:spPr>
          <p:txBody>
            <a:bodyPr wrap="none" lIns="99569" tIns="49785" rIns="99569" bIns="49785" anchor="ctr"/>
            <a:lstStyle/>
            <a:p>
              <a:pPr defTabSz="960043">
                <a:spcBef>
                  <a:spcPct val="50000"/>
                </a:spcBef>
              </a:pPr>
              <a:endParaRPr lang="en-US" sz="1600" b="0" dirty="0">
                <a:solidFill>
                  <a:srgbClr val="000000"/>
                </a:solidFill>
                <a:latin typeface="Verdana" pitchFamily="34" charset="0"/>
              </a:endParaRPr>
            </a:p>
          </p:txBody>
        </p:sp>
        <p:sp>
          <p:nvSpPr>
            <p:cNvPr id="8" name="Right Triangle 7"/>
            <p:cNvSpPr>
              <a:spLocks/>
            </p:cNvSpPr>
            <p:nvPr userDrawn="1"/>
          </p:nvSpPr>
          <p:spPr bwMode="auto">
            <a:xfrm rot="16200000" flipV="1">
              <a:off x="10318382" y="6544303"/>
              <a:ext cx="180492" cy="180000"/>
            </a:xfrm>
            <a:prstGeom prst="rtTriangle">
              <a:avLst/>
            </a:prstGeom>
            <a:solidFill>
              <a:schemeClr val="accent1"/>
            </a:solidFill>
            <a:ln w="12700" cap="flat" cmpd="sng" algn="ctr">
              <a:noFill/>
              <a:prstDash val="solid"/>
              <a:round/>
              <a:headEnd type="none" w="med" len="med"/>
              <a:tailEnd type="none" w="med" len="med"/>
            </a:ln>
            <a:effectLst>
              <a:outerShdw blurRad="50800" dist="38100" dir="2700000" algn="ctr" rotWithShape="0">
                <a:schemeClr val="tx1">
                  <a:alpha val="40000"/>
                </a:schemeClr>
              </a:outerShdw>
            </a:effectLst>
            <a:extLst/>
          </p:spPr>
          <p:txBody>
            <a:bodyPr wrap="none" lIns="99569" tIns="49785" rIns="99569" bIns="49785" anchor="ctr"/>
            <a:lstStyle/>
            <a:p>
              <a:pPr defTabSz="960043">
                <a:spcBef>
                  <a:spcPct val="50000"/>
                </a:spcBef>
              </a:pPr>
              <a:endParaRPr lang="en-US" sz="1600" b="0" dirty="0">
                <a:solidFill>
                  <a:srgbClr val="000000"/>
                </a:solidFill>
                <a:latin typeface="Verdana" pitchFamily="34" charset="0"/>
              </a:endParaRPr>
            </a:p>
          </p:txBody>
        </p:sp>
        <p:sp>
          <p:nvSpPr>
            <p:cNvPr id="9" name="Rectangle 82"/>
            <p:cNvSpPr>
              <a:spLocks noChangeArrowheads="1"/>
            </p:cNvSpPr>
            <p:nvPr userDrawn="1"/>
          </p:nvSpPr>
          <p:spPr bwMode="auto">
            <a:xfrm>
              <a:off x="10318627" y="6724549"/>
              <a:ext cx="180000" cy="832910"/>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8413" tIns="54208" rIns="108413" bIns="54208" anchor="ctr"/>
            <a:lstStyle/>
            <a:p>
              <a:pPr defTabSz="1044145">
                <a:spcBef>
                  <a:spcPct val="50000"/>
                </a:spcBef>
              </a:pPr>
              <a:endParaRPr lang="en-US" sz="800" b="0" i="1" dirty="0">
                <a:solidFill>
                  <a:srgbClr val="000000"/>
                </a:solidFill>
                <a:latin typeface="Verdana" pitchFamily="34" charset="0"/>
              </a:endParaRPr>
            </a:p>
          </p:txBody>
        </p:sp>
      </p:grpSp>
      <p:sp>
        <p:nvSpPr>
          <p:cNvPr id="2" name="Title 1"/>
          <p:cNvSpPr>
            <a:spLocks noGrp="1"/>
          </p:cNvSpPr>
          <p:nvPr>
            <p:ph type="title"/>
          </p:nvPr>
        </p:nvSpPr>
        <p:spPr>
          <a:xfrm>
            <a:off x="819262" y="4657853"/>
            <a:ext cx="8814118" cy="1439638"/>
          </a:xfrm>
        </p:spPr>
        <p:txBody>
          <a:bodyPr anchor="t"/>
          <a:lstStyle>
            <a:lvl1pPr algn="l">
              <a:defRPr sz="3000" b="1" cap="small" baseline="0"/>
            </a:lvl1pPr>
          </a:lstStyle>
          <a:p>
            <a:r>
              <a:rPr lang="en-US" dirty="0" smtClean="0"/>
              <a:t>Click to edit Master title style</a:t>
            </a:r>
            <a:endParaRPr lang="en-GB" dirty="0"/>
          </a:p>
        </p:txBody>
      </p:sp>
      <p:sp>
        <p:nvSpPr>
          <p:cNvPr id="10" name="Footer Placeholder 9"/>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840699696"/>
      </p:ext>
    </p:extLst>
  </p:cSld>
  <p:clrMapOvr>
    <a:masterClrMapping/>
  </p:clrMapOvr>
  <p:hf sldNum="0"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6" name="Picture 7"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4951434" y="6840543"/>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F0714424-A3F3-47EC-98CD-4D580C2CFC6D}"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78898" y="1265145"/>
            <a:ext cx="4564929" cy="5399480"/>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03355" y="1265145"/>
            <a:ext cx="4564928" cy="5399480"/>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421141429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Page">
    <p:spTree>
      <p:nvGrpSpPr>
        <p:cNvPr id="1" name=""/>
        <p:cNvGrpSpPr/>
        <p:nvPr/>
      </p:nvGrpSpPr>
      <p:grpSpPr>
        <a:xfrm>
          <a:off x="0" y="0"/>
          <a:ext cx="0" cy="0"/>
          <a:chOff x="0" y="0"/>
          <a:chExt cx="0" cy="0"/>
        </a:xfrm>
      </p:grpSpPr>
      <p:sp>
        <p:nvSpPr>
          <p:cNvPr id="22" name="Rectangle 55"/>
          <p:cNvSpPr>
            <a:spLocks noChangeArrowheads="1"/>
          </p:cNvSpPr>
          <p:nvPr userDrawn="1"/>
        </p:nvSpPr>
        <p:spPr bwMode="gray">
          <a:xfrm>
            <a:off x="0" y="40"/>
            <a:ext cx="10369550" cy="4056063"/>
          </a:xfrm>
          <a:prstGeom prst="rect">
            <a:avLst/>
          </a:prstGeom>
          <a:solidFill>
            <a:srgbClr val="F2F2F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504" rIns="0" bIns="0" anchor="ctr"/>
          <a:lstStyle/>
          <a:p>
            <a:pPr algn="ctr" eaLnBrk="0" fontAlgn="base" hangingPunct="0">
              <a:spcBef>
                <a:spcPct val="50000"/>
              </a:spcBef>
              <a:spcAft>
                <a:spcPct val="0"/>
              </a:spcAft>
            </a:pPr>
            <a:endParaRPr lang="en-GB" sz="600" dirty="0">
              <a:solidFill>
                <a:srgbClr val="000000"/>
              </a:solidFill>
            </a:endParaRPr>
          </a:p>
        </p:txBody>
      </p:sp>
      <p:pic>
        <p:nvPicPr>
          <p:cNvPr id="28" name="HSBC Private Bank" descr="HSBC Private Bank_RGB" hidden="1"/>
          <p:cNvPicPr>
            <a:picLocks noChangeAspect="1" noChangeArrowheads="1"/>
          </p:cNvPicPr>
          <p:nvPr userDrawn="1">
            <p:custDataLst>
              <p:tags r:id="rId1"/>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8052760" y="6086022"/>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0" name="HSBC Premier" descr="HSBC Premier_RGB" hidden="1"/>
          <p:cNvPicPr>
            <a:picLocks noChangeAspect="1" noChangeArrowheads="1"/>
          </p:cNvPicPr>
          <p:nvPr userDrawn="1">
            <p:custDataLst>
              <p:tags r:id="rId2"/>
            </p:custDataLst>
          </p:nvPr>
        </p:nvPicPr>
        <p:blipFill>
          <a:blip r:embed="rId16">
            <a:extLst>
              <a:ext uri="{28A0092B-C50C-407E-A947-70E740481C1C}">
                <a14:useLocalDpi xmlns:a14="http://schemas.microsoft.com/office/drawing/2010/main" val="0"/>
              </a:ext>
            </a:extLst>
          </a:blip>
          <a:srcRect/>
          <a:stretch>
            <a:fillRect/>
          </a:stretch>
        </p:blipFill>
        <p:spPr bwMode="auto">
          <a:xfrm>
            <a:off x="8055886" y="6086017"/>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1" name="HSBC Master Brand (Trad Chinese)" descr="Trad_Hex_RGB" hidden="1"/>
          <p:cNvPicPr>
            <a:picLocks noChangeAspect="1" noChangeArrowheads="1"/>
          </p:cNvPicPr>
          <p:nvPr userDrawn="1">
            <p:custDataLst>
              <p:tags r:id="rId3"/>
            </p:custDataLst>
          </p:nvPr>
        </p:nvPicPr>
        <p:blipFill>
          <a:blip r:embed="rId17">
            <a:extLst>
              <a:ext uri="{28A0092B-C50C-407E-A947-70E740481C1C}">
                <a14:useLocalDpi xmlns:a14="http://schemas.microsoft.com/office/drawing/2010/main" val="0"/>
              </a:ext>
            </a:extLst>
          </a:blip>
          <a:stretch>
            <a:fillRect/>
          </a:stretch>
        </p:blipFill>
        <p:spPr bwMode="auto">
          <a:xfrm>
            <a:off x="8055130" y="6086087"/>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2" name="HSBC Master Brand (Sim Chinese)" descr="Sim_Hex_RGB" hidden="1"/>
          <p:cNvPicPr>
            <a:picLocks noChangeAspect="1" noChangeArrowheads="1"/>
          </p:cNvPicPr>
          <p:nvPr userDrawn="1">
            <p:custDataLst>
              <p:tags r:id="rId4"/>
            </p:custDataLst>
          </p:nvPr>
        </p:nvPicPr>
        <p:blipFill>
          <a:blip r:embed="rId18" cstate="print">
            <a:extLst>
              <a:ext uri="{28A0092B-C50C-407E-A947-70E740481C1C}">
                <a14:useLocalDpi xmlns:a14="http://schemas.microsoft.com/office/drawing/2010/main" val="0"/>
              </a:ext>
            </a:extLst>
          </a:blip>
          <a:srcRect/>
          <a:stretch>
            <a:fillRect/>
          </a:stretch>
        </p:blipFill>
        <p:spPr bwMode="gray">
          <a:xfrm>
            <a:off x="8059064" y="6081258"/>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3" name="HSBC Master Brand" descr="HSBC Hexagon_logo" hidden="1"/>
          <p:cNvPicPr>
            <a:picLocks noChangeAspect="1" noChangeArrowheads="1"/>
          </p:cNvPicPr>
          <p:nvPr userDrawn="1">
            <p:custDataLst>
              <p:tags r:id="rId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8054114" y="6086012"/>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HSBC Insurance" descr="H:\Production\Logo\HSBC LOGO\HSBC Insurance_RGB.emf" hidden="1"/>
          <p:cNvPicPr>
            <a:picLocks noChangeAspect="1" noChangeArrowheads="1"/>
          </p:cNvPicPr>
          <p:nvPr userDrawn="1">
            <p:custDataLst>
              <p:tags r:id="rId6"/>
            </p:custDataLst>
          </p:nvPr>
        </p:nvPicPr>
        <p:blipFill>
          <a:blip r:embed="rId20">
            <a:extLst>
              <a:ext uri="{28A0092B-C50C-407E-A947-70E740481C1C}">
                <a14:useLocalDpi xmlns:a14="http://schemas.microsoft.com/office/drawing/2010/main" val="0"/>
              </a:ext>
            </a:extLst>
          </a:blip>
          <a:srcRect/>
          <a:stretch>
            <a:fillRect/>
          </a:stretch>
        </p:blipFill>
        <p:spPr bwMode="auto">
          <a:xfrm>
            <a:off x="8055365" y="6086088"/>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GBM (Trad Chinese)" descr="T:\PresFormat\Logos\HSBC GBM_Trad_Chi.emf" hidden="1"/>
          <p:cNvPicPr>
            <a:picLocks noChangeAspect="1" noChangeArrowheads="1"/>
          </p:cNvPicPr>
          <p:nvPr userDrawn="1">
            <p:custDataLst>
              <p:tags r:id="rId7"/>
            </p:custDataLst>
          </p:nvPr>
        </p:nvPicPr>
        <p:blipFill>
          <a:blip r:embed="rId21">
            <a:extLst>
              <a:ext uri="{28A0092B-C50C-407E-A947-70E740481C1C}">
                <a14:useLocalDpi xmlns:a14="http://schemas.microsoft.com/office/drawing/2010/main" val="0"/>
              </a:ext>
            </a:extLst>
          </a:blip>
          <a:srcRect/>
          <a:stretch>
            <a:fillRect/>
          </a:stretch>
        </p:blipFill>
        <p:spPr bwMode="auto">
          <a:xfrm>
            <a:off x="8055130" y="6080644"/>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GBM (Sim Chinese)" descr="T:\PresFormat\Logos\HSBC GBM_Sim_Chi.emf" hidden="1"/>
          <p:cNvPicPr>
            <a:picLocks noChangeAspect="1" noChangeArrowheads="1"/>
          </p:cNvPicPr>
          <p:nvPr userDrawn="1">
            <p:custDataLst>
              <p:tags r:id="rId8"/>
            </p:custDataLst>
          </p:nvPr>
        </p:nvPicPr>
        <p:blipFill>
          <a:blip r:embed="rId22">
            <a:extLst>
              <a:ext uri="{28A0092B-C50C-407E-A947-70E740481C1C}">
                <a14:useLocalDpi xmlns:a14="http://schemas.microsoft.com/office/drawing/2010/main" val="0"/>
              </a:ext>
            </a:extLst>
          </a:blip>
          <a:srcRect/>
          <a:stretch>
            <a:fillRect/>
          </a:stretch>
        </p:blipFill>
        <p:spPr bwMode="auto">
          <a:xfrm>
            <a:off x="8055130" y="6080639"/>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GBM" descr="HSBC GBM_Black_CMYK"/>
          <p:cNvPicPr>
            <a:picLocks noChangeAspect="1" noChangeArrowheads="1"/>
          </p:cNvPicPr>
          <p:nvPr userDrawn="1">
            <p:custDataLst>
              <p:tags r:id="rId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8054323" y="6086087"/>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Corporate" descr="HSBC Corporate_RGB" hidden="1"/>
          <p:cNvPicPr>
            <a:picLocks noChangeAspect="1" noChangeArrowheads="1"/>
          </p:cNvPicPr>
          <p:nvPr userDrawn="1">
            <p:custDataLst>
              <p:tags r:id="rId10"/>
            </p:custDataLst>
          </p:nvPr>
        </p:nvPicPr>
        <p:blipFill>
          <a:blip r:embed="rId24">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39" name="HSBC Commercial Banking" descr="HSBC Commercial Banking_Black_RGB" hidden="1"/>
          <p:cNvPicPr>
            <a:picLocks noChangeAspect="1" noChangeArrowheads="1"/>
          </p:cNvPicPr>
          <p:nvPr userDrawn="1">
            <p:custDataLst>
              <p:tags r:id="rId11"/>
            </p:custDataLst>
          </p:nvPr>
        </p:nvPicPr>
        <p:blipFill>
          <a:blip r:embed="rId25">
            <a:extLst>
              <a:ext uri="{28A0092B-C50C-407E-A947-70E740481C1C}">
                <a14:useLocalDpi xmlns:a14="http://schemas.microsoft.com/office/drawing/2010/main" val="0"/>
              </a:ext>
            </a:extLst>
          </a:blip>
          <a:stretch>
            <a:fillRect/>
          </a:stretch>
        </p:blipFill>
        <p:spPr bwMode="auto">
          <a:xfrm>
            <a:off x="8055130" y="6083678"/>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Business" descr="HSBC Business_RGB" hidden="1"/>
          <p:cNvPicPr>
            <a:picLocks noChangeAspect="1" noChangeArrowheads="1"/>
          </p:cNvPicPr>
          <p:nvPr userDrawn="1">
            <p:custDataLst>
              <p:tags r:id="rId12"/>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10"/>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Advance" descr="H:\Production\Logo\HSBC LOGO\HSBC Advance_RGB.emf" hidden="1"/>
          <p:cNvPicPr>
            <a:picLocks noChangeAspect="1" noChangeArrowheads="1"/>
          </p:cNvPicPr>
          <p:nvPr userDrawn="1">
            <p:custDataLst>
              <p:tags r:id="rId13"/>
            </p:custDataLst>
          </p:nvPr>
        </p:nvPicPr>
        <p:blipFill>
          <a:blip r:embed="rId27">
            <a:extLst>
              <a:ext uri="{28A0092B-C50C-407E-A947-70E740481C1C}">
                <a14:useLocalDpi xmlns:a14="http://schemas.microsoft.com/office/drawing/2010/main" val="0"/>
              </a:ext>
            </a:extLst>
          </a:blip>
          <a:srcRect/>
          <a:stretch>
            <a:fillRect/>
          </a:stretch>
        </p:blipFill>
        <p:spPr bwMode="auto">
          <a:xfrm>
            <a:off x="8055365" y="6087068"/>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27" name="Date"/>
          <p:cNvSpPr>
            <a:spLocks noGrp="1"/>
          </p:cNvSpPr>
          <p:nvPr userDrawn="1">
            <p:ph type="body" sz="quarter" idx="11" hasCustomPrompt="1"/>
          </p:nvPr>
        </p:nvSpPr>
        <p:spPr>
          <a:xfrm>
            <a:off x="3240088" y="5495924"/>
            <a:ext cx="2286000" cy="228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Date: XXXX</a:t>
            </a:r>
          </a:p>
        </p:txBody>
      </p:sp>
      <p:sp>
        <p:nvSpPr>
          <p:cNvPr id="26" name="Prepared by"/>
          <p:cNvSpPr>
            <a:spLocks noGrp="1"/>
          </p:cNvSpPr>
          <p:nvPr userDrawn="1">
            <p:ph type="body" sz="quarter" idx="10" hasCustomPrompt="1"/>
          </p:nvPr>
        </p:nvSpPr>
        <p:spPr>
          <a:xfrm>
            <a:off x="720725" y="5495924"/>
            <a:ext cx="2286000" cy="228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Prepared by: XXXX</a:t>
            </a:r>
          </a:p>
        </p:txBody>
      </p:sp>
      <p:sp>
        <p:nvSpPr>
          <p:cNvPr id="25" name="Master subtitle"/>
          <p:cNvSpPr>
            <a:spLocks noGrp="1" noChangeArrowheads="1"/>
          </p:cNvSpPr>
          <p:nvPr userDrawn="1">
            <p:ph type="subTitle" sz="quarter" idx="1"/>
          </p:nvPr>
        </p:nvSpPr>
        <p:spPr>
          <a:xfrm>
            <a:off x="720728" y="4848264"/>
            <a:ext cx="7258050" cy="504825"/>
          </a:xfrm>
          <a:prstGeom prst="rect">
            <a:avLst/>
          </a:prstGeom>
        </p:spPr>
        <p:txBody>
          <a:bodyPr tIns="0"/>
          <a:lstStyle>
            <a:lvl1pPr marL="0" indent="0">
              <a:buClrTx/>
              <a:buFontTx/>
              <a:buNone/>
              <a:defRPr sz="2800" smtClean="0"/>
            </a:lvl1pPr>
          </a:lstStyle>
          <a:p>
            <a:pPr lvl="0"/>
            <a:r>
              <a:rPr lang="en-US" noProof="0" dirty="0" smtClean="0"/>
              <a:t>Click to edit Master subtitle style</a:t>
            </a:r>
            <a:endParaRPr lang="en-GB" noProof="0" dirty="0" smtClean="0"/>
          </a:p>
        </p:txBody>
      </p:sp>
      <p:sp>
        <p:nvSpPr>
          <p:cNvPr id="24" name="Master title"/>
          <p:cNvSpPr>
            <a:spLocks noGrp="1" noChangeArrowheads="1"/>
          </p:cNvSpPr>
          <p:nvPr userDrawn="1">
            <p:ph type="ctrTitle" sz="quarter"/>
          </p:nvPr>
        </p:nvSpPr>
        <p:spPr>
          <a:xfrm>
            <a:off x="720725" y="4343315"/>
            <a:ext cx="8813800" cy="503237"/>
          </a:xfrm>
          <a:prstGeom prst="rect">
            <a:avLst/>
          </a:prstGeom>
        </p:spPr>
        <p:txBody>
          <a:bodyPr bIns="0"/>
          <a:lstStyle>
            <a:lvl1pPr>
              <a:lnSpc>
                <a:spcPct val="100000"/>
              </a:lnSpc>
              <a:defRPr sz="3000" b="1" smtClean="0">
                <a:solidFill>
                  <a:schemeClr val="tx1"/>
                </a:solidFill>
              </a:defRPr>
            </a:lvl1pPr>
          </a:lstStyle>
          <a:p>
            <a:pPr lvl="0"/>
            <a:r>
              <a:rPr lang="en-US" noProof="0" dirty="0" smtClean="0"/>
              <a:t>Click to edit Master title style</a:t>
            </a:r>
            <a:endParaRPr lang="en-GB" noProof="0" dirty="0" smtClean="0"/>
          </a:p>
        </p:txBody>
      </p:sp>
      <p:sp>
        <p:nvSpPr>
          <p:cNvPr id="4" name="Footer Placeholder 3"/>
          <p:cNvSpPr>
            <a:spLocks noGrp="1"/>
          </p:cNvSpPr>
          <p:nvPr>
            <p:ph type="ftr" sz="quarter" idx="12"/>
          </p:nvPr>
        </p:nvSpPr>
        <p:spPr>
          <a:xfrm>
            <a:off x="720725" y="6768684"/>
            <a:ext cx="2286000" cy="182800"/>
          </a:xfrm>
        </p:spPr>
        <p:txBody>
          <a:bodyPr wrap="square" lIns="0" tIns="0" rIns="0" bIns="0" anchor="ctr">
            <a:noAutofit/>
          </a:bodyPr>
          <a:lstStyle>
            <a:lvl1pPr algn="l">
              <a:defRPr/>
            </a:lvl1pPr>
          </a:lstStyle>
          <a:p>
            <a:endParaRPr lang="en-US" dirty="0"/>
          </a:p>
        </p:txBody>
      </p:sp>
      <p:grpSp>
        <p:nvGrpSpPr>
          <p:cNvPr id="47" name="Group 7"/>
          <p:cNvGrpSpPr>
            <a:grpSpLocks/>
          </p:cNvGrpSpPr>
          <p:nvPr userDrawn="1"/>
        </p:nvGrpSpPr>
        <p:grpSpPr bwMode="auto">
          <a:xfrm>
            <a:off x="0" y="14"/>
            <a:ext cx="10369550" cy="4054287"/>
            <a:chOff x="-1" y="20"/>
            <a:chExt cx="10369551" cy="4057820"/>
          </a:xfrm>
        </p:grpSpPr>
        <p:pic>
          <p:nvPicPr>
            <p:cNvPr id="48" name="Picture 26" descr="AD2012041122285-2-The_tiny_figure"/>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b="-6522"/>
            <a:stretch>
              <a:fillRect/>
            </a:stretch>
          </p:blipFill>
          <p:spPr bwMode="auto">
            <a:xfrm>
              <a:off x="3534963" y="1352027"/>
              <a:ext cx="1475631" cy="142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pic>
          <p:nvPicPr>
            <p:cNvPr id="49" name="Picture 28" descr="Click on picture for a Larger Image"/>
            <p:cNvPicPr>
              <a:picLocks noChangeAspect="1" noChangeArrowheads="1"/>
            </p:cNvPicPr>
            <p:nvPr userDrawn="1"/>
          </p:nvPicPr>
          <p:blipFill>
            <a:blip r:embed="rId29">
              <a:extLst>
                <a:ext uri="{28A0092B-C50C-407E-A947-70E740481C1C}">
                  <a14:useLocalDpi xmlns:a14="http://schemas.microsoft.com/office/drawing/2010/main" val="0"/>
                </a:ext>
              </a:extLst>
            </a:blip>
            <a:srcRect r="1801"/>
            <a:stretch>
              <a:fillRect/>
            </a:stretch>
          </p:blipFill>
          <p:spPr bwMode="auto">
            <a:xfrm>
              <a:off x="2050421" y="1350226"/>
              <a:ext cx="1484542" cy="134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http://www.2b1stconsulting.com/wp-content/uploads/2012/04/LNG-Terminal-project.jpg"/>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r="27679" b="17477"/>
            <a:stretch>
              <a:fillRect/>
            </a:stretch>
          </p:blipFill>
          <p:spPr bwMode="auto">
            <a:xfrm>
              <a:off x="576573" y="2713036"/>
              <a:ext cx="1458960" cy="1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6" descr="http://www.panhandleenergy.com/images/content/lng_term.jpg"/>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r="14941"/>
            <a:stretch>
              <a:fillRect/>
            </a:stretch>
          </p:blipFill>
          <p:spPr bwMode="auto">
            <a:xfrm>
              <a:off x="3541550" y="2696832"/>
              <a:ext cx="1471694" cy="136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6" descr="Untitled-1"/>
            <p:cNvPicPr>
              <a:picLocks noChangeAspect="1" noChangeArrowheads="1"/>
            </p:cNvPicPr>
            <p:nvPr userDrawn="1"/>
          </p:nvPicPr>
          <p:blipFill>
            <a:blip r:embed="rId32">
              <a:extLst>
                <a:ext uri="{28A0092B-C50C-407E-A947-70E740481C1C}">
                  <a14:useLocalDpi xmlns:a14="http://schemas.microsoft.com/office/drawing/2010/main" val="0"/>
                </a:ext>
              </a:extLst>
            </a:blip>
            <a:srcRect l="7719" t="468" r="4857"/>
            <a:stretch>
              <a:fillRect/>
            </a:stretch>
          </p:blipFill>
          <p:spPr bwMode="auto">
            <a:xfrm>
              <a:off x="-1" y="20"/>
              <a:ext cx="10369551" cy="405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Picture 28" descr="Click on picture for a Larger Image"/>
          <p:cNvPicPr>
            <a:picLocks noChangeAspect="1" noChangeArrowheads="1"/>
          </p:cNvPicPr>
          <p:nvPr userDrawn="1"/>
        </p:nvPicPr>
        <p:blipFill>
          <a:blip r:embed="rId29">
            <a:extLst>
              <a:ext uri="{28A0092B-C50C-407E-A947-70E740481C1C}">
                <a14:useLocalDpi xmlns:a14="http://schemas.microsoft.com/office/drawing/2010/main" val="0"/>
              </a:ext>
            </a:extLst>
          </a:blip>
          <a:srcRect t="28877" r="1801"/>
          <a:stretch>
            <a:fillRect/>
          </a:stretch>
        </p:blipFill>
        <p:spPr bwMode="auto">
          <a:xfrm>
            <a:off x="2051069" y="1350390"/>
            <a:ext cx="1484313" cy="134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ed bar"/>
          <p:cNvGrpSpPr/>
          <p:nvPr userDrawn="1"/>
        </p:nvGrpSpPr>
        <p:grpSpPr>
          <a:xfrm>
            <a:off x="10045700" y="11"/>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algn="ctr" defTabSz="986786" eaLnBrk="0" fontAlgn="base" hangingPunct="0">
                <a:spcBef>
                  <a:spcPct val="50000"/>
                </a:spcBef>
                <a:spcAft>
                  <a:spcPct val="0"/>
                </a:spcAft>
              </a:pPr>
              <a:endParaRPr lang="en-US" sz="700" i="1" dirty="0">
                <a:solidFill>
                  <a:srgbClr val="000000"/>
                </a:solidFill>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algn="ctr" defTabSz="926980" eaLnBrk="0" fontAlgn="base" hangingPunct="0">
                <a:spcBef>
                  <a:spcPct val="50000"/>
                </a:spcBef>
                <a:spcAft>
                  <a:spcPct val="0"/>
                </a:spcAft>
              </a:pPr>
              <a:endParaRPr lang="en-US" sz="700" i="1" dirty="0">
                <a:solidFill>
                  <a:srgbClr val="000000"/>
                </a:solidFill>
              </a:endParaRPr>
            </a:p>
          </p:txBody>
        </p:sp>
      </p:grpSp>
    </p:spTree>
    <p:extLst>
      <p:ext uri="{BB962C8B-B14F-4D97-AF65-F5344CB8AC3E}">
        <p14:creationId xmlns:p14="http://schemas.microsoft.com/office/powerpoint/2010/main" val="2372962142"/>
      </p:ext>
    </p:extLst>
  </p:cSld>
  <p:clrMapOvr>
    <a:masterClrMapping/>
  </p:clrMapOvr>
  <p:timing>
    <p:tnLst>
      <p:par>
        <p:cTn id="1" dur="indefinite" restart="never" nodeType="tmRoot"/>
      </p:par>
    </p:tnLst>
  </p:timing>
  <p:hf sldNum="0"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8"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4951434" y="6840543"/>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00BECAB9-8249-40D0-9041-3FE898387033}"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78898" y="1265142"/>
            <a:ext cx="4564929" cy="2997244"/>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03355" y="1265142"/>
            <a:ext cx="4564928" cy="2997244"/>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2"/>
          <p:cNvSpPr>
            <a:spLocks noGrp="1"/>
          </p:cNvSpPr>
          <p:nvPr>
            <p:ph idx="11"/>
          </p:nvPr>
        </p:nvSpPr>
        <p:spPr>
          <a:xfrm>
            <a:off x="368932" y="4373896"/>
            <a:ext cx="9299359" cy="2297432"/>
          </a:xfrm>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686099177"/>
      </p:ext>
    </p:extLst>
  </p:cSld>
  <p:clrMapOvr>
    <a:masterClrMapping/>
  </p:clrMapOvr>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7"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8"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4951434" y="6840543"/>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F345513A-45D1-435B-81CF-F9B9FB5CFC01}"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78898" y="3674086"/>
            <a:ext cx="4564929" cy="2997244"/>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03355" y="3674086"/>
            <a:ext cx="4564928" cy="2997244"/>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2"/>
          <p:cNvSpPr>
            <a:spLocks noGrp="1"/>
          </p:cNvSpPr>
          <p:nvPr>
            <p:ph idx="11"/>
          </p:nvPr>
        </p:nvSpPr>
        <p:spPr>
          <a:xfrm>
            <a:off x="368932" y="1265142"/>
            <a:ext cx="9299359" cy="2297432"/>
          </a:xfrm>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548239099"/>
      </p:ext>
    </p:extLst>
  </p:cSld>
  <p:clrMapOvr>
    <a:masterClrMapping/>
  </p:clrMapOvr>
  <p:hf sldNum="0"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8"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9A12D66E-B82B-4AC5-9B52-B956DFB4509C}"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78898" y="1265148"/>
            <a:ext cx="4564929" cy="2587130"/>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03355" y="1265145"/>
            <a:ext cx="4564928" cy="5399480"/>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2"/>
          <p:cNvSpPr>
            <a:spLocks noGrp="1"/>
          </p:cNvSpPr>
          <p:nvPr>
            <p:ph sz="half" idx="11"/>
          </p:nvPr>
        </p:nvSpPr>
        <p:spPr>
          <a:xfrm>
            <a:off x="378898" y="4056459"/>
            <a:ext cx="4564929" cy="2614122"/>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4033766088"/>
      </p:ext>
    </p:extLst>
  </p:cSld>
  <p:clrMapOvr>
    <a:masterClrMapping/>
  </p:clrMapOvr>
  <p:hf sldNum="0"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8"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71400DF5-4D5C-4605-8943-D1213EC9E34F}"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78898" y="1265145"/>
            <a:ext cx="4564929" cy="5399480"/>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03355" y="1265145"/>
            <a:ext cx="4564928" cy="2641581"/>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3"/>
          <p:cNvSpPr>
            <a:spLocks noGrp="1"/>
          </p:cNvSpPr>
          <p:nvPr>
            <p:ph sz="half" idx="11"/>
          </p:nvPr>
        </p:nvSpPr>
        <p:spPr>
          <a:xfrm>
            <a:off x="5103356" y="4042856"/>
            <a:ext cx="4561604" cy="2621777"/>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664317063"/>
      </p:ext>
    </p:extLst>
  </p:cSld>
  <p:clrMapOvr>
    <a:masterClrMapping/>
  </p:clrMapOvr>
  <p:hf sldNum="0"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Line 4"/>
          <p:cNvSpPr>
            <a:spLocks noChangeShapeType="1"/>
          </p:cNvSpPr>
          <p:nvPr userDrawn="1"/>
        </p:nvSpPr>
        <p:spPr bwMode="auto">
          <a:xfrm>
            <a:off x="2163763" y="1265252"/>
            <a:ext cx="0" cy="5405437"/>
          </a:xfrm>
          <a:prstGeom prst="line">
            <a:avLst/>
          </a:prstGeom>
          <a:noFill/>
          <a:ln w="12700">
            <a:solidFill>
              <a:srgbClr val="77777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98" tIns="47999" rIns="95998" bIns="47999" anchor="ctr"/>
          <a:lstStyle/>
          <a:p>
            <a:endParaRPr lang="en-US" dirty="0"/>
          </a:p>
        </p:txBody>
      </p:sp>
      <p:sp>
        <p:nvSpPr>
          <p:cNvPr id="8"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9" name="Picture 9"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7B730E81-B390-40C8-A64B-FC649AD1E6B8}"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63655" y="1265137"/>
            <a:ext cx="3672549" cy="5406192"/>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995741" y="1265137"/>
            <a:ext cx="3672549" cy="5406192"/>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Content Placeholder 2"/>
          <p:cNvSpPr>
            <a:spLocks noGrp="1"/>
          </p:cNvSpPr>
          <p:nvPr>
            <p:ph idx="11"/>
          </p:nvPr>
        </p:nvSpPr>
        <p:spPr>
          <a:xfrm>
            <a:off x="19" y="1265137"/>
            <a:ext cx="2100499" cy="5406192"/>
          </a:xfrm>
        </p:spPr>
        <p:txBody>
          <a:bodyPr/>
          <a:lstStyle>
            <a:lvl1pPr marL="0" indent="0" algn="r">
              <a:buNone/>
              <a:defRPr sz="1300" b="1">
                <a:solidFill>
                  <a:srgbClr val="5F5F5F"/>
                </a:solidFill>
                <a:latin typeface="+mn-lt"/>
              </a:defRPr>
            </a:lvl1pPr>
            <a:lvl2pPr marL="189994" indent="-189994"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11"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892919584"/>
      </p:ext>
    </p:extLst>
  </p:cSld>
  <p:clrMapOvr>
    <a:masterClrMapping/>
  </p:clrMapOvr>
  <p:hf sldNum="0"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8" name="Line 4"/>
          <p:cNvSpPr>
            <a:spLocks noChangeShapeType="1"/>
          </p:cNvSpPr>
          <p:nvPr userDrawn="1"/>
        </p:nvSpPr>
        <p:spPr bwMode="auto">
          <a:xfrm>
            <a:off x="2163763" y="1265252"/>
            <a:ext cx="0" cy="5405437"/>
          </a:xfrm>
          <a:prstGeom prst="line">
            <a:avLst/>
          </a:prstGeom>
          <a:noFill/>
          <a:ln w="12700">
            <a:solidFill>
              <a:srgbClr val="77777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98" tIns="47999" rIns="95998" bIns="47999" anchor="ctr"/>
          <a:lstStyle/>
          <a:p>
            <a:endParaRPr lang="en-US" dirty="0"/>
          </a:p>
        </p:txBody>
      </p:sp>
      <p:sp>
        <p:nvSpPr>
          <p:cNvPr id="10"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11"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798F9DD3-E669-4970-9F80-1CE7F85C7199}"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63655" y="1265149"/>
            <a:ext cx="3672549" cy="3009635"/>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995741" y="1265149"/>
            <a:ext cx="3672549" cy="3009635"/>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Content Placeholder 2"/>
          <p:cNvSpPr>
            <a:spLocks noGrp="1"/>
          </p:cNvSpPr>
          <p:nvPr>
            <p:ph idx="11"/>
          </p:nvPr>
        </p:nvSpPr>
        <p:spPr>
          <a:xfrm>
            <a:off x="19" y="1265137"/>
            <a:ext cx="2100499" cy="5406192"/>
          </a:xfrm>
        </p:spPr>
        <p:txBody>
          <a:bodyPr/>
          <a:lstStyle>
            <a:lvl1pPr marL="0" indent="0" algn="r">
              <a:buNone/>
              <a:defRPr sz="1300" b="1">
                <a:solidFill>
                  <a:srgbClr val="5F5F5F"/>
                </a:solidFill>
                <a:latin typeface="+mn-lt"/>
              </a:defRPr>
            </a:lvl1pPr>
            <a:lvl2pPr marL="189994" indent="-189994"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9" name="Content Placeholder 2"/>
          <p:cNvSpPr>
            <a:spLocks noGrp="1"/>
          </p:cNvSpPr>
          <p:nvPr>
            <p:ph idx="12"/>
          </p:nvPr>
        </p:nvSpPr>
        <p:spPr>
          <a:xfrm>
            <a:off x="2163664" y="4386312"/>
            <a:ext cx="7504631" cy="2285041"/>
          </a:xfrm>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Footer Placeholder 4"/>
          <p:cNvSpPr>
            <a:spLocks noGrp="1"/>
          </p:cNvSpPr>
          <p:nvPr>
            <p:ph type="ftr" sz="quarter" idx="13"/>
          </p:nvPr>
        </p:nvSpPr>
        <p:spPr/>
        <p:txBody>
          <a:bodyPr/>
          <a:lstStyle>
            <a:lvl1pPr>
              <a:defRPr/>
            </a:lvl1pPr>
          </a:lstStyle>
          <a:p>
            <a:endParaRPr lang="en-US" dirty="0"/>
          </a:p>
        </p:txBody>
      </p:sp>
    </p:spTree>
    <p:extLst>
      <p:ext uri="{BB962C8B-B14F-4D97-AF65-F5344CB8AC3E}">
        <p14:creationId xmlns:p14="http://schemas.microsoft.com/office/powerpoint/2010/main" val="3726493478"/>
      </p:ext>
    </p:extLst>
  </p:cSld>
  <p:clrMapOvr>
    <a:masterClrMapping/>
  </p:clrMapOvr>
  <p:hf sldNum="0"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8" name="Line 4"/>
          <p:cNvSpPr>
            <a:spLocks noChangeShapeType="1"/>
          </p:cNvSpPr>
          <p:nvPr userDrawn="1"/>
        </p:nvSpPr>
        <p:spPr bwMode="auto">
          <a:xfrm>
            <a:off x="2163763" y="1265252"/>
            <a:ext cx="0" cy="5405437"/>
          </a:xfrm>
          <a:prstGeom prst="line">
            <a:avLst/>
          </a:prstGeom>
          <a:noFill/>
          <a:ln w="12700">
            <a:solidFill>
              <a:srgbClr val="77777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4" rIns="95985" bIns="47994" anchor="ctr"/>
          <a:lstStyle/>
          <a:p>
            <a:endParaRPr lang="en-US" dirty="0"/>
          </a:p>
        </p:txBody>
      </p:sp>
      <p:sp>
        <p:nvSpPr>
          <p:cNvPr id="10"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63" tIns="50433" rIns="100863" bIns="50433" anchor="ctr"/>
          <a:lstStyle/>
          <a:p>
            <a:pPr defTabSz="945760">
              <a:spcBef>
                <a:spcPct val="50000"/>
              </a:spcBef>
            </a:pPr>
            <a:endParaRPr lang="en-US" sz="800" b="0" i="1" dirty="0">
              <a:solidFill>
                <a:srgbClr val="000000"/>
              </a:solidFill>
              <a:latin typeface="Verdana" pitchFamily="34" charset="0"/>
            </a:endParaRPr>
          </a:p>
        </p:txBody>
      </p:sp>
      <p:pic>
        <p:nvPicPr>
          <p:cNvPr id="11"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5D56CEF6-131E-4B88-AF2E-A04E1C4B086B}"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63655" y="1265149"/>
            <a:ext cx="3672549" cy="3009635"/>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995741" y="1265149"/>
            <a:ext cx="3672549" cy="3009635"/>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Content Placeholder 2"/>
          <p:cNvSpPr>
            <a:spLocks noGrp="1"/>
          </p:cNvSpPr>
          <p:nvPr>
            <p:ph idx="11"/>
          </p:nvPr>
        </p:nvSpPr>
        <p:spPr>
          <a:xfrm>
            <a:off x="19" y="1265137"/>
            <a:ext cx="2100499" cy="5406192"/>
          </a:xfrm>
        </p:spPr>
        <p:txBody>
          <a:bodyPr/>
          <a:lstStyle>
            <a:lvl1pPr marL="0" indent="0" algn="r">
              <a:buNone/>
              <a:defRPr sz="1300" b="1">
                <a:solidFill>
                  <a:srgbClr val="5F5F5F"/>
                </a:solidFill>
                <a:latin typeface="+mn-lt"/>
              </a:defRPr>
            </a:lvl1pPr>
            <a:lvl2pPr marL="189970" indent="-189970"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9" name="Content Placeholder 2"/>
          <p:cNvSpPr>
            <a:spLocks noGrp="1"/>
          </p:cNvSpPr>
          <p:nvPr>
            <p:ph idx="12"/>
          </p:nvPr>
        </p:nvSpPr>
        <p:spPr>
          <a:xfrm>
            <a:off x="2163670" y="4386314"/>
            <a:ext cx="3669201" cy="2285041"/>
          </a:xfrm>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3"/>
          </p:nvPr>
        </p:nvSpPr>
        <p:spPr>
          <a:xfrm>
            <a:off x="6015720" y="4386311"/>
            <a:ext cx="3669201" cy="2285041"/>
          </a:xfrm>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14"/>
          </p:nvPr>
        </p:nvSpPr>
        <p:spPr/>
        <p:txBody>
          <a:bodyPr/>
          <a:lstStyle>
            <a:lvl1pPr>
              <a:defRPr/>
            </a:lvl1pPr>
          </a:lstStyle>
          <a:p>
            <a:endParaRPr lang="en-US" dirty="0"/>
          </a:p>
        </p:txBody>
      </p:sp>
    </p:spTree>
    <p:extLst>
      <p:ext uri="{BB962C8B-B14F-4D97-AF65-F5344CB8AC3E}">
        <p14:creationId xmlns:p14="http://schemas.microsoft.com/office/powerpoint/2010/main" val="3290337618"/>
      </p:ext>
    </p:extLst>
  </p:cSld>
  <p:clrMapOvr>
    <a:masterClrMapping/>
  </p:clrMapOvr>
  <p:hf sldNum="0"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8" name="Line 4"/>
          <p:cNvSpPr>
            <a:spLocks noChangeShapeType="1"/>
          </p:cNvSpPr>
          <p:nvPr userDrawn="1"/>
        </p:nvSpPr>
        <p:spPr bwMode="auto">
          <a:xfrm>
            <a:off x="2163763" y="1265252"/>
            <a:ext cx="0" cy="5405437"/>
          </a:xfrm>
          <a:prstGeom prst="line">
            <a:avLst/>
          </a:prstGeom>
          <a:noFill/>
          <a:ln w="12700">
            <a:solidFill>
              <a:srgbClr val="77777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4" rIns="95985" bIns="47994" anchor="ctr"/>
          <a:lstStyle/>
          <a:p>
            <a:endParaRPr lang="en-US" dirty="0"/>
          </a:p>
        </p:txBody>
      </p:sp>
      <p:sp>
        <p:nvSpPr>
          <p:cNvPr id="9"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63" tIns="50433" rIns="100863" bIns="50433" anchor="ctr"/>
          <a:lstStyle/>
          <a:p>
            <a:pPr defTabSz="945760">
              <a:spcBef>
                <a:spcPct val="50000"/>
              </a:spcBef>
            </a:pPr>
            <a:endParaRPr lang="en-US" sz="800" b="0" i="1" dirty="0">
              <a:solidFill>
                <a:srgbClr val="000000"/>
              </a:solidFill>
              <a:latin typeface="Verdana" pitchFamily="34" charset="0"/>
            </a:endParaRPr>
          </a:p>
        </p:txBody>
      </p:sp>
      <p:pic>
        <p:nvPicPr>
          <p:cNvPr id="10"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9EDFB4FA-8A84-4642-BC14-3AF0C8313938}"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63655" y="1265155"/>
            <a:ext cx="3672549" cy="5406191"/>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995741" y="1265149"/>
            <a:ext cx="3672549" cy="3009635"/>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Content Placeholder 2"/>
          <p:cNvSpPr>
            <a:spLocks noGrp="1"/>
          </p:cNvSpPr>
          <p:nvPr>
            <p:ph idx="11"/>
          </p:nvPr>
        </p:nvSpPr>
        <p:spPr>
          <a:xfrm>
            <a:off x="19" y="1265137"/>
            <a:ext cx="2100499" cy="5406192"/>
          </a:xfrm>
        </p:spPr>
        <p:txBody>
          <a:bodyPr/>
          <a:lstStyle>
            <a:lvl1pPr marL="0" indent="0" algn="r">
              <a:buNone/>
              <a:defRPr sz="1300" b="1">
                <a:solidFill>
                  <a:srgbClr val="5F5F5F"/>
                </a:solidFill>
                <a:latin typeface="+mn-lt"/>
              </a:defRPr>
            </a:lvl1pPr>
            <a:lvl2pPr marL="189970" indent="-189970"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13" name="Content Placeholder 2"/>
          <p:cNvSpPr>
            <a:spLocks noGrp="1"/>
          </p:cNvSpPr>
          <p:nvPr>
            <p:ph idx="13"/>
          </p:nvPr>
        </p:nvSpPr>
        <p:spPr>
          <a:xfrm>
            <a:off x="6015720" y="4386311"/>
            <a:ext cx="3669201" cy="2285041"/>
          </a:xfrm>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Footer Placeholder 4"/>
          <p:cNvSpPr>
            <a:spLocks noGrp="1"/>
          </p:cNvSpPr>
          <p:nvPr>
            <p:ph type="ftr" sz="quarter" idx="14"/>
          </p:nvPr>
        </p:nvSpPr>
        <p:spPr/>
        <p:txBody>
          <a:bodyPr/>
          <a:lstStyle>
            <a:lvl1pPr>
              <a:defRPr/>
            </a:lvl1pPr>
          </a:lstStyle>
          <a:p>
            <a:endParaRPr lang="en-US" dirty="0"/>
          </a:p>
        </p:txBody>
      </p:sp>
    </p:spTree>
    <p:extLst>
      <p:ext uri="{BB962C8B-B14F-4D97-AF65-F5344CB8AC3E}">
        <p14:creationId xmlns:p14="http://schemas.microsoft.com/office/powerpoint/2010/main" val="914933731"/>
      </p:ext>
    </p:extLst>
  </p:cSld>
  <p:clrMapOvr>
    <a:masterClrMapping/>
  </p:clrMapOvr>
  <p:hf sldNum="0"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8" name="Line 4"/>
          <p:cNvSpPr>
            <a:spLocks noChangeShapeType="1"/>
          </p:cNvSpPr>
          <p:nvPr userDrawn="1"/>
        </p:nvSpPr>
        <p:spPr bwMode="auto">
          <a:xfrm>
            <a:off x="2163763" y="1265252"/>
            <a:ext cx="0" cy="5405437"/>
          </a:xfrm>
          <a:prstGeom prst="line">
            <a:avLst/>
          </a:prstGeom>
          <a:noFill/>
          <a:ln w="12700">
            <a:solidFill>
              <a:srgbClr val="77777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98" tIns="47999" rIns="95998" bIns="47999" anchor="ctr"/>
          <a:lstStyle/>
          <a:p>
            <a:endParaRPr lang="en-US" dirty="0"/>
          </a:p>
        </p:txBody>
      </p:sp>
      <p:sp>
        <p:nvSpPr>
          <p:cNvPr id="10"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11"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A15B5B7C-7105-4F21-97C7-580AB52A85E1}"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63655" y="3661710"/>
            <a:ext cx="3672549" cy="3009635"/>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995741" y="3661710"/>
            <a:ext cx="3672549" cy="3009635"/>
          </a:xfrm>
        </p:spPr>
        <p:txBody>
          <a:bodyPr/>
          <a:lstStyle>
            <a:lvl1pPr>
              <a:defRPr sz="1900"/>
            </a:lvl1pPr>
            <a:lvl2pPr>
              <a:defRPr sz="1600"/>
            </a:lvl2pPr>
            <a:lvl3pPr>
              <a:defRPr sz="1400"/>
            </a:lvl3pPr>
            <a:lvl4pPr>
              <a:defRPr sz="1300"/>
            </a:lvl4pPr>
            <a:lvl5pPr>
              <a:defRPr sz="13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Content Placeholder 2"/>
          <p:cNvSpPr>
            <a:spLocks noGrp="1"/>
          </p:cNvSpPr>
          <p:nvPr>
            <p:ph idx="11"/>
          </p:nvPr>
        </p:nvSpPr>
        <p:spPr>
          <a:xfrm>
            <a:off x="19" y="1265137"/>
            <a:ext cx="2100499" cy="5406192"/>
          </a:xfrm>
        </p:spPr>
        <p:txBody>
          <a:bodyPr/>
          <a:lstStyle>
            <a:lvl1pPr marL="0" indent="0" algn="r">
              <a:buNone/>
              <a:defRPr sz="1300" b="1">
                <a:solidFill>
                  <a:srgbClr val="5F5F5F"/>
                </a:solidFill>
                <a:latin typeface="+mn-lt"/>
              </a:defRPr>
            </a:lvl1pPr>
            <a:lvl2pPr marL="189994" indent="-189994"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9" name="Content Placeholder 2"/>
          <p:cNvSpPr>
            <a:spLocks noGrp="1"/>
          </p:cNvSpPr>
          <p:nvPr>
            <p:ph idx="12"/>
          </p:nvPr>
        </p:nvSpPr>
        <p:spPr>
          <a:xfrm>
            <a:off x="2163664" y="1265161"/>
            <a:ext cx="7504631" cy="2285041"/>
          </a:xfrm>
        </p:spPr>
        <p:txBody>
          <a:bodyPr/>
          <a:lstStyle>
            <a:lvl1pPr>
              <a:defRPr sz="19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Footer Placeholder 4"/>
          <p:cNvSpPr>
            <a:spLocks noGrp="1"/>
          </p:cNvSpPr>
          <p:nvPr>
            <p:ph type="ftr" sz="quarter" idx="13"/>
          </p:nvPr>
        </p:nvSpPr>
        <p:spPr/>
        <p:txBody>
          <a:bodyPr/>
          <a:lstStyle>
            <a:lvl1pPr>
              <a:defRPr/>
            </a:lvl1pPr>
          </a:lstStyle>
          <a:p>
            <a:endParaRPr lang="en-US" dirty="0"/>
          </a:p>
        </p:txBody>
      </p:sp>
    </p:spTree>
    <p:extLst>
      <p:ext uri="{BB962C8B-B14F-4D97-AF65-F5344CB8AC3E}">
        <p14:creationId xmlns:p14="http://schemas.microsoft.com/office/powerpoint/2010/main" val="1156192602"/>
      </p:ext>
    </p:extLst>
  </p:cSld>
  <p:clrMapOvr>
    <a:masterClrMapping/>
  </p:clrMapOvr>
  <p:hf sldNum="0"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4" name="Picture 7"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E5534B78-8F5D-48AD-967A-7DA911439F7A}"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6" name="Footer Placeholder 5"/>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98088085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56" tIns="49729" rIns="99456" bIns="49729" anchor="ctr"/>
          <a:lstStyle/>
          <a:p>
            <a:pPr defTabSz="993366">
              <a:spcBef>
                <a:spcPct val="50000"/>
              </a:spcBef>
            </a:pPr>
            <a:endParaRPr lang="en-US" sz="700" i="1" dirty="0"/>
          </a:p>
        </p:txBody>
      </p:sp>
      <p:sp>
        <p:nvSpPr>
          <p:cNvPr id="5" name="AutoShape 27"/>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456" tIns="49729" rIns="99456" bIns="49729" anchor="ctr"/>
          <a:lstStyle/>
          <a:p>
            <a:pPr defTabSz="933066">
              <a:spcBef>
                <a:spcPct val="50000"/>
              </a:spcBef>
            </a:pPr>
            <a:endParaRPr lang="en-US" sz="700" b="0" i="1" dirty="0"/>
          </a:p>
        </p:txBody>
      </p:sp>
      <p:pic>
        <p:nvPicPr>
          <p:cNvPr id="6" name="Picture 45" descr="HSBC Hexagon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6263" y="6648604"/>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54"/>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8785175" y="6769108"/>
            <a:ext cx="1008112" cy="184666"/>
          </a:xfrm>
        </p:spPr>
        <p:txBody>
          <a:bodyPr/>
          <a:lstStyle>
            <a:lvl1pPr algn="ctr">
              <a:defRPr/>
            </a:lvl1pPr>
          </a:lstStyle>
          <a:p>
            <a:endParaRPr lang="en-US" dirty="0"/>
          </a:p>
        </p:txBody>
      </p:sp>
    </p:spTree>
    <p:extLst>
      <p:ext uri="{BB962C8B-B14F-4D97-AF65-F5344CB8AC3E}">
        <p14:creationId xmlns:p14="http://schemas.microsoft.com/office/powerpoint/2010/main" val="3008095179"/>
      </p:ext>
    </p:extLst>
  </p:cSld>
  <p:clrMapOvr>
    <a:masterClrMapping/>
  </p:clrMapOvr>
  <p:timing>
    <p:tnLst>
      <p:par>
        <p:cTn id="1" dur="indefinite" restart="never" nodeType="tmRoot"/>
      </p:par>
    </p:tnLst>
  </p:timing>
  <p:hf sldNum="0"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2163763" y="1265252"/>
            <a:ext cx="0" cy="5405437"/>
          </a:xfrm>
          <a:prstGeom prst="line">
            <a:avLst/>
          </a:prstGeom>
          <a:noFill/>
          <a:ln w="12700">
            <a:solidFill>
              <a:srgbClr val="77777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98" tIns="47999" rIns="95998" bIns="47999" anchor="ctr"/>
          <a:lstStyle/>
          <a:p>
            <a:endParaRPr lang="en-US" dirty="0"/>
          </a:p>
        </p:txBody>
      </p:sp>
      <p:sp>
        <p:nvSpPr>
          <p:cNvPr id="5"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6"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7429BD52-8FB0-41CF-9363-9BA5DB88B8E0}"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7" name="Content Placeholder 2"/>
          <p:cNvSpPr>
            <a:spLocks noGrp="1"/>
          </p:cNvSpPr>
          <p:nvPr>
            <p:ph idx="11"/>
          </p:nvPr>
        </p:nvSpPr>
        <p:spPr>
          <a:xfrm>
            <a:off x="19" y="1265137"/>
            <a:ext cx="2100499" cy="5406192"/>
          </a:xfrm>
        </p:spPr>
        <p:txBody>
          <a:bodyPr/>
          <a:lstStyle>
            <a:lvl1pPr marL="0" indent="0" algn="r">
              <a:buNone/>
              <a:defRPr sz="1300" b="1">
                <a:solidFill>
                  <a:srgbClr val="5F5F5F"/>
                </a:solidFill>
                <a:latin typeface="+mn-lt"/>
              </a:defRPr>
            </a:lvl1pPr>
            <a:lvl2pPr marL="189994" indent="-189994"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9" name="Footer Placeholder 2"/>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242043367"/>
      </p:ext>
    </p:extLst>
  </p:cSld>
  <p:clrMapOvr>
    <a:masterClrMapping/>
  </p:clrMapOvr>
  <p:hf sldNum="0"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D1C6C73C-F46E-45D1-A1CB-5AB0344C2F90}"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204003925"/>
      </p:ext>
    </p:extLst>
  </p:cSld>
  <p:clrMapOvr>
    <a:masterClrMapping/>
  </p:clrMapOvr>
  <p:hf sldNum="0"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2163763" y="1265252"/>
            <a:ext cx="0" cy="5405437"/>
          </a:xfrm>
          <a:prstGeom prst="line">
            <a:avLst/>
          </a:prstGeom>
          <a:noFill/>
          <a:ln w="12700">
            <a:solidFill>
              <a:srgbClr val="77777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98" tIns="47999" rIns="95998" bIns="47999" anchor="ctr"/>
          <a:lstStyle/>
          <a:p>
            <a:endParaRPr lang="en-US" dirty="0"/>
          </a:p>
        </p:txBody>
      </p:sp>
      <p:sp>
        <p:nvSpPr>
          <p:cNvPr id="7" name="Rectangle 230"/>
          <p:cNvSpPr>
            <a:spLocks noChangeArrowheads="1"/>
          </p:cNvSpPr>
          <p:nvPr userDrawn="1"/>
        </p:nvSpPr>
        <p:spPr bwMode="auto">
          <a:xfrm>
            <a:off x="219097" y="265114"/>
            <a:ext cx="150813" cy="588962"/>
          </a:xfrm>
          <a:prstGeom prst="rect">
            <a:avLst/>
          </a:prstGeom>
          <a:solidFill>
            <a:schemeClr val="accent1"/>
          </a:solidFill>
          <a:ln>
            <a:noFill/>
          </a:ln>
          <a:effectLst>
            <a:outerShdw blurRad="50800" dist="38100" dir="2700000" algn="tl" rotWithShape="0">
              <a:prstClr val="black">
                <a:alpha val="40000"/>
              </a:prstClr>
            </a:outerShdw>
          </a:effectLst>
        </p:spPr>
        <p:txBody>
          <a:bodyPr wrap="none" lIns="100876" tIns="50440" rIns="100876" bIns="50440" anchor="ctr"/>
          <a:lstStyle/>
          <a:p>
            <a:pPr defTabSz="945760">
              <a:spcBef>
                <a:spcPct val="50000"/>
              </a:spcBef>
            </a:pPr>
            <a:endParaRPr lang="en-US" sz="800" b="0" i="1" dirty="0">
              <a:solidFill>
                <a:srgbClr val="000000"/>
              </a:solidFill>
              <a:latin typeface="Verdana" pitchFamily="34" charset="0"/>
            </a:endParaRPr>
          </a:p>
        </p:txBody>
      </p:sp>
      <p:pic>
        <p:nvPicPr>
          <p:cNvPr id="8" name="Picture 8" descr="hsbc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2729" y="6761171"/>
            <a:ext cx="1069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AB9FB8E7-C7CA-41BB-A37E-EAD48A0D9B9E}"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a:xfrm>
            <a:off x="368926" y="268489"/>
            <a:ext cx="9296036" cy="58894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343907" y="1265145"/>
            <a:ext cx="7324389" cy="5399480"/>
          </a:xfrm>
        </p:spPr>
        <p:txBody>
          <a:bodyPr>
            <a:normAutofit/>
          </a:bodyPr>
          <a:lstStyle/>
          <a:p>
            <a:pPr lvl="0"/>
            <a:r>
              <a:rPr lang="en-US" noProof="0" dirty="0" smtClean="0"/>
              <a:t>Click icon to add table</a:t>
            </a:r>
            <a:endParaRPr lang="en-GB" noProof="0" dirty="0"/>
          </a:p>
        </p:txBody>
      </p:sp>
      <p:sp>
        <p:nvSpPr>
          <p:cNvPr id="6" name="Content Placeholder 2"/>
          <p:cNvSpPr>
            <a:spLocks noGrp="1"/>
          </p:cNvSpPr>
          <p:nvPr>
            <p:ph idx="11"/>
          </p:nvPr>
        </p:nvSpPr>
        <p:spPr>
          <a:xfrm>
            <a:off x="19" y="1265137"/>
            <a:ext cx="2100499" cy="5406192"/>
          </a:xfrm>
        </p:spPr>
        <p:txBody>
          <a:bodyPr/>
          <a:lstStyle>
            <a:lvl1pPr marL="0" indent="0" algn="r">
              <a:buNone/>
              <a:defRPr sz="1300" b="1">
                <a:solidFill>
                  <a:srgbClr val="5F5F5F"/>
                </a:solidFill>
                <a:latin typeface="+mn-lt"/>
              </a:defRPr>
            </a:lvl1pPr>
            <a:lvl2pPr marL="189994" indent="-189994"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10" name="Footer Placeholder 3"/>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516565925"/>
      </p:ext>
    </p:extLst>
  </p:cSld>
  <p:clrMapOvr>
    <a:masterClrMapping/>
  </p:clrMapOvr>
  <p:hf sldNum="0"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4"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B805B911-5E17-4C00-8584-B5B227DD22CC}"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a:xfrm>
            <a:off x="584956" y="293648"/>
            <a:ext cx="9357522" cy="72149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736972" y="1320512"/>
            <a:ext cx="7055947" cy="5256858"/>
          </a:xfrm>
        </p:spPr>
        <p:txBody>
          <a:bodyPr>
            <a:normAutofit/>
          </a:bodyPr>
          <a:lstStyle/>
          <a:p>
            <a:pPr lvl="0"/>
            <a:endParaRPr lang="en-US" noProof="0" dirty="0" smtClean="0"/>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2471551069"/>
      </p:ext>
    </p:extLst>
  </p:cSld>
  <p:clrMapOvr>
    <a:masterClrMapping/>
  </p:clrMapOvr>
  <p:hf sldNum="0"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6A9BC589-9487-46F1-AE22-A37A4910313B}"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a:xfrm>
            <a:off x="576280" y="311166"/>
            <a:ext cx="921702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80" y="1320815"/>
            <a:ext cx="9217025" cy="5256213"/>
          </a:xfrm>
        </p:spPr>
        <p:txBody>
          <a:bodyPr>
            <a:normAutofit/>
          </a:bodyPr>
          <a:lstStyle/>
          <a:p>
            <a:pPr lvl="0"/>
            <a:endParaRPr lang="en-US" noProof="0" dirty="0"/>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420544158"/>
      </p:ext>
    </p:extLst>
  </p:cSld>
  <p:clrMapOvr>
    <a:masterClrMapping/>
  </p:clrMapOvr>
  <p:hf sldNum="0"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6"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652CFAD5-C2EF-463D-A83D-83F68AB74F96}"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2" name="Title 1"/>
          <p:cNvSpPr>
            <a:spLocks noGrp="1"/>
          </p:cNvSpPr>
          <p:nvPr>
            <p:ph type="title"/>
          </p:nvPr>
        </p:nvSpPr>
        <p:spPr>
          <a:xfrm>
            <a:off x="518494" y="290277"/>
            <a:ext cx="9332595" cy="12080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8478" y="1691338"/>
            <a:ext cx="4586532" cy="4783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64541" y="1691323"/>
            <a:ext cx="4586532" cy="2310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64541" y="4162884"/>
            <a:ext cx="4586532" cy="23121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10"/>
          </p:nvPr>
        </p:nvSpPr>
        <p:spPr>
          <a:xfrm>
            <a:off x="519113" y="6600831"/>
            <a:ext cx="2419350" cy="503238"/>
          </a:xfrm>
          <a:prstGeom prst="rect">
            <a:avLst/>
          </a:prstGeom>
        </p:spPr>
        <p:txBody>
          <a:bodyPr vert="horz" wrap="square" lIns="96054" tIns="48028" rIns="96054" bIns="48028" numCol="1" anchor="t" anchorCtr="0" compatLnSpc="1">
            <a:prstTxWarp prst="textNoShape">
              <a:avLst/>
            </a:prstTxWarp>
          </a:bodyPr>
          <a:lstStyle>
            <a:lvl1pPr>
              <a:spcBef>
                <a:spcPct val="50000"/>
              </a:spcBef>
              <a:defRPr sz="1600" b="0">
                <a:solidFill>
                  <a:srgbClr val="000000"/>
                </a:solidFill>
                <a:latin typeface="Verdana" pitchFamily="34" charset="0"/>
              </a:defRPr>
            </a:lvl1pPr>
          </a:lstStyle>
          <a:p>
            <a:endParaRPr lang="en-US" dirty="0"/>
          </a:p>
        </p:txBody>
      </p:sp>
      <p:sp>
        <p:nvSpPr>
          <p:cNvPr id="8" name="Footer Placeholder 6"/>
          <p:cNvSpPr>
            <a:spLocks noGrp="1"/>
          </p:cNvSpPr>
          <p:nvPr>
            <p:ph type="ftr" sz="quarter" idx="11"/>
          </p:nvPr>
        </p:nvSpPr>
        <p:spPr>
          <a:xfrm>
            <a:off x="3543300" y="6600831"/>
            <a:ext cx="3282950" cy="503238"/>
          </a:xfrm>
        </p:spPr>
        <p:txBody>
          <a:bodyPr lIns="96054" tIns="48028" rIns="96054" bIns="48028" anchor="t"/>
          <a:lstStyle>
            <a:lvl1pPr>
              <a:spcBef>
                <a:spcPct val="50000"/>
              </a:spcBef>
              <a:defRPr sz="1600" b="0">
                <a:solidFill>
                  <a:srgbClr val="000000"/>
                </a:solidFill>
                <a:latin typeface="Verdana" pitchFamily="34" charset="0"/>
              </a:defRPr>
            </a:lvl1pPr>
          </a:lstStyle>
          <a:p>
            <a:endParaRPr lang="en-US" dirty="0"/>
          </a:p>
        </p:txBody>
      </p:sp>
      <p:sp>
        <p:nvSpPr>
          <p:cNvPr id="9" name="Slide Number Placeholder 7"/>
          <p:cNvSpPr>
            <a:spLocks noGrp="1"/>
          </p:cNvSpPr>
          <p:nvPr>
            <p:ph type="sldNum" sz="quarter" idx="12"/>
          </p:nvPr>
        </p:nvSpPr>
        <p:spPr>
          <a:xfrm>
            <a:off x="7431088" y="6600831"/>
            <a:ext cx="2419350" cy="503238"/>
          </a:xfrm>
        </p:spPr>
        <p:txBody>
          <a:bodyPr/>
          <a:lstStyle>
            <a:lvl1pPr>
              <a:spcBef>
                <a:spcPct val="0"/>
              </a:spcBef>
              <a:defRPr b="1">
                <a:latin typeface="Arial" pitchFamily="34" charset="0"/>
              </a:defRPr>
            </a:lvl1pPr>
          </a:lstStyle>
          <a:p>
            <a:fld id="{6B02783F-A57A-4D6C-8723-6436A37C2621}" type="slidenum">
              <a:rPr lang="en-GB"/>
              <a:pPr/>
              <a:t>‹#›</a:t>
            </a:fld>
            <a:endParaRPr lang="en-GB" dirty="0"/>
          </a:p>
        </p:txBody>
      </p:sp>
    </p:spTree>
    <p:extLst>
      <p:ext uri="{BB962C8B-B14F-4D97-AF65-F5344CB8AC3E}">
        <p14:creationId xmlns:p14="http://schemas.microsoft.com/office/powerpoint/2010/main" val="1154685967"/>
      </p:ext>
    </p:extLst>
  </p:cSld>
  <p:clrMapOvr>
    <a:masterClrMapping/>
  </p:clrMapOvr>
  <p:hf sldNum="0"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7" name="Slide Number Placeholder 2"/>
          <p:cNvSpPr txBox="1">
            <a:spLocks/>
          </p:cNvSpPr>
          <p:nvPr userDrawn="1"/>
        </p:nvSpPr>
        <p:spPr>
          <a:xfrm>
            <a:off x="4951434" y="6859588"/>
            <a:ext cx="444501" cy="292100"/>
          </a:xfrm>
          <a:prstGeom prst="rect">
            <a:avLst/>
          </a:prstGeom>
        </p:spPr>
        <p:txBody>
          <a:bodyPr lIns="88169" tIns="44086" rIns="88169" bIns="44086"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fld id="{8773746B-E4C5-4E2E-818C-F57E2D6959FD}" type="slidenum">
              <a:rPr lang="en-GB" sz="1100" b="0">
                <a:solidFill>
                  <a:srgbClr val="000000"/>
                </a:solidFill>
                <a:latin typeface="Verdana" pitchFamily="34" charset="0"/>
              </a:rPr>
              <a:pPr>
                <a:spcBef>
                  <a:spcPct val="50000"/>
                </a:spcBef>
              </a:pPr>
              <a:t>‹#›</a:t>
            </a:fld>
            <a:endParaRPr lang="en-GB" sz="1100" b="0" dirty="0">
              <a:solidFill>
                <a:srgbClr val="000000"/>
              </a:solidFill>
              <a:latin typeface="Verdana" pitchFamily="34" charset="0"/>
            </a:endParaRPr>
          </a:p>
        </p:txBody>
      </p:sp>
      <p:sp>
        <p:nvSpPr>
          <p:cNvPr id="9" name="01 Content Placeholder"/>
          <p:cNvSpPr>
            <a:spLocks noGrp="1"/>
          </p:cNvSpPr>
          <p:nvPr>
            <p:ph sz="quarter" idx="11"/>
          </p:nvPr>
        </p:nvSpPr>
        <p:spPr>
          <a:xfrm>
            <a:off x="576136" y="1391964"/>
            <a:ext cx="9217280" cy="518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01 Subhead"/>
          <p:cNvSpPr>
            <a:spLocks noGrp="1"/>
          </p:cNvSpPr>
          <p:nvPr>
            <p:ph type="body" sz="quarter" idx="16"/>
          </p:nvPr>
        </p:nvSpPr>
        <p:spPr>
          <a:xfrm>
            <a:off x="576136" y="1392242"/>
            <a:ext cx="9217152" cy="283400"/>
          </a:xfrm>
        </p:spPr>
        <p:txBody>
          <a:bodyPr bIns="45689">
            <a:spAutoFit/>
          </a:bodyPr>
          <a:lstStyle>
            <a:lvl1pPr>
              <a:defRPr sz="1200" b="1"/>
            </a:lvl1pPr>
          </a:lstStyle>
          <a:p>
            <a:pPr lvl="0"/>
            <a:r>
              <a:rPr lang="en-US" smtClean="0"/>
              <a:t>Click to edit Master text styles</a:t>
            </a:r>
          </a:p>
        </p:txBody>
      </p:sp>
      <p:sp>
        <p:nvSpPr>
          <p:cNvPr id="10" name="01 Subhead line"/>
          <p:cNvSpPr>
            <a:spLocks noGrp="1"/>
          </p:cNvSpPr>
          <p:nvPr>
            <p:ph type="body" sz="quarter" idx="18"/>
          </p:nvPr>
        </p:nvSpPr>
        <p:spPr>
          <a:xfrm>
            <a:off x="576136" y="1623071"/>
            <a:ext cx="9217152" cy="0"/>
          </a:xfrm>
          <a:solidFill>
            <a:schemeClr val="tx2"/>
          </a:solidFill>
          <a:ln w="12700" cap="flat">
            <a:solidFill>
              <a:schemeClr val="tx2"/>
            </a:solidFill>
            <a:miter lim="800000"/>
          </a:ln>
        </p:spPr>
        <p:txBody>
          <a:bodyPr>
            <a:noAutofit/>
          </a:bodyPr>
          <a:lstStyle>
            <a:lvl1pPr>
              <a:defRPr sz="100" b="1"/>
            </a:lvl1pPr>
          </a:lstStyle>
          <a:p>
            <a:pPr lvl="0"/>
            <a:r>
              <a:rPr lang="en-US" smtClean="0"/>
              <a:t>Click to edit Master text styles</a:t>
            </a:r>
          </a:p>
        </p:txBody>
      </p:sp>
      <p:sp>
        <p:nvSpPr>
          <p:cNvPr id="11" name="Note / Source"/>
          <p:cNvSpPr>
            <a:spLocks noGrp="1"/>
          </p:cNvSpPr>
          <p:nvPr>
            <p:ph sz="quarter" idx="19"/>
          </p:nvPr>
        </p:nvSpPr>
        <p:spPr>
          <a:xfrm>
            <a:off x="576136" y="6439568"/>
            <a:ext cx="9217152" cy="137160"/>
          </a:xfrm>
        </p:spPr>
        <p:txBody>
          <a:bodyPr lIns="0" tIns="0" rIns="0" bIns="0" anchor="b">
            <a:noAutofit/>
          </a:bodyPr>
          <a:lstStyle>
            <a:lvl1pPr marL="0" indent="0" algn="l" fontAlgn="base">
              <a:lnSpc>
                <a:spcPct val="100000"/>
              </a:lnSpc>
              <a:spcBef>
                <a:spcPct val="0"/>
              </a:spcBef>
              <a:spcAft>
                <a:spcPct val="0"/>
              </a:spcAft>
              <a:defRPr sz="700" b="0" i="0">
                <a:solidFill>
                  <a:srgbClr val="000000"/>
                </a:solidFill>
                <a:latin typeface="Arial"/>
              </a:defRPr>
            </a:lvl1pPr>
            <a:lvl2pPr marL="114224" indent="-114224" algn="l" fontAlgn="base">
              <a:lnSpc>
                <a:spcPct val="100000"/>
              </a:lnSpc>
              <a:spcBef>
                <a:spcPct val="0"/>
              </a:spcBef>
              <a:spcAft>
                <a:spcPct val="0"/>
              </a:spcAft>
              <a:buFontTx/>
              <a:buNone/>
              <a:defRPr sz="700" b="0" i="0">
                <a:solidFill>
                  <a:srgbClr val="000000"/>
                </a:solidFill>
                <a:latin typeface="Arial"/>
              </a:defRPr>
            </a:lvl2pPr>
            <a:lvl3pPr marL="230036" indent="-115810" algn="l" fontAlgn="base">
              <a:lnSpc>
                <a:spcPct val="100000"/>
              </a:lnSpc>
              <a:spcBef>
                <a:spcPct val="0"/>
              </a:spcBef>
              <a:spcAft>
                <a:spcPct val="0"/>
              </a:spcAft>
              <a:buNone/>
              <a:defRPr sz="700" b="0" i="0">
                <a:solidFill>
                  <a:srgbClr val="000000"/>
                </a:solidFill>
                <a:latin typeface="Arial"/>
              </a:defRPr>
            </a:lvl3pPr>
            <a:lvl4pPr marL="342673" indent="-114224" algn="l" fontAlgn="base">
              <a:lnSpc>
                <a:spcPct val="100000"/>
              </a:lnSpc>
              <a:spcBef>
                <a:spcPct val="0"/>
              </a:spcBef>
              <a:spcAft>
                <a:spcPct val="0"/>
              </a:spcAft>
              <a:buNone/>
              <a:defRPr sz="700" b="0" i="0">
                <a:solidFill>
                  <a:srgbClr val="000000"/>
                </a:solidFill>
                <a:latin typeface="Arial"/>
              </a:defRPr>
            </a:lvl4pPr>
            <a:lvl5pPr algn="l" fontAlgn="base">
              <a:lnSpc>
                <a:spcPct val="100000"/>
              </a:lnSpc>
              <a:spcBef>
                <a:spcPct val="0"/>
              </a:spcBef>
              <a:spcAft>
                <a:spcPct val="0"/>
              </a:spcAft>
              <a:defRPr sz="700" b="0" i="0">
                <a:solidFill>
                  <a:srgbClr val="000000"/>
                </a:solidFill>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title"/>
          <p:cNvSpPr>
            <a:spLocks noGrp="1" noChangeArrowheads="1"/>
          </p:cNvSpPr>
          <p:nvPr>
            <p:ph type="title"/>
          </p:nvPr>
        </p:nvSpPr>
        <p:spPr bwMode="auto">
          <a:xfrm>
            <a:off x="576281" y="311169"/>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17986" anchor="t"/>
          <a:lstStyle/>
          <a:p>
            <a:pPr lvl="0"/>
            <a:r>
              <a:rPr lang="en-US" dirty="0" smtClean="0"/>
              <a:t>Click to edit Master title style</a:t>
            </a:r>
            <a:endParaRPr lang="en-GB" dirty="0" smtClean="0"/>
          </a:p>
        </p:txBody>
      </p:sp>
      <p:sp>
        <p:nvSpPr>
          <p:cNvPr id="12" name="Footer Placeholder 1"/>
          <p:cNvSpPr>
            <a:spLocks noGrp="1"/>
          </p:cNvSpPr>
          <p:nvPr>
            <p:ph type="ftr" sz="quarter" idx="20"/>
          </p:nvPr>
        </p:nvSpPr>
        <p:spPr/>
        <p:txBody>
          <a:bodyPr/>
          <a:lstStyle>
            <a:lvl1pPr>
              <a:defRPr/>
            </a:lvl1pPr>
          </a:lstStyle>
          <a:p>
            <a:endParaRPr lang="en-US" dirty="0"/>
          </a:p>
        </p:txBody>
      </p:sp>
    </p:spTree>
    <p:extLst>
      <p:ext uri="{BB962C8B-B14F-4D97-AF65-F5344CB8AC3E}">
        <p14:creationId xmlns:p14="http://schemas.microsoft.com/office/powerpoint/2010/main" val="3675920521"/>
      </p:ext>
    </p:extLst>
  </p:cSld>
  <p:clrMapOvr>
    <a:masterClrMapping/>
  </p:clrMapOvr>
  <p:hf sldNum="0"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0"/>
          <p:cNvSpPr>
            <a:spLocks noGrp="1" noChangeArrowheads="1"/>
          </p:cNvSpPr>
          <p:nvPr>
            <p:ph type="ftr" sz="quarter" idx="10"/>
          </p:nvPr>
        </p:nvSpPr>
        <p:spPr>
          <a:xfrm>
            <a:off x="9302772" y="6769114"/>
            <a:ext cx="487363" cy="168275"/>
          </a:xfrm>
        </p:spPr>
        <p:txBody>
          <a:bodyPr lIns="91397" tIns="45698" rIns="91397" bIns="45698" anchor="t"/>
          <a:lstStyle>
            <a:lvl1pPr>
              <a:spcBef>
                <a:spcPct val="50000"/>
              </a:spcBef>
              <a:defRPr sz="1600" b="0">
                <a:solidFill>
                  <a:srgbClr val="000000"/>
                </a:solidFill>
                <a:latin typeface="Verdana" pitchFamily="34" charset="0"/>
              </a:defRPr>
            </a:lvl1pPr>
          </a:lstStyle>
          <a:p>
            <a:endParaRPr lang="en-US" dirty="0"/>
          </a:p>
        </p:txBody>
      </p:sp>
    </p:spTree>
    <p:extLst>
      <p:ext uri="{BB962C8B-B14F-4D97-AF65-F5344CB8AC3E}">
        <p14:creationId xmlns:p14="http://schemas.microsoft.com/office/powerpoint/2010/main" val="2903536321"/>
      </p:ext>
    </p:extLst>
  </p:cSld>
  <p:clrMapOvr>
    <a:masterClrMapping/>
  </p:clrMapOvr>
  <p:hf sldNum="0"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Text Box 23"/>
          <p:cNvSpPr txBox="1">
            <a:spLocks noChangeArrowheads="1"/>
          </p:cNvSpPr>
          <p:nvPr userDrawn="1"/>
        </p:nvSpPr>
        <p:spPr bwMode="auto">
          <a:xfrm>
            <a:off x="736671" y="6936882"/>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gn="l">
              <a:defRPr/>
            </a:pPr>
            <a:endParaRPr lang="en-US" sz="1100" dirty="0" smtClean="0">
              <a:solidFill>
                <a:srgbClr val="A5A6A9"/>
              </a:solidFill>
            </a:endParaRPr>
          </a:p>
        </p:txBody>
      </p:sp>
      <p:sp>
        <p:nvSpPr>
          <p:cNvPr id="4" name="Rectangle 85"/>
          <p:cNvSpPr>
            <a:spLocks noChangeArrowheads="1"/>
          </p:cNvSpPr>
          <p:nvPr userDrawn="1"/>
        </p:nvSpPr>
        <p:spPr bwMode="auto">
          <a:xfrm>
            <a:off x="215997"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0" tIns="47734" rIns="95450" bIns="47734" anchor="ctr"/>
          <a:lstStyle/>
          <a:p>
            <a:pPr defTabSz="893289">
              <a:spcBef>
                <a:spcPct val="50000"/>
              </a:spcBef>
            </a:pPr>
            <a:endParaRPr lang="en-US" sz="700" b="0" i="1" dirty="0">
              <a:solidFill>
                <a:srgbClr val="000000"/>
              </a:solidFill>
            </a:endParaRPr>
          </a:p>
        </p:txBody>
      </p:sp>
      <p:sp>
        <p:nvSpPr>
          <p:cNvPr id="405551" name="Rectangle 47"/>
          <p:cNvSpPr>
            <a:spLocks noGrp="1" noChangeArrowheads="1"/>
          </p:cNvSpPr>
          <p:nvPr>
            <p:ph type="ctrTitle" sz="quarter"/>
          </p:nvPr>
        </p:nvSpPr>
        <p:spPr>
          <a:xfrm>
            <a:off x="720725" y="2903572"/>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5" name="Rectangle 13"/>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426655871"/>
      </p:ext>
    </p:extLst>
  </p:cSld>
  <p:clrMapOvr>
    <a:masterClrMapping/>
  </p:clrMapOvr>
  <p:hf sldNum="0"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74" y="213053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24" y="3886200"/>
            <a:ext cx="6934200" cy="1752600"/>
          </a:xfrm>
        </p:spPr>
        <p:txBody>
          <a:bodyPr/>
          <a:lstStyle>
            <a:lvl1pPr marL="0" indent="0" algn="ctr">
              <a:buNone/>
              <a:defRPr/>
            </a:lvl1pPr>
            <a:lvl2pPr marL="453779" indent="0" algn="ctr">
              <a:buNone/>
              <a:defRPr/>
            </a:lvl2pPr>
            <a:lvl3pPr marL="907568" indent="0" algn="ctr">
              <a:buNone/>
              <a:defRPr/>
            </a:lvl3pPr>
            <a:lvl4pPr marL="1361275" indent="0" algn="ctr">
              <a:buNone/>
              <a:defRPr/>
            </a:lvl4pPr>
            <a:lvl5pPr marL="1815063" indent="0" algn="ctr">
              <a:buNone/>
              <a:defRPr/>
            </a:lvl5pPr>
            <a:lvl6pPr marL="2268797" indent="0" algn="ctr">
              <a:buNone/>
              <a:defRPr/>
            </a:lvl6pPr>
            <a:lvl7pPr marL="2722561" indent="0" algn="ctr">
              <a:buNone/>
              <a:defRPr/>
            </a:lvl7pPr>
            <a:lvl8pPr marL="3176317" indent="0" algn="ctr">
              <a:buNone/>
              <a:defRPr/>
            </a:lvl8pPr>
            <a:lvl9pPr marL="3630081" indent="0" algn="ctr">
              <a:buNone/>
              <a:defRPr/>
            </a:lvl9pPr>
          </a:lstStyle>
          <a:p>
            <a:r>
              <a:rPr lang="en-US" smtClean="0"/>
              <a:t>Click to edit Master subtitle style</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1560277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6714" indent="0" algn="ctr">
              <a:buNone/>
              <a:defRPr/>
            </a:lvl2pPr>
            <a:lvl3pPr marL="913432" indent="0" algn="ctr">
              <a:buNone/>
              <a:defRPr/>
            </a:lvl3pPr>
            <a:lvl4pPr marL="1370145" indent="0" algn="ctr">
              <a:buNone/>
              <a:defRPr/>
            </a:lvl4pPr>
            <a:lvl5pPr marL="1826859" indent="0" algn="ctr">
              <a:buNone/>
              <a:defRPr/>
            </a:lvl5pPr>
            <a:lvl6pPr marL="2283572" indent="0" algn="ctr">
              <a:buNone/>
              <a:defRPr/>
            </a:lvl6pPr>
            <a:lvl7pPr marL="2740286" indent="0" algn="ctr">
              <a:buNone/>
              <a:defRPr/>
            </a:lvl7pPr>
            <a:lvl8pPr marL="3197002" indent="0" algn="ctr">
              <a:buNone/>
              <a:defRPr/>
            </a:lvl8pPr>
            <a:lvl9pPr marL="3653716"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360871379"/>
      </p:ext>
    </p:extLst>
  </p:cSld>
  <p:clrMapOvr>
    <a:masterClrMapping/>
  </p:clrMapOvr>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69807666"/>
      </p:ext>
    </p:extLst>
  </p:cSld>
  <p:clrMapOvr>
    <a:masterClrMapping/>
  </p:clrMapOvr>
  <p:hf sldNum="0"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68"/>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36"/>
            <a:ext cx="8420100" cy="1500187"/>
          </a:xfrm>
        </p:spPr>
        <p:txBody>
          <a:bodyPr anchor="b"/>
          <a:lstStyle>
            <a:lvl1pPr marL="0" indent="0">
              <a:buNone/>
              <a:defRPr sz="2000"/>
            </a:lvl1pPr>
            <a:lvl2pPr marL="453779" indent="0">
              <a:buNone/>
              <a:defRPr sz="1800"/>
            </a:lvl2pPr>
            <a:lvl3pPr marL="907568" indent="0">
              <a:buNone/>
              <a:defRPr sz="1600"/>
            </a:lvl3pPr>
            <a:lvl4pPr marL="1361275" indent="0">
              <a:buNone/>
              <a:defRPr sz="1400"/>
            </a:lvl4pPr>
            <a:lvl5pPr marL="1815063" indent="0">
              <a:buNone/>
              <a:defRPr sz="1400"/>
            </a:lvl5pPr>
            <a:lvl6pPr marL="2268797" indent="0">
              <a:buNone/>
              <a:defRPr sz="1400"/>
            </a:lvl6pPr>
            <a:lvl7pPr marL="2722561" indent="0">
              <a:buNone/>
              <a:defRPr sz="1400"/>
            </a:lvl7pPr>
            <a:lvl8pPr marL="3176317" indent="0">
              <a:buNone/>
              <a:defRPr sz="1400"/>
            </a:lvl8pPr>
            <a:lvl9pPr marL="3630081"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86380744"/>
      </p:ext>
    </p:extLst>
  </p:cSld>
  <p:clrMapOvr>
    <a:masterClrMapping/>
  </p:clrMapOvr>
  <p:hf sldNum="0"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2041" y="1725710"/>
            <a:ext cx="4303712"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5" y="1725710"/>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50095905"/>
      </p:ext>
    </p:extLst>
  </p:cSld>
  <p:clrMapOvr>
    <a:masterClrMapping/>
  </p:clrMapOvr>
  <p:hf sldNum="0"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68" y="274697"/>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44" y="1535113"/>
            <a:ext cx="4376738" cy="639762"/>
          </a:xfrm>
        </p:spPr>
        <p:txBody>
          <a:bodyPr anchor="b"/>
          <a:lstStyle>
            <a:lvl1pPr marL="0" indent="0">
              <a:buNone/>
              <a:defRPr sz="2400" b="1"/>
            </a:lvl1pPr>
            <a:lvl2pPr marL="453779" indent="0">
              <a:buNone/>
              <a:defRPr sz="2000" b="1"/>
            </a:lvl2pPr>
            <a:lvl3pPr marL="907568" indent="0">
              <a:buNone/>
              <a:defRPr sz="1800" b="1"/>
            </a:lvl3pPr>
            <a:lvl4pPr marL="1361275" indent="0">
              <a:buNone/>
              <a:defRPr sz="1600" b="1"/>
            </a:lvl4pPr>
            <a:lvl5pPr marL="1815063" indent="0">
              <a:buNone/>
              <a:defRPr sz="1600" b="1"/>
            </a:lvl5pPr>
            <a:lvl6pPr marL="2268797" indent="0">
              <a:buNone/>
              <a:defRPr sz="1600" b="1"/>
            </a:lvl6pPr>
            <a:lvl7pPr marL="2722561" indent="0">
              <a:buNone/>
              <a:defRPr sz="1600" b="1"/>
            </a:lvl7pPr>
            <a:lvl8pPr marL="3176317" indent="0">
              <a:buNone/>
              <a:defRPr sz="1600" b="1"/>
            </a:lvl8pPr>
            <a:lvl9pPr marL="36300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44" y="2175024"/>
            <a:ext cx="437673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542" y="1535113"/>
            <a:ext cx="4378325" cy="639762"/>
          </a:xfrm>
        </p:spPr>
        <p:txBody>
          <a:bodyPr anchor="b"/>
          <a:lstStyle>
            <a:lvl1pPr marL="0" indent="0">
              <a:buNone/>
              <a:defRPr sz="2400" b="1"/>
            </a:lvl1pPr>
            <a:lvl2pPr marL="453779" indent="0">
              <a:buNone/>
              <a:defRPr sz="2000" b="1"/>
            </a:lvl2pPr>
            <a:lvl3pPr marL="907568" indent="0">
              <a:buNone/>
              <a:defRPr sz="1800" b="1"/>
            </a:lvl3pPr>
            <a:lvl4pPr marL="1361275" indent="0">
              <a:buNone/>
              <a:defRPr sz="1600" b="1"/>
            </a:lvl4pPr>
            <a:lvl5pPr marL="1815063" indent="0">
              <a:buNone/>
              <a:defRPr sz="1600" b="1"/>
            </a:lvl5pPr>
            <a:lvl6pPr marL="2268797" indent="0">
              <a:buNone/>
              <a:defRPr sz="1600" b="1"/>
            </a:lvl6pPr>
            <a:lvl7pPr marL="2722561" indent="0">
              <a:buNone/>
              <a:defRPr sz="1600" b="1"/>
            </a:lvl7pPr>
            <a:lvl8pPr marL="3176317" indent="0">
              <a:buNone/>
              <a:defRPr sz="1600" b="1"/>
            </a:lvl8pPr>
            <a:lvl9pPr marL="36300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542" y="2175024"/>
            <a:ext cx="437832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69287867"/>
      </p:ext>
    </p:extLst>
  </p:cSld>
  <p:clrMapOvr>
    <a:masterClrMapping/>
  </p:clrMapOvr>
  <p:hf sldNum="0"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51550860"/>
      </p:ext>
    </p:extLst>
  </p:cSld>
  <p:clrMapOvr>
    <a:masterClrMapping/>
  </p:clrMapOvr>
  <p:hf sldNum="0"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63514526"/>
      </p:ext>
    </p:extLst>
  </p:cSld>
  <p:clrMapOvr>
    <a:masterClrMapping/>
  </p:clrMapOvr>
  <p:timing>
    <p:tnLst>
      <p:par>
        <p:cTn id="1" dur="indefinite" restart="never" nodeType="tmRoot"/>
      </p:par>
    </p:tnLst>
  </p:timing>
  <p:hf sldNum="0"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67" y="273085"/>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72" y="27307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67" y="1435239"/>
            <a:ext cx="3259138" cy="4691063"/>
          </a:xfrm>
        </p:spPr>
        <p:txBody>
          <a:bodyPr/>
          <a:lstStyle>
            <a:lvl1pPr marL="0" indent="0">
              <a:buNone/>
              <a:defRPr sz="1400"/>
            </a:lvl1pPr>
            <a:lvl2pPr marL="453779" indent="0">
              <a:buNone/>
              <a:defRPr sz="1200"/>
            </a:lvl2pPr>
            <a:lvl3pPr marL="907568" indent="0">
              <a:buNone/>
              <a:defRPr sz="1100"/>
            </a:lvl3pPr>
            <a:lvl4pPr marL="1361275" indent="0">
              <a:buNone/>
              <a:defRPr sz="900"/>
            </a:lvl4pPr>
            <a:lvl5pPr marL="1815063" indent="0">
              <a:buNone/>
              <a:defRPr sz="900"/>
            </a:lvl5pPr>
            <a:lvl6pPr marL="2268797" indent="0">
              <a:buNone/>
              <a:defRPr sz="900"/>
            </a:lvl6pPr>
            <a:lvl7pPr marL="2722561" indent="0">
              <a:buNone/>
              <a:defRPr sz="900"/>
            </a:lvl7pPr>
            <a:lvl8pPr marL="3176317" indent="0">
              <a:buNone/>
              <a:defRPr sz="900"/>
            </a:lvl8pPr>
            <a:lvl9pPr marL="3630081"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65907064"/>
      </p:ext>
    </p:extLst>
  </p:cSld>
  <p:clrMapOvr>
    <a:masterClrMapping/>
  </p:clrMapOvr>
  <p:hf sldNum="0"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40"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40" y="612783"/>
            <a:ext cx="5943600" cy="4114800"/>
          </a:xfrm>
        </p:spPr>
        <p:txBody>
          <a:bodyPr tIns="0"/>
          <a:lstStyle>
            <a:lvl1pPr marL="0" indent="0">
              <a:buNone/>
              <a:defRPr sz="3200"/>
            </a:lvl1pPr>
            <a:lvl2pPr marL="453779" indent="0">
              <a:buNone/>
              <a:defRPr sz="2800"/>
            </a:lvl2pPr>
            <a:lvl3pPr marL="907568" indent="0">
              <a:buNone/>
              <a:defRPr sz="2400"/>
            </a:lvl3pPr>
            <a:lvl4pPr marL="1361275" indent="0">
              <a:buNone/>
              <a:defRPr sz="2000"/>
            </a:lvl4pPr>
            <a:lvl5pPr marL="1815063" indent="0">
              <a:buNone/>
              <a:defRPr sz="2000"/>
            </a:lvl5pPr>
            <a:lvl6pPr marL="2268797" indent="0">
              <a:buNone/>
              <a:defRPr sz="2000"/>
            </a:lvl6pPr>
            <a:lvl7pPr marL="2722561" indent="0">
              <a:buNone/>
              <a:defRPr sz="2000"/>
            </a:lvl7pPr>
            <a:lvl8pPr marL="3176317" indent="0">
              <a:buNone/>
              <a:defRPr sz="2000"/>
            </a:lvl8pPr>
            <a:lvl9pPr marL="3630081" indent="0">
              <a:buNone/>
              <a:defRPr sz="2000"/>
            </a:lvl9pPr>
          </a:lstStyle>
          <a:p>
            <a:pPr lvl="0"/>
            <a:endParaRPr lang="en-GB" noProof="0" dirty="0" smtClean="0"/>
          </a:p>
        </p:txBody>
      </p:sp>
      <p:sp>
        <p:nvSpPr>
          <p:cNvPr id="4" name="Text Placeholder 3"/>
          <p:cNvSpPr>
            <a:spLocks noGrp="1"/>
          </p:cNvSpPr>
          <p:nvPr>
            <p:ph type="body" sz="half" idx="2"/>
          </p:nvPr>
        </p:nvSpPr>
        <p:spPr>
          <a:xfrm>
            <a:off x="1941540" y="5367424"/>
            <a:ext cx="5943600" cy="804862"/>
          </a:xfrm>
        </p:spPr>
        <p:txBody>
          <a:bodyPr/>
          <a:lstStyle>
            <a:lvl1pPr marL="0" indent="0">
              <a:buNone/>
              <a:defRPr sz="1400"/>
            </a:lvl1pPr>
            <a:lvl2pPr marL="453779" indent="0">
              <a:buNone/>
              <a:defRPr sz="1200"/>
            </a:lvl2pPr>
            <a:lvl3pPr marL="907568" indent="0">
              <a:buNone/>
              <a:defRPr sz="1100"/>
            </a:lvl3pPr>
            <a:lvl4pPr marL="1361275" indent="0">
              <a:buNone/>
              <a:defRPr sz="900"/>
            </a:lvl4pPr>
            <a:lvl5pPr marL="1815063" indent="0">
              <a:buNone/>
              <a:defRPr sz="900"/>
            </a:lvl5pPr>
            <a:lvl6pPr marL="2268797" indent="0">
              <a:buNone/>
              <a:defRPr sz="900"/>
            </a:lvl6pPr>
            <a:lvl7pPr marL="2722561" indent="0">
              <a:buNone/>
              <a:defRPr sz="900"/>
            </a:lvl7pPr>
            <a:lvl8pPr marL="3176317" indent="0">
              <a:buNone/>
              <a:defRPr sz="900"/>
            </a:lvl8pPr>
            <a:lvl9pPr marL="3630081"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99471540"/>
      </p:ext>
    </p:extLst>
  </p:cSld>
  <p:clrMapOvr>
    <a:masterClrMapping/>
  </p:clrMapOvr>
  <p:hf sldNum="0"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66600310"/>
      </p:ext>
    </p:extLst>
  </p:cSld>
  <p:clrMapOvr>
    <a:masterClrMapping/>
  </p:clrMapOvr>
  <p:hf sldNum="0"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413" y="642950"/>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50"/>
            <a:ext cx="6424614"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8189754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782717861"/>
      </p:ext>
    </p:extLst>
  </p:cSld>
  <p:clrMapOvr>
    <a:masterClrMapping/>
  </p:clrMapOvr>
  <p:timing>
    <p:tnLst>
      <p:par>
        <p:cTn id="1" dur="indefinite" restart="never" nodeType="tmRoot"/>
      </p:par>
    </p:tnLst>
  </p:timing>
  <p:hf sldNum="0"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3610" y="161250"/>
            <a:ext cx="9058400" cy="58894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86611" y="1151111"/>
            <a:ext cx="8945398" cy="5406192"/>
          </a:xfrm>
        </p:spPr>
        <p:txBody>
          <a:bodyPr/>
          <a:lstStyle/>
          <a:p>
            <a:pPr lvl="0"/>
            <a:endParaRPr lang="en-US" noProof="0" dirty="0"/>
          </a:p>
        </p:txBody>
      </p:sp>
      <p:sp>
        <p:nvSpPr>
          <p:cNvPr id="4" name="Rectangle 3"/>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449422586"/>
      </p:ext>
    </p:extLst>
  </p:cSld>
  <p:clrMapOvr>
    <a:masterClrMapping/>
  </p:clrMapOvr>
  <p:transition spd="slow">
    <p:wipe/>
  </p:transition>
  <p:hf sldNum="0"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2163763" y="1265313"/>
            <a:ext cx="0" cy="5405437"/>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wrap="none" lIns="95353" tIns="47685" rIns="95353" bIns="47685" anchor="ctr"/>
          <a:lstStyle/>
          <a:p>
            <a:endParaRPr lang="en-US" dirty="0">
              <a:solidFill>
                <a:srgbClr val="000000"/>
              </a:solidFill>
            </a:endParaRPr>
          </a:p>
        </p:txBody>
      </p:sp>
      <p:sp>
        <p:nvSpPr>
          <p:cNvPr id="7" name="Content Placeholder 2"/>
          <p:cNvSpPr>
            <a:spLocks noGrp="1"/>
          </p:cNvSpPr>
          <p:nvPr>
            <p:ph idx="11"/>
          </p:nvPr>
        </p:nvSpPr>
        <p:spPr>
          <a:xfrm>
            <a:off x="19" y="1265204"/>
            <a:ext cx="2100499" cy="5406192"/>
          </a:xfrm>
        </p:spPr>
        <p:txBody>
          <a:bodyPr/>
          <a:lstStyle>
            <a:lvl1pPr marL="0" indent="0" algn="r">
              <a:buNone/>
              <a:defRPr sz="1300" b="1">
                <a:solidFill>
                  <a:srgbClr val="5F5F5F"/>
                </a:solidFill>
                <a:latin typeface="+mn-lt"/>
              </a:defRPr>
            </a:lvl1pPr>
            <a:lvl2pPr marL="188724" indent="-188724" algn="r">
              <a:defRPr sz="1300" b="1">
                <a:solidFill>
                  <a:srgbClr val="5F5F5F"/>
                </a:solidFill>
                <a:latin typeface="+mn-lt"/>
              </a:defRPr>
            </a:lvl2pPr>
            <a:lvl3pPr>
              <a:defRPr sz="1300" b="1">
                <a:solidFill>
                  <a:srgbClr val="5F5F5F"/>
                </a:solidFill>
                <a:latin typeface="+mn-lt"/>
              </a:defRPr>
            </a:lvl3pPr>
            <a:lvl4pPr>
              <a:defRPr sz="1300" b="1">
                <a:solidFill>
                  <a:srgbClr val="5F5F5F"/>
                </a:solidFill>
                <a:latin typeface="+mn-lt"/>
              </a:defRPr>
            </a:lvl4pPr>
            <a:lvl5pPr>
              <a:defRPr sz="1300" b="1">
                <a:solidFill>
                  <a:srgbClr val="5F5F5F"/>
                </a:solidFill>
                <a:latin typeface="+mn-lt"/>
              </a:defRPr>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163665" y="1265204"/>
            <a:ext cx="7504629" cy="5406192"/>
          </a:xfrm>
        </p:spPr>
        <p:txBody>
          <a:bodyPr/>
          <a:lstStyle>
            <a:lvl1pPr>
              <a:defRPr sz="1900"/>
            </a:lvl1pPr>
            <a:lvl2pPr>
              <a:defRPr sz="17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noChangeArrowheads="1"/>
          </p:cNvSpPr>
          <p:nvPr>
            <p:ph type="sldNum" sz="quarter" idx="12"/>
          </p:nvPr>
        </p:nvSpPr>
        <p:spPr bwMode="auto">
          <a:xfrm>
            <a:off x="9880663" y="369888"/>
            <a:ext cx="446088" cy="290512"/>
          </a:xfrm>
          <a:prstGeom prst="rect">
            <a:avLst/>
          </a:prstGeom>
          <a:extLst/>
        </p:spPr>
        <p:txBody>
          <a:bodyPr vert="horz" wrap="square" lIns="100361" tIns="50189" rIns="100361" bIns="50189" numCol="1" anchor="ctr" anchorCtr="0" compatLnSpc="1">
            <a:prstTxWarp prst="textNoShape">
              <a:avLst/>
            </a:prstTxWarp>
          </a:bodyPr>
          <a:lstStyle>
            <a:lvl1pPr>
              <a:defRPr sz="900">
                <a:solidFill>
                  <a:srgbClr val="000000"/>
                </a:solidFill>
              </a:defRPr>
            </a:lvl1pPr>
          </a:lstStyle>
          <a:p>
            <a:pPr>
              <a:defRPr/>
            </a:pPr>
            <a:fld id="{B4D4AEDE-0436-4C02-8331-3B81F64AA162}" type="slidenum">
              <a:rPr lang="en-GB"/>
              <a:pPr>
                <a:defRPr/>
              </a:pPr>
              <a:t>‹#›</a:t>
            </a:fld>
            <a:endParaRPr lang="en-GB" dirty="0"/>
          </a:p>
        </p:txBody>
      </p:sp>
      <p:sp>
        <p:nvSpPr>
          <p:cNvPr id="8" name="Rectangle 7"/>
          <p:cNvSpPr>
            <a:spLocks noGrp="1" noChangeArrowheads="1"/>
          </p:cNvSpPr>
          <p:nvPr>
            <p:ph type="ftr" sz="quarter" idx="13"/>
          </p:nvPr>
        </p:nvSpPr>
        <p:spPr/>
        <p:txBody>
          <a:bodyPr/>
          <a:lstStyle>
            <a:lvl1pPr>
              <a:defRPr/>
            </a:lvl1pPr>
          </a:lstStyle>
          <a:p>
            <a:pPr>
              <a:defRPr/>
            </a:pPr>
            <a:endParaRPr lang="en-US" dirty="0"/>
          </a:p>
        </p:txBody>
      </p:sp>
    </p:spTree>
    <p:extLst>
      <p:ext uri="{BB962C8B-B14F-4D97-AF65-F5344CB8AC3E}">
        <p14:creationId xmlns:p14="http://schemas.microsoft.com/office/powerpoint/2010/main" val="3581001308"/>
      </p:ext>
    </p:extLst>
  </p:cSld>
  <p:clrMapOvr>
    <a:masterClrMapping/>
  </p:clrMapOvr>
  <p:hf sldNum="0"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0369550" cy="4055873"/>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9724" rIns="0" bIns="0" anchor="ctr"/>
          <a:lstStyle/>
          <a:p>
            <a:pPr defTabSz="960438">
              <a:spcBef>
                <a:spcPct val="50000"/>
              </a:spcBef>
            </a:pPr>
            <a:endParaRPr lang="en-US" sz="700" u="sng" dirty="0">
              <a:solidFill>
                <a:srgbClr val="000000"/>
              </a:solidFill>
            </a:endParaRPr>
          </a:p>
        </p:txBody>
      </p:sp>
      <p:sp>
        <p:nvSpPr>
          <p:cNvPr id="5" name="Text Box 5"/>
          <p:cNvSpPr txBox="1">
            <a:spLocks noChangeArrowheads="1"/>
          </p:cNvSpPr>
          <p:nvPr/>
        </p:nvSpPr>
        <p:spPr bwMode="auto">
          <a:xfrm>
            <a:off x="736603" y="6869285"/>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1700">
              <a:defRPr sz="700" b="1" u="sng">
                <a:solidFill>
                  <a:schemeClr val="tx1"/>
                </a:solidFill>
                <a:latin typeface="Arial" pitchFamily="34" charset="0"/>
                <a:cs typeface="Arial" pitchFamily="34" charset="0"/>
              </a:defRPr>
            </a:lvl1pPr>
            <a:lvl2pPr marL="742950" indent="-285750" defTabSz="901700">
              <a:defRPr sz="700" b="1" u="sng">
                <a:solidFill>
                  <a:schemeClr val="tx1"/>
                </a:solidFill>
                <a:latin typeface="Arial" pitchFamily="34" charset="0"/>
                <a:cs typeface="Arial" pitchFamily="34" charset="0"/>
              </a:defRPr>
            </a:lvl2pPr>
            <a:lvl3pPr marL="1143000" indent="-228600" defTabSz="901700">
              <a:defRPr sz="700" b="1" u="sng">
                <a:solidFill>
                  <a:schemeClr val="tx1"/>
                </a:solidFill>
                <a:latin typeface="Arial" pitchFamily="34" charset="0"/>
                <a:cs typeface="Arial" pitchFamily="34" charset="0"/>
              </a:defRPr>
            </a:lvl3pPr>
            <a:lvl4pPr marL="1600200" indent="-228600" defTabSz="901700">
              <a:defRPr sz="700" b="1" u="sng">
                <a:solidFill>
                  <a:schemeClr val="tx1"/>
                </a:solidFill>
                <a:latin typeface="Arial" pitchFamily="34" charset="0"/>
                <a:cs typeface="Arial" pitchFamily="34" charset="0"/>
              </a:defRPr>
            </a:lvl4pPr>
            <a:lvl5pPr marL="2057400" indent="-228600" defTabSz="901700">
              <a:defRPr sz="700" b="1" u="sng">
                <a:solidFill>
                  <a:schemeClr val="tx1"/>
                </a:solidFill>
                <a:latin typeface="Arial" pitchFamily="34" charset="0"/>
                <a:cs typeface="Arial" pitchFamily="34" charset="0"/>
              </a:defRPr>
            </a:lvl5pPr>
            <a:lvl6pPr marL="25146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6pPr>
            <a:lvl7pPr marL="29718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7pPr>
            <a:lvl8pPr marL="34290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8pPr>
            <a:lvl9pPr marL="38862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9pPr>
          </a:lstStyle>
          <a:p>
            <a:pPr algn="l"/>
            <a:endParaRPr lang="en-US" sz="1100" u="none" dirty="0">
              <a:solidFill>
                <a:srgbClr val="A5A6A9"/>
              </a:solidFill>
            </a:endParaRPr>
          </a:p>
        </p:txBody>
      </p:sp>
      <p:sp>
        <p:nvSpPr>
          <p:cNvPr id="6" name="Picture 6" descr="HSBC GBM_Black_CMYK"/>
          <p:cNvSpPr>
            <a:spLocks noChangeAspect="1" noChangeArrowheads="1"/>
          </p:cNvSpPr>
          <p:nvPr/>
        </p:nvSpPr>
        <p:spPr bwMode="auto">
          <a:xfrm>
            <a:off x="8048625" y="6085398"/>
            <a:ext cx="1701800" cy="58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lstStyle/>
          <a:p>
            <a:pPr defTabSz="960438">
              <a:spcBef>
                <a:spcPct val="50000"/>
              </a:spcBef>
            </a:pPr>
            <a:endParaRPr lang="en-US" sz="700" u="sng" dirty="0">
              <a:solidFill>
                <a:srgbClr val="000000"/>
              </a:solidFill>
            </a:endParaRPr>
          </a:p>
        </p:txBody>
      </p:sp>
      <p:sp>
        <p:nvSpPr>
          <p:cNvPr id="7" name="Rectangle 82"/>
          <p:cNvSpPr>
            <a:spLocks noChangeArrowheads="1"/>
          </p:cNvSpPr>
          <p:nvPr/>
        </p:nvSpPr>
        <p:spPr bwMode="auto">
          <a:xfrm>
            <a:off x="10045713"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77" tIns="49740" rIns="99477" bIns="49740" anchor="ctr"/>
          <a:lstStyle/>
          <a:p>
            <a:pPr defTabSz="993775">
              <a:spcBef>
                <a:spcPct val="50000"/>
              </a:spcBef>
            </a:pPr>
            <a:endParaRPr lang="en-US" sz="700" i="1" dirty="0">
              <a:solidFill>
                <a:srgbClr val="000000"/>
              </a:solidFill>
            </a:endParaRPr>
          </a:p>
        </p:txBody>
      </p:sp>
      <p:sp>
        <p:nvSpPr>
          <p:cNvPr id="8" name="AutoShape 8"/>
          <p:cNvSpPr>
            <a:spLocks noChangeArrowheads="1"/>
          </p:cNvSpPr>
          <p:nvPr/>
        </p:nvSpPr>
        <p:spPr bwMode="gray">
          <a:xfrm rot="16200000">
            <a:off x="9971169" y="6152007"/>
            <a:ext cx="314187"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9477" tIns="49740" rIns="99477" bIns="49740" anchor="ctr"/>
          <a:lstStyle/>
          <a:p>
            <a:pPr defTabSz="933450">
              <a:spcBef>
                <a:spcPct val="50000"/>
              </a:spcBef>
            </a:pPr>
            <a:endParaRPr lang="en-US" sz="700" b="0" i="1" dirty="0">
              <a:solidFill>
                <a:srgbClr val="000000"/>
              </a:solidFill>
            </a:endParaRPr>
          </a:p>
        </p:txBody>
      </p:sp>
      <p:sp>
        <p:nvSpPr>
          <p:cNvPr id="223241" name="Rectangle 9"/>
          <p:cNvSpPr>
            <a:spLocks noGrp="1" noChangeArrowheads="1"/>
          </p:cNvSpPr>
          <p:nvPr>
            <p:ph type="ctrTitle" sz="quarter"/>
          </p:nvPr>
        </p:nvSpPr>
        <p:spPr>
          <a:xfrm>
            <a:off x="688975" y="4109860"/>
            <a:ext cx="8420100" cy="474455"/>
          </a:xfrm>
        </p:spPr>
        <p:txBody>
          <a:bodyPr bIns="0"/>
          <a:lstStyle>
            <a:lvl1pPr>
              <a:lnSpc>
                <a:spcPct val="100000"/>
              </a:lnSpc>
              <a:defRPr sz="3000" b="1">
                <a:solidFill>
                  <a:schemeClr val="tx1"/>
                </a:solidFill>
              </a:defRPr>
            </a:lvl1pPr>
          </a:lstStyle>
          <a:p>
            <a:pPr lvl="0"/>
            <a:r>
              <a:rPr lang="en-US" noProof="0" smtClean="0"/>
              <a:t>Click to edit Master title style</a:t>
            </a:r>
          </a:p>
        </p:txBody>
      </p:sp>
      <p:sp>
        <p:nvSpPr>
          <p:cNvPr id="223242" name="Rectangle 10"/>
          <p:cNvSpPr>
            <a:spLocks noGrp="1" noChangeArrowheads="1"/>
          </p:cNvSpPr>
          <p:nvPr>
            <p:ph type="subTitle" sz="quarter" idx="1"/>
          </p:nvPr>
        </p:nvSpPr>
        <p:spPr>
          <a:xfrm>
            <a:off x="688999" y="4584304"/>
            <a:ext cx="6932613" cy="477628"/>
          </a:xfrm>
        </p:spPr>
        <p:txBody>
          <a:bodyPr tIns="0"/>
          <a:lstStyle>
            <a:lvl1pPr marL="0" indent="0">
              <a:buClrTx/>
              <a:buFontTx/>
              <a:buNone/>
              <a:defRPr sz="2700"/>
            </a:lvl1pPr>
          </a:lstStyle>
          <a:p>
            <a:pPr lvl="0"/>
            <a:r>
              <a:rPr lang="en-US" noProof="0" smtClean="0"/>
              <a:t>Click to edit Master subtitle style</a:t>
            </a:r>
          </a:p>
        </p:txBody>
      </p:sp>
      <p:sp>
        <p:nvSpPr>
          <p:cNvPr id="9" name="Footer Placeholder 1"/>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86950918"/>
      </p:ext>
    </p:extLst>
  </p:cSld>
  <p:clrMapOvr>
    <a:masterClrMapping/>
  </p:clrMapOvr>
  <p:hf sldNum="0"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611917499"/>
      </p:ext>
    </p:extLst>
  </p:cSld>
  <p:clrMapOvr>
    <a:masterClrMapping/>
  </p:clrMapOvr>
  <p:hf sldNum="0"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5007"/>
            <a:ext cx="8420100" cy="136147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5458"/>
            <a:ext cx="8420100" cy="1499530"/>
          </a:xfrm>
        </p:spPr>
        <p:txBody>
          <a:bodyPr anchor="b"/>
          <a:lstStyle>
            <a:lvl1pPr marL="0" indent="0">
              <a:buNone/>
              <a:defRPr sz="2000"/>
            </a:lvl1pPr>
            <a:lvl2pPr marL="456759" indent="0">
              <a:buNone/>
              <a:defRPr sz="1800"/>
            </a:lvl2pPr>
            <a:lvl3pPr marL="913509" indent="0">
              <a:buNone/>
              <a:defRPr sz="1600"/>
            </a:lvl3pPr>
            <a:lvl4pPr marL="1370265" indent="0">
              <a:buNone/>
              <a:defRPr sz="1400"/>
            </a:lvl4pPr>
            <a:lvl5pPr marL="1827018" indent="0">
              <a:buNone/>
              <a:defRPr sz="1400"/>
            </a:lvl5pPr>
            <a:lvl6pPr marL="2283774" indent="0">
              <a:buNone/>
              <a:defRPr sz="1400"/>
            </a:lvl6pPr>
            <a:lvl7pPr marL="2740528" indent="0">
              <a:buNone/>
              <a:defRPr sz="1400"/>
            </a:lvl7pPr>
            <a:lvl8pPr marL="3197284" indent="0">
              <a:buNone/>
              <a:defRPr sz="1400"/>
            </a:lvl8pPr>
            <a:lvl9pPr marL="3654038"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226851804"/>
      </p:ext>
    </p:extLst>
  </p:cSld>
  <p:clrMapOvr>
    <a:masterClrMapping/>
  </p:clrMapOvr>
  <p:hf sldNum="0" hd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14622" y="1248842"/>
            <a:ext cx="3294062" cy="4971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1248842"/>
            <a:ext cx="3294064" cy="4971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676542220"/>
      </p:ext>
    </p:extLst>
  </p:cSld>
  <p:clrMapOvr>
    <a:masterClrMapping/>
  </p:clrMapOvr>
  <p:hf sldNum="0" hd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11" y="274518"/>
            <a:ext cx="8915400" cy="114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4443"/>
            <a:ext cx="4376738" cy="639482"/>
          </a:xfrm>
        </p:spPr>
        <p:txBody>
          <a:bodyPr anchor="b"/>
          <a:lstStyle>
            <a:lvl1pPr marL="0" indent="0">
              <a:buNone/>
              <a:defRPr sz="2400" b="1"/>
            </a:lvl1pPr>
            <a:lvl2pPr marL="456759" indent="0">
              <a:buNone/>
              <a:defRPr sz="2000" b="1"/>
            </a:lvl2pPr>
            <a:lvl3pPr marL="913509" indent="0">
              <a:buNone/>
              <a:defRPr sz="1800" b="1"/>
            </a:lvl3pPr>
            <a:lvl4pPr marL="1370265" indent="0">
              <a:buNone/>
              <a:defRPr sz="1600" b="1"/>
            </a:lvl4pPr>
            <a:lvl5pPr marL="1827018" indent="0">
              <a:buNone/>
              <a:defRPr sz="1600" b="1"/>
            </a:lvl5pPr>
            <a:lvl6pPr marL="2283774" indent="0">
              <a:buNone/>
              <a:defRPr sz="1600" b="1"/>
            </a:lvl6pPr>
            <a:lvl7pPr marL="2740528" indent="0">
              <a:buNone/>
              <a:defRPr sz="1600" b="1"/>
            </a:lvl7pPr>
            <a:lvl8pPr marL="3197284" indent="0">
              <a:buNone/>
              <a:defRPr sz="1600" b="1"/>
            </a:lvl8pPr>
            <a:lvl9pPr marL="365403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3923"/>
            <a:ext cx="4376738" cy="39495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5" y="1534443"/>
            <a:ext cx="4378325" cy="639482"/>
          </a:xfrm>
        </p:spPr>
        <p:txBody>
          <a:bodyPr anchor="b"/>
          <a:lstStyle>
            <a:lvl1pPr marL="0" indent="0">
              <a:buNone/>
              <a:defRPr sz="2400" b="1"/>
            </a:lvl1pPr>
            <a:lvl2pPr marL="456759" indent="0">
              <a:buNone/>
              <a:defRPr sz="2000" b="1"/>
            </a:lvl2pPr>
            <a:lvl3pPr marL="913509" indent="0">
              <a:buNone/>
              <a:defRPr sz="1800" b="1"/>
            </a:lvl3pPr>
            <a:lvl4pPr marL="1370265" indent="0">
              <a:buNone/>
              <a:defRPr sz="1600" b="1"/>
            </a:lvl4pPr>
            <a:lvl5pPr marL="1827018" indent="0">
              <a:buNone/>
              <a:defRPr sz="1600" b="1"/>
            </a:lvl5pPr>
            <a:lvl6pPr marL="2283774" indent="0">
              <a:buNone/>
              <a:defRPr sz="1600" b="1"/>
            </a:lvl6pPr>
            <a:lvl7pPr marL="2740528" indent="0">
              <a:buNone/>
              <a:defRPr sz="1600" b="1"/>
            </a:lvl7pPr>
            <a:lvl8pPr marL="3197284" indent="0">
              <a:buNone/>
              <a:defRPr sz="1600" b="1"/>
            </a:lvl8pPr>
            <a:lvl9pPr marL="365403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5" y="2173923"/>
            <a:ext cx="4378325" cy="39495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610791408"/>
      </p:ext>
    </p:extLst>
  </p:cSld>
  <p:clrMapOvr>
    <a:masterClrMapping/>
  </p:clrMapOvr>
  <p:hf sldNum="0"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2"/>
          <p:cNvSpPr>
            <a:spLocks noChangeShapeType="1"/>
          </p:cNvSpPr>
          <p:nvPr/>
        </p:nvSpPr>
        <p:spPr bwMode="auto">
          <a:xfrm>
            <a:off x="2592388" y="1393215"/>
            <a:ext cx="0" cy="5184092"/>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1" tIns="45676" rIns="91351" bIns="45676" anchor="ctr"/>
          <a:lstStyle/>
          <a:p>
            <a:pPr>
              <a:spcBef>
                <a:spcPct val="50000"/>
              </a:spcBef>
            </a:pPr>
            <a:endParaRPr lang="en-US" sz="700" u="sng" dirty="0">
              <a:solidFill>
                <a:srgbClr val="000000"/>
              </a:solidFill>
            </a:endParaRPr>
          </a:p>
        </p:txBody>
      </p:sp>
      <p:sp>
        <p:nvSpPr>
          <p:cNvPr id="4" name="Text Box 5"/>
          <p:cNvSpPr txBox="1">
            <a:spLocks noChangeArrowheads="1"/>
          </p:cNvSpPr>
          <p:nvPr/>
        </p:nvSpPr>
        <p:spPr bwMode="auto">
          <a:xfrm>
            <a:off x="9763072" y="6764550"/>
            <a:ext cx="6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1700">
              <a:defRPr sz="700" b="1" u="sng">
                <a:solidFill>
                  <a:schemeClr val="tx1"/>
                </a:solidFill>
                <a:latin typeface="Arial" pitchFamily="34" charset="0"/>
                <a:cs typeface="Arial" pitchFamily="34" charset="0"/>
              </a:defRPr>
            </a:lvl1pPr>
            <a:lvl2pPr marL="742950" indent="-285750" defTabSz="901700">
              <a:defRPr sz="700" b="1" u="sng">
                <a:solidFill>
                  <a:schemeClr val="tx1"/>
                </a:solidFill>
                <a:latin typeface="Arial" pitchFamily="34" charset="0"/>
                <a:cs typeface="Arial" pitchFamily="34" charset="0"/>
              </a:defRPr>
            </a:lvl2pPr>
            <a:lvl3pPr marL="1143000" indent="-228600" defTabSz="901700">
              <a:defRPr sz="700" b="1" u="sng">
                <a:solidFill>
                  <a:schemeClr val="tx1"/>
                </a:solidFill>
                <a:latin typeface="Arial" pitchFamily="34" charset="0"/>
                <a:cs typeface="Arial" pitchFamily="34" charset="0"/>
              </a:defRPr>
            </a:lvl3pPr>
            <a:lvl4pPr marL="1600200" indent="-228600" defTabSz="901700">
              <a:defRPr sz="700" b="1" u="sng">
                <a:solidFill>
                  <a:schemeClr val="tx1"/>
                </a:solidFill>
                <a:latin typeface="Arial" pitchFamily="34" charset="0"/>
                <a:cs typeface="Arial" pitchFamily="34" charset="0"/>
              </a:defRPr>
            </a:lvl4pPr>
            <a:lvl5pPr marL="2057400" indent="-228600" defTabSz="901700">
              <a:defRPr sz="700" b="1" u="sng">
                <a:solidFill>
                  <a:schemeClr val="tx1"/>
                </a:solidFill>
                <a:latin typeface="Arial" pitchFamily="34" charset="0"/>
                <a:cs typeface="Arial" pitchFamily="34" charset="0"/>
              </a:defRPr>
            </a:lvl5pPr>
            <a:lvl6pPr marL="25146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6pPr>
            <a:lvl7pPr marL="29718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7pPr>
            <a:lvl8pPr marL="34290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8pPr>
            <a:lvl9pPr marL="38862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9pPr>
          </a:lstStyle>
          <a:p>
            <a:pPr algn="r"/>
            <a:endParaRPr lang="en-US" sz="900" u="none" dirty="0">
              <a:solidFill>
                <a:srgbClr val="A5A6A9"/>
              </a:solidFill>
            </a:endParaRPr>
          </a:p>
        </p:txBody>
      </p:sp>
      <p:sp>
        <p:nvSpPr>
          <p:cNvPr id="5" name="Rectangle 15"/>
          <p:cNvSpPr>
            <a:spLocks noChangeArrowheads="1"/>
          </p:cNvSpPr>
          <p:nvPr/>
        </p:nvSpPr>
        <p:spPr bwMode="auto">
          <a:xfrm>
            <a:off x="215910" y="311020"/>
            <a:ext cx="144463" cy="576011"/>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05" tIns="48005" rIns="96005" bIns="48005" anchor="ctr"/>
          <a:lstStyle/>
          <a:p>
            <a:pPr defTabSz="900113">
              <a:spcBef>
                <a:spcPct val="50000"/>
              </a:spcBef>
            </a:pPr>
            <a:endParaRPr lang="en-US" sz="700" b="0" i="1" dirty="0">
              <a:solidFill>
                <a:srgbClr val="000000"/>
              </a:solidFill>
            </a:endParaRPr>
          </a:p>
        </p:txBody>
      </p:sp>
      <p:sp>
        <p:nvSpPr>
          <p:cNvPr id="6" name="Rectangle 396"/>
          <p:cNvSpPr>
            <a:spLocks noChangeArrowheads="1"/>
          </p:cNvSpPr>
          <p:nvPr/>
        </p:nvSpPr>
        <p:spPr bwMode="auto">
          <a:xfrm>
            <a:off x="5102983" y="6768779"/>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900113"/>
            <a:fld id="{FAAA652F-C6AD-4BE5-B840-B328932E3172}" type="slidenum">
              <a:rPr lang="en-US" sz="1100" b="0">
                <a:solidFill>
                  <a:srgbClr val="000000"/>
                </a:solidFill>
              </a:rPr>
              <a:pPr defTabSz="900113"/>
              <a:t>‹#›</a:t>
            </a:fld>
            <a:endParaRPr lang="en-US" sz="1100" b="0"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a:xfrm>
            <a:off x="3543300" y="6815334"/>
            <a:ext cx="3282950" cy="385593"/>
          </a:xfrm>
        </p:spPr>
        <p:txBody>
          <a:bodyPr/>
          <a:lstStyle>
            <a:lvl1pPr>
              <a:defRPr/>
            </a:lvl1pPr>
          </a:lstStyle>
          <a:p>
            <a:endParaRPr lang="en-US" dirty="0"/>
          </a:p>
        </p:txBody>
      </p:sp>
    </p:spTree>
    <p:extLst>
      <p:ext uri="{BB962C8B-B14F-4D97-AF65-F5344CB8AC3E}">
        <p14:creationId xmlns:p14="http://schemas.microsoft.com/office/powerpoint/2010/main" val="3065711654"/>
      </p:ext>
    </p:extLst>
  </p:cSld>
  <p:clrMapOvr>
    <a:masterClrMapping/>
  </p:clrMapOvr>
  <p:hf sldNum="0" hdr="0" dt="0"/>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238188545"/>
      </p:ext>
    </p:extLst>
  </p:cSld>
  <p:clrMapOvr>
    <a:masterClrMapping/>
  </p:clrMapOvr>
  <p:hf sldNum="0"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11" y="272937"/>
            <a:ext cx="3259138" cy="116154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9" y="272964"/>
            <a:ext cx="5537201" cy="585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11" y="1434492"/>
            <a:ext cx="3259138" cy="4689009"/>
          </a:xfrm>
        </p:spPr>
        <p:txBody>
          <a:bodyPr/>
          <a:lstStyle>
            <a:lvl1pPr marL="0" indent="0">
              <a:buNone/>
              <a:defRPr sz="1400"/>
            </a:lvl1pPr>
            <a:lvl2pPr marL="456759" indent="0">
              <a:buNone/>
              <a:defRPr sz="1200"/>
            </a:lvl2pPr>
            <a:lvl3pPr marL="913509" indent="0">
              <a:buNone/>
              <a:defRPr sz="1000"/>
            </a:lvl3pPr>
            <a:lvl4pPr marL="1370265" indent="0">
              <a:buNone/>
              <a:defRPr sz="900"/>
            </a:lvl4pPr>
            <a:lvl5pPr marL="1827018" indent="0">
              <a:buNone/>
              <a:defRPr sz="900"/>
            </a:lvl5pPr>
            <a:lvl6pPr marL="2283774" indent="0">
              <a:buNone/>
              <a:defRPr sz="900"/>
            </a:lvl6pPr>
            <a:lvl7pPr marL="2740528" indent="0">
              <a:buNone/>
              <a:defRPr sz="900"/>
            </a:lvl7pPr>
            <a:lvl8pPr marL="3197284" indent="0">
              <a:buNone/>
              <a:defRPr sz="900"/>
            </a:lvl8pPr>
            <a:lvl9pPr marL="3654038"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9079646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8"/>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1"/>
            <a:ext cx="8420100" cy="1500187"/>
          </a:xfrm>
        </p:spPr>
        <p:txBody>
          <a:bodyPr anchor="b"/>
          <a:lstStyle>
            <a:lvl1pPr marL="0" indent="0">
              <a:buNone/>
              <a:defRPr sz="2000"/>
            </a:lvl1pPr>
            <a:lvl2pPr marL="456714" indent="0">
              <a:buNone/>
              <a:defRPr sz="1800"/>
            </a:lvl2pPr>
            <a:lvl3pPr marL="913432" indent="0">
              <a:buNone/>
              <a:defRPr sz="1700"/>
            </a:lvl3pPr>
            <a:lvl4pPr marL="1370145" indent="0">
              <a:buNone/>
              <a:defRPr sz="1400"/>
            </a:lvl4pPr>
            <a:lvl5pPr marL="1826859" indent="0">
              <a:buNone/>
              <a:defRPr sz="1400"/>
            </a:lvl5pPr>
            <a:lvl6pPr marL="2283572" indent="0">
              <a:buNone/>
              <a:defRPr sz="1400"/>
            </a:lvl6pPr>
            <a:lvl7pPr marL="2740286" indent="0">
              <a:buNone/>
              <a:defRPr sz="1400"/>
            </a:lvl7pPr>
            <a:lvl8pPr marL="3197002" indent="0">
              <a:buNone/>
              <a:defRPr sz="1400"/>
            </a:lvl8pPr>
            <a:lvl9pPr marL="3653716"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500614159"/>
      </p:ext>
    </p:extLst>
  </p:cSld>
  <p:clrMapOvr>
    <a:masterClrMapping/>
  </p:clrMapOvr>
  <p:hf sldNum="0"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798498"/>
            <a:ext cx="5943600" cy="56649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507"/>
            <a:ext cx="5943600" cy="4112998"/>
          </a:xfrm>
        </p:spPr>
        <p:txBody>
          <a:bodyPr tIns="20532"/>
          <a:lstStyle>
            <a:lvl1pPr marL="0" indent="0">
              <a:buNone/>
              <a:defRPr sz="3200"/>
            </a:lvl1pPr>
            <a:lvl2pPr marL="456759" indent="0">
              <a:buNone/>
              <a:defRPr sz="2800"/>
            </a:lvl2pPr>
            <a:lvl3pPr marL="913509" indent="0">
              <a:buNone/>
              <a:defRPr sz="2400"/>
            </a:lvl3pPr>
            <a:lvl4pPr marL="1370265" indent="0">
              <a:buNone/>
              <a:defRPr sz="2000"/>
            </a:lvl4pPr>
            <a:lvl5pPr marL="1827018" indent="0">
              <a:buNone/>
              <a:defRPr sz="2000"/>
            </a:lvl5pPr>
            <a:lvl6pPr marL="2283774" indent="0">
              <a:buNone/>
              <a:defRPr sz="2000"/>
            </a:lvl6pPr>
            <a:lvl7pPr marL="2740528" indent="0">
              <a:buNone/>
              <a:defRPr sz="2000"/>
            </a:lvl7pPr>
            <a:lvl8pPr marL="3197284" indent="0">
              <a:buNone/>
              <a:defRPr sz="2000"/>
            </a:lvl8pPr>
            <a:lvl9pPr marL="3654038"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4988"/>
            <a:ext cx="5943600" cy="804510"/>
          </a:xfrm>
        </p:spPr>
        <p:txBody>
          <a:bodyPr/>
          <a:lstStyle>
            <a:lvl1pPr marL="0" indent="0">
              <a:buNone/>
              <a:defRPr sz="1400"/>
            </a:lvl1pPr>
            <a:lvl2pPr marL="456759" indent="0">
              <a:buNone/>
              <a:defRPr sz="1200"/>
            </a:lvl2pPr>
            <a:lvl3pPr marL="913509" indent="0">
              <a:buNone/>
              <a:defRPr sz="1000"/>
            </a:lvl3pPr>
            <a:lvl4pPr marL="1370265" indent="0">
              <a:buNone/>
              <a:defRPr sz="900"/>
            </a:lvl4pPr>
            <a:lvl5pPr marL="1827018" indent="0">
              <a:buNone/>
              <a:defRPr sz="900"/>
            </a:lvl5pPr>
            <a:lvl6pPr marL="2283774" indent="0">
              <a:buNone/>
              <a:defRPr sz="900"/>
            </a:lvl6pPr>
            <a:lvl7pPr marL="2740528" indent="0">
              <a:buNone/>
              <a:defRPr sz="900"/>
            </a:lvl7pPr>
            <a:lvl8pPr marL="3197284" indent="0">
              <a:buNone/>
              <a:defRPr sz="900"/>
            </a:lvl8pPr>
            <a:lvl9pPr marL="3654038"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248683894"/>
      </p:ext>
    </p:extLst>
  </p:cSld>
  <p:clrMapOvr>
    <a:masterClrMapping/>
  </p:clrMapOvr>
  <p:hf sldNum="0"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899413790"/>
      </p:ext>
    </p:extLst>
  </p:cSld>
  <p:clrMapOvr>
    <a:masterClrMapping/>
  </p:clrMapOvr>
  <p:hf sldNum="0" hd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4885" y="293559"/>
            <a:ext cx="2200275" cy="59267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0870" y="293559"/>
            <a:ext cx="6451600" cy="59267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956968082"/>
      </p:ext>
    </p:extLst>
  </p:cSld>
  <p:clrMapOvr>
    <a:masterClrMapping/>
  </p:clrMapOvr>
  <p:hf sldNum="0" hdr="0" dt="0"/>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05552" name="Picture 48"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1" t="331" r="52" b="284"/>
          <a:stretch>
            <a:fillRect/>
          </a:stretch>
        </p:blipFill>
        <p:spPr bwMode="auto">
          <a:xfrm>
            <a:off x="0" y="3624269"/>
            <a:ext cx="10369550" cy="216058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82"/>
          <p:cNvSpPr>
            <a:spLocks noChangeArrowheads="1"/>
          </p:cNvSpPr>
          <p:nvPr userDrawn="1"/>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dirty="0">
              <a:solidFill>
                <a:srgbClr val="000000"/>
              </a:solidFill>
            </a:endParaRPr>
          </a:p>
        </p:txBody>
      </p:sp>
      <p:sp>
        <p:nvSpPr>
          <p:cNvPr id="405531" name="AutoShape 27"/>
          <p:cNvSpPr>
            <a:spLocks noChangeArrowheads="1"/>
          </p:cNvSpPr>
          <p:nvPr userDrawn="1"/>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dirty="0">
              <a:solidFill>
                <a:srgbClr val="000000"/>
              </a:solidFill>
            </a:endParaRPr>
          </a:p>
        </p:txBody>
      </p:sp>
      <p:sp>
        <p:nvSpPr>
          <p:cNvPr id="405551" name="Rectangle 47"/>
          <p:cNvSpPr>
            <a:spLocks noGrp="1" noChangeArrowheads="1"/>
          </p:cNvSpPr>
          <p:nvPr>
            <p:ph type="ctrTitle" sz="quarter"/>
          </p:nvPr>
        </p:nvSpPr>
        <p:spPr>
          <a:xfrm>
            <a:off x="720725" y="2903544"/>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pic>
        <p:nvPicPr>
          <p:cNvPr id="405554" name="Picture 45" descr="HSBC Hexagon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5" name="Rectangle 51"/>
          <p:cNvSpPr>
            <a:spLocks noGrp="1" noChangeArrowheads="1"/>
          </p:cNvSpPr>
          <p:nvPr>
            <p:ph type="ftr" sz="quarter" idx="3"/>
          </p:nvPr>
        </p:nvSpPr>
        <p:spPr>
          <a:xfrm>
            <a:off x="719138" y="6769106"/>
            <a:ext cx="487362" cy="168275"/>
          </a:xfrm>
          <a:prstGeom prst="rect">
            <a:avLst/>
          </a:prstGeom>
        </p:spPr>
        <p:txBody>
          <a:bodyPr/>
          <a:lstStyle>
            <a:lvl1pPr algn="l">
              <a:defRPr/>
            </a:lvl1pPr>
          </a:lstStyle>
          <a:p>
            <a:endParaRPr lang="en-GB" dirty="0"/>
          </a:p>
        </p:txBody>
      </p:sp>
    </p:spTree>
    <p:extLst>
      <p:ext uri="{BB962C8B-B14F-4D97-AF65-F5344CB8AC3E}">
        <p14:creationId xmlns:p14="http://schemas.microsoft.com/office/powerpoint/2010/main" val="326875789"/>
      </p:ext>
    </p:extLst>
  </p:cSld>
  <p:clrMapOvr>
    <a:masterClrMapping/>
  </p:clrMapOvr>
  <p:timing>
    <p:tnLst>
      <p:par>
        <p:cTn id="1" dur="indefinite" restart="never" nodeType="tmRoot"/>
      </p:par>
    </p:tnLst>
  </p:timing>
  <p:hf sldNum="0"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3523940667"/>
      </p:ext>
    </p:extLst>
  </p:cSld>
  <p:clrMapOvr>
    <a:masterClrMapping/>
  </p:clrMapOvr>
  <p:hf sldNum="0"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2039692750"/>
      </p:ext>
    </p:extLst>
  </p:cSld>
  <p:clrMapOvr>
    <a:masterClrMapping/>
  </p:clrMapOvr>
  <p:hf sldNum="0" hd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6"/>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9"/>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408515859"/>
      </p:ext>
    </p:extLst>
  </p:cSld>
  <p:clrMapOvr>
    <a:masterClrMapping/>
  </p:clrMapOvr>
  <p:hf sldNum="0"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3" y="1725619"/>
            <a:ext cx="4303712" cy="101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5" y="1725619"/>
            <a:ext cx="4305300" cy="101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400079168"/>
      </p:ext>
    </p:extLst>
  </p:cSld>
  <p:clrMapOvr>
    <a:masterClrMapping/>
  </p:clrMapOvr>
  <p:hf sldNum="0" hd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81"/>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6" y="2174881"/>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3067221089"/>
      </p:ext>
    </p:extLst>
  </p:cSld>
  <p:clrMapOvr>
    <a:masterClrMapping/>
  </p:clrMapOvr>
  <p:hf sldNum="0" hd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1254522486"/>
      </p:ext>
    </p:extLst>
  </p:cSld>
  <p:clrMapOvr>
    <a:masterClrMapping/>
  </p:clrMapOvr>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23"/>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23"/>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795887526"/>
      </p:ext>
    </p:extLst>
  </p:cSld>
  <p:clrMapOvr>
    <a:masterClrMapping/>
  </p:clrMapOvr>
  <p:hf sldNum="0"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2047903160"/>
      </p:ext>
    </p:extLst>
  </p:cSld>
  <p:clrMapOvr>
    <a:masterClrMapping/>
  </p:clrMapOvr>
  <p:hf sldNum="0" hd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6"/>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6"/>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1759182195"/>
      </p:ext>
    </p:extLst>
  </p:cSld>
  <p:clrMapOvr>
    <a:masterClrMapping/>
  </p:clrMapOvr>
  <p:hf sldNum="0" hdr="0" dt="0"/>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t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1513" y="5367344"/>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2108449704"/>
      </p:ext>
    </p:extLst>
  </p:cSld>
  <p:clrMapOvr>
    <a:masterClrMapping/>
  </p:clrMapOvr>
  <p:hf sldNum="0" hd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1726311015"/>
      </p:ext>
    </p:extLst>
  </p:cSld>
  <p:clrMapOvr>
    <a:masterClrMapping/>
  </p:clrMapOvr>
  <p:hf sldNum="0" hdr="0" dt="0"/>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8"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7" y="642938"/>
            <a:ext cx="6424613"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xfrm>
            <a:off x="9302762" y="6769106"/>
            <a:ext cx="487363" cy="168275"/>
          </a:xfrm>
          <a:prstGeom prst="rect">
            <a:avLst/>
          </a:prstGeom>
          <a:ln/>
        </p:spPr>
        <p:txBody>
          <a:bodyPr/>
          <a:lstStyle>
            <a:lvl1pPr>
              <a:defRPr/>
            </a:lvl1pPr>
          </a:lstStyle>
          <a:p>
            <a:endParaRPr lang="en-GB" dirty="0"/>
          </a:p>
        </p:txBody>
      </p:sp>
    </p:spTree>
    <p:extLst>
      <p:ext uri="{BB962C8B-B14F-4D97-AF65-F5344CB8AC3E}">
        <p14:creationId xmlns:p14="http://schemas.microsoft.com/office/powerpoint/2010/main" val="2756439074"/>
      </p:ext>
    </p:extLst>
  </p:cSld>
  <p:clrMapOvr>
    <a:masterClrMapping/>
  </p:clrMapOvr>
  <p:hf sldNum="0" hdr="0" dt="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56" descr="Div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4263"/>
            <a:ext cx="1036955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5" descr="HSBC GBM_Black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lvl1pPr defTabSz="995363" eaLnBrk="0" hangingPunct="0">
              <a:defRPr sz="1200" b="1">
                <a:solidFill>
                  <a:schemeClr val="tx1"/>
                </a:solidFill>
                <a:latin typeface="Arial" charset="0"/>
                <a:cs typeface="Arial" charset="0"/>
              </a:defRPr>
            </a:lvl1pPr>
            <a:lvl2pPr marL="742950" indent="-285750" defTabSz="995363" eaLnBrk="0" hangingPunct="0">
              <a:defRPr sz="1200" b="1">
                <a:solidFill>
                  <a:schemeClr val="tx1"/>
                </a:solidFill>
                <a:latin typeface="Arial" charset="0"/>
                <a:cs typeface="Arial" charset="0"/>
              </a:defRPr>
            </a:lvl2pPr>
            <a:lvl3pPr marL="1143000" indent="-228600" defTabSz="995363" eaLnBrk="0" hangingPunct="0">
              <a:defRPr sz="1200" b="1">
                <a:solidFill>
                  <a:schemeClr val="tx1"/>
                </a:solidFill>
                <a:latin typeface="Arial" charset="0"/>
                <a:cs typeface="Arial" charset="0"/>
              </a:defRPr>
            </a:lvl3pPr>
            <a:lvl4pPr marL="1600200" indent="-228600" defTabSz="995363" eaLnBrk="0" hangingPunct="0">
              <a:defRPr sz="1200" b="1">
                <a:solidFill>
                  <a:schemeClr val="tx1"/>
                </a:solidFill>
                <a:latin typeface="Arial" charset="0"/>
                <a:cs typeface="Arial" charset="0"/>
              </a:defRPr>
            </a:lvl4pPr>
            <a:lvl5pPr marL="2057400" indent="-228600" defTabSz="995363" eaLnBrk="0" hangingPunct="0">
              <a:defRPr sz="1200" b="1">
                <a:solidFill>
                  <a:schemeClr val="tx1"/>
                </a:solidFill>
                <a:latin typeface="Arial" charset="0"/>
                <a:cs typeface="Arial" charset="0"/>
              </a:defRPr>
            </a:lvl5pPr>
            <a:lvl6pPr marL="2514600" indent="-228600" defTabSz="995363" eaLnBrk="0" fontAlgn="base" hangingPunct="0">
              <a:spcBef>
                <a:spcPct val="0"/>
              </a:spcBef>
              <a:spcAft>
                <a:spcPct val="0"/>
              </a:spcAft>
              <a:defRPr sz="1200" b="1">
                <a:solidFill>
                  <a:schemeClr val="tx1"/>
                </a:solidFill>
                <a:latin typeface="Arial" charset="0"/>
                <a:cs typeface="Arial" charset="0"/>
              </a:defRPr>
            </a:lvl6pPr>
            <a:lvl7pPr marL="2971800" indent="-228600" defTabSz="995363" eaLnBrk="0" fontAlgn="base" hangingPunct="0">
              <a:spcBef>
                <a:spcPct val="0"/>
              </a:spcBef>
              <a:spcAft>
                <a:spcPct val="0"/>
              </a:spcAft>
              <a:defRPr sz="1200" b="1">
                <a:solidFill>
                  <a:schemeClr val="tx1"/>
                </a:solidFill>
                <a:latin typeface="Arial" charset="0"/>
                <a:cs typeface="Arial" charset="0"/>
              </a:defRPr>
            </a:lvl7pPr>
            <a:lvl8pPr marL="3429000" indent="-228600" defTabSz="995363" eaLnBrk="0" fontAlgn="base" hangingPunct="0">
              <a:spcBef>
                <a:spcPct val="0"/>
              </a:spcBef>
              <a:spcAft>
                <a:spcPct val="0"/>
              </a:spcAft>
              <a:defRPr sz="1200" b="1">
                <a:solidFill>
                  <a:schemeClr val="tx1"/>
                </a:solidFill>
                <a:latin typeface="Arial" charset="0"/>
                <a:cs typeface="Arial" charset="0"/>
              </a:defRPr>
            </a:lvl8pPr>
            <a:lvl9pPr marL="3886200" indent="-228600" defTabSz="995363" eaLnBrk="0" fontAlgn="base" hangingPunct="0">
              <a:spcBef>
                <a:spcPct val="0"/>
              </a:spcBef>
              <a:spcAft>
                <a:spcPct val="0"/>
              </a:spcAft>
              <a:defRPr sz="1200" b="1">
                <a:solidFill>
                  <a:schemeClr val="tx1"/>
                </a:solidFill>
                <a:latin typeface="Arial" charset="0"/>
                <a:cs typeface="Arial" charset="0"/>
              </a:defRPr>
            </a:lvl9pPr>
          </a:lstStyle>
          <a:p>
            <a:pPr algn="l" eaLnBrk="1" hangingPunct="1">
              <a:spcBef>
                <a:spcPct val="50000"/>
              </a:spcBef>
              <a:defRPr/>
            </a:pPr>
            <a:endParaRPr lang="en-US" altLang="zh-CN" sz="700" i="1" dirty="0" smtClean="0">
              <a:solidFill>
                <a:srgbClr val="000000"/>
              </a:solidFill>
              <a:ea typeface="宋体" charset="-122"/>
            </a:endParaRPr>
          </a:p>
        </p:txBody>
      </p:sp>
      <p:sp>
        <p:nvSpPr>
          <p:cNvPr id="6" name="AutoShape 27"/>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lvl1pPr defTabSz="935038" eaLnBrk="0" hangingPunct="0">
              <a:defRPr sz="1200" b="1">
                <a:solidFill>
                  <a:schemeClr val="tx1"/>
                </a:solidFill>
                <a:latin typeface="Arial" charset="0"/>
                <a:cs typeface="Arial" charset="0"/>
              </a:defRPr>
            </a:lvl1pPr>
            <a:lvl2pPr marL="742950" indent="-285750" defTabSz="935038" eaLnBrk="0" hangingPunct="0">
              <a:defRPr sz="1200" b="1">
                <a:solidFill>
                  <a:schemeClr val="tx1"/>
                </a:solidFill>
                <a:latin typeface="Arial" charset="0"/>
                <a:cs typeface="Arial" charset="0"/>
              </a:defRPr>
            </a:lvl2pPr>
            <a:lvl3pPr marL="1143000" indent="-228600" defTabSz="935038" eaLnBrk="0" hangingPunct="0">
              <a:defRPr sz="1200" b="1">
                <a:solidFill>
                  <a:schemeClr val="tx1"/>
                </a:solidFill>
                <a:latin typeface="Arial" charset="0"/>
                <a:cs typeface="Arial" charset="0"/>
              </a:defRPr>
            </a:lvl3pPr>
            <a:lvl4pPr marL="1600200" indent="-228600" defTabSz="935038" eaLnBrk="0" hangingPunct="0">
              <a:defRPr sz="1200" b="1">
                <a:solidFill>
                  <a:schemeClr val="tx1"/>
                </a:solidFill>
                <a:latin typeface="Arial" charset="0"/>
                <a:cs typeface="Arial" charset="0"/>
              </a:defRPr>
            </a:lvl4pPr>
            <a:lvl5pPr marL="2057400" indent="-228600" defTabSz="935038" eaLnBrk="0" hangingPunct="0">
              <a:defRPr sz="1200" b="1">
                <a:solidFill>
                  <a:schemeClr val="tx1"/>
                </a:solidFill>
                <a:latin typeface="Arial" charset="0"/>
                <a:cs typeface="Arial" charset="0"/>
              </a:defRPr>
            </a:lvl5pPr>
            <a:lvl6pPr marL="2514600" indent="-228600" defTabSz="935038" eaLnBrk="0" fontAlgn="base" hangingPunct="0">
              <a:spcBef>
                <a:spcPct val="0"/>
              </a:spcBef>
              <a:spcAft>
                <a:spcPct val="0"/>
              </a:spcAft>
              <a:defRPr sz="1200" b="1">
                <a:solidFill>
                  <a:schemeClr val="tx1"/>
                </a:solidFill>
                <a:latin typeface="Arial" charset="0"/>
                <a:cs typeface="Arial" charset="0"/>
              </a:defRPr>
            </a:lvl6pPr>
            <a:lvl7pPr marL="2971800" indent="-228600" defTabSz="935038" eaLnBrk="0" fontAlgn="base" hangingPunct="0">
              <a:spcBef>
                <a:spcPct val="0"/>
              </a:spcBef>
              <a:spcAft>
                <a:spcPct val="0"/>
              </a:spcAft>
              <a:defRPr sz="1200" b="1">
                <a:solidFill>
                  <a:schemeClr val="tx1"/>
                </a:solidFill>
                <a:latin typeface="Arial" charset="0"/>
                <a:cs typeface="Arial" charset="0"/>
              </a:defRPr>
            </a:lvl7pPr>
            <a:lvl8pPr marL="3429000" indent="-228600" defTabSz="935038" eaLnBrk="0" fontAlgn="base" hangingPunct="0">
              <a:spcBef>
                <a:spcPct val="0"/>
              </a:spcBef>
              <a:spcAft>
                <a:spcPct val="0"/>
              </a:spcAft>
              <a:defRPr sz="1200" b="1">
                <a:solidFill>
                  <a:schemeClr val="tx1"/>
                </a:solidFill>
                <a:latin typeface="Arial" charset="0"/>
                <a:cs typeface="Arial" charset="0"/>
              </a:defRPr>
            </a:lvl8pPr>
            <a:lvl9pPr marL="3886200" indent="-228600" defTabSz="935038" eaLnBrk="0" fontAlgn="base" hangingPunct="0">
              <a:spcBef>
                <a:spcPct val="0"/>
              </a:spcBef>
              <a:spcAft>
                <a:spcPct val="0"/>
              </a:spcAft>
              <a:defRPr sz="1200" b="1">
                <a:solidFill>
                  <a:schemeClr val="tx1"/>
                </a:solidFill>
                <a:latin typeface="Arial" charset="0"/>
                <a:cs typeface="Arial" charset="0"/>
              </a:defRPr>
            </a:lvl9pPr>
          </a:lstStyle>
          <a:p>
            <a:pPr algn="l" eaLnBrk="1" hangingPunct="1">
              <a:spcBef>
                <a:spcPct val="50000"/>
              </a:spcBef>
              <a:defRPr/>
            </a:pPr>
            <a:endParaRPr lang="en-US" altLang="zh-CN" sz="700" b="0" i="1" dirty="0" smtClean="0">
              <a:solidFill>
                <a:srgbClr val="000000"/>
              </a:solidFill>
              <a:ea typeface="宋体" charset="-122"/>
            </a:endParaRPr>
          </a:p>
        </p:txBody>
      </p:sp>
      <p:sp>
        <p:nvSpPr>
          <p:cNvPr id="405551" name="Rectangle 47"/>
          <p:cNvSpPr>
            <a:spLocks noGrp="1" noChangeArrowheads="1"/>
          </p:cNvSpPr>
          <p:nvPr>
            <p:ph type="ctrTitle" sz="quarter"/>
          </p:nvPr>
        </p:nvSpPr>
        <p:spPr>
          <a:xfrm>
            <a:off x="720725" y="2903544"/>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3"/>
          <p:cNvSpPr>
            <a:spLocks noGrp="1" noChangeArrowheads="1"/>
          </p:cNvSpPr>
          <p:nvPr>
            <p:ph type="ftr" sz="quarter" idx="10"/>
          </p:nvPr>
        </p:nvSpPr>
        <p:spPr>
          <a:xfrm>
            <a:off x="719145" y="6769106"/>
            <a:ext cx="65" cy="169203"/>
          </a:xfrm>
        </p:spPr>
        <p:txBody>
          <a:bodyPr/>
          <a:lstStyle>
            <a:lvl1pPr algn="l">
              <a:defRPr/>
            </a:lvl1pPr>
          </a:lstStyle>
          <a:p>
            <a:pPr>
              <a:defRPr/>
            </a:pPr>
            <a:endParaRPr lang="en-US" altLang="zh-CN" dirty="0"/>
          </a:p>
        </p:txBody>
      </p:sp>
    </p:spTree>
    <p:extLst>
      <p:ext uri="{BB962C8B-B14F-4D97-AF65-F5344CB8AC3E}">
        <p14:creationId xmlns:p14="http://schemas.microsoft.com/office/powerpoint/2010/main" val="1090001445"/>
      </p:ext>
    </p:extLst>
  </p:cSld>
  <p:clrMapOvr>
    <a:masterClrMapping/>
  </p:clrMapOvr>
  <p:hf sldNum="0" hdr="0" dt="0"/>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3160490861"/>
      </p:ext>
    </p:extLst>
  </p:cSld>
  <p:clrMapOvr>
    <a:masterClrMapping/>
  </p:clrMapOvr>
  <p:hf sldNum="0" hdr="0" dt="0"/>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1479151373"/>
      </p:ext>
    </p:extLst>
  </p:cSld>
  <p:clrMapOvr>
    <a:masterClrMapping/>
  </p:clrMapOvr>
  <p:hf sldNum="0"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6"/>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9"/>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3539926626"/>
      </p:ext>
    </p:extLst>
  </p:cSld>
  <p:clrMapOvr>
    <a:masterClrMapping/>
  </p:clrMapOvr>
  <p:hf sldNum="0"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3" y="1725619"/>
            <a:ext cx="4303712" cy="101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5" y="1725619"/>
            <a:ext cx="4305300" cy="101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284622960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4"/>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4"/>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581489997"/>
      </p:ext>
    </p:extLst>
  </p:cSld>
  <p:clrMapOvr>
    <a:masterClrMapping/>
  </p:clrMapOvr>
  <p:hf sldNum="0"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81"/>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6" y="2174881"/>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3368479693"/>
      </p:ext>
    </p:extLst>
  </p:cSld>
  <p:clrMapOvr>
    <a:masterClrMapping/>
  </p:clrMapOvr>
  <p:hf sldNum="0" hdr="0" dt="0"/>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1074421258"/>
      </p:ext>
    </p:extLst>
  </p:cSld>
  <p:clrMapOvr>
    <a:masterClrMapping/>
  </p:clrMapOvr>
  <p:hf sldNum="0" hdr="0" dt="0"/>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3923428377"/>
      </p:ext>
    </p:extLst>
  </p:cSld>
  <p:clrMapOvr>
    <a:masterClrMapping/>
  </p:clrMapOvr>
  <p:hf sldNum="0" hd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6"/>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6"/>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2334626712"/>
      </p:ext>
    </p:extLst>
  </p:cSld>
  <p:clrMapOvr>
    <a:masterClrMapping/>
  </p:clrMapOvr>
  <p:hf sldNum="0" hdr="0" dt="0"/>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t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1513" y="5367344"/>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2767108058"/>
      </p:ext>
    </p:extLst>
  </p:cSld>
  <p:clrMapOvr>
    <a:masterClrMapping/>
  </p:clrMapOvr>
  <p:hf sldNum="0" hdr="0" dt="0"/>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3251101695"/>
      </p:ext>
    </p:extLst>
  </p:cSld>
  <p:clrMapOvr>
    <a:masterClrMapping/>
  </p:clrMapOvr>
  <p:hf sldNum="0" hd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8"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7" y="642938"/>
            <a:ext cx="6424613"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2626028914"/>
      </p:ext>
    </p:extLst>
  </p:cSld>
  <p:clrMapOvr>
    <a:masterClrMapping/>
  </p:clrMapOvr>
  <p:hf sldNum="0" hdr="0" dt="0"/>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9"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1" t="331" r="52" b="284"/>
          <a:stretch>
            <a:fillRect/>
          </a:stretch>
        </p:blipFill>
        <p:spPr bwMode="auto">
          <a:xfrm>
            <a:off x="0" y="3429000"/>
            <a:ext cx="103695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2"/>
          <p:cNvSpPr>
            <a:spLocks noChangeArrowheads="1"/>
          </p:cNvSpPr>
          <p:nvPr userDrawn="1"/>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68" tIns="49684" rIns="99368" bIns="49684" anchor="ctr"/>
          <a:lstStyle>
            <a:lvl1pPr defTabSz="995363">
              <a:defRPr sz="1200" b="1">
                <a:solidFill>
                  <a:schemeClr val="tx1"/>
                </a:solidFill>
                <a:latin typeface="Arial" charset="0"/>
                <a:cs typeface="Arial" charset="0"/>
              </a:defRPr>
            </a:lvl1pPr>
            <a:lvl2pPr marL="742950" indent="-285750" defTabSz="995363">
              <a:defRPr sz="1200" b="1">
                <a:solidFill>
                  <a:schemeClr val="tx1"/>
                </a:solidFill>
                <a:latin typeface="Arial" charset="0"/>
                <a:cs typeface="Arial" charset="0"/>
              </a:defRPr>
            </a:lvl2pPr>
            <a:lvl3pPr marL="1143000" indent="-228600" defTabSz="995363">
              <a:defRPr sz="1200" b="1">
                <a:solidFill>
                  <a:schemeClr val="tx1"/>
                </a:solidFill>
                <a:latin typeface="Arial" charset="0"/>
                <a:cs typeface="Arial" charset="0"/>
              </a:defRPr>
            </a:lvl3pPr>
            <a:lvl4pPr marL="1600200" indent="-228600" defTabSz="995363">
              <a:defRPr sz="1200" b="1">
                <a:solidFill>
                  <a:schemeClr val="tx1"/>
                </a:solidFill>
                <a:latin typeface="Arial" charset="0"/>
                <a:cs typeface="Arial" charset="0"/>
              </a:defRPr>
            </a:lvl4pPr>
            <a:lvl5pPr marL="2057400" indent="-228600" defTabSz="995363">
              <a:defRPr sz="1200" b="1">
                <a:solidFill>
                  <a:schemeClr val="tx1"/>
                </a:solidFill>
                <a:latin typeface="Arial" charset="0"/>
                <a:cs typeface="Arial" charset="0"/>
              </a:defRPr>
            </a:lvl5pPr>
            <a:lvl6pPr marL="2514600" indent="-228600" algn="ctr" defTabSz="995363" eaLnBrk="0" fontAlgn="base" hangingPunct="0">
              <a:spcBef>
                <a:spcPct val="0"/>
              </a:spcBef>
              <a:spcAft>
                <a:spcPct val="0"/>
              </a:spcAft>
              <a:defRPr sz="1200" b="1">
                <a:solidFill>
                  <a:schemeClr val="tx1"/>
                </a:solidFill>
                <a:latin typeface="Arial" charset="0"/>
                <a:cs typeface="Arial" charset="0"/>
              </a:defRPr>
            </a:lvl6pPr>
            <a:lvl7pPr marL="2971800" indent="-228600" algn="ctr" defTabSz="995363" eaLnBrk="0" fontAlgn="base" hangingPunct="0">
              <a:spcBef>
                <a:spcPct val="0"/>
              </a:spcBef>
              <a:spcAft>
                <a:spcPct val="0"/>
              </a:spcAft>
              <a:defRPr sz="1200" b="1">
                <a:solidFill>
                  <a:schemeClr val="tx1"/>
                </a:solidFill>
                <a:latin typeface="Arial" charset="0"/>
                <a:cs typeface="Arial" charset="0"/>
              </a:defRPr>
            </a:lvl7pPr>
            <a:lvl8pPr marL="3429000" indent="-228600" algn="ctr" defTabSz="995363" eaLnBrk="0" fontAlgn="base" hangingPunct="0">
              <a:spcBef>
                <a:spcPct val="0"/>
              </a:spcBef>
              <a:spcAft>
                <a:spcPct val="0"/>
              </a:spcAft>
              <a:defRPr sz="1200" b="1">
                <a:solidFill>
                  <a:schemeClr val="tx1"/>
                </a:solidFill>
                <a:latin typeface="Arial" charset="0"/>
                <a:cs typeface="Arial" charset="0"/>
              </a:defRPr>
            </a:lvl8pPr>
            <a:lvl9pPr marL="3886200" indent="-228600" algn="ctr" defTabSz="995363"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userDrawn="1"/>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68" tIns="49684" rIns="99368" bIns="49684" anchor="ctr"/>
          <a:lstStyle>
            <a:lvl1pPr defTabSz="935038">
              <a:defRPr sz="1200" b="1">
                <a:solidFill>
                  <a:schemeClr val="tx1"/>
                </a:solidFill>
                <a:latin typeface="Arial" charset="0"/>
                <a:cs typeface="Arial" charset="0"/>
              </a:defRPr>
            </a:lvl1pPr>
            <a:lvl2pPr marL="742950" indent="-285750" defTabSz="935038">
              <a:defRPr sz="1200" b="1">
                <a:solidFill>
                  <a:schemeClr val="tx1"/>
                </a:solidFill>
                <a:latin typeface="Arial" charset="0"/>
                <a:cs typeface="Arial" charset="0"/>
              </a:defRPr>
            </a:lvl2pPr>
            <a:lvl3pPr marL="1143000" indent="-228600" defTabSz="935038">
              <a:defRPr sz="1200" b="1">
                <a:solidFill>
                  <a:schemeClr val="tx1"/>
                </a:solidFill>
                <a:latin typeface="Arial" charset="0"/>
                <a:cs typeface="Arial" charset="0"/>
              </a:defRPr>
            </a:lvl3pPr>
            <a:lvl4pPr marL="1600200" indent="-228600" defTabSz="935038">
              <a:defRPr sz="1200" b="1">
                <a:solidFill>
                  <a:schemeClr val="tx1"/>
                </a:solidFill>
                <a:latin typeface="Arial" charset="0"/>
                <a:cs typeface="Arial" charset="0"/>
              </a:defRPr>
            </a:lvl4pPr>
            <a:lvl5pPr marL="2057400" indent="-228600" defTabSz="935038">
              <a:defRPr sz="1200" b="1">
                <a:solidFill>
                  <a:schemeClr val="tx1"/>
                </a:solidFill>
                <a:latin typeface="Arial" charset="0"/>
                <a:cs typeface="Arial" charset="0"/>
              </a:defRPr>
            </a:lvl5pPr>
            <a:lvl6pPr marL="2514600" indent="-228600" algn="ctr" defTabSz="935038" eaLnBrk="0" fontAlgn="base" hangingPunct="0">
              <a:spcBef>
                <a:spcPct val="0"/>
              </a:spcBef>
              <a:spcAft>
                <a:spcPct val="0"/>
              </a:spcAft>
              <a:defRPr sz="1200" b="1">
                <a:solidFill>
                  <a:schemeClr val="tx1"/>
                </a:solidFill>
                <a:latin typeface="Arial" charset="0"/>
                <a:cs typeface="Arial" charset="0"/>
              </a:defRPr>
            </a:lvl6pPr>
            <a:lvl7pPr marL="2971800" indent="-228600" algn="ctr" defTabSz="935038" eaLnBrk="0" fontAlgn="base" hangingPunct="0">
              <a:spcBef>
                <a:spcPct val="0"/>
              </a:spcBef>
              <a:spcAft>
                <a:spcPct val="0"/>
              </a:spcAft>
              <a:defRPr sz="1200" b="1">
                <a:solidFill>
                  <a:schemeClr val="tx1"/>
                </a:solidFill>
                <a:latin typeface="Arial" charset="0"/>
                <a:cs typeface="Arial" charset="0"/>
              </a:defRPr>
            </a:lvl7pPr>
            <a:lvl8pPr marL="3429000" indent="-228600" algn="ctr" defTabSz="935038" eaLnBrk="0" fontAlgn="base" hangingPunct="0">
              <a:spcBef>
                <a:spcPct val="0"/>
              </a:spcBef>
              <a:spcAft>
                <a:spcPct val="0"/>
              </a:spcAft>
              <a:defRPr sz="1200" b="1">
                <a:solidFill>
                  <a:schemeClr val="tx1"/>
                </a:solidFill>
                <a:latin typeface="Arial" charset="0"/>
                <a:cs typeface="Arial" charset="0"/>
              </a:defRPr>
            </a:lvl8pPr>
            <a:lvl9pPr marL="3886200" indent="-228600" algn="ctr" defTabSz="935038"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pic>
        <p:nvPicPr>
          <p:cNvPr id="6" name="Picture 45" descr="HSBC Hexagon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52"/>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719145" y="6769106"/>
            <a:ext cx="65" cy="169203"/>
          </a:xfrm>
        </p:spPr>
        <p:txBody>
          <a:bodyPr/>
          <a:lstStyle>
            <a:lvl1pPr algn="l">
              <a:defRPr/>
            </a:lvl1pPr>
          </a:lstStyle>
          <a:p>
            <a:pPr>
              <a:defRPr/>
            </a:pPr>
            <a:endParaRPr lang="en-US" altLang="en-US"/>
          </a:p>
        </p:txBody>
      </p:sp>
    </p:spTree>
    <p:extLst>
      <p:ext uri="{BB962C8B-B14F-4D97-AF65-F5344CB8AC3E}">
        <p14:creationId xmlns:p14="http://schemas.microsoft.com/office/powerpoint/2010/main" val="2509509855"/>
      </p:ext>
    </p:extLst>
  </p:cSld>
  <p:clrMapOvr>
    <a:masterClrMapping/>
  </p:clrMapOvr>
  <p:hf sldNum="0"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9"/>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6308" indent="0" algn="ctr">
              <a:buNone/>
              <a:defRPr/>
            </a:lvl2pPr>
            <a:lvl3pPr marL="912616" indent="0" algn="ctr">
              <a:buNone/>
              <a:defRPr/>
            </a:lvl3pPr>
            <a:lvl4pPr marL="1368926" indent="0" algn="ctr">
              <a:buNone/>
              <a:defRPr/>
            </a:lvl4pPr>
            <a:lvl5pPr marL="1825233" indent="0" algn="ctr">
              <a:buNone/>
              <a:defRPr/>
            </a:lvl5pPr>
            <a:lvl6pPr marL="2281545" indent="0" algn="ctr">
              <a:buNone/>
              <a:defRPr/>
            </a:lvl6pPr>
            <a:lvl7pPr marL="2737851" indent="0" algn="ctr">
              <a:buNone/>
              <a:defRPr/>
            </a:lvl7pPr>
            <a:lvl8pPr marL="3194161" indent="0" algn="ctr">
              <a:buNone/>
              <a:defRPr/>
            </a:lvl8pPr>
            <a:lvl9pPr marL="3650469"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48148220"/>
      </p:ext>
    </p:extLst>
  </p:cSld>
  <p:clrMapOvr>
    <a:masterClrMapping/>
  </p:clrMapOvr>
  <p:hf sldNum="0"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5374475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461362624"/>
      </p:ext>
    </p:extLst>
  </p:cSld>
  <p:clrMapOvr>
    <a:masterClrMapping/>
  </p:clrMapOvr>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598802615"/>
      </p:ext>
    </p:extLst>
  </p:cSld>
  <p:clrMapOvr>
    <a:masterClrMapping/>
  </p:clrMapOvr>
  <p:hf sldNum="0"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4"/>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31"/>
            <a:ext cx="8420100" cy="1500187"/>
          </a:xfrm>
        </p:spPr>
        <p:txBody>
          <a:bodyPr anchor="b"/>
          <a:lstStyle>
            <a:lvl1pPr marL="0" indent="0">
              <a:buNone/>
              <a:defRPr sz="2000"/>
            </a:lvl1pPr>
            <a:lvl2pPr marL="456308" indent="0">
              <a:buNone/>
              <a:defRPr sz="1800"/>
            </a:lvl2pPr>
            <a:lvl3pPr marL="912616" indent="0">
              <a:buNone/>
              <a:defRPr sz="1700"/>
            </a:lvl3pPr>
            <a:lvl4pPr marL="1368926" indent="0">
              <a:buNone/>
              <a:defRPr sz="1400"/>
            </a:lvl4pPr>
            <a:lvl5pPr marL="1825233" indent="0">
              <a:buNone/>
              <a:defRPr sz="1400"/>
            </a:lvl5pPr>
            <a:lvl6pPr marL="2281545" indent="0">
              <a:buNone/>
              <a:defRPr sz="1400"/>
            </a:lvl6pPr>
            <a:lvl7pPr marL="2737851" indent="0">
              <a:buNone/>
              <a:defRPr sz="1400"/>
            </a:lvl7pPr>
            <a:lvl8pPr marL="3194161" indent="0">
              <a:buNone/>
              <a:defRPr sz="1400"/>
            </a:lvl8pPr>
            <a:lvl9pPr marL="3650469"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28925111"/>
      </p:ext>
    </p:extLst>
  </p:cSld>
  <p:clrMapOvr>
    <a:masterClrMapping/>
  </p:clrMapOvr>
  <p:hf sldNum="0"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31"/>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31"/>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19869661"/>
      </p:ext>
    </p:extLst>
  </p:cSld>
  <p:clrMapOvr>
    <a:masterClrMapping/>
  </p:clrMapOvr>
  <p:hf sldNum="0"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308" indent="0">
              <a:buNone/>
              <a:defRPr sz="2000" b="1"/>
            </a:lvl2pPr>
            <a:lvl3pPr marL="912616" indent="0">
              <a:buNone/>
              <a:defRPr sz="1800" b="1"/>
            </a:lvl3pPr>
            <a:lvl4pPr marL="1368926" indent="0">
              <a:buNone/>
              <a:defRPr sz="1700" b="1"/>
            </a:lvl4pPr>
            <a:lvl5pPr marL="1825233" indent="0">
              <a:buNone/>
              <a:defRPr sz="1700" b="1"/>
            </a:lvl5pPr>
            <a:lvl6pPr marL="2281545" indent="0">
              <a:buNone/>
              <a:defRPr sz="1700" b="1"/>
            </a:lvl6pPr>
            <a:lvl7pPr marL="2737851" indent="0">
              <a:buNone/>
              <a:defRPr sz="1700" b="1"/>
            </a:lvl7pPr>
            <a:lvl8pPr marL="3194161" indent="0">
              <a:buNone/>
              <a:defRPr sz="1700" b="1"/>
            </a:lvl8pPr>
            <a:lvl9pPr marL="365046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92"/>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6308" indent="0">
              <a:buNone/>
              <a:defRPr sz="2000" b="1"/>
            </a:lvl2pPr>
            <a:lvl3pPr marL="912616" indent="0">
              <a:buNone/>
              <a:defRPr sz="1800" b="1"/>
            </a:lvl3pPr>
            <a:lvl4pPr marL="1368926" indent="0">
              <a:buNone/>
              <a:defRPr sz="1700" b="1"/>
            </a:lvl4pPr>
            <a:lvl5pPr marL="1825233" indent="0">
              <a:buNone/>
              <a:defRPr sz="1700" b="1"/>
            </a:lvl5pPr>
            <a:lvl6pPr marL="2281545" indent="0">
              <a:buNone/>
              <a:defRPr sz="1700" b="1"/>
            </a:lvl6pPr>
            <a:lvl7pPr marL="2737851" indent="0">
              <a:buNone/>
              <a:defRPr sz="1700" b="1"/>
            </a:lvl7pPr>
            <a:lvl8pPr marL="3194161" indent="0">
              <a:buNone/>
              <a:defRPr sz="1700" b="1"/>
            </a:lvl8pPr>
            <a:lvl9pPr marL="365046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92"/>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33913364"/>
      </p:ext>
    </p:extLst>
  </p:cSld>
  <p:clrMapOvr>
    <a:masterClrMapping/>
  </p:clrMapOvr>
  <p:hf sldNum="0"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81561318"/>
      </p:ext>
    </p:extLst>
  </p:cSld>
  <p:clrMapOvr>
    <a:masterClrMapping/>
  </p:clrMapOvr>
  <p:hf sldNum="0"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70773206"/>
      </p:ext>
    </p:extLst>
  </p:cSld>
  <p:clrMapOvr>
    <a:masterClrMapping/>
  </p:clrMapOvr>
  <p:hf sldNum="0"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5"/>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6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308" indent="0">
              <a:buNone/>
              <a:defRPr sz="1200"/>
            </a:lvl2pPr>
            <a:lvl3pPr marL="912616" indent="0">
              <a:buNone/>
              <a:defRPr sz="1000"/>
            </a:lvl3pPr>
            <a:lvl4pPr marL="1368926" indent="0">
              <a:buNone/>
              <a:defRPr sz="900"/>
            </a:lvl4pPr>
            <a:lvl5pPr marL="1825233" indent="0">
              <a:buNone/>
              <a:defRPr sz="900"/>
            </a:lvl5pPr>
            <a:lvl6pPr marL="2281545" indent="0">
              <a:buNone/>
              <a:defRPr sz="900"/>
            </a:lvl6pPr>
            <a:lvl7pPr marL="2737851" indent="0">
              <a:buNone/>
              <a:defRPr sz="900"/>
            </a:lvl7pPr>
            <a:lvl8pPr marL="3194161" indent="0">
              <a:buNone/>
              <a:defRPr sz="900"/>
            </a:lvl8pPr>
            <a:lvl9pPr marL="3650469"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92416895"/>
      </p:ext>
    </p:extLst>
  </p:cSld>
  <p:clrMapOvr>
    <a:masterClrMapping/>
  </p:clrMapOvr>
  <p:hf sldNum="0"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9"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9" y="612782"/>
            <a:ext cx="5943599" cy="4114800"/>
          </a:xfrm>
        </p:spPr>
        <p:txBody>
          <a:bodyPr tIns="0"/>
          <a:lstStyle>
            <a:lvl1pPr marL="0" indent="0">
              <a:buNone/>
              <a:defRPr sz="3200"/>
            </a:lvl1pPr>
            <a:lvl2pPr marL="456308" indent="0">
              <a:buNone/>
              <a:defRPr sz="2800"/>
            </a:lvl2pPr>
            <a:lvl3pPr marL="912616" indent="0">
              <a:buNone/>
              <a:defRPr sz="2400"/>
            </a:lvl3pPr>
            <a:lvl4pPr marL="1368926" indent="0">
              <a:buNone/>
              <a:defRPr sz="2000"/>
            </a:lvl4pPr>
            <a:lvl5pPr marL="1825233" indent="0">
              <a:buNone/>
              <a:defRPr sz="2000"/>
            </a:lvl5pPr>
            <a:lvl6pPr marL="2281545" indent="0">
              <a:buNone/>
              <a:defRPr sz="2000"/>
            </a:lvl6pPr>
            <a:lvl7pPr marL="2737851" indent="0">
              <a:buNone/>
              <a:defRPr sz="2000"/>
            </a:lvl7pPr>
            <a:lvl8pPr marL="3194161" indent="0">
              <a:buNone/>
              <a:defRPr sz="2000"/>
            </a:lvl8pPr>
            <a:lvl9pPr marL="3650469" indent="0">
              <a:buNone/>
              <a:defRPr sz="2000"/>
            </a:lvl9pPr>
          </a:lstStyle>
          <a:p>
            <a:pPr lvl="0"/>
            <a:endParaRPr lang="en-GB" noProof="0" smtClean="0"/>
          </a:p>
        </p:txBody>
      </p:sp>
      <p:sp>
        <p:nvSpPr>
          <p:cNvPr id="4" name="Text Placeholder 3"/>
          <p:cNvSpPr>
            <a:spLocks noGrp="1"/>
          </p:cNvSpPr>
          <p:nvPr>
            <p:ph type="body" sz="half" idx="2"/>
          </p:nvPr>
        </p:nvSpPr>
        <p:spPr>
          <a:xfrm>
            <a:off x="1941539" y="5367349"/>
            <a:ext cx="5943599" cy="804862"/>
          </a:xfrm>
        </p:spPr>
        <p:txBody>
          <a:bodyPr/>
          <a:lstStyle>
            <a:lvl1pPr marL="0" indent="0">
              <a:buNone/>
              <a:defRPr sz="1400"/>
            </a:lvl1pPr>
            <a:lvl2pPr marL="456308" indent="0">
              <a:buNone/>
              <a:defRPr sz="1200"/>
            </a:lvl2pPr>
            <a:lvl3pPr marL="912616" indent="0">
              <a:buNone/>
              <a:defRPr sz="1000"/>
            </a:lvl3pPr>
            <a:lvl4pPr marL="1368926" indent="0">
              <a:buNone/>
              <a:defRPr sz="900"/>
            </a:lvl4pPr>
            <a:lvl5pPr marL="1825233" indent="0">
              <a:buNone/>
              <a:defRPr sz="900"/>
            </a:lvl5pPr>
            <a:lvl6pPr marL="2281545" indent="0">
              <a:buNone/>
              <a:defRPr sz="900"/>
            </a:lvl6pPr>
            <a:lvl7pPr marL="2737851" indent="0">
              <a:buNone/>
              <a:defRPr sz="900"/>
            </a:lvl7pPr>
            <a:lvl8pPr marL="3194161" indent="0">
              <a:buNone/>
              <a:defRPr sz="900"/>
            </a:lvl8pPr>
            <a:lvl9pPr marL="3650469"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36283304"/>
      </p:ext>
    </p:extLst>
  </p:cSld>
  <p:clrMapOvr>
    <a:masterClrMapping/>
  </p:clrMapOvr>
  <p:hf sldNum="0"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60188494"/>
      </p:ext>
    </p:extLst>
  </p:cSld>
  <p:clrMapOvr>
    <a:masterClrMapping/>
  </p:clrMapOvr>
  <p:hf sldNum="0"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9"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98" y="642938"/>
            <a:ext cx="6424613"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08297620"/>
      </p:ext>
    </p:extLst>
  </p:cSld>
  <p:clrMapOvr>
    <a:masterClrMapping/>
  </p:clrMapOvr>
  <p:hf sldNum="0"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3"/>
          <p:cNvSpPr>
            <a:spLocks noChangeArrowheads="1"/>
          </p:cNvSpPr>
          <p:nvPr userDrawn="1"/>
        </p:nvSpPr>
        <p:spPr bwMode="auto">
          <a:xfrm>
            <a:off x="0" y="3624269"/>
            <a:ext cx="10369550" cy="2160587"/>
          </a:xfrm>
          <a:prstGeom prst="rect">
            <a:avLst/>
          </a:prstGeom>
          <a:solidFill>
            <a:schemeClr val="bg2"/>
          </a:solidFill>
          <a:ln>
            <a:noFill/>
          </a:ln>
          <a:effectLst/>
          <a:extLst>
            <a:ext uri="{91240B29-F687-4F45-9708-019B960494DF}">
              <a14:hiddenLine xmlns:a14="http://schemas.microsoft.com/office/drawing/2010/main" w="12700" algn="ctr">
                <a:solidFill>
                  <a:srgbClr val="62646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3" rIns="0" bIns="0" anchor="ctr"/>
          <a:lstStyle>
            <a:lvl1pPr defTabSz="1006475">
              <a:defRPr sz="1200" b="1">
                <a:solidFill>
                  <a:schemeClr val="tx1"/>
                </a:solidFill>
                <a:latin typeface="Arial" charset="0"/>
                <a:cs typeface="Arial" charset="0"/>
              </a:defRPr>
            </a:lvl1pPr>
            <a:lvl2pPr marL="742950" indent="-285750" defTabSz="1006475">
              <a:defRPr sz="1200" b="1">
                <a:solidFill>
                  <a:schemeClr val="tx1"/>
                </a:solidFill>
                <a:latin typeface="Arial" charset="0"/>
                <a:cs typeface="Arial" charset="0"/>
              </a:defRPr>
            </a:lvl2pPr>
            <a:lvl3pPr marL="1143000" indent="-228600" defTabSz="1006475">
              <a:defRPr sz="1200" b="1">
                <a:solidFill>
                  <a:schemeClr val="tx1"/>
                </a:solidFill>
                <a:latin typeface="Arial" charset="0"/>
                <a:cs typeface="Arial" charset="0"/>
              </a:defRPr>
            </a:lvl3pPr>
            <a:lvl4pPr marL="1600200" indent="-228600" defTabSz="1006475">
              <a:defRPr sz="1200" b="1">
                <a:solidFill>
                  <a:schemeClr val="tx1"/>
                </a:solidFill>
                <a:latin typeface="Arial" charset="0"/>
                <a:cs typeface="Arial" charset="0"/>
              </a:defRPr>
            </a:lvl4pPr>
            <a:lvl5pPr marL="2057400" indent="-228600" defTabSz="1006475">
              <a:defRPr sz="1200" b="1">
                <a:solidFill>
                  <a:schemeClr val="tx1"/>
                </a:solidFill>
                <a:latin typeface="Arial" charset="0"/>
                <a:cs typeface="Arial" charset="0"/>
              </a:defRPr>
            </a:lvl5pPr>
            <a:lvl6pPr marL="2514600" indent="-228600" algn="ctr" defTabSz="1006475" eaLnBrk="0" fontAlgn="base" hangingPunct="0">
              <a:spcBef>
                <a:spcPct val="0"/>
              </a:spcBef>
              <a:spcAft>
                <a:spcPct val="0"/>
              </a:spcAft>
              <a:defRPr sz="1200" b="1">
                <a:solidFill>
                  <a:schemeClr val="tx1"/>
                </a:solidFill>
                <a:latin typeface="Arial" charset="0"/>
                <a:cs typeface="Arial" charset="0"/>
              </a:defRPr>
            </a:lvl6pPr>
            <a:lvl7pPr marL="2971800" indent="-228600" algn="ctr" defTabSz="1006475" eaLnBrk="0" fontAlgn="base" hangingPunct="0">
              <a:spcBef>
                <a:spcPct val="0"/>
              </a:spcBef>
              <a:spcAft>
                <a:spcPct val="0"/>
              </a:spcAft>
              <a:defRPr sz="1200" b="1">
                <a:solidFill>
                  <a:schemeClr val="tx1"/>
                </a:solidFill>
                <a:latin typeface="Arial" charset="0"/>
                <a:cs typeface="Arial" charset="0"/>
              </a:defRPr>
            </a:lvl7pPr>
            <a:lvl8pPr marL="3429000" indent="-228600" algn="ctr" defTabSz="1006475" eaLnBrk="0" fontAlgn="base" hangingPunct="0">
              <a:spcBef>
                <a:spcPct val="0"/>
              </a:spcBef>
              <a:spcAft>
                <a:spcPct val="0"/>
              </a:spcAft>
              <a:defRPr sz="1200" b="1">
                <a:solidFill>
                  <a:schemeClr val="tx1"/>
                </a:solidFill>
                <a:latin typeface="Arial" charset="0"/>
                <a:cs typeface="Arial" charset="0"/>
              </a:defRPr>
            </a:lvl8pPr>
            <a:lvl9pPr marL="3886200" indent="-228600" algn="ctr" defTabSz="1006475" eaLnBrk="0" fontAlgn="base" hangingPunct="0">
              <a:spcBef>
                <a:spcPct val="0"/>
              </a:spcBef>
              <a:spcAft>
                <a:spcPct val="0"/>
              </a:spcAft>
              <a:defRPr sz="1200" b="1">
                <a:solidFill>
                  <a:schemeClr val="tx1"/>
                </a:solidFill>
                <a:latin typeface="Arial" charset="0"/>
                <a:cs typeface="Arial" charset="0"/>
              </a:defRPr>
            </a:lvl9pPr>
          </a:lstStyle>
          <a:p>
            <a:endParaRPr lang="en-US" altLang="en-US" smtClean="0">
              <a:solidFill>
                <a:srgbClr val="000000"/>
              </a:solidFill>
            </a:endParaRPr>
          </a:p>
        </p:txBody>
      </p:sp>
      <p:sp>
        <p:nvSpPr>
          <p:cNvPr id="4" name="Rectangle 82"/>
          <p:cNvSpPr>
            <a:spLocks noChangeArrowheads="1"/>
          </p:cNvSpPr>
          <p:nvPr userDrawn="1"/>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46" tIns="49774" rIns="99546" bIns="49774" anchor="ctr"/>
          <a:lstStyle>
            <a:lvl1pPr defTabSz="993775">
              <a:defRPr sz="1200" b="1">
                <a:solidFill>
                  <a:schemeClr val="tx1"/>
                </a:solidFill>
                <a:latin typeface="Arial" charset="0"/>
                <a:cs typeface="Arial" charset="0"/>
              </a:defRPr>
            </a:lvl1pPr>
            <a:lvl2pPr marL="742950" indent="-285750" defTabSz="993775">
              <a:defRPr sz="1200" b="1">
                <a:solidFill>
                  <a:schemeClr val="tx1"/>
                </a:solidFill>
                <a:latin typeface="Arial" charset="0"/>
                <a:cs typeface="Arial" charset="0"/>
              </a:defRPr>
            </a:lvl2pPr>
            <a:lvl3pPr marL="1143000" indent="-228600" defTabSz="993775">
              <a:defRPr sz="1200" b="1">
                <a:solidFill>
                  <a:schemeClr val="tx1"/>
                </a:solidFill>
                <a:latin typeface="Arial" charset="0"/>
                <a:cs typeface="Arial" charset="0"/>
              </a:defRPr>
            </a:lvl3pPr>
            <a:lvl4pPr marL="1600200" indent="-228600" defTabSz="993775">
              <a:defRPr sz="1200" b="1">
                <a:solidFill>
                  <a:schemeClr val="tx1"/>
                </a:solidFill>
                <a:latin typeface="Arial" charset="0"/>
                <a:cs typeface="Arial" charset="0"/>
              </a:defRPr>
            </a:lvl4pPr>
            <a:lvl5pPr marL="2057400" indent="-228600" defTabSz="993775">
              <a:defRPr sz="1200" b="1">
                <a:solidFill>
                  <a:schemeClr val="tx1"/>
                </a:solidFill>
                <a:latin typeface="Arial" charset="0"/>
                <a:cs typeface="Arial" charset="0"/>
              </a:defRPr>
            </a:lvl5pPr>
            <a:lvl6pPr marL="2514600" indent="-228600" algn="ctr" defTabSz="993775" eaLnBrk="0" fontAlgn="base" hangingPunct="0">
              <a:spcBef>
                <a:spcPct val="0"/>
              </a:spcBef>
              <a:spcAft>
                <a:spcPct val="0"/>
              </a:spcAft>
              <a:defRPr sz="1200" b="1">
                <a:solidFill>
                  <a:schemeClr val="tx1"/>
                </a:solidFill>
                <a:latin typeface="Arial" charset="0"/>
                <a:cs typeface="Arial" charset="0"/>
              </a:defRPr>
            </a:lvl6pPr>
            <a:lvl7pPr marL="2971800" indent="-228600" algn="ctr" defTabSz="993775" eaLnBrk="0" fontAlgn="base" hangingPunct="0">
              <a:spcBef>
                <a:spcPct val="0"/>
              </a:spcBef>
              <a:spcAft>
                <a:spcPct val="0"/>
              </a:spcAft>
              <a:defRPr sz="1200" b="1">
                <a:solidFill>
                  <a:schemeClr val="tx1"/>
                </a:solidFill>
                <a:latin typeface="Arial" charset="0"/>
                <a:cs typeface="Arial" charset="0"/>
              </a:defRPr>
            </a:lvl7pPr>
            <a:lvl8pPr marL="3429000" indent="-228600" algn="ctr" defTabSz="993775" eaLnBrk="0" fontAlgn="base" hangingPunct="0">
              <a:spcBef>
                <a:spcPct val="0"/>
              </a:spcBef>
              <a:spcAft>
                <a:spcPct val="0"/>
              </a:spcAft>
              <a:defRPr sz="1200" b="1">
                <a:solidFill>
                  <a:schemeClr val="tx1"/>
                </a:solidFill>
                <a:latin typeface="Arial" charset="0"/>
                <a:cs typeface="Arial" charset="0"/>
              </a:defRPr>
            </a:lvl8pPr>
            <a:lvl9pPr marL="3886200" indent="-228600" algn="ctr" defTabSz="993775" eaLnBrk="0" fontAlgn="base" hangingPunct="0">
              <a:spcBef>
                <a:spcPct val="0"/>
              </a:spcBef>
              <a:spcAft>
                <a:spcPct val="0"/>
              </a:spcAft>
              <a:defRPr sz="1200" b="1">
                <a:solidFill>
                  <a:schemeClr val="tx1"/>
                </a:solidFill>
                <a:latin typeface="Arial" charset="0"/>
                <a:cs typeface="Arial" charset="0"/>
              </a:defRPr>
            </a:lvl9pPr>
          </a:lstStyle>
          <a:p>
            <a:pPr>
              <a:spcBef>
                <a:spcPct val="50000"/>
              </a:spcBef>
            </a:pPr>
            <a:endParaRPr lang="en-US" altLang="en-US" sz="700" i="1" smtClean="0">
              <a:solidFill>
                <a:srgbClr val="000000"/>
              </a:solidFill>
            </a:endParaRPr>
          </a:p>
        </p:txBody>
      </p:sp>
      <p:sp>
        <p:nvSpPr>
          <p:cNvPr id="5" name="AutoShape 27"/>
          <p:cNvSpPr>
            <a:spLocks noChangeArrowheads="1"/>
          </p:cNvSpPr>
          <p:nvPr userDrawn="1"/>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46" tIns="49774" rIns="99546" bIns="49774" anchor="ctr"/>
          <a:lstStyle>
            <a:lvl1pPr defTabSz="933450">
              <a:defRPr sz="1200" b="1">
                <a:solidFill>
                  <a:schemeClr val="tx1"/>
                </a:solidFill>
                <a:latin typeface="Arial" charset="0"/>
                <a:cs typeface="Arial" charset="0"/>
              </a:defRPr>
            </a:lvl1pPr>
            <a:lvl2pPr marL="742950" indent="-285750" defTabSz="933450">
              <a:defRPr sz="1200" b="1">
                <a:solidFill>
                  <a:schemeClr val="tx1"/>
                </a:solidFill>
                <a:latin typeface="Arial" charset="0"/>
                <a:cs typeface="Arial" charset="0"/>
              </a:defRPr>
            </a:lvl2pPr>
            <a:lvl3pPr marL="1143000" indent="-228600" defTabSz="933450">
              <a:defRPr sz="1200" b="1">
                <a:solidFill>
                  <a:schemeClr val="tx1"/>
                </a:solidFill>
                <a:latin typeface="Arial" charset="0"/>
                <a:cs typeface="Arial" charset="0"/>
              </a:defRPr>
            </a:lvl3pPr>
            <a:lvl4pPr marL="1600200" indent="-228600" defTabSz="933450">
              <a:defRPr sz="1200" b="1">
                <a:solidFill>
                  <a:schemeClr val="tx1"/>
                </a:solidFill>
                <a:latin typeface="Arial" charset="0"/>
                <a:cs typeface="Arial" charset="0"/>
              </a:defRPr>
            </a:lvl4pPr>
            <a:lvl5pPr marL="2057400" indent="-228600" defTabSz="933450">
              <a:defRPr sz="1200" b="1">
                <a:solidFill>
                  <a:schemeClr val="tx1"/>
                </a:solidFill>
                <a:latin typeface="Arial" charset="0"/>
                <a:cs typeface="Arial" charset="0"/>
              </a:defRPr>
            </a:lvl5pPr>
            <a:lvl6pPr marL="2514600" indent="-228600" algn="ctr" defTabSz="933450" eaLnBrk="0" fontAlgn="base" hangingPunct="0">
              <a:spcBef>
                <a:spcPct val="0"/>
              </a:spcBef>
              <a:spcAft>
                <a:spcPct val="0"/>
              </a:spcAft>
              <a:defRPr sz="1200" b="1">
                <a:solidFill>
                  <a:schemeClr val="tx1"/>
                </a:solidFill>
                <a:latin typeface="Arial" charset="0"/>
                <a:cs typeface="Arial" charset="0"/>
              </a:defRPr>
            </a:lvl6pPr>
            <a:lvl7pPr marL="2971800" indent="-228600" algn="ctr" defTabSz="933450" eaLnBrk="0" fontAlgn="base" hangingPunct="0">
              <a:spcBef>
                <a:spcPct val="0"/>
              </a:spcBef>
              <a:spcAft>
                <a:spcPct val="0"/>
              </a:spcAft>
              <a:defRPr sz="1200" b="1">
                <a:solidFill>
                  <a:schemeClr val="tx1"/>
                </a:solidFill>
                <a:latin typeface="Arial" charset="0"/>
                <a:cs typeface="Arial" charset="0"/>
              </a:defRPr>
            </a:lvl7pPr>
            <a:lvl8pPr marL="3429000" indent="-228600" algn="ctr" defTabSz="933450" eaLnBrk="0" fontAlgn="base" hangingPunct="0">
              <a:spcBef>
                <a:spcPct val="0"/>
              </a:spcBef>
              <a:spcAft>
                <a:spcPct val="0"/>
              </a:spcAft>
              <a:defRPr sz="1200" b="1">
                <a:solidFill>
                  <a:schemeClr val="tx1"/>
                </a:solidFill>
                <a:latin typeface="Arial" charset="0"/>
                <a:cs typeface="Arial" charset="0"/>
              </a:defRPr>
            </a:lvl8pPr>
            <a:lvl9pPr marL="3886200" indent="-228600" algn="ctr" defTabSz="933450" eaLnBrk="0" fontAlgn="base" hangingPunct="0">
              <a:spcBef>
                <a:spcPct val="0"/>
              </a:spcBef>
              <a:spcAft>
                <a:spcPct val="0"/>
              </a:spcAft>
              <a:defRPr sz="1200" b="1">
                <a:solidFill>
                  <a:schemeClr val="tx1"/>
                </a:solidFill>
                <a:latin typeface="Arial" charset="0"/>
                <a:cs typeface="Arial" charset="0"/>
              </a:defRPr>
            </a:lvl9pPr>
          </a:lstStyle>
          <a:p>
            <a:pPr>
              <a:spcBef>
                <a:spcPct val="50000"/>
              </a:spcBef>
            </a:pPr>
            <a:endParaRPr lang="en-US" altLang="en-US" sz="700" b="0" i="1" smtClean="0">
              <a:solidFill>
                <a:srgbClr val="000000"/>
              </a:solidFill>
            </a:endParaRPr>
          </a:p>
        </p:txBody>
      </p:sp>
      <p:pic>
        <p:nvPicPr>
          <p:cNvPr id="6" name="Picture 45" descr="HSBC Hexagon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45"/>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719145" y="6769106"/>
            <a:ext cx="65" cy="169203"/>
          </a:xfrm>
        </p:spPr>
        <p:txBody>
          <a:bodyPr/>
          <a:lstStyle>
            <a:lvl1pPr algn="l">
              <a:defRPr/>
            </a:lvl1pPr>
          </a:lstStyle>
          <a:p>
            <a:pPr>
              <a:defRPr/>
            </a:pPr>
            <a:endParaRPr lang="en-GB"/>
          </a:p>
        </p:txBody>
      </p:sp>
    </p:spTree>
    <p:extLst>
      <p:ext uri="{BB962C8B-B14F-4D97-AF65-F5344CB8AC3E}">
        <p14:creationId xmlns:p14="http://schemas.microsoft.com/office/powerpoint/2010/main" val="1093833599"/>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80734757"/>
      </p:ext>
    </p:extLst>
  </p:cSld>
  <p:clrMapOvr>
    <a:masterClrMapping/>
  </p:clrMapOvr>
  <p:hf sldNum="0" hdr="0" dt="0"/>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126" indent="0" algn="ctr">
              <a:buNone/>
              <a:defRPr/>
            </a:lvl2pPr>
            <a:lvl3pPr marL="914251" indent="0" algn="ctr">
              <a:buNone/>
              <a:defRPr/>
            </a:lvl3pPr>
            <a:lvl4pPr marL="1371377" indent="0" algn="ctr">
              <a:buNone/>
              <a:defRPr/>
            </a:lvl4pPr>
            <a:lvl5pPr marL="1828502" indent="0" algn="ctr">
              <a:buNone/>
              <a:defRPr/>
            </a:lvl5pPr>
            <a:lvl6pPr marL="2285628" indent="0" algn="ctr">
              <a:buNone/>
              <a:defRPr/>
            </a:lvl6pPr>
            <a:lvl7pPr marL="2742754" indent="0" algn="ctr">
              <a:buNone/>
              <a:defRPr/>
            </a:lvl7pPr>
            <a:lvl8pPr marL="3199879" indent="0" algn="ctr">
              <a:buNone/>
              <a:defRPr/>
            </a:lvl8pPr>
            <a:lvl9pPr marL="3657005"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15956462"/>
      </p:ext>
    </p:extLst>
  </p:cSld>
  <p:clrMapOvr>
    <a:masterClrMapping/>
  </p:clrMapOvr>
  <p:hf sldNum="0"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78935943"/>
      </p:ext>
    </p:extLst>
  </p:cSld>
  <p:clrMapOvr>
    <a:masterClrMapping/>
  </p:clrMapOvr>
  <p:hf sldNum="0"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7"/>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9"/>
            <a:ext cx="8420100" cy="1500187"/>
          </a:xfrm>
        </p:spPr>
        <p:txBody>
          <a:bodyPr anchor="b"/>
          <a:lstStyle>
            <a:lvl1pPr marL="0" indent="0">
              <a:buNone/>
              <a:defRPr sz="2000"/>
            </a:lvl1pPr>
            <a:lvl2pPr marL="457126" indent="0">
              <a:buNone/>
              <a:defRPr sz="1800"/>
            </a:lvl2pPr>
            <a:lvl3pPr marL="914251" indent="0">
              <a:buNone/>
              <a:defRPr sz="1700"/>
            </a:lvl3pPr>
            <a:lvl4pPr marL="1371377" indent="0">
              <a:buNone/>
              <a:defRPr sz="1400"/>
            </a:lvl4pPr>
            <a:lvl5pPr marL="1828502" indent="0">
              <a:buNone/>
              <a:defRPr sz="1400"/>
            </a:lvl5pPr>
            <a:lvl6pPr marL="2285628" indent="0">
              <a:buNone/>
              <a:defRPr sz="1400"/>
            </a:lvl6pPr>
            <a:lvl7pPr marL="2742754" indent="0">
              <a:buNone/>
              <a:defRPr sz="1400"/>
            </a:lvl7pPr>
            <a:lvl8pPr marL="3199879" indent="0">
              <a:buNone/>
              <a:defRPr sz="1400"/>
            </a:lvl8pPr>
            <a:lvl9pPr marL="3657005"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39560225"/>
      </p:ext>
    </p:extLst>
  </p:cSld>
  <p:clrMapOvr>
    <a:masterClrMapping/>
  </p:clrMapOvr>
  <p:hf sldNum="0"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14"/>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14"/>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081628928"/>
      </p:ext>
    </p:extLst>
  </p:cSld>
  <p:clrMapOvr>
    <a:masterClrMapping/>
  </p:clrMapOvr>
  <p:hf sldNum="0"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1" y="1535113"/>
            <a:ext cx="4376738" cy="639762"/>
          </a:xfrm>
        </p:spPr>
        <p:txBody>
          <a:bodyPr anchor="b"/>
          <a:lstStyle>
            <a:lvl1pPr marL="0" indent="0">
              <a:buNone/>
              <a:defRPr sz="2400" b="1"/>
            </a:lvl1pPr>
            <a:lvl2pPr marL="457126" indent="0">
              <a:buNone/>
              <a:defRPr sz="2000" b="1"/>
            </a:lvl2pPr>
            <a:lvl3pPr marL="914251" indent="0">
              <a:buNone/>
              <a:defRPr sz="1800" b="1"/>
            </a:lvl3pPr>
            <a:lvl4pPr marL="1371377" indent="0">
              <a:buNone/>
              <a:defRPr sz="1700" b="1"/>
            </a:lvl4pPr>
            <a:lvl5pPr marL="1828502" indent="0">
              <a:buNone/>
              <a:defRPr sz="1700" b="1"/>
            </a:lvl5pPr>
            <a:lvl6pPr marL="2285628" indent="0">
              <a:buNone/>
              <a:defRPr sz="1700" b="1"/>
            </a:lvl6pPr>
            <a:lvl7pPr marL="2742754" indent="0">
              <a:buNone/>
              <a:defRPr sz="1700" b="1"/>
            </a:lvl7pPr>
            <a:lvl8pPr marL="3199879" indent="0">
              <a:buNone/>
              <a:defRPr sz="1700" b="1"/>
            </a:lvl8pPr>
            <a:lvl9pPr marL="365700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7126" indent="0">
              <a:buNone/>
              <a:defRPr sz="2000" b="1"/>
            </a:lvl2pPr>
            <a:lvl3pPr marL="914251" indent="0">
              <a:buNone/>
              <a:defRPr sz="1800" b="1"/>
            </a:lvl3pPr>
            <a:lvl4pPr marL="1371377" indent="0">
              <a:buNone/>
              <a:defRPr sz="1700" b="1"/>
            </a:lvl4pPr>
            <a:lvl5pPr marL="1828502" indent="0">
              <a:buNone/>
              <a:defRPr sz="1700" b="1"/>
            </a:lvl5pPr>
            <a:lvl6pPr marL="2285628" indent="0">
              <a:buNone/>
              <a:defRPr sz="1700" b="1"/>
            </a:lvl6pPr>
            <a:lvl7pPr marL="2742754" indent="0">
              <a:buNone/>
              <a:defRPr sz="1700" b="1"/>
            </a:lvl7pPr>
            <a:lvl8pPr marL="3199879" indent="0">
              <a:buNone/>
              <a:defRPr sz="1700" b="1"/>
            </a:lvl8pPr>
            <a:lvl9pPr marL="365700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75"/>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280870730"/>
      </p:ext>
    </p:extLst>
  </p:cSld>
  <p:clrMapOvr>
    <a:masterClrMapping/>
  </p:clrMapOvr>
  <p:hf sldNum="0"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32909615"/>
      </p:ext>
    </p:extLst>
  </p:cSld>
  <p:clrMapOvr>
    <a:masterClrMapping/>
  </p:clrMapOvr>
  <p:hf sldNum="0"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16763438"/>
      </p:ext>
    </p:extLst>
  </p:cSld>
  <p:clrMapOvr>
    <a:masterClrMapping/>
  </p:clrMapOvr>
  <p:hf sldNum="0"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1" y="1435107"/>
            <a:ext cx="3259138" cy="4691063"/>
          </a:xfrm>
        </p:spPr>
        <p:txBody>
          <a:bodyPr/>
          <a:lstStyle>
            <a:lvl1pPr marL="0" indent="0">
              <a:buNone/>
              <a:defRPr sz="1400"/>
            </a:lvl1pPr>
            <a:lvl2pPr marL="457126" indent="0">
              <a:buNone/>
              <a:defRPr sz="1200"/>
            </a:lvl2pPr>
            <a:lvl3pPr marL="914251" indent="0">
              <a:buNone/>
              <a:defRPr sz="1000"/>
            </a:lvl3pPr>
            <a:lvl4pPr marL="1371377" indent="0">
              <a:buNone/>
              <a:defRPr sz="900"/>
            </a:lvl4pPr>
            <a:lvl5pPr marL="1828502" indent="0">
              <a:buNone/>
              <a:defRPr sz="900"/>
            </a:lvl5pPr>
            <a:lvl6pPr marL="2285628" indent="0">
              <a:buNone/>
              <a:defRPr sz="900"/>
            </a:lvl6pPr>
            <a:lvl7pPr marL="2742754" indent="0">
              <a:buNone/>
              <a:defRPr sz="900"/>
            </a:lvl7pPr>
            <a:lvl8pPr marL="3199879" indent="0">
              <a:buNone/>
              <a:defRPr sz="900"/>
            </a:lvl8pPr>
            <a:lvl9pPr marL="3657005"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20303595"/>
      </p:ext>
    </p:extLst>
  </p:cSld>
  <p:clrMapOvr>
    <a:masterClrMapping/>
  </p:clrMapOvr>
  <p:hf sldNum="0"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2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24" y="612776"/>
            <a:ext cx="5943599" cy="4114800"/>
          </a:xfrm>
        </p:spPr>
        <p:txBody>
          <a:bodyPr tIns="0"/>
          <a:lstStyle>
            <a:lvl1pPr marL="0" indent="0">
              <a:buNone/>
              <a:defRPr sz="3200"/>
            </a:lvl1pPr>
            <a:lvl2pPr marL="457126" indent="0">
              <a:buNone/>
              <a:defRPr sz="2800"/>
            </a:lvl2pPr>
            <a:lvl3pPr marL="914251" indent="0">
              <a:buNone/>
              <a:defRPr sz="2400"/>
            </a:lvl3pPr>
            <a:lvl4pPr marL="1371377" indent="0">
              <a:buNone/>
              <a:defRPr sz="2000"/>
            </a:lvl4pPr>
            <a:lvl5pPr marL="1828502" indent="0">
              <a:buNone/>
              <a:defRPr sz="2000"/>
            </a:lvl5pPr>
            <a:lvl6pPr marL="2285628" indent="0">
              <a:buNone/>
              <a:defRPr sz="2000"/>
            </a:lvl6pPr>
            <a:lvl7pPr marL="2742754" indent="0">
              <a:buNone/>
              <a:defRPr sz="2000"/>
            </a:lvl7pPr>
            <a:lvl8pPr marL="3199879" indent="0">
              <a:buNone/>
              <a:defRPr sz="2000"/>
            </a:lvl8pPr>
            <a:lvl9pPr marL="3657005" indent="0">
              <a:buNone/>
              <a:defRPr sz="2000"/>
            </a:lvl9pPr>
          </a:lstStyle>
          <a:p>
            <a:pPr lvl="0"/>
            <a:endParaRPr lang="en-GB" noProof="0" smtClean="0"/>
          </a:p>
        </p:txBody>
      </p:sp>
      <p:sp>
        <p:nvSpPr>
          <p:cNvPr id="4" name="Text Placeholder 3"/>
          <p:cNvSpPr>
            <a:spLocks noGrp="1"/>
          </p:cNvSpPr>
          <p:nvPr>
            <p:ph type="body" sz="half" idx="2"/>
          </p:nvPr>
        </p:nvSpPr>
        <p:spPr>
          <a:xfrm>
            <a:off x="1941524" y="5367345"/>
            <a:ext cx="5943599" cy="804862"/>
          </a:xfrm>
        </p:spPr>
        <p:txBody>
          <a:bodyPr/>
          <a:lstStyle>
            <a:lvl1pPr marL="0" indent="0">
              <a:buNone/>
              <a:defRPr sz="1400"/>
            </a:lvl1pPr>
            <a:lvl2pPr marL="457126" indent="0">
              <a:buNone/>
              <a:defRPr sz="1200"/>
            </a:lvl2pPr>
            <a:lvl3pPr marL="914251" indent="0">
              <a:buNone/>
              <a:defRPr sz="1000"/>
            </a:lvl3pPr>
            <a:lvl4pPr marL="1371377" indent="0">
              <a:buNone/>
              <a:defRPr sz="900"/>
            </a:lvl4pPr>
            <a:lvl5pPr marL="1828502" indent="0">
              <a:buNone/>
              <a:defRPr sz="900"/>
            </a:lvl5pPr>
            <a:lvl6pPr marL="2285628" indent="0">
              <a:buNone/>
              <a:defRPr sz="900"/>
            </a:lvl6pPr>
            <a:lvl7pPr marL="2742754" indent="0">
              <a:buNone/>
              <a:defRPr sz="900"/>
            </a:lvl7pPr>
            <a:lvl8pPr marL="3199879" indent="0">
              <a:buNone/>
              <a:defRPr sz="900"/>
            </a:lvl8pPr>
            <a:lvl9pPr marL="3657005"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92050674"/>
      </p:ext>
    </p:extLst>
  </p:cSld>
  <p:clrMapOvr>
    <a:masterClrMapping/>
  </p:clrMapOvr>
  <p:hf sldNum="0"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78439343"/>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488905132"/>
      </p:ext>
    </p:extLst>
  </p:cSld>
  <p:clrMapOvr>
    <a:masterClrMapping/>
  </p:clrMapOvr>
  <p:hf sldNum="0" hdr="0" dt="0"/>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9"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8" y="642938"/>
            <a:ext cx="6424613"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03495659"/>
      </p:ext>
    </p:extLst>
  </p:cSld>
  <p:clrMapOvr>
    <a:masterClrMapping/>
  </p:clrMapOvr>
  <p:hf sldNum="0" hdr="0" dt="0"/>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9"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1" t="331" r="52" b="284"/>
          <a:stretch>
            <a:fillRect/>
          </a:stretch>
        </p:blipFill>
        <p:spPr bwMode="auto">
          <a:xfrm>
            <a:off x="0" y="3429000"/>
            <a:ext cx="103695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2"/>
          <p:cNvSpPr>
            <a:spLocks noChangeArrowheads="1"/>
          </p:cNvSpPr>
          <p:nvPr userDrawn="1"/>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68" tIns="49684" rIns="99368" bIns="49684" anchor="ctr"/>
          <a:lstStyle>
            <a:lvl1pPr defTabSz="995363">
              <a:defRPr sz="1200" b="1">
                <a:solidFill>
                  <a:schemeClr val="tx1"/>
                </a:solidFill>
                <a:latin typeface="Arial" charset="0"/>
                <a:cs typeface="Arial" charset="0"/>
              </a:defRPr>
            </a:lvl1pPr>
            <a:lvl2pPr marL="742950" indent="-285750" defTabSz="995363">
              <a:defRPr sz="1200" b="1">
                <a:solidFill>
                  <a:schemeClr val="tx1"/>
                </a:solidFill>
                <a:latin typeface="Arial" charset="0"/>
                <a:cs typeface="Arial" charset="0"/>
              </a:defRPr>
            </a:lvl2pPr>
            <a:lvl3pPr marL="1143000" indent="-228600" defTabSz="995363">
              <a:defRPr sz="1200" b="1">
                <a:solidFill>
                  <a:schemeClr val="tx1"/>
                </a:solidFill>
                <a:latin typeface="Arial" charset="0"/>
                <a:cs typeface="Arial" charset="0"/>
              </a:defRPr>
            </a:lvl3pPr>
            <a:lvl4pPr marL="1600200" indent="-228600" defTabSz="995363">
              <a:defRPr sz="1200" b="1">
                <a:solidFill>
                  <a:schemeClr val="tx1"/>
                </a:solidFill>
                <a:latin typeface="Arial" charset="0"/>
                <a:cs typeface="Arial" charset="0"/>
              </a:defRPr>
            </a:lvl4pPr>
            <a:lvl5pPr marL="2057400" indent="-228600" defTabSz="995363">
              <a:defRPr sz="1200" b="1">
                <a:solidFill>
                  <a:schemeClr val="tx1"/>
                </a:solidFill>
                <a:latin typeface="Arial" charset="0"/>
                <a:cs typeface="Arial" charset="0"/>
              </a:defRPr>
            </a:lvl5pPr>
            <a:lvl6pPr marL="2514600" indent="-228600" algn="ctr" defTabSz="995363" eaLnBrk="0" fontAlgn="base" hangingPunct="0">
              <a:spcBef>
                <a:spcPct val="0"/>
              </a:spcBef>
              <a:spcAft>
                <a:spcPct val="0"/>
              </a:spcAft>
              <a:defRPr sz="1200" b="1">
                <a:solidFill>
                  <a:schemeClr val="tx1"/>
                </a:solidFill>
                <a:latin typeface="Arial" charset="0"/>
                <a:cs typeface="Arial" charset="0"/>
              </a:defRPr>
            </a:lvl6pPr>
            <a:lvl7pPr marL="2971800" indent="-228600" algn="ctr" defTabSz="995363" eaLnBrk="0" fontAlgn="base" hangingPunct="0">
              <a:spcBef>
                <a:spcPct val="0"/>
              </a:spcBef>
              <a:spcAft>
                <a:spcPct val="0"/>
              </a:spcAft>
              <a:defRPr sz="1200" b="1">
                <a:solidFill>
                  <a:schemeClr val="tx1"/>
                </a:solidFill>
                <a:latin typeface="Arial" charset="0"/>
                <a:cs typeface="Arial" charset="0"/>
              </a:defRPr>
            </a:lvl7pPr>
            <a:lvl8pPr marL="3429000" indent="-228600" algn="ctr" defTabSz="995363" eaLnBrk="0" fontAlgn="base" hangingPunct="0">
              <a:spcBef>
                <a:spcPct val="0"/>
              </a:spcBef>
              <a:spcAft>
                <a:spcPct val="0"/>
              </a:spcAft>
              <a:defRPr sz="1200" b="1">
                <a:solidFill>
                  <a:schemeClr val="tx1"/>
                </a:solidFill>
                <a:latin typeface="Arial" charset="0"/>
                <a:cs typeface="Arial" charset="0"/>
              </a:defRPr>
            </a:lvl8pPr>
            <a:lvl9pPr marL="3886200" indent="-228600" algn="ctr" defTabSz="995363"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userDrawn="1"/>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68" tIns="49684" rIns="99368" bIns="49684" anchor="ctr"/>
          <a:lstStyle>
            <a:lvl1pPr defTabSz="935038">
              <a:defRPr sz="1200" b="1">
                <a:solidFill>
                  <a:schemeClr val="tx1"/>
                </a:solidFill>
                <a:latin typeface="Arial" charset="0"/>
                <a:cs typeface="Arial" charset="0"/>
              </a:defRPr>
            </a:lvl1pPr>
            <a:lvl2pPr marL="742950" indent="-285750" defTabSz="935038">
              <a:defRPr sz="1200" b="1">
                <a:solidFill>
                  <a:schemeClr val="tx1"/>
                </a:solidFill>
                <a:latin typeface="Arial" charset="0"/>
                <a:cs typeface="Arial" charset="0"/>
              </a:defRPr>
            </a:lvl2pPr>
            <a:lvl3pPr marL="1143000" indent="-228600" defTabSz="935038">
              <a:defRPr sz="1200" b="1">
                <a:solidFill>
                  <a:schemeClr val="tx1"/>
                </a:solidFill>
                <a:latin typeface="Arial" charset="0"/>
                <a:cs typeface="Arial" charset="0"/>
              </a:defRPr>
            </a:lvl3pPr>
            <a:lvl4pPr marL="1600200" indent="-228600" defTabSz="935038">
              <a:defRPr sz="1200" b="1">
                <a:solidFill>
                  <a:schemeClr val="tx1"/>
                </a:solidFill>
                <a:latin typeface="Arial" charset="0"/>
                <a:cs typeface="Arial" charset="0"/>
              </a:defRPr>
            </a:lvl4pPr>
            <a:lvl5pPr marL="2057400" indent="-228600" defTabSz="935038">
              <a:defRPr sz="1200" b="1">
                <a:solidFill>
                  <a:schemeClr val="tx1"/>
                </a:solidFill>
                <a:latin typeface="Arial" charset="0"/>
                <a:cs typeface="Arial" charset="0"/>
              </a:defRPr>
            </a:lvl5pPr>
            <a:lvl6pPr marL="2514600" indent="-228600" algn="ctr" defTabSz="935038" eaLnBrk="0" fontAlgn="base" hangingPunct="0">
              <a:spcBef>
                <a:spcPct val="0"/>
              </a:spcBef>
              <a:spcAft>
                <a:spcPct val="0"/>
              </a:spcAft>
              <a:defRPr sz="1200" b="1">
                <a:solidFill>
                  <a:schemeClr val="tx1"/>
                </a:solidFill>
                <a:latin typeface="Arial" charset="0"/>
                <a:cs typeface="Arial" charset="0"/>
              </a:defRPr>
            </a:lvl6pPr>
            <a:lvl7pPr marL="2971800" indent="-228600" algn="ctr" defTabSz="935038" eaLnBrk="0" fontAlgn="base" hangingPunct="0">
              <a:spcBef>
                <a:spcPct val="0"/>
              </a:spcBef>
              <a:spcAft>
                <a:spcPct val="0"/>
              </a:spcAft>
              <a:defRPr sz="1200" b="1">
                <a:solidFill>
                  <a:schemeClr val="tx1"/>
                </a:solidFill>
                <a:latin typeface="Arial" charset="0"/>
                <a:cs typeface="Arial" charset="0"/>
              </a:defRPr>
            </a:lvl7pPr>
            <a:lvl8pPr marL="3429000" indent="-228600" algn="ctr" defTabSz="935038" eaLnBrk="0" fontAlgn="base" hangingPunct="0">
              <a:spcBef>
                <a:spcPct val="0"/>
              </a:spcBef>
              <a:spcAft>
                <a:spcPct val="0"/>
              </a:spcAft>
              <a:defRPr sz="1200" b="1">
                <a:solidFill>
                  <a:schemeClr val="tx1"/>
                </a:solidFill>
                <a:latin typeface="Arial" charset="0"/>
                <a:cs typeface="Arial" charset="0"/>
              </a:defRPr>
            </a:lvl8pPr>
            <a:lvl9pPr marL="3886200" indent="-228600" algn="ctr" defTabSz="935038"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pic>
        <p:nvPicPr>
          <p:cNvPr id="6" name="Picture 45" descr="HSBC Hexagon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52"/>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719145" y="6769106"/>
            <a:ext cx="65" cy="169203"/>
          </a:xfrm>
        </p:spPr>
        <p:txBody>
          <a:bodyPr/>
          <a:lstStyle>
            <a:lvl1pPr algn="l">
              <a:defRPr smtClean="0"/>
            </a:lvl1pPr>
          </a:lstStyle>
          <a:p>
            <a:pPr>
              <a:defRPr/>
            </a:pPr>
            <a:endParaRPr lang="en-US" altLang="en-US"/>
          </a:p>
        </p:txBody>
      </p:sp>
    </p:spTree>
    <p:extLst>
      <p:ext uri="{BB962C8B-B14F-4D97-AF65-F5344CB8AC3E}">
        <p14:creationId xmlns:p14="http://schemas.microsoft.com/office/powerpoint/2010/main" val="11235409"/>
      </p:ext>
    </p:extLst>
  </p:cSld>
  <p:clrMapOvr>
    <a:masterClrMapping/>
  </p:clrMapOvr>
  <p:hf sldNum="0" hdr="0" dt="0"/>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9"/>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6308" indent="0" algn="ctr">
              <a:buNone/>
              <a:defRPr/>
            </a:lvl2pPr>
            <a:lvl3pPr marL="912616" indent="0" algn="ctr">
              <a:buNone/>
              <a:defRPr/>
            </a:lvl3pPr>
            <a:lvl4pPr marL="1368926" indent="0" algn="ctr">
              <a:buNone/>
              <a:defRPr/>
            </a:lvl4pPr>
            <a:lvl5pPr marL="1825233" indent="0" algn="ctr">
              <a:buNone/>
              <a:defRPr/>
            </a:lvl5pPr>
            <a:lvl6pPr marL="2281545" indent="0" algn="ctr">
              <a:buNone/>
              <a:defRPr/>
            </a:lvl6pPr>
            <a:lvl7pPr marL="2737851" indent="0" algn="ctr">
              <a:buNone/>
              <a:defRPr/>
            </a:lvl7pPr>
            <a:lvl8pPr marL="3194161" indent="0" algn="ctr">
              <a:buNone/>
              <a:defRPr/>
            </a:lvl8pPr>
            <a:lvl9pPr marL="3650469"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30033427"/>
      </p:ext>
    </p:extLst>
  </p:cSld>
  <p:clrMapOvr>
    <a:masterClrMapping/>
  </p:clrMapOvr>
  <p:hf sldNum="0" hdr="0" dt="0"/>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57581166"/>
      </p:ext>
    </p:extLst>
  </p:cSld>
  <p:clrMapOvr>
    <a:masterClrMapping/>
  </p:clrMapOvr>
  <p:hf sldNum="0" hdr="0" dt="0"/>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4"/>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31"/>
            <a:ext cx="8420100" cy="1500187"/>
          </a:xfrm>
        </p:spPr>
        <p:txBody>
          <a:bodyPr anchor="b"/>
          <a:lstStyle>
            <a:lvl1pPr marL="0" indent="0">
              <a:buNone/>
              <a:defRPr sz="2000"/>
            </a:lvl1pPr>
            <a:lvl2pPr marL="456308" indent="0">
              <a:buNone/>
              <a:defRPr sz="1800"/>
            </a:lvl2pPr>
            <a:lvl3pPr marL="912616" indent="0">
              <a:buNone/>
              <a:defRPr sz="1700"/>
            </a:lvl3pPr>
            <a:lvl4pPr marL="1368926" indent="0">
              <a:buNone/>
              <a:defRPr sz="1400"/>
            </a:lvl4pPr>
            <a:lvl5pPr marL="1825233" indent="0">
              <a:buNone/>
              <a:defRPr sz="1400"/>
            </a:lvl5pPr>
            <a:lvl6pPr marL="2281545" indent="0">
              <a:buNone/>
              <a:defRPr sz="1400"/>
            </a:lvl6pPr>
            <a:lvl7pPr marL="2737851" indent="0">
              <a:buNone/>
              <a:defRPr sz="1400"/>
            </a:lvl7pPr>
            <a:lvl8pPr marL="3194161" indent="0">
              <a:buNone/>
              <a:defRPr sz="1400"/>
            </a:lvl8pPr>
            <a:lvl9pPr marL="3650469"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68323745"/>
      </p:ext>
    </p:extLst>
  </p:cSld>
  <p:clrMapOvr>
    <a:masterClrMapping/>
  </p:clrMapOvr>
  <p:hf sldNum="0" hdr="0" dt="0"/>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31"/>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31"/>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61470592"/>
      </p:ext>
    </p:extLst>
  </p:cSld>
  <p:clrMapOvr>
    <a:masterClrMapping/>
  </p:clrMapOvr>
  <p:hf sldNum="0" hdr="0" dt="0"/>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308" indent="0">
              <a:buNone/>
              <a:defRPr sz="2000" b="1"/>
            </a:lvl2pPr>
            <a:lvl3pPr marL="912616" indent="0">
              <a:buNone/>
              <a:defRPr sz="1800" b="1"/>
            </a:lvl3pPr>
            <a:lvl4pPr marL="1368926" indent="0">
              <a:buNone/>
              <a:defRPr sz="1700" b="1"/>
            </a:lvl4pPr>
            <a:lvl5pPr marL="1825233" indent="0">
              <a:buNone/>
              <a:defRPr sz="1700" b="1"/>
            </a:lvl5pPr>
            <a:lvl6pPr marL="2281545" indent="0">
              <a:buNone/>
              <a:defRPr sz="1700" b="1"/>
            </a:lvl6pPr>
            <a:lvl7pPr marL="2737851" indent="0">
              <a:buNone/>
              <a:defRPr sz="1700" b="1"/>
            </a:lvl7pPr>
            <a:lvl8pPr marL="3194161" indent="0">
              <a:buNone/>
              <a:defRPr sz="1700" b="1"/>
            </a:lvl8pPr>
            <a:lvl9pPr marL="365046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92"/>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6308" indent="0">
              <a:buNone/>
              <a:defRPr sz="2000" b="1"/>
            </a:lvl2pPr>
            <a:lvl3pPr marL="912616" indent="0">
              <a:buNone/>
              <a:defRPr sz="1800" b="1"/>
            </a:lvl3pPr>
            <a:lvl4pPr marL="1368926" indent="0">
              <a:buNone/>
              <a:defRPr sz="1700" b="1"/>
            </a:lvl4pPr>
            <a:lvl5pPr marL="1825233" indent="0">
              <a:buNone/>
              <a:defRPr sz="1700" b="1"/>
            </a:lvl5pPr>
            <a:lvl6pPr marL="2281545" indent="0">
              <a:buNone/>
              <a:defRPr sz="1700" b="1"/>
            </a:lvl6pPr>
            <a:lvl7pPr marL="2737851" indent="0">
              <a:buNone/>
              <a:defRPr sz="1700" b="1"/>
            </a:lvl7pPr>
            <a:lvl8pPr marL="3194161" indent="0">
              <a:buNone/>
              <a:defRPr sz="1700" b="1"/>
            </a:lvl8pPr>
            <a:lvl9pPr marL="365046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92"/>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72440239"/>
      </p:ext>
    </p:extLst>
  </p:cSld>
  <p:clrMapOvr>
    <a:masterClrMapping/>
  </p:clrMapOvr>
  <p:hf sldNum="0" hdr="0" dt="0"/>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07691392"/>
      </p:ext>
    </p:extLst>
  </p:cSld>
  <p:clrMapOvr>
    <a:masterClrMapping/>
  </p:clrMapOvr>
  <p:hf sldNum="0" hdr="0" dt="0"/>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87804617"/>
      </p:ext>
    </p:extLst>
  </p:cSld>
  <p:clrMapOvr>
    <a:masterClrMapping/>
  </p:clrMapOvr>
  <p:hf sldNum="0" hdr="0" dt="0"/>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5"/>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6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308" indent="0">
              <a:buNone/>
              <a:defRPr sz="1200"/>
            </a:lvl2pPr>
            <a:lvl3pPr marL="912616" indent="0">
              <a:buNone/>
              <a:defRPr sz="1000"/>
            </a:lvl3pPr>
            <a:lvl4pPr marL="1368926" indent="0">
              <a:buNone/>
              <a:defRPr sz="900"/>
            </a:lvl4pPr>
            <a:lvl5pPr marL="1825233" indent="0">
              <a:buNone/>
              <a:defRPr sz="900"/>
            </a:lvl5pPr>
            <a:lvl6pPr marL="2281545" indent="0">
              <a:buNone/>
              <a:defRPr sz="900"/>
            </a:lvl6pPr>
            <a:lvl7pPr marL="2737851" indent="0">
              <a:buNone/>
              <a:defRPr sz="900"/>
            </a:lvl7pPr>
            <a:lvl8pPr marL="3194161" indent="0">
              <a:buNone/>
              <a:defRPr sz="900"/>
            </a:lvl8pPr>
            <a:lvl9pPr marL="3650469"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961673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4" y="612782"/>
            <a:ext cx="5943599" cy="4114800"/>
          </a:xfrm>
        </p:spPr>
        <p:txBody>
          <a:bodyPr tIns="0"/>
          <a:lstStyle>
            <a:lvl1pPr marL="0" indent="0">
              <a:buNone/>
              <a:defRPr sz="3200"/>
            </a:lvl1pPr>
            <a:lvl2pPr marL="456714" indent="0">
              <a:buNone/>
              <a:defRPr sz="2800"/>
            </a:lvl2pPr>
            <a:lvl3pPr marL="913432" indent="0">
              <a:buNone/>
              <a:defRPr sz="2400"/>
            </a:lvl3pPr>
            <a:lvl4pPr marL="1370145" indent="0">
              <a:buNone/>
              <a:defRPr sz="2000"/>
            </a:lvl4pPr>
            <a:lvl5pPr marL="1826859" indent="0">
              <a:buNone/>
              <a:defRPr sz="2000"/>
            </a:lvl5pPr>
            <a:lvl6pPr marL="2283572" indent="0">
              <a:buNone/>
              <a:defRPr sz="2000"/>
            </a:lvl6pPr>
            <a:lvl7pPr marL="2740286" indent="0">
              <a:buNone/>
              <a:defRPr sz="2000"/>
            </a:lvl7pPr>
            <a:lvl8pPr marL="3197002" indent="0">
              <a:buNone/>
              <a:defRPr sz="2000"/>
            </a:lvl8pPr>
            <a:lvl9pPr marL="3653716" indent="0">
              <a:buNone/>
              <a:defRPr sz="2000"/>
            </a:lvl9pPr>
          </a:lstStyle>
          <a:p>
            <a:pPr lvl="0"/>
            <a:endParaRPr lang="en-GB" noProof="0" dirty="0" smtClean="0"/>
          </a:p>
        </p:txBody>
      </p:sp>
      <p:sp>
        <p:nvSpPr>
          <p:cNvPr id="4" name="Text Placeholder 3"/>
          <p:cNvSpPr>
            <a:spLocks noGrp="1"/>
          </p:cNvSpPr>
          <p:nvPr>
            <p:ph type="body" sz="half" idx="2"/>
          </p:nvPr>
        </p:nvSpPr>
        <p:spPr>
          <a:xfrm>
            <a:off x="1941534" y="5367350"/>
            <a:ext cx="5943599" cy="804862"/>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113532845"/>
      </p:ext>
    </p:extLst>
  </p:cSld>
  <p:clrMapOvr>
    <a:masterClrMapping/>
  </p:clrMapOvr>
  <p:hf sldNum="0" hdr="0" dt="0"/>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9"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9" y="612782"/>
            <a:ext cx="5943599" cy="4114800"/>
          </a:xfrm>
        </p:spPr>
        <p:txBody>
          <a:bodyPr tIns="0"/>
          <a:lstStyle>
            <a:lvl1pPr marL="0" indent="0">
              <a:buNone/>
              <a:defRPr sz="3200"/>
            </a:lvl1pPr>
            <a:lvl2pPr marL="456308" indent="0">
              <a:buNone/>
              <a:defRPr sz="2800"/>
            </a:lvl2pPr>
            <a:lvl3pPr marL="912616" indent="0">
              <a:buNone/>
              <a:defRPr sz="2400"/>
            </a:lvl3pPr>
            <a:lvl4pPr marL="1368926" indent="0">
              <a:buNone/>
              <a:defRPr sz="2000"/>
            </a:lvl4pPr>
            <a:lvl5pPr marL="1825233" indent="0">
              <a:buNone/>
              <a:defRPr sz="2000"/>
            </a:lvl5pPr>
            <a:lvl6pPr marL="2281545" indent="0">
              <a:buNone/>
              <a:defRPr sz="2000"/>
            </a:lvl6pPr>
            <a:lvl7pPr marL="2737851" indent="0">
              <a:buNone/>
              <a:defRPr sz="2000"/>
            </a:lvl7pPr>
            <a:lvl8pPr marL="3194161" indent="0">
              <a:buNone/>
              <a:defRPr sz="2000"/>
            </a:lvl8pPr>
            <a:lvl9pPr marL="3650469" indent="0">
              <a:buNone/>
              <a:defRPr sz="2000"/>
            </a:lvl9pPr>
          </a:lstStyle>
          <a:p>
            <a:pPr lvl="0"/>
            <a:endParaRPr lang="en-GB" noProof="0" smtClean="0"/>
          </a:p>
        </p:txBody>
      </p:sp>
      <p:sp>
        <p:nvSpPr>
          <p:cNvPr id="4" name="Text Placeholder 3"/>
          <p:cNvSpPr>
            <a:spLocks noGrp="1"/>
          </p:cNvSpPr>
          <p:nvPr>
            <p:ph type="body" sz="half" idx="2"/>
          </p:nvPr>
        </p:nvSpPr>
        <p:spPr>
          <a:xfrm>
            <a:off x="1941539" y="5367349"/>
            <a:ext cx="5943599" cy="804862"/>
          </a:xfrm>
        </p:spPr>
        <p:txBody>
          <a:bodyPr/>
          <a:lstStyle>
            <a:lvl1pPr marL="0" indent="0">
              <a:buNone/>
              <a:defRPr sz="1400"/>
            </a:lvl1pPr>
            <a:lvl2pPr marL="456308" indent="0">
              <a:buNone/>
              <a:defRPr sz="1200"/>
            </a:lvl2pPr>
            <a:lvl3pPr marL="912616" indent="0">
              <a:buNone/>
              <a:defRPr sz="1000"/>
            </a:lvl3pPr>
            <a:lvl4pPr marL="1368926" indent="0">
              <a:buNone/>
              <a:defRPr sz="900"/>
            </a:lvl4pPr>
            <a:lvl5pPr marL="1825233" indent="0">
              <a:buNone/>
              <a:defRPr sz="900"/>
            </a:lvl5pPr>
            <a:lvl6pPr marL="2281545" indent="0">
              <a:buNone/>
              <a:defRPr sz="900"/>
            </a:lvl6pPr>
            <a:lvl7pPr marL="2737851" indent="0">
              <a:buNone/>
              <a:defRPr sz="900"/>
            </a:lvl7pPr>
            <a:lvl8pPr marL="3194161" indent="0">
              <a:buNone/>
              <a:defRPr sz="900"/>
            </a:lvl8pPr>
            <a:lvl9pPr marL="3650469"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05706239"/>
      </p:ext>
    </p:extLst>
  </p:cSld>
  <p:clrMapOvr>
    <a:masterClrMapping/>
  </p:clrMapOvr>
  <p:hf sldNum="0" hdr="0" dt="0"/>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28120277"/>
      </p:ext>
    </p:extLst>
  </p:cSld>
  <p:clrMapOvr>
    <a:masterClrMapping/>
  </p:clrMapOvr>
  <p:hf sldNum="0"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9"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98" y="642938"/>
            <a:ext cx="6424613"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34646186"/>
      </p:ext>
    </p:extLst>
  </p:cSld>
  <p:clrMapOvr>
    <a:masterClrMapping/>
  </p:clrMapOvr>
  <p:hf sldNum="0"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9"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1" t="331" r="52" b="284"/>
          <a:stretch>
            <a:fillRect/>
          </a:stretch>
        </p:blipFill>
        <p:spPr bwMode="auto">
          <a:xfrm>
            <a:off x="0" y="3429000"/>
            <a:ext cx="103695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2"/>
          <p:cNvSpPr>
            <a:spLocks noChangeArrowheads="1"/>
          </p:cNvSpPr>
          <p:nvPr userDrawn="1"/>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68" tIns="49684" rIns="99368" bIns="49684" anchor="ctr"/>
          <a:lstStyle>
            <a:lvl1pPr defTabSz="995363">
              <a:defRPr sz="1200" b="1">
                <a:solidFill>
                  <a:schemeClr val="tx1"/>
                </a:solidFill>
                <a:latin typeface="Arial" charset="0"/>
                <a:cs typeface="Arial" charset="0"/>
              </a:defRPr>
            </a:lvl1pPr>
            <a:lvl2pPr marL="742950" indent="-285750" defTabSz="995363">
              <a:defRPr sz="1200" b="1">
                <a:solidFill>
                  <a:schemeClr val="tx1"/>
                </a:solidFill>
                <a:latin typeface="Arial" charset="0"/>
                <a:cs typeface="Arial" charset="0"/>
              </a:defRPr>
            </a:lvl2pPr>
            <a:lvl3pPr marL="1143000" indent="-228600" defTabSz="995363">
              <a:defRPr sz="1200" b="1">
                <a:solidFill>
                  <a:schemeClr val="tx1"/>
                </a:solidFill>
                <a:latin typeface="Arial" charset="0"/>
                <a:cs typeface="Arial" charset="0"/>
              </a:defRPr>
            </a:lvl3pPr>
            <a:lvl4pPr marL="1600200" indent="-228600" defTabSz="995363">
              <a:defRPr sz="1200" b="1">
                <a:solidFill>
                  <a:schemeClr val="tx1"/>
                </a:solidFill>
                <a:latin typeface="Arial" charset="0"/>
                <a:cs typeface="Arial" charset="0"/>
              </a:defRPr>
            </a:lvl4pPr>
            <a:lvl5pPr marL="2057400" indent="-228600" defTabSz="995363">
              <a:defRPr sz="1200" b="1">
                <a:solidFill>
                  <a:schemeClr val="tx1"/>
                </a:solidFill>
                <a:latin typeface="Arial" charset="0"/>
                <a:cs typeface="Arial" charset="0"/>
              </a:defRPr>
            </a:lvl5pPr>
            <a:lvl6pPr marL="2514600" indent="-228600" algn="ctr" defTabSz="995363" eaLnBrk="0" fontAlgn="base" hangingPunct="0">
              <a:spcBef>
                <a:spcPct val="0"/>
              </a:spcBef>
              <a:spcAft>
                <a:spcPct val="0"/>
              </a:spcAft>
              <a:defRPr sz="1200" b="1">
                <a:solidFill>
                  <a:schemeClr val="tx1"/>
                </a:solidFill>
                <a:latin typeface="Arial" charset="0"/>
                <a:cs typeface="Arial" charset="0"/>
              </a:defRPr>
            </a:lvl6pPr>
            <a:lvl7pPr marL="2971800" indent="-228600" algn="ctr" defTabSz="995363" eaLnBrk="0" fontAlgn="base" hangingPunct="0">
              <a:spcBef>
                <a:spcPct val="0"/>
              </a:spcBef>
              <a:spcAft>
                <a:spcPct val="0"/>
              </a:spcAft>
              <a:defRPr sz="1200" b="1">
                <a:solidFill>
                  <a:schemeClr val="tx1"/>
                </a:solidFill>
                <a:latin typeface="Arial" charset="0"/>
                <a:cs typeface="Arial" charset="0"/>
              </a:defRPr>
            </a:lvl7pPr>
            <a:lvl8pPr marL="3429000" indent="-228600" algn="ctr" defTabSz="995363" eaLnBrk="0" fontAlgn="base" hangingPunct="0">
              <a:spcBef>
                <a:spcPct val="0"/>
              </a:spcBef>
              <a:spcAft>
                <a:spcPct val="0"/>
              </a:spcAft>
              <a:defRPr sz="1200" b="1">
                <a:solidFill>
                  <a:schemeClr val="tx1"/>
                </a:solidFill>
                <a:latin typeface="Arial" charset="0"/>
                <a:cs typeface="Arial" charset="0"/>
              </a:defRPr>
            </a:lvl8pPr>
            <a:lvl9pPr marL="3886200" indent="-228600" algn="ctr" defTabSz="995363"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userDrawn="1"/>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68" tIns="49684" rIns="99368" bIns="49684" anchor="ctr"/>
          <a:lstStyle>
            <a:lvl1pPr defTabSz="935038">
              <a:defRPr sz="1200" b="1">
                <a:solidFill>
                  <a:schemeClr val="tx1"/>
                </a:solidFill>
                <a:latin typeface="Arial" charset="0"/>
                <a:cs typeface="Arial" charset="0"/>
              </a:defRPr>
            </a:lvl1pPr>
            <a:lvl2pPr marL="742950" indent="-285750" defTabSz="935038">
              <a:defRPr sz="1200" b="1">
                <a:solidFill>
                  <a:schemeClr val="tx1"/>
                </a:solidFill>
                <a:latin typeface="Arial" charset="0"/>
                <a:cs typeface="Arial" charset="0"/>
              </a:defRPr>
            </a:lvl2pPr>
            <a:lvl3pPr marL="1143000" indent="-228600" defTabSz="935038">
              <a:defRPr sz="1200" b="1">
                <a:solidFill>
                  <a:schemeClr val="tx1"/>
                </a:solidFill>
                <a:latin typeface="Arial" charset="0"/>
                <a:cs typeface="Arial" charset="0"/>
              </a:defRPr>
            </a:lvl3pPr>
            <a:lvl4pPr marL="1600200" indent="-228600" defTabSz="935038">
              <a:defRPr sz="1200" b="1">
                <a:solidFill>
                  <a:schemeClr val="tx1"/>
                </a:solidFill>
                <a:latin typeface="Arial" charset="0"/>
                <a:cs typeface="Arial" charset="0"/>
              </a:defRPr>
            </a:lvl4pPr>
            <a:lvl5pPr marL="2057400" indent="-228600" defTabSz="935038">
              <a:defRPr sz="1200" b="1">
                <a:solidFill>
                  <a:schemeClr val="tx1"/>
                </a:solidFill>
                <a:latin typeface="Arial" charset="0"/>
                <a:cs typeface="Arial" charset="0"/>
              </a:defRPr>
            </a:lvl5pPr>
            <a:lvl6pPr marL="2514600" indent="-228600" algn="ctr" defTabSz="935038" eaLnBrk="0" fontAlgn="base" hangingPunct="0">
              <a:spcBef>
                <a:spcPct val="0"/>
              </a:spcBef>
              <a:spcAft>
                <a:spcPct val="0"/>
              </a:spcAft>
              <a:defRPr sz="1200" b="1">
                <a:solidFill>
                  <a:schemeClr val="tx1"/>
                </a:solidFill>
                <a:latin typeface="Arial" charset="0"/>
                <a:cs typeface="Arial" charset="0"/>
              </a:defRPr>
            </a:lvl6pPr>
            <a:lvl7pPr marL="2971800" indent="-228600" algn="ctr" defTabSz="935038" eaLnBrk="0" fontAlgn="base" hangingPunct="0">
              <a:spcBef>
                <a:spcPct val="0"/>
              </a:spcBef>
              <a:spcAft>
                <a:spcPct val="0"/>
              </a:spcAft>
              <a:defRPr sz="1200" b="1">
                <a:solidFill>
                  <a:schemeClr val="tx1"/>
                </a:solidFill>
                <a:latin typeface="Arial" charset="0"/>
                <a:cs typeface="Arial" charset="0"/>
              </a:defRPr>
            </a:lvl7pPr>
            <a:lvl8pPr marL="3429000" indent="-228600" algn="ctr" defTabSz="935038" eaLnBrk="0" fontAlgn="base" hangingPunct="0">
              <a:spcBef>
                <a:spcPct val="0"/>
              </a:spcBef>
              <a:spcAft>
                <a:spcPct val="0"/>
              </a:spcAft>
              <a:defRPr sz="1200" b="1">
                <a:solidFill>
                  <a:schemeClr val="tx1"/>
                </a:solidFill>
                <a:latin typeface="Arial" charset="0"/>
                <a:cs typeface="Arial" charset="0"/>
              </a:defRPr>
            </a:lvl8pPr>
            <a:lvl9pPr marL="3886200" indent="-228600" algn="ctr" defTabSz="935038"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pic>
        <p:nvPicPr>
          <p:cNvPr id="6" name="Picture 45" descr="HSBC Hexagon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52"/>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719145" y="6769106"/>
            <a:ext cx="65" cy="169203"/>
          </a:xfrm>
        </p:spPr>
        <p:txBody>
          <a:bodyPr/>
          <a:lstStyle>
            <a:lvl1pPr algn="l">
              <a:defRPr smtClean="0"/>
            </a:lvl1pPr>
          </a:lstStyle>
          <a:p>
            <a:pPr>
              <a:defRPr/>
            </a:pPr>
            <a:endParaRPr lang="en-US" altLang="en-US"/>
          </a:p>
        </p:txBody>
      </p:sp>
    </p:spTree>
    <p:extLst>
      <p:ext uri="{BB962C8B-B14F-4D97-AF65-F5344CB8AC3E}">
        <p14:creationId xmlns:p14="http://schemas.microsoft.com/office/powerpoint/2010/main" val="231287424"/>
      </p:ext>
    </p:extLst>
  </p:cSld>
  <p:clrMapOvr>
    <a:masterClrMapping/>
  </p:clrMapOvr>
  <p:hf sldNum="0" hd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9"/>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6308" indent="0" algn="ctr">
              <a:buNone/>
              <a:defRPr/>
            </a:lvl2pPr>
            <a:lvl3pPr marL="912616" indent="0" algn="ctr">
              <a:buNone/>
              <a:defRPr/>
            </a:lvl3pPr>
            <a:lvl4pPr marL="1368926" indent="0" algn="ctr">
              <a:buNone/>
              <a:defRPr/>
            </a:lvl4pPr>
            <a:lvl5pPr marL="1825233" indent="0" algn="ctr">
              <a:buNone/>
              <a:defRPr/>
            </a:lvl5pPr>
            <a:lvl6pPr marL="2281545" indent="0" algn="ctr">
              <a:buNone/>
              <a:defRPr/>
            </a:lvl6pPr>
            <a:lvl7pPr marL="2737851" indent="0" algn="ctr">
              <a:buNone/>
              <a:defRPr/>
            </a:lvl7pPr>
            <a:lvl8pPr marL="3194161" indent="0" algn="ctr">
              <a:buNone/>
              <a:defRPr/>
            </a:lvl8pPr>
            <a:lvl9pPr marL="3650469"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11318653"/>
      </p:ext>
    </p:extLst>
  </p:cSld>
  <p:clrMapOvr>
    <a:masterClrMapping/>
  </p:clrMapOvr>
  <p:hf sldNum="0" hdr="0" dt="0"/>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6191415"/>
      </p:ext>
    </p:extLst>
  </p:cSld>
  <p:clrMapOvr>
    <a:masterClrMapping/>
  </p:clrMapOvr>
  <p:hf sldNum="0" hdr="0" dt="0"/>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4"/>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31"/>
            <a:ext cx="8420100" cy="1500187"/>
          </a:xfrm>
        </p:spPr>
        <p:txBody>
          <a:bodyPr anchor="b"/>
          <a:lstStyle>
            <a:lvl1pPr marL="0" indent="0">
              <a:buNone/>
              <a:defRPr sz="2000"/>
            </a:lvl1pPr>
            <a:lvl2pPr marL="456308" indent="0">
              <a:buNone/>
              <a:defRPr sz="1800"/>
            </a:lvl2pPr>
            <a:lvl3pPr marL="912616" indent="0">
              <a:buNone/>
              <a:defRPr sz="1700"/>
            </a:lvl3pPr>
            <a:lvl4pPr marL="1368926" indent="0">
              <a:buNone/>
              <a:defRPr sz="1400"/>
            </a:lvl4pPr>
            <a:lvl5pPr marL="1825233" indent="0">
              <a:buNone/>
              <a:defRPr sz="1400"/>
            </a:lvl5pPr>
            <a:lvl6pPr marL="2281545" indent="0">
              <a:buNone/>
              <a:defRPr sz="1400"/>
            </a:lvl6pPr>
            <a:lvl7pPr marL="2737851" indent="0">
              <a:buNone/>
              <a:defRPr sz="1400"/>
            </a:lvl7pPr>
            <a:lvl8pPr marL="3194161" indent="0">
              <a:buNone/>
              <a:defRPr sz="1400"/>
            </a:lvl8pPr>
            <a:lvl9pPr marL="3650469"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55269546"/>
      </p:ext>
    </p:extLst>
  </p:cSld>
  <p:clrMapOvr>
    <a:masterClrMapping/>
  </p:clrMapOvr>
  <p:hf sldNum="0" hd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31"/>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31"/>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18891441"/>
      </p:ext>
    </p:extLst>
  </p:cSld>
  <p:clrMapOvr>
    <a:masterClrMapping/>
  </p:clrMapOvr>
  <p:hf sldNum="0" hdr="0" dt="0"/>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308" indent="0">
              <a:buNone/>
              <a:defRPr sz="2000" b="1"/>
            </a:lvl2pPr>
            <a:lvl3pPr marL="912616" indent="0">
              <a:buNone/>
              <a:defRPr sz="1800" b="1"/>
            </a:lvl3pPr>
            <a:lvl4pPr marL="1368926" indent="0">
              <a:buNone/>
              <a:defRPr sz="1700" b="1"/>
            </a:lvl4pPr>
            <a:lvl5pPr marL="1825233" indent="0">
              <a:buNone/>
              <a:defRPr sz="1700" b="1"/>
            </a:lvl5pPr>
            <a:lvl6pPr marL="2281545" indent="0">
              <a:buNone/>
              <a:defRPr sz="1700" b="1"/>
            </a:lvl6pPr>
            <a:lvl7pPr marL="2737851" indent="0">
              <a:buNone/>
              <a:defRPr sz="1700" b="1"/>
            </a:lvl7pPr>
            <a:lvl8pPr marL="3194161" indent="0">
              <a:buNone/>
              <a:defRPr sz="1700" b="1"/>
            </a:lvl8pPr>
            <a:lvl9pPr marL="365046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92"/>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6308" indent="0">
              <a:buNone/>
              <a:defRPr sz="2000" b="1"/>
            </a:lvl2pPr>
            <a:lvl3pPr marL="912616" indent="0">
              <a:buNone/>
              <a:defRPr sz="1800" b="1"/>
            </a:lvl3pPr>
            <a:lvl4pPr marL="1368926" indent="0">
              <a:buNone/>
              <a:defRPr sz="1700" b="1"/>
            </a:lvl4pPr>
            <a:lvl5pPr marL="1825233" indent="0">
              <a:buNone/>
              <a:defRPr sz="1700" b="1"/>
            </a:lvl5pPr>
            <a:lvl6pPr marL="2281545" indent="0">
              <a:buNone/>
              <a:defRPr sz="1700" b="1"/>
            </a:lvl6pPr>
            <a:lvl7pPr marL="2737851" indent="0">
              <a:buNone/>
              <a:defRPr sz="1700" b="1"/>
            </a:lvl7pPr>
            <a:lvl8pPr marL="3194161" indent="0">
              <a:buNone/>
              <a:defRPr sz="1700" b="1"/>
            </a:lvl8pPr>
            <a:lvl9pPr marL="365046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92"/>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4064954"/>
      </p:ext>
    </p:extLst>
  </p:cSld>
  <p:clrMapOvr>
    <a:masterClrMapping/>
  </p:clrMapOvr>
  <p:hf sldNum="0" hdr="0" dt="0"/>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10478946"/>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367146902"/>
      </p:ext>
    </p:extLst>
  </p:cSld>
  <p:clrMapOvr>
    <a:masterClrMapping/>
  </p:clrMapOvr>
  <p:hf sldNum="0" hdr="0" dt="0"/>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12980549"/>
      </p:ext>
    </p:extLst>
  </p:cSld>
  <p:clrMapOvr>
    <a:masterClrMapping/>
  </p:clrMapOvr>
  <p:hf sldNum="0" hd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5"/>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6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308" indent="0">
              <a:buNone/>
              <a:defRPr sz="1200"/>
            </a:lvl2pPr>
            <a:lvl3pPr marL="912616" indent="0">
              <a:buNone/>
              <a:defRPr sz="1000"/>
            </a:lvl3pPr>
            <a:lvl4pPr marL="1368926" indent="0">
              <a:buNone/>
              <a:defRPr sz="900"/>
            </a:lvl4pPr>
            <a:lvl5pPr marL="1825233" indent="0">
              <a:buNone/>
              <a:defRPr sz="900"/>
            </a:lvl5pPr>
            <a:lvl6pPr marL="2281545" indent="0">
              <a:buNone/>
              <a:defRPr sz="900"/>
            </a:lvl6pPr>
            <a:lvl7pPr marL="2737851" indent="0">
              <a:buNone/>
              <a:defRPr sz="900"/>
            </a:lvl7pPr>
            <a:lvl8pPr marL="3194161" indent="0">
              <a:buNone/>
              <a:defRPr sz="900"/>
            </a:lvl8pPr>
            <a:lvl9pPr marL="3650469"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40116777"/>
      </p:ext>
    </p:extLst>
  </p:cSld>
  <p:clrMapOvr>
    <a:masterClrMapping/>
  </p:clrMapOvr>
  <p:hf sldNum="0" hdr="0" dt="0"/>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9"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9" y="612782"/>
            <a:ext cx="5943599" cy="4114800"/>
          </a:xfrm>
        </p:spPr>
        <p:txBody>
          <a:bodyPr tIns="0"/>
          <a:lstStyle>
            <a:lvl1pPr marL="0" indent="0">
              <a:buNone/>
              <a:defRPr sz="3200"/>
            </a:lvl1pPr>
            <a:lvl2pPr marL="456308" indent="0">
              <a:buNone/>
              <a:defRPr sz="2800"/>
            </a:lvl2pPr>
            <a:lvl3pPr marL="912616" indent="0">
              <a:buNone/>
              <a:defRPr sz="2400"/>
            </a:lvl3pPr>
            <a:lvl4pPr marL="1368926" indent="0">
              <a:buNone/>
              <a:defRPr sz="2000"/>
            </a:lvl4pPr>
            <a:lvl5pPr marL="1825233" indent="0">
              <a:buNone/>
              <a:defRPr sz="2000"/>
            </a:lvl5pPr>
            <a:lvl6pPr marL="2281545" indent="0">
              <a:buNone/>
              <a:defRPr sz="2000"/>
            </a:lvl6pPr>
            <a:lvl7pPr marL="2737851" indent="0">
              <a:buNone/>
              <a:defRPr sz="2000"/>
            </a:lvl7pPr>
            <a:lvl8pPr marL="3194161" indent="0">
              <a:buNone/>
              <a:defRPr sz="2000"/>
            </a:lvl8pPr>
            <a:lvl9pPr marL="3650469" indent="0">
              <a:buNone/>
              <a:defRPr sz="2000"/>
            </a:lvl9pPr>
          </a:lstStyle>
          <a:p>
            <a:pPr lvl="0"/>
            <a:endParaRPr lang="en-GB" noProof="0" smtClean="0"/>
          </a:p>
        </p:txBody>
      </p:sp>
      <p:sp>
        <p:nvSpPr>
          <p:cNvPr id="4" name="Text Placeholder 3"/>
          <p:cNvSpPr>
            <a:spLocks noGrp="1"/>
          </p:cNvSpPr>
          <p:nvPr>
            <p:ph type="body" sz="half" idx="2"/>
          </p:nvPr>
        </p:nvSpPr>
        <p:spPr>
          <a:xfrm>
            <a:off x="1941539" y="5367349"/>
            <a:ext cx="5943599" cy="804862"/>
          </a:xfrm>
        </p:spPr>
        <p:txBody>
          <a:bodyPr/>
          <a:lstStyle>
            <a:lvl1pPr marL="0" indent="0">
              <a:buNone/>
              <a:defRPr sz="1400"/>
            </a:lvl1pPr>
            <a:lvl2pPr marL="456308" indent="0">
              <a:buNone/>
              <a:defRPr sz="1200"/>
            </a:lvl2pPr>
            <a:lvl3pPr marL="912616" indent="0">
              <a:buNone/>
              <a:defRPr sz="1000"/>
            </a:lvl3pPr>
            <a:lvl4pPr marL="1368926" indent="0">
              <a:buNone/>
              <a:defRPr sz="900"/>
            </a:lvl4pPr>
            <a:lvl5pPr marL="1825233" indent="0">
              <a:buNone/>
              <a:defRPr sz="900"/>
            </a:lvl5pPr>
            <a:lvl6pPr marL="2281545" indent="0">
              <a:buNone/>
              <a:defRPr sz="900"/>
            </a:lvl6pPr>
            <a:lvl7pPr marL="2737851" indent="0">
              <a:buNone/>
              <a:defRPr sz="900"/>
            </a:lvl7pPr>
            <a:lvl8pPr marL="3194161" indent="0">
              <a:buNone/>
              <a:defRPr sz="900"/>
            </a:lvl8pPr>
            <a:lvl9pPr marL="3650469"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29097555"/>
      </p:ext>
    </p:extLst>
  </p:cSld>
  <p:clrMapOvr>
    <a:masterClrMapping/>
  </p:clrMapOvr>
  <p:hf sldNum="0" hdr="0" dt="0"/>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10827029"/>
      </p:ext>
    </p:extLst>
  </p:cSld>
  <p:clrMapOvr>
    <a:masterClrMapping/>
  </p:clrMapOvr>
  <p:hf sldNum="0" hdr="0" dt="0"/>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9"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98" y="642938"/>
            <a:ext cx="6424613"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35481831"/>
      </p:ext>
    </p:extLst>
  </p:cSld>
  <p:clrMapOvr>
    <a:masterClrMapping/>
  </p:clrMapOvr>
  <p:hf sldNum="0" hdr="0" dt="0"/>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3"/>
          <p:cNvSpPr>
            <a:spLocks noChangeArrowheads="1"/>
          </p:cNvSpPr>
          <p:nvPr userDrawn="1"/>
        </p:nvSpPr>
        <p:spPr bwMode="auto">
          <a:xfrm>
            <a:off x="0" y="3624269"/>
            <a:ext cx="10369550" cy="2160587"/>
          </a:xfrm>
          <a:prstGeom prst="rect">
            <a:avLst/>
          </a:prstGeom>
          <a:solidFill>
            <a:schemeClr val="bg2"/>
          </a:solidFill>
          <a:ln>
            <a:noFill/>
          </a:ln>
          <a:effectLst/>
          <a:extLst>
            <a:ext uri="{91240B29-F687-4F45-9708-019B960494DF}">
              <a14:hiddenLine xmlns:a14="http://schemas.microsoft.com/office/drawing/2010/main" w="12700" algn="ctr">
                <a:solidFill>
                  <a:srgbClr val="62646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3" rIns="0" bIns="0" anchor="ctr"/>
          <a:lstStyle>
            <a:lvl1pPr defTabSz="1006475">
              <a:defRPr sz="1200" b="1">
                <a:solidFill>
                  <a:schemeClr val="tx1"/>
                </a:solidFill>
                <a:latin typeface="Arial" charset="0"/>
                <a:cs typeface="Arial" charset="0"/>
              </a:defRPr>
            </a:lvl1pPr>
            <a:lvl2pPr marL="742950" indent="-285750" defTabSz="1006475">
              <a:defRPr sz="1200" b="1">
                <a:solidFill>
                  <a:schemeClr val="tx1"/>
                </a:solidFill>
                <a:latin typeface="Arial" charset="0"/>
                <a:cs typeface="Arial" charset="0"/>
              </a:defRPr>
            </a:lvl2pPr>
            <a:lvl3pPr marL="1143000" indent="-228600" defTabSz="1006475">
              <a:defRPr sz="1200" b="1">
                <a:solidFill>
                  <a:schemeClr val="tx1"/>
                </a:solidFill>
                <a:latin typeface="Arial" charset="0"/>
                <a:cs typeface="Arial" charset="0"/>
              </a:defRPr>
            </a:lvl3pPr>
            <a:lvl4pPr marL="1600200" indent="-228600" defTabSz="1006475">
              <a:defRPr sz="1200" b="1">
                <a:solidFill>
                  <a:schemeClr val="tx1"/>
                </a:solidFill>
                <a:latin typeface="Arial" charset="0"/>
                <a:cs typeface="Arial" charset="0"/>
              </a:defRPr>
            </a:lvl4pPr>
            <a:lvl5pPr marL="2057400" indent="-228600" defTabSz="1006475">
              <a:defRPr sz="1200" b="1">
                <a:solidFill>
                  <a:schemeClr val="tx1"/>
                </a:solidFill>
                <a:latin typeface="Arial" charset="0"/>
                <a:cs typeface="Arial" charset="0"/>
              </a:defRPr>
            </a:lvl5pPr>
            <a:lvl6pPr marL="2514600" indent="-228600" algn="ctr" defTabSz="1006475" eaLnBrk="0" fontAlgn="base" hangingPunct="0">
              <a:spcBef>
                <a:spcPct val="0"/>
              </a:spcBef>
              <a:spcAft>
                <a:spcPct val="0"/>
              </a:spcAft>
              <a:defRPr sz="1200" b="1">
                <a:solidFill>
                  <a:schemeClr val="tx1"/>
                </a:solidFill>
                <a:latin typeface="Arial" charset="0"/>
                <a:cs typeface="Arial" charset="0"/>
              </a:defRPr>
            </a:lvl6pPr>
            <a:lvl7pPr marL="2971800" indent="-228600" algn="ctr" defTabSz="1006475" eaLnBrk="0" fontAlgn="base" hangingPunct="0">
              <a:spcBef>
                <a:spcPct val="0"/>
              </a:spcBef>
              <a:spcAft>
                <a:spcPct val="0"/>
              </a:spcAft>
              <a:defRPr sz="1200" b="1">
                <a:solidFill>
                  <a:schemeClr val="tx1"/>
                </a:solidFill>
                <a:latin typeface="Arial" charset="0"/>
                <a:cs typeface="Arial" charset="0"/>
              </a:defRPr>
            </a:lvl7pPr>
            <a:lvl8pPr marL="3429000" indent="-228600" algn="ctr" defTabSz="1006475" eaLnBrk="0" fontAlgn="base" hangingPunct="0">
              <a:spcBef>
                <a:spcPct val="0"/>
              </a:spcBef>
              <a:spcAft>
                <a:spcPct val="0"/>
              </a:spcAft>
              <a:defRPr sz="1200" b="1">
                <a:solidFill>
                  <a:schemeClr val="tx1"/>
                </a:solidFill>
                <a:latin typeface="Arial" charset="0"/>
                <a:cs typeface="Arial" charset="0"/>
              </a:defRPr>
            </a:lvl8pPr>
            <a:lvl9pPr marL="3886200" indent="-228600" algn="ctr" defTabSz="1006475" eaLnBrk="0" fontAlgn="base" hangingPunct="0">
              <a:spcBef>
                <a:spcPct val="0"/>
              </a:spcBef>
              <a:spcAft>
                <a:spcPct val="0"/>
              </a:spcAft>
              <a:defRPr sz="1200" b="1">
                <a:solidFill>
                  <a:schemeClr val="tx1"/>
                </a:solidFill>
                <a:latin typeface="Arial" charset="0"/>
                <a:cs typeface="Arial" charset="0"/>
              </a:defRPr>
            </a:lvl9pPr>
          </a:lstStyle>
          <a:p>
            <a:pPr>
              <a:defRPr/>
            </a:pPr>
            <a:endParaRPr lang="en-US" altLang="en-US" smtClean="0">
              <a:solidFill>
                <a:srgbClr val="000000"/>
              </a:solidFill>
            </a:endParaRPr>
          </a:p>
        </p:txBody>
      </p:sp>
      <p:sp>
        <p:nvSpPr>
          <p:cNvPr id="4" name="Rectangle 82"/>
          <p:cNvSpPr>
            <a:spLocks noChangeArrowheads="1"/>
          </p:cNvSpPr>
          <p:nvPr userDrawn="1"/>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46" tIns="49774" rIns="99546" bIns="49774" anchor="ctr"/>
          <a:lstStyle>
            <a:lvl1pPr defTabSz="993775">
              <a:defRPr sz="1200" b="1">
                <a:solidFill>
                  <a:schemeClr val="tx1"/>
                </a:solidFill>
                <a:latin typeface="Arial" charset="0"/>
                <a:cs typeface="Arial" charset="0"/>
              </a:defRPr>
            </a:lvl1pPr>
            <a:lvl2pPr marL="742950" indent="-285750" defTabSz="993775">
              <a:defRPr sz="1200" b="1">
                <a:solidFill>
                  <a:schemeClr val="tx1"/>
                </a:solidFill>
                <a:latin typeface="Arial" charset="0"/>
                <a:cs typeface="Arial" charset="0"/>
              </a:defRPr>
            </a:lvl2pPr>
            <a:lvl3pPr marL="1143000" indent="-228600" defTabSz="993775">
              <a:defRPr sz="1200" b="1">
                <a:solidFill>
                  <a:schemeClr val="tx1"/>
                </a:solidFill>
                <a:latin typeface="Arial" charset="0"/>
                <a:cs typeface="Arial" charset="0"/>
              </a:defRPr>
            </a:lvl3pPr>
            <a:lvl4pPr marL="1600200" indent="-228600" defTabSz="993775">
              <a:defRPr sz="1200" b="1">
                <a:solidFill>
                  <a:schemeClr val="tx1"/>
                </a:solidFill>
                <a:latin typeface="Arial" charset="0"/>
                <a:cs typeface="Arial" charset="0"/>
              </a:defRPr>
            </a:lvl4pPr>
            <a:lvl5pPr marL="2057400" indent="-228600" defTabSz="993775">
              <a:defRPr sz="1200" b="1">
                <a:solidFill>
                  <a:schemeClr val="tx1"/>
                </a:solidFill>
                <a:latin typeface="Arial" charset="0"/>
                <a:cs typeface="Arial" charset="0"/>
              </a:defRPr>
            </a:lvl5pPr>
            <a:lvl6pPr marL="2514600" indent="-228600" algn="ctr" defTabSz="993775" eaLnBrk="0" fontAlgn="base" hangingPunct="0">
              <a:spcBef>
                <a:spcPct val="0"/>
              </a:spcBef>
              <a:spcAft>
                <a:spcPct val="0"/>
              </a:spcAft>
              <a:defRPr sz="1200" b="1">
                <a:solidFill>
                  <a:schemeClr val="tx1"/>
                </a:solidFill>
                <a:latin typeface="Arial" charset="0"/>
                <a:cs typeface="Arial" charset="0"/>
              </a:defRPr>
            </a:lvl6pPr>
            <a:lvl7pPr marL="2971800" indent="-228600" algn="ctr" defTabSz="993775" eaLnBrk="0" fontAlgn="base" hangingPunct="0">
              <a:spcBef>
                <a:spcPct val="0"/>
              </a:spcBef>
              <a:spcAft>
                <a:spcPct val="0"/>
              </a:spcAft>
              <a:defRPr sz="1200" b="1">
                <a:solidFill>
                  <a:schemeClr val="tx1"/>
                </a:solidFill>
                <a:latin typeface="Arial" charset="0"/>
                <a:cs typeface="Arial" charset="0"/>
              </a:defRPr>
            </a:lvl7pPr>
            <a:lvl8pPr marL="3429000" indent="-228600" algn="ctr" defTabSz="993775" eaLnBrk="0" fontAlgn="base" hangingPunct="0">
              <a:spcBef>
                <a:spcPct val="0"/>
              </a:spcBef>
              <a:spcAft>
                <a:spcPct val="0"/>
              </a:spcAft>
              <a:defRPr sz="1200" b="1">
                <a:solidFill>
                  <a:schemeClr val="tx1"/>
                </a:solidFill>
                <a:latin typeface="Arial" charset="0"/>
                <a:cs typeface="Arial" charset="0"/>
              </a:defRPr>
            </a:lvl8pPr>
            <a:lvl9pPr marL="3886200" indent="-228600" algn="ctr" defTabSz="993775"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userDrawn="1"/>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46" tIns="49774" rIns="99546" bIns="49774" anchor="ctr"/>
          <a:lstStyle>
            <a:lvl1pPr defTabSz="933450">
              <a:defRPr sz="1200" b="1">
                <a:solidFill>
                  <a:schemeClr val="tx1"/>
                </a:solidFill>
                <a:latin typeface="Arial" charset="0"/>
                <a:cs typeface="Arial" charset="0"/>
              </a:defRPr>
            </a:lvl1pPr>
            <a:lvl2pPr marL="742950" indent="-285750" defTabSz="933450">
              <a:defRPr sz="1200" b="1">
                <a:solidFill>
                  <a:schemeClr val="tx1"/>
                </a:solidFill>
                <a:latin typeface="Arial" charset="0"/>
                <a:cs typeface="Arial" charset="0"/>
              </a:defRPr>
            </a:lvl2pPr>
            <a:lvl3pPr marL="1143000" indent="-228600" defTabSz="933450">
              <a:defRPr sz="1200" b="1">
                <a:solidFill>
                  <a:schemeClr val="tx1"/>
                </a:solidFill>
                <a:latin typeface="Arial" charset="0"/>
                <a:cs typeface="Arial" charset="0"/>
              </a:defRPr>
            </a:lvl3pPr>
            <a:lvl4pPr marL="1600200" indent="-228600" defTabSz="933450">
              <a:defRPr sz="1200" b="1">
                <a:solidFill>
                  <a:schemeClr val="tx1"/>
                </a:solidFill>
                <a:latin typeface="Arial" charset="0"/>
                <a:cs typeface="Arial" charset="0"/>
              </a:defRPr>
            </a:lvl4pPr>
            <a:lvl5pPr marL="2057400" indent="-228600" defTabSz="933450">
              <a:defRPr sz="1200" b="1">
                <a:solidFill>
                  <a:schemeClr val="tx1"/>
                </a:solidFill>
                <a:latin typeface="Arial" charset="0"/>
                <a:cs typeface="Arial" charset="0"/>
              </a:defRPr>
            </a:lvl5pPr>
            <a:lvl6pPr marL="2514600" indent="-228600" algn="ctr" defTabSz="933450" eaLnBrk="0" fontAlgn="base" hangingPunct="0">
              <a:spcBef>
                <a:spcPct val="0"/>
              </a:spcBef>
              <a:spcAft>
                <a:spcPct val="0"/>
              </a:spcAft>
              <a:defRPr sz="1200" b="1">
                <a:solidFill>
                  <a:schemeClr val="tx1"/>
                </a:solidFill>
                <a:latin typeface="Arial" charset="0"/>
                <a:cs typeface="Arial" charset="0"/>
              </a:defRPr>
            </a:lvl6pPr>
            <a:lvl7pPr marL="2971800" indent="-228600" algn="ctr" defTabSz="933450" eaLnBrk="0" fontAlgn="base" hangingPunct="0">
              <a:spcBef>
                <a:spcPct val="0"/>
              </a:spcBef>
              <a:spcAft>
                <a:spcPct val="0"/>
              </a:spcAft>
              <a:defRPr sz="1200" b="1">
                <a:solidFill>
                  <a:schemeClr val="tx1"/>
                </a:solidFill>
                <a:latin typeface="Arial" charset="0"/>
                <a:cs typeface="Arial" charset="0"/>
              </a:defRPr>
            </a:lvl7pPr>
            <a:lvl8pPr marL="3429000" indent="-228600" algn="ctr" defTabSz="933450" eaLnBrk="0" fontAlgn="base" hangingPunct="0">
              <a:spcBef>
                <a:spcPct val="0"/>
              </a:spcBef>
              <a:spcAft>
                <a:spcPct val="0"/>
              </a:spcAft>
              <a:defRPr sz="1200" b="1">
                <a:solidFill>
                  <a:schemeClr val="tx1"/>
                </a:solidFill>
                <a:latin typeface="Arial" charset="0"/>
                <a:cs typeface="Arial" charset="0"/>
              </a:defRPr>
            </a:lvl8pPr>
            <a:lvl9pPr marL="3886200" indent="-228600" algn="ctr" defTabSz="933450"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pic>
        <p:nvPicPr>
          <p:cNvPr id="6" name="Picture 45" descr="HSBC Hexagon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45"/>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719145" y="6769106"/>
            <a:ext cx="65" cy="169203"/>
          </a:xfrm>
        </p:spPr>
        <p:txBody>
          <a:bodyPr/>
          <a:lstStyle>
            <a:lvl1pPr algn="l">
              <a:defRPr/>
            </a:lvl1pPr>
          </a:lstStyle>
          <a:p>
            <a:pPr>
              <a:defRPr/>
            </a:pPr>
            <a:endParaRPr lang="en-US" altLang="en-US"/>
          </a:p>
        </p:txBody>
      </p:sp>
    </p:spTree>
    <p:extLst>
      <p:ext uri="{BB962C8B-B14F-4D97-AF65-F5344CB8AC3E}">
        <p14:creationId xmlns:p14="http://schemas.microsoft.com/office/powerpoint/2010/main" val="3453525709"/>
      </p:ext>
    </p:extLst>
  </p:cSld>
  <p:clrMapOvr>
    <a:masterClrMapping/>
  </p:clrMapOvr>
  <p:hf sldNum="0" hdr="0" dt="0"/>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126" indent="0" algn="ctr">
              <a:buNone/>
              <a:defRPr/>
            </a:lvl2pPr>
            <a:lvl3pPr marL="914251" indent="0" algn="ctr">
              <a:buNone/>
              <a:defRPr/>
            </a:lvl3pPr>
            <a:lvl4pPr marL="1371377" indent="0" algn="ctr">
              <a:buNone/>
              <a:defRPr/>
            </a:lvl4pPr>
            <a:lvl5pPr marL="1828502" indent="0" algn="ctr">
              <a:buNone/>
              <a:defRPr/>
            </a:lvl5pPr>
            <a:lvl6pPr marL="2285628" indent="0" algn="ctr">
              <a:buNone/>
              <a:defRPr/>
            </a:lvl6pPr>
            <a:lvl7pPr marL="2742754" indent="0" algn="ctr">
              <a:buNone/>
              <a:defRPr/>
            </a:lvl7pPr>
            <a:lvl8pPr marL="3199879" indent="0" algn="ctr">
              <a:buNone/>
              <a:defRPr/>
            </a:lvl8pPr>
            <a:lvl9pPr marL="3657005"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81405798"/>
      </p:ext>
    </p:extLst>
  </p:cSld>
  <p:clrMapOvr>
    <a:masterClrMapping/>
  </p:clrMapOvr>
  <p:hf sldNum="0" hdr="0" dt="0"/>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48248129"/>
      </p:ext>
    </p:extLst>
  </p:cSld>
  <p:clrMapOvr>
    <a:masterClrMapping/>
  </p:clrMapOvr>
  <p:hf sldNum="0" hd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7"/>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9"/>
            <a:ext cx="8420100" cy="1500187"/>
          </a:xfrm>
        </p:spPr>
        <p:txBody>
          <a:bodyPr anchor="b"/>
          <a:lstStyle>
            <a:lvl1pPr marL="0" indent="0">
              <a:buNone/>
              <a:defRPr sz="2000"/>
            </a:lvl1pPr>
            <a:lvl2pPr marL="457126" indent="0">
              <a:buNone/>
              <a:defRPr sz="1800"/>
            </a:lvl2pPr>
            <a:lvl3pPr marL="914251" indent="0">
              <a:buNone/>
              <a:defRPr sz="1700"/>
            </a:lvl3pPr>
            <a:lvl4pPr marL="1371377" indent="0">
              <a:buNone/>
              <a:defRPr sz="1400"/>
            </a:lvl4pPr>
            <a:lvl5pPr marL="1828502" indent="0">
              <a:buNone/>
              <a:defRPr sz="1400"/>
            </a:lvl5pPr>
            <a:lvl6pPr marL="2285628" indent="0">
              <a:buNone/>
              <a:defRPr sz="1400"/>
            </a:lvl6pPr>
            <a:lvl7pPr marL="2742754" indent="0">
              <a:buNone/>
              <a:defRPr sz="1400"/>
            </a:lvl7pPr>
            <a:lvl8pPr marL="3199879" indent="0">
              <a:buNone/>
              <a:defRPr sz="1400"/>
            </a:lvl8pPr>
            <a:lvl9pPr marL="3657005"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55825916"/>
      </p:ext>
    </p:extLst>
  </p:cSld>
  <p:clrMapOvr>
    <a:masterClrMapping/>
  </p:clrMapOvr>
  <p:hf sldNum="0" hd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14"/>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14"/>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39350921"/>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91"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0" y="642938"/>
            <a:ext cx="6424614"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955137582"/>
      </p:ext>
    </p:extLst>
  </p:cSld>
  <p:clrMapOvr>
    <a:masterClrMapping/>
  </p:clrMapOvr>
  <p:hf sldNum="0" hdr="0" dt="0"/>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1" y="1535113"/>
            <a:ext cx="4376738" cy="639762"/>
          </a:xfrm>
        </p:spPr>
        <p:txBody>
          <a:bodyPr anchor="b"/>
          <a:lstStyle>
            <a:lvl1pPr marL="0" indent="0">
              <a:buNone/>
              <a:defRPr sz="2400" b="1"/>
            </a:lvl1pPr>
            <a:lvl2pPr marL="457126" indent="0">
              <a:buNone/>
              <a:defRPr sz="2000" b="1"/>
            </a:lvl2pPr>
            <a:lvl3pPr marL="914251" indent="0">
              <a:buNone/>
              <a:defRPr sz="1800" b="1"/>
            </a:lvl3pPr>
            <a:lvl4pPr marL="1371377" indent="0">
              <a:buNone/>
              <a:defRPr sz="1700" b="1"/>
            </a:lvl4pPr>
            <a:lvl5pPr marL="1828502" indent="0">
              <a:buNone/>
              <a:defRPr sz="1700" b="1"/>
            </a:lvl5pPr>
            <a:lvl6pPr marL="2285628" indent="0">
              <a:buNone/>
              <a:defRPr sz="1700" b="1"/>
            </a:lvl6pPr>
            <a:lvl7pPr marL="2742754" indent="0">
              <a:buNone/>
              <a:defRPr sz="1700" b="1"/>
            </a:lvl7pPr>
            <a:lvl8pPr marL="3199879" indent="0">
              <a:buNone/>
              <a:defRPr sz="1700" b="1"/>
            </a:lvl8pPr>
            <a:lvl9pPr marL="365700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7126" indent="0">
              <a:buNone/>
              <a:defRPr sz="2000" b="1"/>
            </a:lvl2pPr>
            <a:lvl3pPr marL="914251" indent="0">
              <a:buNone/>
              <a:defRPr sz="1800" b="1"/>
            </a:lvl3pPr>
            <a:lvl4pPr marL="1371377" indent="0">
              <a:buNone/>
              <a:defRPr sz="1700" b="1"/>
            </a:lvl4pPr>
            <a:lvl5pPr marL="1828502" indent="0">
              <a:buNone/>
              <a:defRPr sz="1700" b="1"/>
            </a:lvl5pPr>
            <a:lvl6pPr marL="2285628" indent="0">
              <a:buNone/>
              <a:defRPr sz="1700" b="1"/>
            </a:lvl6pPr>
            <a:lvl7pPr marL="2742754" indent="0">
              <a:buNone/>
              <a:defRPr sz="1700" b="1"/>
            </a:lvl7pPr>
            <a:lvl8pPr marL="3199879" indent="0">
              <a:buNone/>
              <a:defRPr sz="1700" b="1"/>
            </a:lvl8pPr>
            <a:lvl9pPr marL="365700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75"/>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83231193"/>
      </p:ext>
    </p:extLst>
  </p:cSld>
  <p:clrMapOvr>
    <a:masterClrMapping/>
  </p:clrMapOvr>
  <p:hf sldNum="0" hd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39981027"/>
      </p:ext>
    </p:extLst>
  </p:cSld>
  <p:clrMapOvr>
    <a:masterClrMapping/>
  </p:clrMapOvr>
  <p:hf sldNum="0" hdr="0" dt="0"/>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83852042"/>
      </p:ext>
    </p:extLst>
  </p:cSld>
  <p:clrMapOvr>
    <a:masterClrMapping/>
  </p:clrMapOvr>
  <p:hf sldNum="0" hd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1" y="1435107"/>
            <a:ext cx="3259138" cy="4691063"/>
          </a:xfrm>
        </p:spPr>
        <p:txBody>
          <a:bodyPr/>
          <a:lstStyle>
            <a:lvl1pPr marL="0" indent="0">
              <a:buNone/>
              <a:defRPr sz="1400"/>
            </a:lvl1pPr>
            <a:lvl2pPr marL="457126" indent="0">
              <a:buNone/>
              <a:defRPr sz="1200"/>
            </a:lvl2pPr>
            <a:lvl3pPr marL="914251" indent="0">
              <a:buNone/>
              <a:defRPr sz="1000"/>
            </a:lvl3pPr>
            <a:lvl4pPr marL="1371377" indent="0">
              <a:buNone/>
              <a:defRPr sz="900"/>
            </a:lvl4pPr>
            <a:lvl5pPr marL="1828502" indent="0">
              <a:buNone/>
              <a:defRPr sz="900"/>
            </a:lvl5pPr>
            <a:lvl6pPr marL="2285628" indent="0">
              <a:buNone/>
              <a:defRPr sz="900"/>
            </a:lvl6pPr>
            <a:lvl7pPr marL="2742754" indent="0">
              <a:buNone/>
              <a:defRPr sz="900"/>
            </a:lvl7pPr>
            <a:lvl8pPr marL="3199879" indent="0">
              <a:buNone/>
              <a:defRPr sz="900"/>
            </a:lvl8pPr>
            <a:lvl9pPr marL="3657005"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761206"/>
      </p:ext>
    </p:extLst>
  </p:cSld>
  <p:clrMapOvr>
    <a:masterClrMapping/>
  </p:clrMapOvr>
  <p:hf sldNum="0" hdr="0" dt="0"/>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2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24" y="612776"/>
            <a:ext cx="5943599" cy="4114800"/>
          </a:xfrm>
        </p:spPr>
        <p:txBody>
          <a:bodyPr tIns="0"/>
          <a:lstStyle>
            <a:lvl1pPr marL="0" indent="0">
              <a:buNone/>
              <a:defRPr sz="3200"/>
            </a:lvl1pPr>
            <a:lvl2pPr marL="457126" indent="0">
              <a:buNone/>
              <a:defRPr sz="2800"/>
            </a:lvl2pPr>
            <a:lvl3pPr marL="914251" indent="0">
              <a:buNone/>
              <a:defRPr sz="2400"/>
            </a:lvl3pPr>
            <a:lvl4pPr marL="1371377" indent="0">
              <a:buNone/>
              <a:defRPr sz="2000"/>
            </a:lvl4pPr>
            <a:lvl5pPr marL="1828502" indent="0">
              <a:buNone/>
              <a:defRPr sz="2000"/>
            </a:lvl5pPr>
            <a:lvl6pPr marL="2285628" indent="0">
              <a:buNone/>
              <a:defRPr sz="2000"/>
            </a:lvl6pPr>
            <a:lvl7pPr marL="2742754" indent="0">
              <a:buNone/>
              <a:defRPr sz="2000"/>
            </a:lvl7pPr>
            <a:lvl8pPr marL="3199879" indent="0">
              <a:buNone/>
              <a:defRPr sz="2000"/>
            </a:lvl8pPr>
            <a:lvl9pPr marL="3657005" indent="0">
              <a:buNone/>
              <a:defRPr sz="2000"/>
            </a:lvl9pPr>
          </a:lstStyle>
          <a:p>
            <a:pPr lvl="0"/>
            <a:endParaRPr lang="en-GB" noProof="0" smtClean="0"/>
          </a:p>
        </p:txBody>
      </p:sp>
      <p:sp>
        <p:nvSpPr>
          <p:cNvPr id="4" name="Text Placeholder 3"/>
          <p:cNvSpPr>
            <a:spLocks noGrp="1"/>
          </p:cNvSpPr>
          <p:nvPr>
            <p:ph type="body" sz="half" idx="2"/>
          </p:nvPr>
        </p:nvSpPr>
        <p:spPr>
          <a:xfrm>
            <a:off x="1941524" y="5367345"/>
            <a:ext cx="5943599" cy="804862"/>
          </a:xfrm>
        </p:spPr>
        <p:txBody>
          <a:bodyPr/>
          <a:lstStyle>
            <a:lvl1pPr marL="0" indent="0">
              <a:buNone/>
              <a:defRPr sz="1400"/>
            </a:lvl1pPr>
            <a:lvl2pPr marL="457126" indent="0">
              <a:buNone/>
              <a:defRPr sz="1200"/>
            </a:lvl2pPr>
            <a:lvl3pPr marL="914251" indent="0">
              <a:buNone/>
              <a:defRPr sz="1000"/>
            </a:lvl3pPr>
            <a:lvl4pPr marL="1371377" indent="0">
              <a:buNone/>
              <a:defRPr sz="900"/>
            </a:lvl4pPr>
            <a:lvl5pPr marL="1828502" indent="0">
              <a:buNone/>
              <a:defRPr sz="900"/>
            </a:lvl5pPr>
            <a:lvl6pPr marL="2285628" indent="0">
              <a:buNone/>
              <a:defRPr sz="900"/>
            </a:lvl6pPr>
            <a:lvl7pPr marL="2742754" indent="0">
              <a:buNone/>
              <a:defRPr sz="900"/>
            </a:lvl7pPr>
            <a:lvl8pPr marL="3199879" indent="0">
              <a:buNone/>
              <a:defRPr sz="900"/>
            </a:lvl8pPr>
            <a:lvl9pPr marL="3657005"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864516808"/>
      </p:ext>
    </p:extLst>
  </p:cSld>
  <p:clrMapOvr>
    <a:masterClrMapping/>
  </p:clrMapOvr>
  <p:hf sldNum="0" hdr="0" dt="0"/>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3128242"/>
      </p:ext>
    </p:extLst>
  </p:cSld>
  <p:clrMapOvr>
    <a:masterClrMapping/>
  </p:clrMapOvr>
  <p:hf sldNum="0" hdr="0" dt="0"/>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9"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8" y="642938"/>
            <a:ext cx="6424613"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04392391"/>
      </p:ext>
    </p:extLst>
  </p:cSld>
  <p:clrMapOvr>
    <a:masterClrMapping/>
  </p:clrMapOvr>
  <p:hf sldNum="0" hdr="0" dt="0"/>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47" name="Picture 16"/>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b="2032"/>
          <a:stretch/>
        </p:blipFill>
        <p:spPr bwMode="auto">
          <a:xfrm>
            <a:off x="1600" y="1"/>
            <a:ext cx="10366375"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ed bar"/>
          <p:cNvGrpSpPr/>
          <p:nvPr userDrawn="1"/>
        </p:nvGrpSpPr>
        <p:grpSpPr>
          <a:xfrm>
            <a:off x="10045700" y="7"/>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algn="l" defTabSz="995363" eaLnBrk="1" hangingPunct="1">
                <a:spcBef>
                  <a:spcPct val="50000"/>
                </a:spcBef>
              </a:pPr>
              <a:endParaRPr lang="en-US" sz="700" i="1" dirty="0">
                <a:solidFill>
                  <a:srgbClr val="000000"/>
                </a:solidFill>
                <a:latin typeface="Arial" charset="0"/>
                <a:cs typeface="Arial" charset="0"/>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algn="l" defTabSz="935038" eaLnBrk="1" hangingPunct="1">
                <a:spcBef>
                  <a:spcPct val="50000"/>
                </a:spcBef>
              </a:pPr>
              <a:endParaRPr lang="en-US" sz="700" b="0" i="1" dirty="0">
                <a:solidFill>
                  <a:srgbClr val="000000"/>
                </a:solidFill>
                <a:latin typeface="Arial" charset="0"/>
                <a:cs typeface="Arial" charset="0"/>
              </a:endParaRPr>
            </a:p>
          </p:txBody>
        </p:sp>
      </p:grpSp>
      <p:pic>
        <p:nvPicPr>
          <p:cNvPr id="28"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24" y="6086010"/>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0"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6010"/>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1"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6010"/>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2"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1250"/>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3" name="HSBC Master Brand" descr="HSBC Hexagon_logo" hidden="1"/>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6003"/>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25" y="6086010"/>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0638"/>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0638"/>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GBM" descr="HSBC GBM_Black_CMYK"/>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312" y="6086010"/>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39"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3630"/>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6197"/>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6003"/>
            <a:ext cx="1700784" cy="597774"/>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25" y="6086990"/>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27" name="Date"/>
          <p:cNvSpPr>
            <a:spLocks noGrp="1"/>
          </p:cNvSpPr>
          <p:nvPr userDrawn="1">
            <p:ph type="body" sz="quarter" idx="11" hasCustomPrompt="1"/>
          </p:nvPr>
        </p:nvSpPr>
        <p:spPr>
          <a:xfrm>
            <a:off x="3240088" y="5495925"/>
            <a:ext cx="2286000" cy="2286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Date: XXXX</a:t>
            </a:r>
          </a:p>
        </p:txBody>
      </p:sp>
      <p:sp>
        <p:nvSpPr>
          <p:cNvPr id="26" name="Prepared by"/>
          <p:cNvSpPr>
            <a:spLocks noGrp="1"/>
          </p:cNvSpPr>
          <p:nvPr userDrawn="1">
            <p:ph type="body" sz="quarter" idx="10" hasCustomPrompt="1"/>
          </p:nvPr>
        </p:nvSpPr>
        <p:spPr>
          <a:xfrm>
            <a:off x="720725" y="5495925"/>
            <a:ext cx="2286000" cy="2286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Prepared by: XXXX</a:t>
            </a:r>
          </a:p>
        </p:txBody>
      </p:sp>
      <p:sp>
        <p:nvSpPr>
          <p:cNvPr id="25" name="Master subtitle"/>
          <p:cNvSpPr>
            <a:spLocks noGrp="1" noChangeArrowheads="1"/>
          </p:cNvSpPr>
          <p:nvPr userDrawn="1">
            <p:ph type="subTitle" sz="quarter" idx="1"/>
          </p:nvPr>
        </p:nvSpPr>
        <p:spPr>
          <a:xfrm>
            <a:off x="720725" y="4848225"/>
            <a:ext cx="7258050" cy="504825"/>
          </a:xfrm>
          <a:prstGeom prst="rect">
            <a:avLst/>
          </a:prstGeom>
        </p:spPr>
        <p:txBody>
          <a:bodyPr tIns="0"/>
          <a:lstStyle>
            <a:lvl1pPr marL="0" indent="0">
              <a:buClrTx/>
              <a:buFontTx/>
              <a:buNone/>
              <a:defRPr sz="2800" smtClean="0"/>
            </a:lvl1pPr>
          </a:lstStyle>
          <a:p>
            <a:pPr lvl="0"/>
            <a:r>
              <a:rPr lang="en-US" noProof="0" dirty="0" smtClean="0"/>
              <a:t>Click to edit Master subtitle style</a:t>
            </a:r>
            <a:endParaRPr lang="en-GB" noProof="0" dirty="0" smtClean="0"/>
          </a:p>
        </p:txBody>
      </p:sp>
      <p:sp>
        <p:nvSpPr>
          <p:cNvPr id="24" name="Master title"/>
          <p:cNvSpPr>
            <a:spLocks noGrp="1" noChangeArrowheads="1"/>
          </p:cNvSpPr>
          <p:nvPr userDrawn="1">
            <p:ph type="ctrTitle" sz="quarter"/>
          </p:nvPr>
        </p:nvSpPr>
        <p:spPr>
          <a:xfrm>
            <a:off x="720725" y="4343304"/>
            <a:ext cx="8813800" cy="503237"/>
          </a:xfrm>
          <a:prstGeom prst="rect">
            <a:avLst/>
          </a:prstGeom>
        </p:spPr>
        <p:txBody>
          <a:bodyPr bIns="0"/>
          <a:lstStyle>
            <a:lvl1pPr>
              <a:lnSpc>
                <a:spcPct val="100000"/>
              </a:lnSpc>
              <a:defRPr sz="3000" b="1" smtClean="0">
                <a:solidFill>
                  <a:schemeClr val="tx1"/>
                </a:solidFill>
              </a:defRPr>
            </a:lvl1pPr>
          </a:lstStyle>
          <a:p>
            <a:pPr lvl="0"/>
            <a:r>
              <a:rPr lang="en-US" noProof="0" dirty="0" smtClean="0"/>
              <a:t>Click to edit Master title style</a:t>
            </a:r>
            <a:endParaRPr lang="en-GB" noProof="0" dirty="0" smtClean="0"/>
          </a:p>
        </p:txBody>
      </p:sp>
      <p:sp>
        <p:nvSpPr>
          <p:cNvPr id="2" name="Footer Placeholder 1"/>
          <p:cNvSpPr>
            <a:spLocks noGrp="1"/>
          </p:cNvSpPr>
          <p:nvPr>
            <p:ph type="ftr" sz="quarter" idx="12"/>
          </p:nvPr>
        </p:nvSpPr>
        <p:spPr>
          <a:xfrm>
            <a:off x="720725" y="6768675"/>
            <a:ext cx="2286000" cy="182800"/>
          </a:xfrm>
        </p:spPr>
        <p:txBody>
          <a:bodyPr wrap="square" lIns="0" tIns="0" rIns="0" bIns="0" anchor="ctr">
            <a:noAutofit/>
          </a:bodyPr>
          <a:lstStyle>
            <a:lvl1pPr algn="l">
              <a:defRPr/>
            </a:lvl1pPr>
          </a:lstStyle>
          <a:p>
            <a:endParaRPr lang="en-US" dirty="0"/>
          </a:p>
        </p:txBody>
      </p:sp>
    </p:spTree>
    <p:extLst>
      <p:ext uri="{BB962C8B-B14F-4D97-AF65-F5344CB8AC3E}">
        <p14:creationId xmlns:p14="http://schemas.microsoft.com/office/powerpoint/2010/main" val="3974687422"/>
      </p:ext>
    </p:extLst>
  </p:cSld>
  <p:clrMapOvr>
    <a:masterClrMapping/>
  </p:clrMapOvr>
  <p:timing>
    <p:tnLst>
      <p:par>
        <p:cTn id="1" dur="indefinite" restart="never" nodeType="tmRoot"/>
      </p:par>
    </p:tnLst>
  </p:timing>
  <p:hf sldNum="0" hdr="0" dt="0"/>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25" name="Picture 1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624271"/>
            <a:ext cx="103695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Red bar"/>
          <p:cNvGrpSpPr/>
          <p:nvPr userDrawn="1"/>
        </p:nvGrpSpPr>
        <p:grpSpPr>
          <a:xfrm>
            <a:off x="10045700" y="7"/>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algn="l" defTabSz="995363" eaLnBrk="1" hangingPunct="1">
                <a:spcBef>
                  <a:spcPct val="50000"/>
                </a:spcBef>
              </a:pPr>
              <a:endParaRPr lang="en-US" sz="700" i="1" dirty="0">
                <a:solidFill>
                  <a:srgbClr val="000000"/>
                </a:solidFill>
                <a:latin typeface="Arial" charset="0"/>
                <a:cs typeface="Arial" charset="0"/>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algn="l" defTabSz="935038" eaLnBrk="1" hangingPunct="1">
                <a:spcBef>
                  <a:spcPct val="50000"/>
                </a:spcBef>
              </a:pPr>
              <a:endParaRPr lang="en-US" sz="700" b="0" i="1" dirty="0">
                <a:solidFill>
                  <a:srgbClr val="000000"/>
                </a:solidFill>
                <a:latin typeface="Arial" charset="0"/>
                <a:cs typeface="Arial" charset="0"/>
              </a:endParaRPr>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24" y="6086010"/>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6010"/>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6010"/>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1250"/>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hidden="1"/>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6003"/>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25" y="6086010"/>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0638"/>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0638"/>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312" y="6086010"/>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3630"/>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6197"/>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6003"/>
            <a:ext cx="1700784" cy="597774"/>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25" y="6086990"/>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3545"/>
            <a:ext cx="8813800" cy="43338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smtClean="0"/>
              <a:t>Click to edit Master title style</a:t>
            </a:r>
          </a:p>
        </p:txBody>
      </p:sp>
      <p:sp>
        <p:nvSpPr>
          <p:cNvPr id="3" name="Footer Placeholder 2"/>
          <p:cNvSpPr>
            <a:spLocks noGrp="1"/>
          </p:cNvSpPr>
          <p:nvPr>
            <p:ph type="ftr" sz="quarter" idx="10"/>
          </p:nvPr>
        </p:nvSpPr>
        <p:spPr>
          <a:xfrm>
            <a:off x="720725" y="6768675"/>
            <a:ext cx="2286000" cy="182800"/>
          </a:xfrm>
        </p:spPr>
        <p:txBody>
          <a:bodyPr wrap="square" lIns="0" tIns="0" rIns="0" bIns="0" anchor="ctr">
            <a:noAutofit/>
          </a:bodyPr>
          <a:lstStyle>
            <a:lvl1pPr algn="l">
              <a:defRPr/>
            </a:lvl1pPr>
          </a:lstStyle>
          <a:p>
            <a:endParaRPr lang="en-US" dirty="0"/>
          </a:p>
        </p:txBody>
      </p:sp>
    </p:spTree>
    <p:extLst>
      <p:ext uri="{BB962C8B-B14F-4D97-AF65-F5344CB8AC3E}">
        <p14:creationId xmlns:p14="http://schemas.microsoft.com/office/powerpoint/2010/main" val="1075153636"/>
      </p:ext>
    </p:extLst>
  </p:cSld>
  <p:clrMapOvr>
    <a:masterClrMapping/>
  </p:clrMapOvr>
  <p:timing>
    <p:tnLst>
      <p:par>
        <p:cTn id="1" dur="indefinite" restart="never" nodeType="tmRoot"/>
      </p:par>
    </p:tnLst>
  </p:timing>
  <p:hf sldNum="0" hd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title"/>
          <p:cNvSpPr>
            <a:spLocks noGrp="1" noChangeArrowheads="1"/>
          </p:cNvSpPr>
          <p:nvPr>
            <p:ph type="title"/>
          </p:nvPr>
        </p:nvSpPr>
        <p:spPr bwMode="auto">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0"/>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2490356803"/>
      </p:ext>
    </p:extLst>
  </p:cSld>
  <p:clrMapOvr>
    <a:masterClrMapping/>
  </p:clrMapOvr>
  <p:timing>
    <p:tnLst>
      <p:par>
        <p:cTn id="1" dur="indefinite" restart="never" nodeType="tmRoot"/>
      </p:par>
    </p:tnLst>
  </p:timing>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568335" y="549275"/>
            <a:ext cx="9244013" cy="5199063"/>
          </a:xfrm>
          <a:prstGeom prst="rect">
            <a:avLst/>
          </a:prstGeom>
          <a:noFill/>
          <a:ln w="22860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lIns="95972" tIns="47987" rIns="95972" bIns="47987" anchor="ctr"/>
          <a:lstStyle/>
          <a:p>
            <a:pPr>
              <a:spcBef>
                <a:spcPct val="50000"/>
              </a:spcBef>
            </a:pPr>
            <a:endParaRPr lang="en-US" sz="1500" dirty="0">
              <a:solidFill>
                <a:srgbClr val="000000"/>
              </a:solidFill>
              <a:latin typeface="Verdana" pitchFamily="34" charset="0"/>
            </a:endParaRPr>
          </a:p>
        </p:txBody>
      </p:sp>
      <p:pic>
        <p:nvPicPr>
          <p:cNvPr id="5" name="Picture 7" descr="HSBC_CIBM_logo_4C 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94" y="6180138"/>
            <a:ext cx="18843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674688" y="5413375"/>
            <a:ext cx="45212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68" tIns="0"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l" eaLnBrk="1" hangingPunct="1"/>
            <a:r>
              <a:rPr lang="en-GB" sz="800" dirty="0">
                <a:solidFill>
                  <a:srgbClr val="000000"/>
                </a:solidFill>
                <a:latin typeface="Verdana" pitchFamily="34" charset="0"/>
              </a:rPr>
              <a:t>Project and Export Finance, Asia Pacific</a:t>
            </a:r>
            <a:endParaRPr lang="en-GB" sz="800" b="0" dirty="0">
              <a:solidFill>
                <a:srgbClr val="000000"/>
              </a:solidFill>
              <a:latin typeface="Verdana" pitchFamily="34" charset="0"/>
            </a:endParaRPr>
          </a:p>
        </p:txBody>
      </p:sp>
      <p:sp>
        <p:nvSpPr>
          <p:cNvPr id="7" name="Rectangle 9"/>
          <p:cNvSpPr>
            <a:spLocks noChangeArrowheads="1"/>
          </p:cNvSpPr>
          <p:nvPr/>
        </p:nvSpPr>
        <p:spPr bwMode="auto">
          <a:xfrm rot="18900000">
            <a:off x="214322" y="2684474"/>
            <a:ext cx="37782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72" tIns="47987" rIns="95972" bIns="47987" anchor="ctr"/>
          <a:lstStyle/>
          <a:p>
            <a:pPr>
              <a:spcBef>
                <a:spcPct val="50000"/>
              </a:spcBef>
            </a:pPr>
            <a:endParaRPr lang="en-US" sz="1500" dirty="0">
              <a:solidFill>
                <a:srgbClr val="000000"/>
              </a:solidFill>
              <a:latin typeface="Verdana" pitchFamily="34" charset="0"/>
            </a:endParaRPr>
          </a:p>
        </p:txBody>
      </p:sp>
      <p:sp>
        <p:nvSpPr>
          <p:cNvPr id="8" name="Text Box 18"/>
          <p:cNvSpPr txBox="1">
            <a:spLocks noChangeArrowheads="1"/>
          </p:cNvSpPr>
          <p:nvPr userDrawn="1"/>
        </p:nvSpPr>
        <p:spPr bwMode="auto">
          <a:xfrm rot="10800000">
            <a:off x="9552524" y="4616464"/>
            <a:ext cx="184666"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spAutoFit/>
          </a:bodyPr>
          <a:lstStyle>
            <a:lvl1pPr>
              <a:defRPr sz="1400" b="1">
                <a:solidFill>
                  <a:schemeClr val="tx1"/>
                </a:solidFill>
                <a:latin typeface="Verdana" pitchFamily="34" charset="0"/>
              </a:defRPr>
            </a:lvl1pPr>
            <a:lvl2pPr marL="742950" indent="-285750">
              <a:defRPr sz="1400" b="1">
                <a:solidFill>
                  <a:schemeClr val="tx1"/>
                </a:solidFill>
                <a:latin typeface="Verdana" pitchFamily="34" charset="0"/>
              </a:defRPr>
            </a:lvl2pPr>
            <a:lvl3pPr marL="1143000" indent="-228600">
              <a:defRPr sz="1400" b="1">
                <a:solidFill>
                  <a:schemeClr val="tx1"/>
                </a:solidFill>
                <a:latin typeface="Verdana" pitchFamily="34" charset="0"/>
              </a:defRPr>
            </a:lvl3pPr>
            <a:lvl4pPr marL="1600200" indent="-228600">
              <a:defRPr sz="1400" b="1">
                <a:solidFill>
                  <a:schemeClr val="tx1"/>
                </a:solidFill>
                <a:latin typeface="Verdana" pitchFamily="34" charset="0"/>
              </a:defRPr>
            </a:lvl4pPr>
            <a:lvl5pPr marL="2057400" indent="-228600">
              <a:defRPr sz="1400" b="1">
                <a:solidFill>
                  <a:schemeClr val="tx1"/>
                </a:solidFill>
                <a:latin typeface="Verdana" pitchFamily="34" charset="0"/>
              </a:defRPr>
            </a:lvl5pPr>
            <a:lvl6pPr marL="2514600" indent="-228600" algn="ctr" eaLnBrk="0" fontAlgn="base" hangingPunct="0">
              <a:spcBef>
                <a:spcPct val="50000"/>
              </a:spcBef>
              <a:spcAft>
                <a:spcPct val="0"/>
              </a:spcAft>
              <a:defRPr sz="1400" b="1">
                <a:solidFill>
                  <a:schemeClr val="tx1"/>
                </a:solidFill>
                <a:latin typeface="Verdana" pitchFamily="34" charset="0"/>
              </a:defRPr>
            </a:lvl6pPr>
            <a:lvl7pPr marL="2971800" indent="-228600" algn="ctr" eaLnBrk="0" fontAlgn="base" hangingPunct="0">
              <a:spcBef>
                <a:spcPct val="50000"/>
              </a:spcBef>
              <a:spcAft>
                <a:spcPct val="0"/>
              </a:spcAft>
              <a:defRPr sz="1400" b="1">
                <a:solidFill>
                  <a:schemeClr val="tx1"/>
                </a:solidFill>
                <a:latin typeface="Verdana" pitchFamily="34" charset="0"/>
              </a:defRPr>
            </a:lvl7pPr>
            <a:lvl8pPr marL="3429000" indent="-228600" algn="ctr" eaLnBrk="0" fontAlgn="base" hangingPunct="0">
              <a:spcBef>
                <a:spcPct val="50000"/>
              </a:spcBef>
              <a:spcAft>
                <a:spcPct val="0"/>
              </a:spcAft>
              <a:defRPr sz="1400" b="1">
                <a:solidFill>
                  <a:schemeClr val="tx1"/>
                </a:solidFill>
                <a:latin typeface="Verdana" pitchFamily="34" charset="0"/>
              </a:defRPr>
            </a:lvl8pPr>
            <a:lvl9pPr marL="3886200" indent="-228600" algn="ctr" eaLnBrk="0" fontAlgn="base" hangingPunct="0">
              <a:spcBef>
                <a:spcPct val="50000"/>
              </a:spcBef>
              <a:spcAft>
                <a:spcPct val="0"/>
              </a:spcAft>
              <a:defRPr sz="1400" b="1">
                <a:solidFill>
                  <a:schemeClr val="tx1"/>
                </a:solidFill>
                <a:latin typeface="Verdana" pitchFamily="34" charset="0"/>
              </a:defRPr>
            </a:lvl9pPr>
          </a:lstStyle>
          <a:p>
            <a:pPr>
              <a:spcBef>
                <a:spcPct val="50000"/>
              </a:spcBef>
              <a:defRPr/>
            </a:pPr>
            <a:r>
              <a:rPr lang="en-GB" sz="600" b="0" dirty="0" smtClean="0">
                <a:solidFill>
                  <a:srgbClr val="333333"/>
                </a:solidFill>
                <a:cs typeface="Arial"/>
              </a:rPr>
              <a:t>Original Picture by mrhappy</a:t>
            </a:r>
          </a:p>
        </p:txBody>
      </p:sp>
      <p:sp>
        <p:nvSpPr>
          <p:cNvPr id="1397770" name="Rectangle 10"/>
          <p:cNvSpPr>
            <a:spLocks noGrp="1" noChangeArrowheads="1"/>
          </p:cNvSpPr>
          <p:nvPr>
            <p:ph type="subTitle" idx="1"/>
          </p:nvPr>
        </p:nvSpPr>
        <p:spPr>
          <a:xfrm>
            <a:off x="674696" y="4271931"/>
            <a:ext cx="4521723" cy="1140972"/>
          </a:xfrm>
        </p:spPr>
        <p:txBody>
          <a:bodyPr lIns="95972" tIns="47987" rIns="95972" bIns="47987"/>
          <a:lstStyle>
            <a:lvl1pPr marL="0" indent="0">
              <a:buFont typeface="Wingdings" pitchFamily="2" charset="2"/>
              <a:buNone/>
              <a:defRPr/>
            </a:lvl1pPr>
          </a:lstStyle>
          <a:p>
            <a:pPr lvl="0"/>
            <a:r>
              <a:rPr lang="en-GB" noProof="0" smtClean="0"/>
              <a:t>Click to edit Master subtitle style</a:t>
            </a:r>
          </a:p>
        </p:txBody>
      </p:sp>
      <p:sp>
        <p:nvSpPr>
          <p:cNvPr id="1397772" name="Rectangle 12"/>
          <p:cNvSpPr>
            <a:spLocks noGrp="1" noChangeArrowheads="1"/>
          </p:cNvSpPr>
          <p:nvPr>
            <p:ph type="ctrTitle"/>
          </p:nvPr>
        </p:nvSpPr>
        <p:spPr>
          <a:xfrm>
            <a:off x="674696" y="1786971"/>
            <a:ext cx="4521723" cy="2172879"/>
          </a:xfrm>
          <a:gradFill rotWithShape="1">
            <a:gsLst>
              <a:gs pos="0">
                <a:schemeClr val="accent1"/>
              </a:gs>
              <a:gs pos="100000">
                <a:schemeClr val="accent1">
                  <a:gamma/>
                  <a:tint val="98431"/>
                  <a:invGamma/>
                  <a:alpha val="39999"/>
                </a:schemeClr>
              </a:gs>
            </a:gsLst>
            <a:lin ang="0" scaled="1"/>
          </a:gradFill>
        </p:spPr>
        <p:txBody>
          <a:bodyPr lIns="95972" tIns="47987" rIns="95972" bIns="47987" anchor="ctr"/>
          <a:lstStyle>
            <a:lvl1pPr>
              <a:lnSpc>
                <a:spcPct val="105000"/>
              </a:lnSpc>
              <a:defRPr sz="2900">
                <a:solidFill>
                  <a:schemeClr val="bg1"/>
                </a:solidFill>
              </a:defRPr>
            </a:lvl1pPr>
          </a:lstStyle>
          <a:p>
            <a:pPr lvl="0"/>
            <a:r>
              <a:rPr lang="en-GB" noProof="0" smtClean="0"/>
              <a:t>Click to edit Master title style</a:t>
            </a:r>
          </a:p>
        </p:txBody>
      </p:sp>
      <p:sp>
        <p:nvSpPr>
          <p:cNvPr id="9" name="Date Placeholder 8"/>
          <p:cNvSpPr>
            <a:spLocks noGrp="1" noChangeArrowheads="1"/>
          </p:cNvSpPr>
          <p:nvPr>
            <p:ph type="dt" sz="half" idx="10"/>
          </p:nvPr>
        </p:nvSpPr>
        <p:spPr bwMode="auto">
          <a:xfrm>
            <a:off x="3489331" y="5413375"/>
            <a:ext cx="1706564" cy="2349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72" tIns="47987" rIns="95972" bIns="47987" numCol="1" anchor="ctr" anchorCtr="0" compatLnSpc="1">
            <a:prstTxWarp prst="textNoShape">
              <a:avLst/>
            </a:prstTxWarp>
          </a:bodyPr>
          <a:lstStyle>
            <a:lvl1pPr algn="r">
              <a:defRPr sz="800" b="0">
                <a:solidFill>
                  <a:srgbClr val="000000"/>
                </a:solidFill>
                <a:latin typeface="Verdana" pitchFamily="34" charset="0"/>
              </a:defRPr>
            </a:lvl1pPr>
          </a:lstStyle>
          <a:p>
            <a:endParaRPr lang="en-US" dirty="0"/>
          </a:p>
        </p:txBody>
      </p:sp>
      <p:sp>
        <p:nvSpPr>
          <p:cNvPr id="10" name="Footer Placeholder 1"/>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574462368"/>
      </p:ext>
    </p:extLst>
  </p:cSld>
  <p:clrMapOvr>
    <a:masterClrMapping/>
  </p:clrMapOvr>
  <p:hf sldNum="0" hd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9" name="01 Content Placeholder"/>
          <p:cNvSpPr>
            <a:spLocks noGrp="1"/>
          </p:cNvSpPr>
          <p:nvPr>
            <p:ph sz="quarter" idx="11"/>
          </p:nvPr>
        </p:nvSpPr>
        <p:spPr>
          <a:xfrm>
            <a:off x="576136" y="1391959"/>
            <a:ext cx="9217280"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title"/>
          <p:cNvSpPr>
            <a:spLocks noGrp="1" noChangeArrowheads="1"/>
          </p:cNvSpPr>
          <p:nvPr>
            <p:ph type="title"/>
          </p:nvPr>
        </p:nvSpPr>
        <p:spPr bwMode="auto">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2"/>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2171534527"/>
      </p:ext>
    </p:extLst>
  </p:cSld>
  <p:clrMapOvr>
    <a:masterClrMapping/>
  </p:clrMapOvr>
  <p:timing>
    <p:tnLst>
      <p:par>
        <p:cTn id="1" dur="indefinite" restart="never" nodeType="tmRoot"/>
      </p:par>
    </p:tnLst>
  </p:timing>
  <p:hf sldNum="0" hd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9" name="02 Content Placeholder"/>
          <p:cNvSpPr>
            <a:spLocks noGrp="1"/>
          </p:cNvSpPr>
          <p:nvPr>
            <p:ph sz="quarter" idx="12"/>
          </p:nvPr>
        </p:nvSpPr>
        <p:spPr>
          <a:xfrm>
            <a:off x="5256791" y="1391959"/>
            <a:ext cx="4536629"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01 Content Placeholder"/>
          <p:cNvSpPr>
            <a:spLocks noGrp="1"/>
          </p:cNvSpPr>
          <p:nvPr>
            <p:ph sz="quarter" idx="11"/>
          </p:nvPr>
        </p:nvSpPr>
        <p:spPr>
          <a:xfrm>
            <a:off x="576143" y="1391959"/>
            <a:ext cx="4536629"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title"/>
          <p:cNvSpPr>
            <a:spLocks noGrp="1" noChangeArrowheads="1"/>
          </p:cNvSpPr>
          <p:nvPr>
            <p:ph type="title"/>
          </p:nvPr>
        </p:nvSpPr>
        <p:spPr bwMode="auto">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3"/>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491712299"/>
      </p:ext>
    </p:extLst>
  </p:cSld>
  <p:clrMapOvr>
    <a:masterClrMapping/>
  </p:clrMapOvr>
  <p:timing>
    <p:tnLst>
      <p:par>
        <p:cTn id="1" dur="indefinite" restart="never" nodeType="tmRoot"/>
      </p:par>
    </p:tnLst>
  </p:timing>
  <p:hf sldNum="0" hdr="0" dt="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7" name="02 Content Placeholder"/>
          <p:cNvSpPr>
            <a:spLocks noGrp="1"/>
          </p:cNvSpPr>
          <p:nvPr>
            <p:ph sz="quarter" idx="14"/>
          </p:nvPr>
        </p:nvSpPr>
        <p:spPr>
          <a:xfrm>
            <a:off x="576148" y="4056322"/>
            <a:ext cx="9217279"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01 Content Placeholder"/>
          <p:cNvSpPr>
            <a:spLocks noGrp="1"/>
          </p:cNvSpPr>
          <p:nvPr>
            <p:ph sz="quarter" idx="13"/>
          </p:nvPr>
        </p:nvSpPr>
        <p:spPr>
          <a:xfrm>
            <a:off x="576148" y="1391952"/>
            <a:ext cx="9217279"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title"/>
          <p:cNvSpPr>
            <a:spLocks noGrp="1" noChangeArrowheads="1"/>
          </p:cNvSpPr>
          <p:nvPr>
            <p:ph type="title"/>
          </p:nvPr>
        </p:nvSpPr>
        <p:spPr bwMode="auto">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5"/>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586942801"/>
      </p:ext>
    </p:extLst>
  </p:cSld>
  <p:clrMapOvr>
    <a:masterClrMapping/>
  </p:clrMapOvr>
  <p:timing>
    <p:tnLst>
      <p:par>
        <p:cTn id="1" dur="indefinite" restart="never" nodeType="tmRoot"/>
      </p:par>
    </p:tnLst>
  </p:timing>
  <p:hf sldNum="0" hd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1" name="03 Content Placeholder"/>
          <p:cNvSpPr>
            <a:spLocks noGrp="1"/>
          </p:cNvSpPr>
          <p:nvPr>
            <p:ph sz="quarter" idx="15"/>
          </p:nvPr>
        </p:nvSpPr>
        <p:spPr>
          <a:xfrm>
            <a:off x="576148" y="4949047"/>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02 Content Placeholder"/>
          <p:cNvSpPr>
            <a:spLocks noGrp="1"/>
          </p:cNvSpPr>
          <p:nvPr>
            <p:ph sz="quarter" idx="14"/>
          </p:nvPr>
        </p:nvSpPr>
        <p:spPr>
          <a:xfrm>
            <a:off x="576148" y="3170503"/>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01 Content Placeholder"/>
          <p:cNvSpPr>
            <a:spLocks noGrp="1"/>
          </p:cNvSpPr>
          <p:nvPr>
            <p:ph sz="quarter" idx="13"/>
          </p:nvPr>
        </p:nvSpPr>
        <p:spPr>
          <a:xfrm>
            <a:off x="576148" y="1391959"/>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title"/>
          <p:cNvSpPr>
            <a:spLocks noGrp="1" noChangeArrowheads="1"/>
          </p:cNvSpPr>
          <p:nvPr>
            <p:ph type="title"/>
          </p:nvPr>
        </p:nvSpPr>
        <p:spPr bwMode="auto">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6"/>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0597444"/>
      </p:ext>
    </p:extLst>
  </p:cSld>
  <p:clrMapOvr>
    <a:masterClrMapping/>
  </p:clrMapOvr>
  <p:timing>
    <p:tnLst>
      <p:par>
        <p:cTn id="1" dur="indefinite" restart="never" nodeType="tmRoot"/>
      </p:par>
    </p:tnLst>
  </p:timing>
  <p:hf sldNum="0" hd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11" name="04 Content Placeholder"/>
          <p:cNvSpPr>
            <a:spLocks noGrp="1"/>
          </p:cNvSpPr>
          <p:nvPr>
            <p:ph sz="quarter" idx="16"/>
          </p:nvPr>
        </p:nvSpPr>
        <p:spPr>
          <a:xfrm>
            <a:off x="5256785" y="405632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03 Content Placeholder"/>
          <p:cNvSpPr>
            <a:spLocks noGrp="1"/>
          </p:cNvSpPr>
          <p:nvPr>
            <p:ph sz="quarter" idx="15"/>
          </p:nvPr>
        </p:nvSpPr>
        <p:spPr>
          <a:xfrm>
            <a:off x="576136" y="405632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02 Content Placeholder"/>
          <p:cNvSpPr>
            <a:spLocks noGrp="1"/>
          </p:cNvSpPr>
          <p:nvPr>
            <p:ph sz="quarter" idx="14"/>
          </p:nvPr>
        </p:nvSpPr>
        <p:spPr>
          <a:xfrm>
            <a:off x="5256785" y="139195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01 Content Placeholder"/>
          <p:cNvSpPr>
            <a:spLocks noGrp="1"/>
          </p:cNvSpPr>
          <p:nvPr>
            <p:ph sz="quarter" idx="13"/>
          </p:nvPr>
        </p:nvSpPr>
        <p:spPr>
          <a:xfrm>
            <a:off x="576136" y="139195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title"/>
          <p:cNvSpPr>
            <a:spLocks noGrp="1" noChangeArrowheads="1"/>
          </p:cNvSpPr>
          <p:nvPr>
            <p:ph type="title"/>
          </p:nvPr>
        </p:nvSpPr>
        <p:spPr bwMode="auto">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7"/>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340910754"/>
      </p:ext>
    </p:extLst>
  </p:cSld>
  <p:clrMapOvr>
    <a:masterClrMapping/>
  </p:clrMapOvr>
  <p:timing>
    <p:tnLst>
      <p:par>
        <p:cTn id="1" dur="indefinite" restart="never" nodeType="tmRoot"/>
      </p:par>
    </p:tnLst>
  </p:timing>
  <p:hf sldNum="0" hd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ontent 11">
    <p:spTree>
      <p:nvGrpSpPr>
        <p:cNvPr id="1" name=""/>
        <p:cNvGrpSpPr/>
        <p:nvPr/>
      </p:nvGrpSpPr>
      <p:grpSpPr>
        <a:xfrm>
          <a:off x="0" y="0"/>
          <a:ext cx="0" cy="0"/>
          <a:chOff x="0" y="0"/>
          <a:chExt cx="0" cy="0"/>
        </a:xfrm>
      </p:grpSpPr>
      <p:sp>
        <p:nvSpPr>
          <p:cNvPr id="32" name="12 Content Placeholder"/>
          <p:cNvSpPr>
            <a:spLocks noGrp="1"/>
          </p:cNvSpPr>
          <p:nvPr>
            <p:ph sz="quarter" idx="34"/>
          </p:nvPr>
        </p:nvSpPr>
        <p:spPr>
          <a:xfrm>
            <a:off x="7598727" y="4949047"/>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11 Content Placeholder"/>
          <p:cNvSpPr>
            <a:spLocks noGrp="1"/>
          </p:cNvSpPr>
          <p:nvPr>
            <p:ph sz="quarter" idx="33"/>
          </p:nvPr>
        </p:nvSpPr>
        <p:spPr>
          <a:xfrm>
            <a:off x="5257864" y="4949047"/>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10 Content Placeholder"/>
          <p:cNvSpPr>
            <a:spLocks noGrp="1"/>
          </p:cNvSpPr>
          <p:nvPr>
            <p:ph sz="quarter" idx="32"/>
          </p:nvPr>
        </p:nvSpPr>
        <p:spPr>
          <a:xfrm>
            <a:off x="2917000" y="4949047"/>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09 Content Placeholder"/>
          <p:cNvSpPr>
            <a:spLocks noGrp="1"/>
          </p:cNvSpPr>
          <p:nvPr>
            <p:ph sz="quarter" idx="31"/>
          </p:nvPr>
        </p:nvSpPr>
        <p:spPr>
          <a:xfrm>
            <a:off x="576136" y="4949047"/>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08 Content Placeholder"/>
          <p:cNvSpPr>
            <a:spLocks noGrp="1"/>
          </p:cNvSpPr>
          <p:nvPr>
            <p:ph sz="quarter" idx="30"/>
          </p:nvPr>
        </p:nvSpPr>
        <p:spPr>
          <a:xfrm>
            <a:off x="7598727" y="3170503"/>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07 Content Placeholder"/>
          <p:cNvSpPr>
            <a:spLocks noGrp="1"/>
          </p:cNvSpPr>
          <p:nvPr>
            <p:ph sz="quarter" idx="29"/>
          </p:nvPr>
        </p:nvSpPr>
        <p:spPr>
          <a:xfrm>
            <a:off x="5257864" y="3170503"/>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06 Content Placeholder"/>
          <p:cNvSpPr>
            <a:spLocks noGrp="1"/>
          </p:cNvSpPr>
          <p:nvPr>
            <p:ph sz="quarter" idx="28"/>
          </p:nvPr>
        </p:nvSpPr>
        <p:spPr>
          <a:xfrm>
            <a:off x="2917000" y="3170503"/>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05 Content Placeholder"/>
          <p:cNvSpPr>
            <a:spLocks noGrp="1"/>
          </p:cNvSpPr>
          <p:nvPr>
            <p:ph sz="quarter" idx="27"/>
          </p:nvPr>
        </p:nvSpPr>
        <p:spPr>
          <a:xfrm>
            <a:off x="576136" y="3170503"/>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04 Content Placeholder"/>
          <p:cNvSpPr>
            <a:spLocks noGrp="1"/>
          </p:cNvSpPr>
          <p:nvPr>
            <p:ph sz="quarter" idx="26"/>
          </p:nvPr>
        </p:nvSpPr>
        <p:spPr>
          <a:xfrm>
            <a:off x="7598727" y="1391959"/>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03 Content Placeholder"/>
          <p:cNvSpPr>
            <a:spLocks noGrp="1"/>
          </p:cNvSpPr>
          <p:nvPr>
            <p:ph sz="quarter" idx="25"/>
          </p:nvPr>
        </p:nvSpPr>
        <p:spPr>
          <a:xfrm>
            <a:off x="5257864" y="1391959"/>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02 Content Placeholder"/>
          <p:cNvSpPr>
            <a:spLocks noGrp="1"/>
          </p:cNvSpPr>
          <p:nvPr>
            <p:ph sz="quarter" idx="24"/>
          </p:nvPr>
        </p:nvSpPr>
        <p:spPr>
          <a:xfrm>
            <a:off x="2917000" y="1391959"/>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01 Content Placeholder"/>
          <p:cNvSpPr>
            <a:spLocks noGrp="1"/>
          </p:cNvSpPr>
          <p:nvPr>
            <p:ph sz="quarter" idx="23"/>
          </p:nvPr>
        </p:nvSpPr>
        <p:spPr>
          <a:xfrm>
            <a:off x="576136" y="1391959"/>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title"/>
          <p:cNvSpPr>
            <a:spLocks noGrp="1" noChangeArrowheads="1"/>
          </p:cNvSpPr>
          <p:nvPr>
            <p:ph type="title"/>
          </p:nvPr>
        </p:nvSpPr>
        <p:spPr bwMode="auto">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35"/>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554347274"/>
      </p:ext>
    </p:extLst>
  </p:cSld>
  <p:clrMapOvr>
    <a:masterClrMapping/>
  </p:clrMapOvr>
  <p:timing>
    <p:tnLst>
      <p:par>
        <p:cTn id="1" dur="indefinite" restart="never" nodeType="tmRoot"/>
      </p:par>
    </p:tnLst>
  </p:timing>
  <p:hf sldNum="0" hdr="0" dt="0"/>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11610859"/>
      </p:ext>
    </p:extLst>
  </p:cSld>
  <p:clrMapOvr>
    <a:masterClrMapping/>
  </p:clrMapOvr>
  <p:hf sldNum="0" hdr="0" dt="0"/>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8"/>
          <p:cNvSpPr>
            <a:spLocks noChangeArrowheads="1"/>
          </p:cNvSpPr>
          <p:nvPr userDrawn="1"/>
        </p:nvSpPr>
        <p:spPr bwMode="auto">
          <a:xfrm>
            <a:off x="0" y="6"/>
            <a:ext cx="10369550" cy="4056063"/>
          </a:xfrm>
          <a:prstGeom prst="rect">
            <a:avLst/>
          </a:prstGeom>
          <a:solidFill>
            <a:schemeClr val="bg2"/>
          </a:solidFill>
          <a:ln>
            <a:noFill/>
          </a:ln>
          <a:effectLst/>
          <a:extLst>
            <a:ext uri="{91240B29-F687-4F45-9708-019B960494DF}">
              <a14:hiddenLine xmlns:a14="http://schemas.microsoft.com/office/drawing/2010/main" w="12700" algn="ctr">
                <a:solidFill>
                  <a:srgbClr val="62646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791" rIns="0" bIns="0" anchor="ctr"/>
          <a:lstStyle/>
          <a:p>
            <a:endParaRPr lang="en-US" dirty="0">
              <a:solidFill>
                <a:srgbClr val="000000"/>
              </a:solidFill>
            </a:endParaRPr>
          </a:p>
        </p:txBody>
      </p:sp>
      <p:grpSp>
        <p:nvGrpSpPr>
          <p:cNvPr id="5" name="Group 59"/>
          <p:cNvGrpSpPr>
            <a:grpSpLocks/>
          </p:cNvGrpSpPr>
          <p:nvPr userDrawn="1"/>
        </p:nvGrpSpPr>
        <p:grpSpPr bwMode="auto">
          <a:xfrm>
            <a:off x="0" y="6"/>
            <a:ext cx="10369550" cy="4056063"/>
            <a:chOff x="0" y="0"/>
            <a:chExt cx="6532" cy="2555"/>
          </a:xfrm>
        </p:grpSpPr>
        <p:sp>
          <p:nvSpPr>
            <p:cNvPr id="6" name="Rectangle 57"/>
            <p:cNvSpPr>
              <a:spLocks noChangeArrowheads="1"/>
            </p:cNvSpPr>
            <p:nvPr userDrawn="1"/>
          </p:nvSpPr>
          <p:spPr bwMode="auto">
            <a:xfrm>
              <a:off x="0" y="0"/>
              <a:ext cx="6532" cy="2555"/>
            </a:xfrm>
            <a:prstGeom prst="rect">
              <a:avLst/>
            </a:prstGeom>
            <a:solidFill>
              <a:schemeClr val="bg2"/>
            </a:solidFill>
            <a:ln>
              <a:noFill/>
            </a:ln>
            <a:effectLst/>
            <a:extLst>
              <a:ext uri="{91240B29-F687-4F45-9708-019B960494DF}">
                <a14:hiddenLine xmlns:a14="http://schemas.microsoft.com/office/drawing/2010/main" w="12700" algn="ctr">
                  <a:solidFill>
                    <a:srgbClr val="62646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7" name="Text Box 49"/>
            <p:cNvSpPr txBox="1">
              <a:spLocks noChangeArrowheads="1"/>
            </p:cNvSpPr>
            <p:nvPr userDrawn="1"/>
          </p:nvSpPr>
          <p:spPr bwMode="auto">
            <a:xfrm>
              <a:off x="1277" y="2374"/>
              <a:ext cx="4916" cy="126"/>
            </a:xfrm>
            <a:prstGeom prst="rect">
              <a:avLst/>
            </a:prstGeom>
            <a:solidFill>
              <a:srgbClr val="A5A6A9"/>
            </a:solidFill>
            <a:ln>
              <a:noFill/>
            </a:ln>
            <a:effectLst/>
            <a:extLst>
              <a:ext uri="{91240B29-F687-4F45-9708-019B960494DF}">
                <a14:hiddenLine xmlns:a14="http://schemas.microsoft.com/office/drawing/2010/main" w="127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01700">
                <a:spcBef>
                  <a:spcPct val="50000"/>
                </a:spcBef>
                <a:defRPr sz="600" b="1" i="1">
                  <a:solidFill>
                    <a:schemeClr val="tx1"/>
                  </a:solidFill>
                  <a:latin typeface="Arial" charset="0"/>
                  <a:cs typeface="Arial" charset="0"/>
                </a:defRPr>
              </a:lvl1pPr>
              <a:lvl2pPr defTabSz="901700">
                <a:spcBef>
                  <a:spcPct val="50000"/>
                </a:spcBef>
                <a:defRPr sz="600" b="1" i="1">
                  <a:solidFill>
                    <a:schemeClr val="tx1"/>
                  </a:solidFill>
                  <a:latin typeface="Arial" charset="0"/>
                  <a:cs typeface="Arial" charset="0"/>
                </a:defRPr>
              </a:lvl2pPr>
              <a:lvl3pPr defTabSz="901700">
                <a:spcBef>
                  <a:spcPct val="50000"/>
                </a:spcBef>
                <a:defRPr sz="600" b="1" i="1">
                  <a:solidFill>
                    <a:schemeClr val="tx1"/>
                  </a:solidFill>
                  <a:latin typeface="Arial" charset="0"/>
                  <a:cs typeface="Arial" charset="0"/>
                </a:defRPr>
              </a:lvl3pPr>
              <a:lvl4pPr defTabSz="901700">
                <a:spcBef>
                  <a:spcPct val="50000"/>
                </a:spcBef>
                <a:defRPr sz="600" b="1" i="1">
                  <a:solidFill>
                    <a:schemeClr val="tx1"/>
                  </a:solidFill>
                  <a:latin typeface="Arial" charset="0"/>
                  <a:cs typeface="Arial" charset="0"/>
                </a:defRPr>
              </a:lvl4pPr>
              <a:lvl5pPr defTabSz="901700">
                <a:spcBef>
                  <a:spcPct val="50000"/>
                </a:spcBef>
                <a:defRPr sz="600" b="1" i="1">
                  <a:solidFill>
                    <a:schemeClr val="tx1"/>
                  </a:solidFill>
                  <a:latin typeface="Arial" charset="0"/>
                  <a:cs typeface="Arial" charset="0"/>
                </a:defRPr>
              </a:lvl5pPr>
              <a:lvl6pPr algn="ctr" defTabSz="901700" eaLnBrk="0" fontAlgn="base" hangingPunct="0">
                <a:spcBef>
                  <a:spcPct val="50000"/>
                </a:spcBef>
                <a:spcAft>
                  <a:spcPct val="0"/>
                </a:spcAft>
                <a:defRPr sz="600" b="1" i="1">
                  <a:solidFill>
                    <a:schemeClr val="tx1"/>
                  </a:solidFill>
                  <a:latin typeface="Arial" charset="0"/>
                  <a:cs typeface="Arial" charset="0"/>
                </a:defRPr>
              </a:lvl6pPr>
              <a:lvl7pPr algn="ctr" defTabSz="901700" eaLnBrk="0" fontAlgn="base" hangingPunct="0">
                <a:spcBef>
                  <a:spcPct val="50000"/>
                </a:spcBef>
                <a:spcAft>
                  <a:spcPct val="0"/>
                </a:spcAft>
                <a:defRPr sz="600" b="1" i="1">
                  <a:solidFill>
                    <a:schemeClr val="tx1"/>
                  </a:solidFill>
                  <a:latin typeface="Arial" charset="0"/>
                  <a:cs typeface="Arial" charset="0"/>
                </a:defRPr>
              </a:lvl7pPr>
              <a:lvl8pPr algn="ctr" defTabSz="901700" eaLnBrk="0" fontAlgn="base" hangingPunct="0">
                <a:spcBef>
                  <a:spcPct val="50000"/>
                </a:spcBef>
                <a:spcAft>
                  <a:spcPct val="0"/>
                </a:spcAft>
                <a:defRPr sz="600" b="1" i="1">
                  <a:solidFill>
                    <a:schemeClr val="tx1"/>
                  </a:solidFill>
                  <a:latin typeface="Arial" charset="0"/>
                  <a:cs typeface="Arial" charset="0"/>
                </a:defRPr>
              </a:lvl8pPr>
              <a:lvl9pPr algn="ctr" defTabSz="901700" eaLnBrk="0" fontAlgn="base" hangingPunct="0">
                <a:spcBef>
                  <a:spcPct val="50000"/>
                </a:spcBef>
                <a:spcAft>
                  <a:spcPct val="0"/>
                </a:spcAft>
                <a:defRPr sz="600" b="1" i="1">
                  <a:solidFill>
                    <a:schemeClr val="tx1"/>
                  </a:solidFill>
                  <a:latin typeface="Arial" charset="0"/>
                  <a:cs typeface="Arial" charset="0"/>
                </a:defRPr>
              </a:lvl9pPr>
            </a:lstStyle>
            <a:p>
              <a:pPr>
                <a:defRPr/>
              </a:pPr>
              <a:r>
                <a:rPr lang="en-GB" sz="700" b="0" dirty="0" smtClean="0">
                  <a:solidFill>
                    <a:srgbClr val="FFFFFF"/>
                  </a:solidFill>
                </a:rPr>
                <a:t>SAMPLE IMAGE – MAY BE REPLACED WITH OTHER IMAGERY (must be from approved source – eg iStock, Shutterstock or approved HSBC imagery) OR DELETED – ON MASTER SLIDE</a:t>
              </a:r>
            </a:p>
          </p:txBody>
        </p:sp>
      </p:grpSp>
      <p:sp>
        <p:nvSpPr>
          <p:cNvPr id="8"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56" tIns="49729" rIns="99456" bIns="49729" anchor="ctr"/>
          <a:lstStyle/>
          <a:p>
            <a:pPr defTabSz="993366">
              <a:spcBef>
                <a:spcPct val="50000"/>
              </a:spcBef>
            </a:pPr>
            <a:endParaRPr lang="en-US" sz="700" i="1" dirty="0">
              <a:solidFill>
                <a:srgbClr val="000000"/>
              </a:solidFill>
            </a:endParaRPr>
          </a:p>
        </p:txBody>
      </p:sp>
      <p:sp>
        <p:nvSpPr>
          <p:cNvPr id="9" name="AutoShape 26"/>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456" tIns="49729" rIns="99456" bIns="49729" anchor="ctr"/>
          <a:lstStyle/>
          <a:p>
            <a:pPr defTabSz="933066">
              <a:spcBef>
                <a:spcPct val="50000"/>
              </a:spcBef>
            </a:pPr>
            <a:endParaRPr lang="en-US" sz="700" b="0" i="1" dirty="0">
              <a:solidFill>
                <a:srgbClr val="000000"/>
              </a:solidFill>
            </a:endParaRPr>
          </a:p>
        </p:txBody>
      </p:sp>
      <p:pic>
        <p:nvPicPr>
          <p:cNvPr id="10" name="Picture 45" descr="HSBC Hexagon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526" name="Rectangle 46"/>
          <p:cNvSpPr>
            <a:spLocks noGrp="1" noChangeArrowheads="1"/>
          </p:cNvSpPr>
          <p:nvPr>
            <p:ph type="ctrTitle" sz="quarter"/>
          </p:nvPr>
        </p:nvSpPr>
        <p:spPr>
          <a:xfrm>
            <a:off x="720725" y="4344996"/>
            <a:ext cx="8813800" cy="503237"/>
          </a:xfrm>
        </p:spPr>
        <p:txBody>
          <a:bodyPr bIns="0"/>
          <a:lstStyle>
            <a:lvl1pPr>
              <a:lnSpc>
                <a:spcPct val="100000"/>
              </a:lnSpc>
              <a:defRPr sz="3000" b="1" smtClean="0">
                <a:solidFill>
                  <a:schemeClr val="tx1"/>
                </a:solidFill>
              </a:defRPr>
            </a:lvl1pPr>
          </a:lstStyle>
          <a:p>
            <a:pPr lvl="0"/>
            <a:r>
              <a:rPr lang="en-GB" noProof="0" smtClean="0"/>
              <a:t>Click to edit Master title style</a:t>
            </a:r>
          </a:p>
        </p:txBody>
      </p:sp>
      <p:sp>
        <p:nvSpPr>
          <p:cNvPr id="404527" name="Rectangle 47"/>
          <p:cNvSpPr>
            <a:spLocks noGrp="1" noChangeArrowheads="1"/>
          </p:cNvSpPr>
          <p:nvPr>
            <p:ph type="subTitle" sz="quarter" idx="1"/>
          </p:nvPr>
        </p:nvSpPr>
        <p:spPr>
          <a:xfrm>
            <a:off x="720728" y="4848235"/>
            <a:ext cx="7258050" cy="504825"/>
          </a:xfrm>
        </p:spPr>
        <p:txBody>
          <a:bodyPr tIns="0"/>
          <a:lstStyle>
            <a:lvl1pPr marL="0" indent="0">
              <a:spcBef>
                <a:spcPct val="0"/>
              </a:spcBef>
              <a:buClrTx/>
              <a:buFontTx/>
              <a:buNone/>
              <a:defRPr sz="2800" smtClean="0"/>
            </a:lvl1pPr>
          </a:lstStyle>
          <a:p>
            <a:pPr lvl="0"/>
            <a:r>
              <a:rPr lang="en-GB" noProof="0" smtClean="0"/>
              <a:t>Click to edit Master subtitle style</a:t>
            </a:r>
          </a:p>
        </p:txBody>
      </p:sp>
      <p:sp>
        <p:nvSpPr>
          <p:cNvPr id="11" name="Rectangle 56"/>
          <p:cNvSpPr>
            <a:spLocks noGrp="1" noChangeArrowheads="1"/>
          </p:cNvSpPr>
          <p:nvPr>
            <p:ph type="ftr" sz="quarter" idx="10"/>
          </p:nvPr>
        </p:nvSpPr>
        <p:spPr>
          <a:xfrm>
            <a:off x="8857182" y="6792619"/>
            <a:ext cx="974206" cy="184585"/>
          </a:xfrm>
        </p:spPr>
        <p:txBody>
          <a:bodyPr/>
          <a:lstStyle>
            <a:lvl1pPr algn="ctr">
              <a:defRPr>
                <a:solidFill>
                  <a:srgbClr val="A5A6A9"/>
                </a:solidFill>
              </a:defRPr>
            </a:lvl1pPr>
          </a:lstStyle>
          <a:p>
            <a:endParaRPr lang="en-US" dirty="0"/>
          </a:p>
        </p:txBody>
      </p:sp>
    </p:spTree>
    <p:extLst>
      <p:ext uri="{BB962C8B-B14F-4D97-AF65-F5344CB8AC3E}">
        <p14:creationId xmlns:p14="http://schemas.microsoft.com/office/powerpoint/2010/main" val="1651083538"/>
      </p:ext>
    </p:extLst>
  </p:cSld>
  <p:clrMapOvr>
    <a:masterClrMapping/>
  </p:clrMapOvr>
  <p:timing>
    <p:tnLst>
      <p:par>
        <p:cTn id="1" dur="indefinite" restart="never" nodeType="tmRoot"/>
      </p:par>
    </p:tnLst>
  </p:timing>
  <p:hf sldNum="0" hdr="0" dt="0"/>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059259838"/>
      </p:ext>
    </p:extLst>
  </p:cSld>
  <p:clrMapOvr>
    <a:masterClrMapping/>
  </p:clrMapOvr>
  <p:timing>
    <p:tnLst>
      <p:par>
        <p:cTn id="1" dur="indefinite" restart="never" nodeType="tmRoot"/>
      </p:par>
    </p:tnLst>
  </p:timing>
  <p:hf sldNum="0" hdr="0" dt="0"/>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8"/>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1"/>
            <a:ext cx="8420100" cy="1500187"/>
          </a:xfrm>
        </p:spPr>
        <p:txBody>
          <a:bodyPr anchor="b"/>
          <a:lstStyle>
            <a:lvl1pPr marL="0" indent="0">
              <a:buNone/>
              <a:defRPr sz="2000"/>
            </a:lvl1pPr>
            <a:lvl2pPr marL="456714" indent="0">
              <a:buNone/>
              <a:defRPr sz="1800"/>
            </a:lvl2pPr>
            <a:lvl3pPr marL="913432" indent="0">
              <a:buNone/>
              <a:defRPr sz="1700"/>
            </a:lvl3pPr>
            <a:lvl4pPr marL="1370145" indent="0">
              <a:buNone/>
              <a:defRPr sz="1400"/>
            </a:lvl4pPr>
            <a:lvl5pPr marL="1826859" indent="0">
              <a:buNone/>
              <a:defRPr sz="1400"/>
            </a:lvl5pPr>
            <a:lvl6pPr marL="2283572" indent="0">
              <a:buNone/>
              <a:defRPr sz="1400"/>
            </a:lvl6pPr>
            <a:lvl7pPr marL="2740286" indent="0">
              <a:buNone/>
              <a:defRPr sz="1400"/>
            </a:lvl7pPr>
            <a:lvl8pPr marL="3197002" indent="0">
              <a:buNone/>
              <a:defRPr sz="1400"/>
            </a:lvl8pPr>
            <a:lvl9pPr marL="3653716" indent="0">
              <a:buNone/>
              <a:defRPr sz="1400"/>
            </a:lvl9pPr>
          </a:lstStyle>
          <a:p>
            <a:pPr lvl="0"/>
            <a:r>
              <a:rPr lang="en-US" smtClean="0"/>
              <a:t>Click to edit Master text styles</a:t>
            </a:r>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054729378"/>
      </p:ext>
    </p:extLst>
  </p:cSld>
  <p:clrMapOvr>
    <a:masterClrMapping/>
  </p:clrMapOvr>
  <p:timing>
    <p:tnLst>
      <p:par>
        <p:cTn id="1" dur="indefinite" restart="never" nodeType="tmRoot"/>
      </p:par>
    </p:tnLst>
  </p:timing>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93E14D0D-2FE0-47F9-BB88-403AE7D5E77E}"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626714486"/>
      </p:ext>
    </p:extLst>
  </p:cSld>
  <p:clrMapOvr>
    <a:masterClrMapping/>
  </p:clrMapOvr>
  <p:hf sldNum="0" hdr="0" dt="0"/>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86068" y="1703398"/>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9333" y="1703398"/>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84844439"/>
      </p:ext>
    </p:extLst>
  </p:cSld>
  <p:clrMapOvr>
    <a:masterClrMapping/>
  </p:clrMapOvr>
  <p:timing>
    <p:tnLst>
      <p:par>
        <p:cTn id="1" dur="indefinite" restart="never" nodeType="tmRoot"/>
      </p:par>
    </p:tnLst>
  </p:timing>
  <p:hf sldNum="0" hdr="0" dt="0"/>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4"/>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4"/>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276935560"/>
      </p:ext>
    </p:extLst>
  </p:cSld>
  <p:clrMapOvr>
    <a:masterClrMapping/>
  </p:clrMapOvr>
  <p:hf sldNum="0" hdr="0" dt="0"/>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742899781"/>
      </p:ext>
    </p:extLst>
  </p:cSld>
  <p:clrMapOvr>
    <a:masterClrMapping/>
  </p:clrMapOvr>
  <p:hf sldNum="0" hdr="0" dt="0"/>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161167474"/>
      </p:ext>
    </p:extLst>
  </p:cSld>
  <p:clrMapOvr>
    <a:masterClrMapping/>
  </p:clrMapOvr>
  <p:hf sldNum="0" hdr="0" dt="0"/>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940604799"/>
      </p:ext>
    </p:extLst>
  </p:cSld>
  <p:clrMapOvr>
    <a:masterClrMapping/>
  </p:clrMapOvr>
  <p:hf sldNum="0" hdr="0" dt="0"/>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4" y="612782"/>
            <a:ext cx="5943599" cy="4114800"/>
          </a:xfrm>
        </p:spPr>
        <p:txBody>
          <a:bodyPr tIns="0"/>
          <a:lstStyle>
            <a:lvl1pPr marL="0" indent="0">
              <a:buNone/>
              <a:defRPr sz="3200"/>
            </a:lvl1pPr>
            <a:lvl2pPr marL="456714" indent="0">
              <a:buNone/>
              <a:defRPr sz="2800"/>
            </a:lvl2pPr>
            <a:lvl3pPr marL="913432" indent="0">
              <a:buNone/>
              <a:defRPr sz="2400"/>
            </a:lvl3pPr>
            <a:lvl4pPr marL="1370145" indent="0">
              <a:buNone/>
              <a:defRPr sz="2000"/>
            </a:lvl4pPr>
            <a:lvl5pPr marL="1826859" indent="0">
              <a:buNone/>
              <a:defRPr sz="2000"/>
            </a:lvl5pPr>
            <a:lvl6pPr marL="2283572" indent="0">
              <a:buNone/>
              <a:defRPr sz="2000"/>
            </a:lvl6pPr>
            <a:lvl7pPr marL="2740286" indent="0">
              <a:buNone/>
              <a:defRPr sz="2000"/>
            </a:lvl7pPr>
            <a:lvl8pPr marL="3197002" indent="0">
              <a:buNone/>
              <a:defRPr sz="2000"/>
            </a:lvl8pPr>
            <a:lvl9pPr marL="3653716" indent="0">
              <a:buNone/>
              <a:defRPr sz="2000"/>
            </a:lvl9pPr>
          </a:lstStyle>
          <a:p>
            <a:pPr lvl="0"/>
            <a:endParaRPr lang="en-GB" noProof="0" dirty="0" smtClean="0"/>
          </a:p>
        </p:txBody>
      </p:sp>
      <p:sp>
        <p:nvSpPr>
          <p:cNvPr id="4" name="Text Placeholder 3"/>
          <p:cNvSpPr>
            <a:spLocks noGrp="1"/>
          </p:cNvSpPr>
          <p:nvPr>
            <p:ph type="body" sz="half" idx="2"/>
          </p:nvPr>
        </p:nvSpPr>
        <p:spPr>
          <a:xfrm>
            <a:off x="1941534" y="5367350"/>
            <a:ext cx="5943599" cy="804862"/>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247058073"/>
      </p:ext>
    </p:extLst>
  </p:cSld>
  <p:clrMapOvr>
    <a:masterClrMapping/>
  </p:clrMapOvr>
  <p:hf sldNum="0" hdr="0" dt="0"/>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406171663"/>
      </p:ext>
    </p:extLst>
  </p:cSld>
  <p:clrMapOvr>
    <a:masterClrMapping/>
  </p:clrMapOvr>
  <p:hf sldNum="0" hdr="0" dt="0"/>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2626" y="642946"/>
            <a:ext cx="2190750" cy="2614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46"/>
            <a:ext cx="6419850" cy="2614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749104811"/>
      </p:ext>
    </p:extLst>
  </p:cSld>
  <p:clrMapOvr>
    <a:masterClrMapping/>
  </p:clrMapOvr>
  <p:hf sldNum="0" hdr="0" dt="0"/>
</p:sldLayout>
</file>

<file path=ppt/slideLayouts/slideLayout2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6281" y="311169"/>
            <a:ext cx="921702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36850" y="1320818"/>
            <a:ext cx="7056438" cy="5256213"/>
          </a:xfrm>
        </p:spPr>
        <p:txBody>
          <a:bodyPr/>
          <a:lstStyle/>
          <a:p>
            <a:pPr lvl="0"/>
            <a:endParaRPr lang="en-US" noProof="0" dirty="0"/>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878073163"/>
      </p:ext>
    </p:extLst>
  </p:cSld>
  <p:clrMapOvr>
    <a:masterClrMapping/>
  </p:clrMapOvr>
  <p:hf sldNum="0" hdr="0" dt="0"/>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userDrawn="1">
  <p:cSld name="Cover Page">
    <p:spTree>
      <p:nvGrpSpPr>
        <p:cNvPr id="1" name=""/>
        <p:cNvGrpSpPr/>
        <p:nvPr/>
      </p:nvGrpSpPr>
      <p:grpSpPr>
        <a:xfrm>
          <a:off x="0" y="0"/>
          <a:ext cx="0" cy="0"/>
          <a:chOff x="0" y="0"/>
          <a:chExt cx="0" cy="0"/>
        </a:xfrm>
      </p:grpSpPr>
      <p:sp>
        <p:nvSpPr>
          <p:cNvPr id="22" name="Rectangle 55"/>
          <p:cNvSpPr>
            <a:spLocks noChangeArrowheads="1"/>
          </p:cNvSpPr>
          <p:nvPr userDrawn="1"/>
        </p:nvSpPr>
        <p:spPr bwMode="gray">
          <a:xfrm>
            <a:off x="0" y="40"/>
            <a:ext cx="10369550" cy="4056063"/>
          </a:xfrm>
          <a:prstGeom prst="rect">
            <a:avLst/>
          </a:prstGeom>
          <a:solidFill>
            <a:srgbClr val="F2F2F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504" rIns="0" bIns="0" anchor="ctr"/>
          <a:lstStyle/>
          <a:p>
            <a:pPr>
              <a:spcBef>
                <a:spcPct val="50000"/>
              </a:spcBef>
            </a:pPr>
            <a:endParaRPr lang="en-GB" sz="600" dirty="0">
              <a:solidFill>
                <a:srgbClr val="000000"/>
              </a:solidFill>
            </a:endParaRPr>
          </a:p>
        </p:txBody>
      </p:sp>
      <p:pic>
        <p:nvPicPr>
          <p:cNvPr id="28" name="HSBC Private Bank" descr="HSBC Private Bank_RGB" hidden="1"/>
          <p:cNvPicPr>
            <a:picLocks noChangeAspect="1" noChangeArrowheads="1"/>
          </p:cNvPicPr>
          <p:nvPr userDrawn="1">
            <p:custDataLst>
              <p:tags r:id="rId1"/>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8052760" y="6086022"/>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0" name="HSBC Premier" descr="HSBC Premier_RGB" hidden="1"/>
          <p:cNvPicPr>
            <a:picLocks noChangeAspect="1" noChangeArrowheads="1"/>
          </p:cNvPicPr>
          <p:nvPr userDrawn="1">
            <p:custDataLst>
              <p:tags r:id="rId2"/>
            </p:custDataLst>
          </p:nvPr>
        </p:nvPicPr>
        <p:blipFill>
          <a:blip r:embed="rId16">
            <a:extLst>
              <a:ext uri="{28A0092B-C50C-407E-A947-70E740481C1C}">
                <a14:useLocalDpi xmlns:a14="http://schemas.microsoft.com/office/drawing/2010/main" val="0"/>
              </a:ext>
            </a:extLst>
          </a:blip>
          <a:srcRect/>
          <a:stretch>
            <a:fillRect/>
          </a:stretch>
        </p:blipFill>
        <p:spPr bwMode="auto">
          <a:xfrm>
            <a:off x="8055886" y="6086017"/>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1" name="HSBC Master Brand (Trad Chinese)" descr="Trad_Hex_RGB" hidden="1"/>
          <p:cNvPicPr>
            <a:picLocks noChangeAspect="1" noChangeArrowheads="1"/>
          </p:cNvPicPr>
          <p:nvPr userDrawn="1">
            <p:custDataLst>
              <p:tags r:id="rId3"/>
            </p:custDataLst>
          </p:nvPr>
        </p:nvPicPr>
        <p:blipFill>
          <a:blip r:embed="rId17">
            <a:extLst>
              <a:ext uri="{28A0092B-C50C-407E-A947-70E740481C1C}">
                <a14:useLocalDpi xmlns:a14="http://schemas.microsoft.com/office/drawing/2010/main" val="0"/>
              </a:ext>
            </a:extLst>
          </a:blip>
          <a:stretch>
            <a:fillRect/>
          </a:stretch>
        </p:blipFill>
        <p:spPr bwMode="auto">
          <a:xfrm>
            <a:off x="8055130" y="6086087"/>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2" name="HSBC Master Brand (Sim Chinese)" descr="Sim_Hex_RGB" hidden="1"/>
          <p:cNvPicPr>
            <a:picLocks noChangeAspect="1" noChangeArrowheads="1"/>
          </p:cNvPicPr>
          <p:nvPr userDrawn="1">
            <p:custDataLst>
              <p:tags r:id="rId4"/>
            </p:custDataLst>
          </p:nvPr>
        </p:nvPicPr>
        <p:blipFill>
          <a:blip r:embed="rId18" cstate="print">
            <a:extLst>
              <a:ext uri="{28A0092B-C50C-407E-A947-70E740481C1C}">
                <a14:useLocalDpi xmlns:a14="http://schemas.microsoft.com/office/drawing/2010/main" val="0"/>
              </a:ext>
            </a:extLst>
          </a:blip>
          <a:srcRect/>
          <a:stretch>
            <a:fillRect/>
          </a:stretch>
        </p:blipFill>
        <p:spPr bwMode="gray">
          <a:xfrm>
            <a:off x="8059064" y="6081258"/>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3" name="HSBC Master Brand" descr="HSBC Hexagon_logo" hidden="1"/>
          <p:cNvPicPr>
            <a:picLocks noChangeAspect="1" noChangeArrowheads="1"/>
          </p:cNvPicPr>
          <p:nvPr userDrawn="1">
            <p:custDataLst>
              <p:tags r:id="rId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8054114" y="6086012"/>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HSBC Insurance" descr="H:\Production\Logo\HSBC LOGO\HSBC Insurance_RGB.emf" hidden="1"/>
          <p:cNvPicPr>
            <a:picLocks noChangeAspect="1" noChangeArrowheads="1"/>
          </p:cNvPicPr>
          <p:nvPr userDrawn="1">
            <p:custDataLst>
              <p:tags r:id="rId6"/>
            </p:custDataLst>
          </p:nvPr>
        </p:nvPicPr>
        <p:blipFill>
          <a:blip r:embed="rId20">
            <a:extLst>
              <a:ext uri="{28A0092B-C50C-407E-A947-70E740481C1C}">
                <a14:useLocalDpi xmlns:a14="http://schemas.microsoft.com/office/drawing/2010/main" val="0"/>
              </a:ext>
            </a:extLst>
          </a:blip>
          <a:srcRect/>
          <a:stretch>
            <a:fillRect/>
          </a:stretch>
        </p:blipFill>
        <p:spPr bwMode="auto">
          <a:xfrm>
            <a:off x="8055365" y="6086088"/>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GBM (Trad Chinese)" descr="T:\PresFormat\Logos\HSBC GBM_Trad_Chi.emf" hidden="1"/>
          <p:cNvPicPr>
            <a:picLocks noChangeAspect="1" noChangeArrowheads="1"/>
          </p:cNvPicPr>
          <p:nvPr userDrawn="1">
            <p:custDataLst>
              <p:tags r:id="rId7"/>
            </p:custDataLst>
          </p:nvPr>
        </p:nvPicPr>
        <p:blipFill>
          <a:blip r:embed="rId21">
            <a:extLst>
              <a:ext uri="{28A0092B-C50C-407E-A947-70E740481C1C}">
                <a14:useLocalDpi xmlns:a14="http://schemas.microsoft.com/office/drawing/2010/main" val="0"/>
              </a:ext>
            </a:extLst>
          </a:blip>
          <a:srcRect/>
          <a:stretch>
            <a:fillRect/>
          </a:stretch>
        </p:blipFill>
        <p:spPr bwMode="auto">
          <a:xfrm>
            <a:off x="8055130" y="6080644"/>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GBM (Sim Chinese)" descr="T:\PresFormat\Logos\HSBC GBM_Sim_Chi.emf" hidden="1"/>
          <p:cNvPicPr>
            <a:picLocks noChangeAspect="1" noChangeArrowheads="1"/>
          </p:cNvPicPr>
          <p:nvPr userDrawn="1">
            <p:custDataLst>
              <p:tags r:id="rId8"/>
            </p:custDataLst>
          </p:nvPr>
        </p:nvPicPr>
        <p:blipFill>
          <a:blip r:embed="rId22">
            <a:extLst>
              <a:ext uri="{28A0092B-C50C-407E-A947-70E740481C1C}">
                <a14:useLocalDpi xmlns:a14="http://schemas.microsoft.com/office/drawing/2010/main" val="0"/>
              </a:ext>
            </a:extLst>
          </a:blip>
          <a:srcRect/>
          <a:stretch>
            <a:fillRect/>
          </a:stretch>
        </p:blipFill>
        <p:spPr bwMode="auto">
          <a:xfrm>
            <a:off x="8055130" y="6080639"/>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GBM" descr="HSBC GBM_Black_CMYK"/>
          <p:cNvPicPr>
            <a:picLocks noChangeAspect="1" noChangeArrowheads="1"/>
          </p:cNvPicPr>
          <p:nvPr userDrawn="1">
            <p:custDataLst>
              <p:tags r:id="rId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8054323" y="6086087"/>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Corporate" descr="HSBC Corporate_RGB" hidden="1"/>
          <p:cNvPicPr>
            <a:picLocks noChangeAspect="1" noChangeArrowheads="1"/>
          </p:cNvPicPr>
          <p:nvPr userDrawn="1">
            <p:custDataLst>
              <p:tags r:id="rId10"/>
            </p:custDataLst>
          </p:nvPr>
        </p:nvPicPr>
        <p:blipFill>
          <a:blip r:embed="rId24">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39" name="HSBC Commercial Banking" descr="HSBC Commercial Banking_Black_RGB" hidden="1"/>
          <p:cNvPicPr>
            <a:picLocks noChangeAspect="1" noChangeArrowheads="1"/>
          </p:cNvPicPr>
          <p:nvPr userDrawn="1">
            <p:custDataLst>
              <p:tags r:id="rId11"/>
            </p:custDataLst>
          </p:nvPr>
        </p:nvPicPr>
        <p:blipFill>
          <a:blip r:embed="rId25">
            <a:extLst>
              <a:ext uri="{28A0092B-C50C-407E-A947-70E740481C1C}">
                <a14:useLocalDpi xmlns:a14="http://schemas.microsoft.com/office/drawing/2010/main" val="0"/>
              </a:ext>
            </a:extLst>
          </a:blip>
          <a:stretch>
            <a:fillRect/>
          </a:stretch>
        </p:blipFill>
        <p:spPr bwMode="auto">
          <a:xfrm>
            <a:off x="8055130" y="6083678"/>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Business" descr="HSBC Business_RGB" hidden="1"/>
          <p:cNvPicPr>
            <a:picLocks noChangeAspect="1" noChangeArrowheads="1"/>
          </p:cNvPicPr>
          <p:nvPr userDrawn="1">
            <p:custDataLst>
              <p:tags r:id="rId12"/>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10"/>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Advance" descr="H:\Production\Logo\HSBC LOGO\HSBC Advance_RGB.emf" hidden="1"/>
          <p:cNvPicPr>
            <a:picLocks noChangeAspect="1" noChangeArrowheads="1"/>
          </p:cNvPicPr>
          <p:nvPr userDrawn="1">
            <p:custDataLst>
              <p:tags r:id="rId13"/>
            </p:custDataLst>
          </p:nvPr>
        </p:nvPicPr>
        <p:blipFill>
          <a:blip r:embed="rId27">
            <a:extLst>
              <a:ext uri="{28A0092B-C50C-407E-A947-70E740481C1C}">
                <a14:useLocalDpi xmlns:a14="http://schemas.microsoft.com/office/drawing/2010/main" val="0"/>
              </a:ext>
            </a:extLst>
          </a:blip>
          <a:srcRect/>
          <a:stretch>
            <a:fillRect/>
          </a:stretch>
        </p:blipFill>
        <p:spPr bwMode="auto">
          <a:xfrm>
            <a:off x="8055365" y="6087068"/>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27" name="Date"/>
          <p:cNvSpPr>
            <a:spLocks noGrp="1"/>
          </p:cNvSpPr>
          <p:nvPr userDrawn="1">
            <p:ph type="body" sz="quarter" idx="11" hasCustomPrompt="1"/>
          </p:nvPr>
        </p:nvSpPr>
        <p:spPr>
          <a:xfrm>
            <a:off x="3240088" y="5495924"/>
            <a:ext cx="2286000" cy="228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Date: XXXX</a:t>
            </a:r>
          </a:p>
        </p:txBody>
      </p:sp>
      <p:sp>
        <p:nvSpPr>
          <p:cNvPr id="26" name="Prepared by"/>
          <p:cNvSpPr>
            <a:spLocks noGrp="1"/>
          </p:cNvSpPr>
          <p:nvPr userDrawn="1">
            <p:ph type="body" sz="quarter" idx="10" hasCustomPrompt="1"/>
          </p:nvPr>
        </p:nvSpPr>
        <p:spPr>
          <a:xfrm>
            <a:off x="720725" y="5495924"/>
            <a:ext cx="2286000" cy="228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Prepared by: XXXX</a:t>
            </a:r>
          </a:p>
        </p:txBody>
      </p:sp>
      <p:sp>
        <p:nvSpPr>
          <p:cNvPr id="25" name="Master subtitle"/>
          <p:cNvSpPr>
            <a:spLocks noGrp="1" noChangeArrowheads="1"/>
          </p:cNvSpPr>
          <p:nvPr userDrawn="1">
            <p:ph type="subTitle" sz="quarter" idx="1"/>
          </p:nvPr>
        </p:nvSpPr>
        <p:spPr>
          <a:xfrm>
            <a:off x="720728" y="4848264"/>
            <a:ext cx="7258050" cy="504825"/>
          </a:xfrm>
          <a:prstGeom prst="rect">
            <a:avLst/>
          </a:prstGeom>
        </p:spPr>
        <p:txBody>
          <a:bodyPr tIns="0"/>
          <a:lstStyle>
            <a:lvl1pPr marL="0" indent="0">
              <a:buClrTx/>
              <a:buFontTx/>
              <a:buNone/>
              <a:defRPr sz="2800" smtClean="0"/>
            </a:lvl1pPr>
          </a:lstStyle>
          <a:p>
            <a:pPr lvl="0"/>
            <a:r>
              <a:rPr lang="en-US" noProof="0" dirty="0" smtClean="0"/>
              <a:t>Click to edit Master subtitle style</a:t>
            </a:r>
            <a:endParaRPr lang="en-GB" noProof="0" dirty="0" smtClean="0"/>
          </a:p>
        </p:txBody>
      </p:sp>
      <p:sp>
        <p:nvSpPr>
          <p:cNvPr id="24" name="Master title"/>
          <p:cNvSpPr>
            <a:spLocks noGrp="1" noChangeArrowheads="1"/>
          </p:cNvSpPr>
          <p:nvPr userDrawn="1">
            <p:ph type="ctrTitle" sz="quarter"/>
          </p:nvPr>
        </p:nvSpPr>
        <p:spPr>
          <a:xfrm>
            <a:off x="720725" y="4343315"/>
            <a:ext cx="8813800" cy="503237"/>
          </a:xfrm>
          <a:prstGeom prst="rect">
            <a:avLst/>
          </a:prstGeom>
        </p:spPr>
        <p:txBody>
          <a:bodyPr bIns="0"/>
          <a:lstStyle>
            <a:lvl1pPr>
              <a:lnSpc>
                <a:spcPct val="100000"/>
              </a:lnSpc>
              <a:defRPr sz="3000" b="1" smtClean="0">
                <a:solidFill>
                  <a:schemeClr val="tx1"/>
                </a:solidFill>
              </a:defRPr>
            </a:lvl1pPr>
          </a:lstStyle>
          <a:p>
            <a:pPr lvl="0"/>
            <a:r>
              <a:rPr lang="en-US" noProof="0" dirty="0" smtClean="0"/>
              <a:t>Click to edit Master title style</a:t>
            </a:r>
            <a:endParaRPr lang="en-GB" noProof="0" dirty="0" smtClean="0"/>
          </a:p>
        </p:txBody>
      </p:sp>
      <p:sp>
        <p:nvSpPr>
          <p:cNvPr id="4" name="Footer Placeholder 3"/>
          <p:cNvSpPr>
            <a:spLocks noGrp="1"/>
          </p:cNvSpPr>
          <p:nvPr>
            <p:ph type="ftr" sz="quarter" idx="12"/>
          </p:nvPr>
        </p:nvSpPr>
        <p:spPr>
          <a:xfrm>
            <a:off x="720725" y="6768684"/>
            <a:ext cx="2286000" cy="182800"/>
          </a:xfrm>
        </p:spPr>
        <p:txBody>
          <a:bodyPr wrap="square" lIns="0" tIns="0" rIns="0" bIns="0" anchor="ctr">
            <a:noAutofit/>
          </a:bodyPr>
          <a:lstStyle>
            <a:lvl1pPr algn="l">
              <a:defRPr/>
            </a:lvl1pPr>
          </a:lstStyle>
          <a:p>
            <a:endParaRPr lang="en-US" dirty="0"/>
          </a:p>
        </p:txBody>
      </p:sp>
      <p:grpSp>
        <p:nvGrpSpPr>
          <p:cNvPr id="47" name="Group 7"/>
          <p:cNvGrpSpPr>
            <a:grpSpLocks/>
          </p:cNvGrpSpPr>
          <p:nvPr userDrawn="1"/>
        </p:nvGrpSpPr>
        <p:grpSpPr bwMode="auto">
          <a:xfrm>
            <a:off x="0" y="14"/>
            <a:ext cx="10369550" cy="4054287"/>
            <a:chOff x="-1" y="20"/>
            <a:chExt cx="10369551" cy="4057820"/>
          </a:xfrm>
        </p:grpSpPr>
        <p:pic>
          <p:nvPicPr>
            <p:cNvPr id="48" name="Picture 26" descr="AD2012041122285-2-The_tiny_figure"/>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b="-6522"/>
            <a:stretch>
              <a:fillRect/>
            </a:stretch>
          </p:blipFill>
          <p:spPr bwMode="auto">
            <a:xfrm>
              <a:off x="3534963" y="1352027"/>
              <a:ext cx="1475631" cy="142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pic>
          <p:nvPicPr>
            <p:cNvPr id="49" name="Picture 28" descr="Click on picture for a Larger Image"/>
            <p:cNvPicPr>
              <a:picLocks noChangeAspect="1" noChangeArrowheads="1"/>
            </p:cNvPicPr>
            <p:nvPr userDrawn="1"/>
          </p:nvPicPr>
          <p:blipFill>
            <a:blip r:embed="rId29">
              <a:extLst>
                <a:ext uri="{28A0092B-C50C-407E-A947-70E740481C1C}">
                  <a14:useLocalDpi xmlns:a14="http://schemas.microsoft.com/office/drawing/2010/main" val="0"/>
                </a:ext>
              </a:extLst>
            </a:blip>
            <a:srcRect r="1801"/>
            <a:stretch>
              <a:fillRect/>
            </a:stretch>
          </p:blipFill>
          <p:spPr bwMode="auto">
            <a:xfrm>
              <a:off x="2050421" y="1350226"/>
              <a:ext cx="1484542" cy="134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http://www.2b1stconsulting.com/wp-content/uploads/2012/04/LNG-Terminal-project.jpg"/>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r="27679" b="17477"/>
            <a:stretch>
              <a:fillRect/>
            </a:stretch>
          </p:blipFill>
          <p:spPr bwMode="auto">
            <a:xfrm>
              <a:off x="576573" y="2713036"/>
              <a:ext cx="1458960" cy="1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6" descr="http://www.panhandleenergy.com/images/content/lng_term.jpg"/>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r="14941"/>
            <a:stretch>
              <a:fillRect/>
            </a:stretch>
          </p:blipFill>
          <p:spPr bwMode="auto">
            <a:xfrm>
              <a:off x="3541550" y="2696832"/>
              <a:ext cx="1471694" cy="136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6" descr="Untitled-1"/>
            <p:cNvPicPr>
              <a:picLocks noChangeAspect="1" noChangeArrowheads="1"/>
            </p:cNvPicPr>
            <p:nvPr userDrawn="1"/>
          </p:nvPicPr>
          <p:blipFill>
            <a:blip r:embed="rId32">
              <a:extLst>
                <a:ext uri="{28A0092B-C50C-407E-A947-70E740481C1C}">
                  <a14:useLocalDpi xmlns:a14="http://schemas.microsoft.com/office/drawing/2010/main" val="0"/>
                </a:ext>
              </a:extLst>
            </a:blip>
            <a:srcRect l="7719" t="468" r="4857"/>
            <a:stretch>
              <a:fillRect/>
            </a:stretch>
          </p:blipFill>
          <p:spPr bwMode="auto">
            <a:xfrm>
              <a:off x="-1" y="20"/>
              <a:ext cx="10369551" cy="405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Picture 28" descr="Click on picture for a Larger Image"/>
          <p:cNvPicPr>
            <a:picLocks noChangeAspect="1" noChangeArrowheads="1"/>
          </p:cNvPicPr>
          <p:nvPr userDrawn="1"/>
        </p:nvPicPr>
        <p:blipFill>
          <a:blip r:embed="rId29">
            <a:extLst>
              <a:ext uri="{28A0092B-C50C-407E-A947-70E740481C1C}">
                <a14:useLocalDpi xmlns:a14="http://schemas.microsoft.com/office/drawing/2010/main" val="0"/>
              </a:ext>
            </a:extLst>
          </a:blip>
          <a:srcRect t="28877" r="1801"/>
          <a:stretch>
            <a:fillRect/>
          </a:stretch>
        </p:blipFill>
        <p:spPr bwMode="auto">
          <a:xfrm>
            <a:off x="2051069" y="1350390"/>
            <a:ext cx="1484313" cy="134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ed bar"/>
          <p:cNvGrpSpPr/>
          <p:nvPr userDrawn="1"/>
        </p:nvGrpSpPr>
        <p:grpSpPr>
          <a:xfrm>
            <a:off x="10045700" y="11"/>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86786">
                <a:spcBef>
                  <a:spcPct val="50000"/>
                </a:spcBef>
              </a:pPr>
              <a:endParaRPr lang="en-US" sz="700" i="1" dirty="0">
                <a:solidFill>
                  <a:srgbClr val="000000"/>
                </a:solidFill>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26980">
                <a:spcBef>
                  <a:spcPct val="50000"/>
                </a:spcBef>
              </a:pPr>
              <a:endParaRPr lang="en-US" sz="700" i="1" dirty="0">
                <a:solidFill>
                  <a:srgbClr val="000000"/>
                </a:solidFill>
              </a:endParaRPr>
            </a:p>
          </p:txBody>
        </p:sp>
      </p:grpSp>
    </p:spTree>
    <p:extLst>
      <p:ext uri="{BB962C8B-B14F-4D97-AF65-F5344CB8AC3E}">
        <p14:creationId xmlns:p14="http://schemas.microsoft.com/office/powerpoint/2010/main" val="214002370"/>
      </p:ext>
    </p:extLst>
  </p:cSld>
  <p:clrMapOvr>
    <a:masterClrMapping/>
  </p:clrMapOvr>
  <p:timing>
    <p:tnLst>
      <p:par>
        <p:cTn id="1" dur="indefinite" restart="never" nodeType="tmRoot"/>
      </p:par>
    </p:tnLst>
  </p:timing>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261" y="4657853"/>
            <a:ext cx="8814118" cy="1439638"/>
          </a:xfrm>
        </p:spPr>
        <p:txBody>
          <a:bodyPr/>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819261" y="3072238"/>
            <a:ext cx="8814118" cy="1585614"/>
          </a:xfrm>
        </p:spPr>
        <p:txBody>
          <a:bodyPr anchor="b"/>
          <a:lstStyle>
            <a:lvl1pPr marL="0" indent="0">
              <a:buNone/>
              <a:defRPr sz="2100"/>
            </a:lvl1pPr>
            <a:lvl2pPr marL="479862" indent="0">
              <a:buNone/>
              <a:defRPr sz="1900"/>
            </a:lvl2pPr>
            <a:lvl3pPr marL="959726" indent="0">
              <a:buNone/>
              <a:defRPr sz="1700"/>
            </a:lvl3pPr>
            <a:lvl4pPr marL="1439586" indent="0">
              <a:buNone/>
              <a:defRPr sz="1500"/>
            </a:lvl4pPr>
            <a:lvl5pPr marL="1919451" indent="0">
              <a:buNone/>
              <a:defRPr sz="1500"/>
            </a:lvl5pPr>
            <a:lvl6pPr marL="2399311" indent="0">
              <a:buNone/>
              <a:defRPr sz="1500"/>
            </a:lvl6pPr>
            <a:lvl7pPr marL="2879174" indent="0">
              <a:buNone/>
              <a:defRPr sz="1500"/>
            </a:lvl7pPr>
            <a:lvl8pPr marL="3359037" indent="0">
              <a:buNone/>
              <a:defRPr sz="1500"/>
            </a:lvl8pPr>
            <a:lvl9pPr marL="3838900" indent="0">
              <a:buNone/>
              <a:defRPr sz="1500"/>
            </a:lvl9pPr>
          </a:lstStyle>
          <a:p>
            <a:pPr lvl="0"/>
            <a:r>
              <a:rPr lang="en-US" smtClean="0"/>
              <a:t>Click to edit Master text styles</a:t>
            </a:r>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4B02B5EC-0227-4CDF-8A52-87053D9E410D}"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313667356"/>
      </p:ext>
    </p:extLst>
  </p:cSld>
  <p:clrMapOvr>
    <a:masterClrMapping/>
  </p:clrMapOvr>
  <p:hf sldNum="0" hdr="0" dt="0"/>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56" tIns="49729" rIns="99456" bIns="49729" anchor="ctr"/>
          <a:lstStyle/>
          <a:p>
            <a:pPr defTabSz="993366">
              <a:spcBef>
                <a:spcPct val="50000"/>
              </a:spcBef>
            </a:pPr>
            <a:endParaRPr lang="en-US" sz="700" i="1">
              <a:solidFill>
                <a:srgbClr val="000000"/>
              </a:solidFill>
            </a:endParaRPr>
          </a:p>
        </p:txBody>
      </p:sp>
      <p:sp>
        <p:nvSpPr>
          <p:cNvPr id="5" name="AutoShape 27"/>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456" tIns="49729" rIns="99456" bIns="49729" anchor="ctr"/>
          <a:lstStyle/>
          <a:p>
            <a:pPr defTabSz="933066">
              <a:spcBef>
                <a:spcPct val="50000"/>
              </a:spcBef>
            </a:pPr>
            <a:endParaRPr lang="en-US" sz="700" b="0" i="1">
              <a:solidFill>
                <a:srgbClr val="000000"/>
              </a:solidFill>
            </a:endParaRPr>
          </a:p>
        </p:txBody>
      </p:sp>
      <p:sp>
        <p:nvSpPr>
          <p:cNvPr id="405551" name="Rectangle 47"/>
          <p:cNvSpPr>
            <a:spLocks noGrp="1" noChangeArrowheads="1"/>
          </p:cNvSpPr>
          <p:nvPr>
            <p:ph type="ctrTitle" sz="quarter"/>
          </p:nvPr>
        </p:nvSpPr>
        <p:spPr>
          <a:xfrm>
            <a:off x="720725" y="2903554"/>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8785175" y="6769108"/>
            <a:ext cx="1008112" cy="184666"/>
          </a:xfrm>
        </p:spPr>
        <p:txBody>
          <a:bodyPr/>
          <a:lstStyle>
            <a:lvl1pPr algn="ctr">
              <a:defRPr/>
            </a:lvl1pPr>
          </a:lstStyle>
          <a:p>
            <a:endParaRPr lang="en-US" dirty="0"/>
          </a:p>
        </p:txBody>
      </p:sp>
    </p:spTree>
    <p:extLst>
      <p:ext uri="{BB962C8B-B14F-4D97-AF65-F5344CB8AC3E}">
        <p14:creationId xmlns:p14="http://schemas.microsoft.com/office/powerpoint/2010/main" val="2957806362"/>
      </p:ext>
    </p:extLst>
  </p:cSld>
  <p:clrMapOvr>
    <a:masterClrMapping/>
  </p:clrMapOvr>
  <p:timing>
    <p:tnLst>
      <p:par>
        <p:cTn id="1" dur="indefinite" restart="never" nodeType="tmRoot"/>
      </p:par>
    </p:tnLst>
  </p:timing>
  <p:hf sldNum="0" hdr="0" dt="0"/>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6714" indent="0" algn="ctr">
              <a:buNone/>
              <a:defRPr/>
            </a:lvl2pPr>
            <a:lvl3pPr marL="913432" indent="0" algn="ctr">
              <a:buNone/>
              <a:defRPr/>
            </a:lvl3pPr>
            <a:lvl4pPr marL="1370145" indent="0" algn="ctr">
              <a:buNone/>
              <a:defRPr/>
            </a:lvl4pPr>
            <a:lvl5pPr marL="1826859" indent="0" algn="ctr">
              <a:buNone/>
              <a:defRPr/>
            </a:lvl5pPr>
            <a:lvl6pPr marL="2283572" indent="0" algn="ctr">
              <a:buNone/>
              <a:defRPr/>
            </a:lvl6pPr>
            <a:lvl7pPr marL="2740286" indent="0" algn="ctr">
              <a:buNone/>
              <a:defRPr/>
            </a:lvl7pPr>
            <a:lvl8pPr marL="3197002" indent="0" algn="ctr">
              <a:buNone/>
              <a:defRPr/>
            </a:lvl8pPr>
            <a:lvl9pPr marL="3653716"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172230770"/>
      </p:ext>
    </p:extLst>
  </p:cSld>
  <p:clrMapOvr>
    <a:masterClrMapping/>
  </p:clrMapOvr>
  <p:hf sldNum="0" hdr="0" dt="0"/>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489691838"/>
      </p:ext>
    </p:extLst>
  </p:cSld>
  <p:clrMapOvr>
    <a:masterClrMapping/>
  </p:clrMapOvr>
  <p:timing>
    <p:tnLst>
      <p:par>
        <p:cTn id="1" dur="indefinite" restart="never" nodeType="tmRoot"/>
      </p:par>
    </p:tnLst>
  </p:timing>
  <p:hf sldNum="0" hdr="0" dt="0"/>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8"/>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1"/>
            <a:ext cx="8420100" cy="1500187"/>
          </a:xfrm>
        </p:spPr>
        <p:txBody>
          <a:bodyPr anchor="b"/>
          <a:lstStyle>
            <a:lvl1pPr marL="0" indent="0">
              <a:buNone/>
              <a:defRPr sz="2000"/>
            </a:lvl1pPr>
            <a:lvl2pPr marL="456714" indent="0">
              <a:buNone/>
              <a:defRPr sz="1800"/>
            </a:lvl2pPr>
            <a:lvl3pPr marL="913432" indent="0">
              <a:buNone/>
              <a:defRPr sz="1700"/>
            </a:lvl3pPr>
            <a:lvl4pPr marL="1370145" indent="0">
              <a:buNone/>
              <a:defRPr sz="1400"/>
            </a:lvl4pPr>
            <a:lvl5pPr marL="1826859" indent="0">
              <a:buNone/>
              <a:defRPr sz="1400"/>
            </a:lvl5pPr>
            <a:lvl6pPr marL="2283572" indent="0">
              <a:buNone/>
              <a:defRPr sz="1400"/>
            </a:lvl6pPr>
            <a:lvl7pPr marL="2740286" indent="0">
              <a:buNone/>
              <a:defRPr sz="1400"/>
            </a:lvl7pPr>
            <a:lvl8pPr marL="3197002" indent="0">
              <a:buNone/>
              <a:defRPr sz="1400"/>
            </a:lvl8pPr>
            <a:lvl9pPr marL="3653716"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003437797"/>
      </p:ext>
    </p:extLst>
  </p:cSld>
  <p:clrMapOvr>
    <a:masterClrMapping/>
  </p:clrMapOvr>
  <p:hf sldNum="0" hdr="0" dt="0"/>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23"/>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23"/>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697268048"/>
      </p:ext>
    </p:extLst>
  </p:cSld>
  <p:clrMapOvr>
    <a:masterClrMapping/>
  </p:clrMapOvr>
  <p:hf sldNum="0" hdr="0" dt="0"/>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4"/>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4"/>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25626081"/>
      </p:ext>
    </p:extLst>
  </p:cSld>
  <p:clrMapOvr>
    <a:masterClrMapping/>
  </p:clrMapOvr>
  <p:hf sldNum="0" hdr="0" dt="0"/>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809112233"/>
      </p:ext>
    </p:extLst>
  </p:cSld>
  <p:clrMapOvr>
    <a:masterClrMapping/>
  </p:clrMapOvr>
  <p:hf sldNum="0" hdr="0" dt="0"/>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999547370"/>
      </p:ext>
    </p:extLst>
  </p:cSld>
  <p:clrMapOvr>
    <a:masterClrMapping/>
  </p:clrMapOvr>
  <p:hf sldNum="0" hdr="0" dt="0"/>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134866706"/>
      </p:ext>
    </p:extLst>
  </p:cSld>
  <p:clrMapOvr>
    <a:masterClrMapping/>
  </p:clrMapOvr>
  <p:hf sldNum="0" hdr="0" dt="0"/>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4" y="612782"/>
            <a:ext cx="5943599" cy="4114800"/>
          </a:xfrm>
        </p:spPr>
        <p:txBody>
          <a:bodyPr tIns="0"/>
          <a:lstStyle>
            <a:lvl1pPr marL="0" indent="0">
              <a:buNone/>
              <a:defRPr sz="3200"/>
            </a:lvl1pPr>
            <a:lvl2pPr marL="456714" indent="0">
              <a:buNone/>
              <a:defRPr sz="2800"/>
            </a:lvl2pPr>
            <a:lvl3pPr marL="913432" indent="0">
              <a:buNone/>
              <a:defRPr sz="2400"/>
            </a:lvl3pPr>
            <a:lvl4pPr marL="1370145" indent="0">
              <a:buNone/>
              <a:defRPr sz="2000"/>
            </a:lvl4pPr>
            <a:lvl5pPr marL="1826859" indent="0">
              <a:buNone/>
              <a:defRPr sz="2000"/>
            </a:lvl5pPr>
            <a:lvl6pPr marL="2283572" indent="0">
              <a:buNone/>
              <a:defRPr sz="2000"/>
            </a:lvl6pPr>
            <a:lvl7pPr marL="2740286" indent="0">
              <a:buNone/>
              <a:defRPr sz="2000"/>
            </a:lvl7pPr>
            <a:lvl8pPr marL="3197002" indent="0">
              <a:buNone/>
              <a:defRPr sz="2000"/>
            </a:lvl8pPr>
            <a:lvl9pPr marL="3653716" indent="0">
              <a:buNone/>
              <a:defRPr sz="2000"/>
            </a:lvl9pPr>
          </a:lstStyle>
          <a:p>
            <a:pPr lvl="0"/>
            <a:endParaRPr lang="en-GB" noProof="0" smtClean="0"/>
          </a:p>
        </p:txBody>
      </p:sp>
      <p:sp>
        <p:nvSpPr>
          <p:cNvPr id="4" name="Text Placeholder 3"/>
          <p:cNvSpPr>
            <a:spLocks noGrp="1"/>
          </p:cNvSpPr>
          <p:nvPr>
            <p:ph type="body" sz="half" idx="2"/>
          </p:nvPr>
        </p:nvSpPr>
        <p:spPr>
          <a:xfrm>
            <a:off x="1941534" y="5367350"/>
            <a:ext cx="5943599" cy="804862"/>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013089890"/>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8898" y="1265145"/>
            <a:ext cx="4564929" cy="539948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350" y="1265145"/>
            <a:ext cx="4564928" cy="539948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defRPr>
                <a:latin typeface="Arial" pitchFamily="34" charset="0"/>
              </a:defRPr>
            </a:lvl1pPr>
          </a:lstStyle>
          <a:p>
            <a:fld id="{7E58589D-B8E4-4385-B96D-063A36F41674}"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657008736"/>
      </p:ext>
    </p:extLst>
  </p:cSld>
  <p:clrMapOvr>
    <a:masterClrMapping/>
  </p:clrMapOvr>
  <p:hf sldNum="0" hdr="0" dt="0"/>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481748888"/>
      </p:ext>
    </p:extLst>
  </p:cSld>
  <p:clrMapOvr>
    <a:masterClrMapping/>
  </p:clrMapOvr>
  <p:hf sldNum="0" hdr="0" dt="0"/>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91"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0" y="642938"/>
            <a:ext cx="6424614"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244602837"/>
      </p:ext>
    </p:extLst>
  </p:cSld>
  <p:clrMapOvr>
    <a:masterClrMapping/>
  </p:clrMapOvr>
  <p:hf sldNum="0" hdr="0" dt="0"/>
</p:sldLayout>
</file>

<file path=ppt/slideLayouts/slideLayout2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6280" y="311166"/>
            <a:ext cx="921702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36850" y="1320815"/>
            <a:ext cx="7056438" cy="5256213"/>
          </a:xfrm>
        </p:spPr>
        <p:txBody>
          <a:bodyPr/>
          <a:lstStyle/>
          <a:p>
            <a:pPr lvl="0"/>
            <a:endParaRPr lang="en-US" noProof="0"/>
          </a:p>
        </p:txBody>
      </p:sp>
      <p:sp>
        <p:nvSpPr>
          <p:cNvPr id="4" name="Rectangle 18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794690534"/>
      </p:ext>
    </p:extLst>
  </p:cSld>
  <p:clrMapOvr>
    <a:masterClrMapping/>
  </p:clrMapOvr>
  <p:hf sldNum="0" hdr="0" dt="0"/>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grpSp>
        <p:nvGrpSpPr>
          <p:cNvPr id="3" name="Group 28"/>
          <p:cNvGrpSpPr>
            <a:grpSpLocks/>
          </p:cNvGrpSpPr>
          <p:nvPr userDrawn="1"/>
        </p:nvGrpSpPr>
        <p:grpSpPr bwMode="auto">
          <a:xfrm>
            <a:off x="9" y="3622788"/>
            <a:ext cx="10371188" cy="2161530"/>
            <a:chOff x="0" y="1738313"/>
            <a:chExt cx="10059988" cy="2317750"/>
          </a:xfrm>
        </p:grpSpPr>
        <p:pic>
          <p:nvPicPr>
            <p:cNvPr id="4" name="Picture 16" descr="Untitled-1"/>
            <p:cNvPicPr>
              <a:picLocks noChangeAspect="1" noChangeArrowheads="1"/>
            </p:cNvPicPr>
            <p:nvPr userDrawn="1"/>
          </p:nvPicPr>
          <p:blipFill>
            <a:blip r:embed="rId13"/>
            <a:srcRect l="4572" t="43124" r="1672" b="369"/>
            <a:stretch>
              <a:fillRect/>
            </a:stretch>
          </p:blipFill>
          <p:spPr bwMode="auto">
            <a:xfrm>
              <a:off x="0" y="1738313"/>
              <a:ext cx="10059988" cy="2302791"/>
            </a:xfrm>
            <a:prstGeom prst="rect">
              <a:avLst/>
            </a:prstGeom>
            <a:noFill/>
            <a:ln w="9525">
              <a:noFill/>
              <a:miter lim="800000"/>
              <a:headEnd/>
              <a:tailEnd/>
            </a:ln>
          </p:spPr>
        </p:pic>
        <p:pic>
          <p:nvPicPr>
            <p:cNvPr id="5" name="Picture 26" descr="AD2012041122285-2-The_tiny_figure"/>
            <p:cNvPicPr>
              <a:picLocks noChangeAspect="1" noChangeArrowheads="1"/>
            </p:cNvPicPr>
            <p:nvPr userDrawn="1"/>
          </p:nvPicPr>
          <p:blipFill>
            <a:blip r:embed="rId14"/>
            <a:srcRect t="28990" b="-6522"/>
            <a:stretch>
              <a:fillRect/>
            </a:stretch>
          </p:blipFill>
          <p:spPr bwMode="auto">
            <a:xfrm>
              <a:off x="3535506" y="1738313"/>
              <a:ext cx="1334883" cy="1034710"/>
            </a:xfrm>
            <a:prstGeom prst="rect">
              <a:avLst/>
            </a:prstGeom>
            <a:noFill/>
            <a:ln w="15875" algn="ctr">
              <a:noFill/>
              <a:miter lim="800000"/>
              <a:headEnd/>
              <a:tailEnd/>
            </a:ln>
          </p:spPr>
        </p:pic>
        <p:pic>
          <p:nvPicPr>
            <p:cNvPr id="6" name="Picture 28" descr="Click on picture for a Larger Image"/>
            <p:cNvPicPr>
              <a:picLocks noChangeAspect="1" noChangeArrowheads="1"/>
            </p:cNvPicPr>
            <p:nvPr userDrawn="1"/>
          </p:nvPicPr>
          <p:blipFill>
            <a:blip r:embed="rId15"/>
            <a:srcRect t="28877" r="1801"/>
            <a:stretch>
              <a:fillRect/>
            </a:stretch>
          </p:blipFill>
          <p:spPr bwMode="auto">
            <a:xfrm>
              <a:off x="2192561" y="1738313"/>
              <a:ext cx="1342944" cy="957332"/>
            </a:xfrm>
            <a:prstGeom prst="rect">
              <a:avLst/>
            </a:prstGeom>
            <a:noFill/>
            <a:ln w="9525">
              <a:noFill/>
              <a:miter lim="800000"/>
              <a:headEnd/>
              <a:tailEnd/>
            </a:ln>
          </p:spPr>
        </p:pic>
        <p:pic>
          <p:nvPicPr>
            <p:cNvPr id="7" name="Picture 2" descr="http://www.2b1stconsulting.com/wp-content/uploads/2012/04/LNG-Terminal-project.jpg"/>
            <p:cNvPicPr>
              <a:picLocks noChangeAspect="1" noChangeArrowheads="1"/>
            </p:cNvPicPr>
            <p:nvPr userDrawn="1"/>
          </p:nvPicPr>
          <p:blipFill>
            <a:blip r:embed="rId16"/>
            <a:srcRect r="27679" b="17477"/>
            <a:stretch>
              <a:fillRect/>
            </a:stretch>
          </p:blipFill>
          <p:spPr bwMode="auto">
            <a:xfrm>
              <a:off x="859291" y="2711842"/>
              <a:ext cx="1319802" cy="1344221"/>
            </a:xfrm>
            <a:prstGeom prst="rect">
              <a:avLst/>
            </a:prstGeom>
            <a:noFill/>
            <a:ln w="9525">
              <a:noFill/>
              <a:miter lim="800000"/>
              <a:headEnd/>
              <a:tailEnd/>
            </a:ln>
          </p:spPr>
        </p:pic>
        <p:pic>
          <p:nvPicPr>
            <p:cNvPr id="8" name="Picture 6" descr="http://www.panhandleenergy.com/images/content/lng_term.jpg"/>
            <p:cNvPicPr>
              <a:picLocks noChangeAspect="1" noChangeArrowheads="1"/>
            </p:cNvPicPr>
            <p:nvPr userDrawn="1"/>
          </p:nvPicPr>
          <p:blipFill>
            <a:blip r:embed="rId17"/>
            <a:srcRect r="14941"/>
            <a:stretch>
              <a:fillRect/>
            </a:stretch>
          </p:blipFill>
          <p:spPr bwMode="auto">
            <a:xfrm>
              <a:off x="3541464" y="2695644"/>
              <a:ext cx="1331322" cy="1360419"/>
            </a:xfrm>
            <a:prstGeom prst="rect">
              <a:avLst/>
            </a:prstGeom>
            <a:noFill/>
            <a:ln w="9525">
              <a:noFill/>
              <a:miter lim="800000"/>
              <a:headEnd/>
              <a:tailEnd/>
            </a:ln>
          </p:spPr>
        </p:pic>
      </p:grpSp>
      <p:pic>
        <p:nvPicPr>
          <p:cNvPr id="9" name="Picture 14" descr="2%5b20%5d"/>
          <p:cNvPicPr>
            <a:picLocks noChangeAspect="1" noChangeArrowheads="1"/>
          </p:cNvPicPr>
          <p:nvPr userDrawn="1"/>
        </p:nvPicPr>
        <p:blipFill>
          <a:blip r:embed="rId18"/>
          <a:srcRect/>
          <a:stretch>
            <a:fillRect/>
          </a:stretch>
        </p:blipFill>
        <p:spPr bwMode="auto">
          <a:xfrm>
            <a:off x="885413" y="5942765"/>
            <a:ext cx="1361658" cy="1252502"/>
          </a:xfrm>
          <a:prstGeom prst="rect">
            <a:avLst/>
          </a:prstGeom>
          <a:noFill/>
          <a:ln w="15875" algn="ctr">
            <a:noFill/>
            <a:miter lim="800000"/>
            <a:headEnd/>
            <a:tailEnd/>
          </a:ln>
        </p:spPr>
      </p:pic>
      <p:pic>
        <p:nvPicPr>
          <p:cNvPr id="10" name="HSBC Private Bank" descr="HSBC Private Bank_RGB" hidden="1"/>
          <p:cNvPicPr>
            <a:picLocks noChangeAspect="1" noChangeArrowheads="1"/>
          </p:cNvPicPr>
          <p:nvPr userDrawn="1">
            <p:custDataLst>
              <p:tags r:id="rId1"/>
            </p:custDataLst>
          </p:nvPr>
        </p:nvPicPr>
        <p:blipFill>
          <a:blip r:embed="rId19"/>
          <a:srcRect/>
          <a:stretch>
            <a:fillRect/>
          </a:stretch>
        </p:blipFill>
        <p:spPr bwMode="auto">
          <a:xfrm>
            <a:off x="7970290" y="6175291"/>
            <a:ext cx="1756082" cy="609966"/>
          </a:xfrm>
          <a:prstGeom prst="rect">
            <a:avLst/>
          </a:prstGeom>
          <a:noFill/>
          <a:ln w="9525">
            <a:noFill/>
            <a:miter lim="800000"/>
            <a:headEnd/>
            <a:tailEnd/>
          </a:ln>
        </p:spPr>
      </p:pic>
      <p:pic>
        <p:nvPicPr>
          <p:cNvPr id="11" name="HSBC Premier" descr="HSBC Premier_RGB" hidden="1"/>
          <p:cNvPicPr>
            <a:picLocks noChangeAspect="1" noChangeArrowheads="1"/>
          </p:cNvPicPr>
          <p:nvPr userDrawn="1">
            <p:custDataLst>
              <p:tags r:id="rId2"/>
            </p:custDataLst>
          </p:nvPr>
        </p:nvPicPr>
        <p:blipFill>
          <a:blip r:embed="rId20"/>
          <a:srcRect/>
          <a:stretch>
            <a:fillRect/>
          </a:stretch>
        </p:blipFill>
        <p:spPr bwMode="auto">
          <a:xfrm>
            <a:off x="7973556" y="6175163"/>
            <a:ext cx="1752808" cy="608485"/>
          </a:xfrm>
          <a:prstGeom prst="rect">
            <a:avLst/>
          </a:prstGeom>
          <a:noFill/>
          <a:ln w="9525">
            <a:noFill/>
            <a:miter lim="800000"/>
            <a:headEnd/>
            <a:tailEnd/>
          </a:ln>
        </p:spPr>
      </p:pic>
      <p:pic>
        <p:nvPicPr>
          <p:cNvPr id="12" name="HSBC Master Brand" descr="HSBC Hexagon_logo" hidden="1"/>
          <p:cNvPicPr>
            <a:picLocks noChangeAspect="1" noChangeArrowheads="1"/>
          </p:cNvPicPr>
          <p:nvPr userDrawn="1">
            <p:custDataLst>
              <p:tags r:id="rId3"/>
            </p:custDataLst>
          </p:nvPr>
        </p:nvPicPr>
        <p:blipFill>
          <a:blip r:embed="rId21"/>
          <a:srcRect/>
          <a:stretch>
            <a:fillRect/>
          </a:stretch>
        </p:blipFill>
        <p:spPr bwMode="auto">
          <a:xfrm>
            <a:off x="7971938" y="6176647"/>
            <a:ext cx="1754444" cy="281295"/>
          </a:xfrm>
          <a:prstGeom prst="rect">
            <a:avLst/>
          </a:prstGeom>
          <a:noFill/>
          <a:ln w="9525">
            <a:noFill/>
            <a:miter lim="800000"/>
            <a:headEnd/>
            <a:tailEnd/>
          </a:ln>
        </p:spPr>
      </p:pic>
      <p:pic>
        <p:nvPicPr>
          <p:cNvPr id="13" name="HSBC Insurance" descr="H:\Production\Logo\HSBC LOGO\HSBC Insurance_RGB.emf" hidden="1"/>
          <p:cNvPicPr>
            <a:picLocks noChangeAspect="1" noChangeArrowheads="1"/>
          </p:cNvPicPr>
          <p:nvPr userDrawn="1">
            <p:custDataLst>
              <p:tags r:id="rId4"/>
            </p:custDataLst>
          </p:nvPr>
        </p:nvPicPr>
        <p:blipFill>
          <a:blip r:embed="rId22"/>
          <a:srcRect/>
          <a:stretch>
            <a:fillRect/>
          </a:stretch>
        </p:blipFill>
        <p:spPr bwMode="auto">
          <a:xfrm>
            <a:off x="7970283" y="6176731"/>
            <a:ext cx="1752808" cy="608486"/>
          </a:xfrm>
          <a:prstGeom prst="rect">
            <a:avLst/>
          </a:prstGeom>
          <a:noFill/>
          <a:ln w="9525">
            <a:noFill/>
            <a:miter lim="800000"/>
            <a:headEnd/>
            <a:tailEnd/>
          </a:ln>
        </p:spPr>
      </p:pic>
      <p:pic>
        <p:nvPicPr>
          <p:cNvPr id="14" name="HSBC GBM (Trad Chinese)" descr="Trad_Hex_RGB" hidden="1"/>
          <p:cNvPicPr>
            <a:picLocks noChangeAspect="1" noChangeArrowheads="1"/>
          </p:cNvPicPr>
          <p:nvPr userDrawn="1">
            <p:custDataLst>
              <p:tags r:id="rId5"/>
            </p:custDataLst>
          </p:nvPr>
        </p:nvPicPr>
        <p:blipFill>
          <a:blip r:embed="rId23"/>
          <a:srcRect/>
          <a:stretch>
            <a:fillRect/>
          </a:stretch>
        </p:blipFill>
        <p:spPr bwMode="auto">
          <a:xfrm>
            <a:off x="7953970" y="6176647"/>
            <a:ext cx="1772447" cy="281295"/>
          </a:xfrm>
          <a:prstGeom prst="rect">
            <a:avLst/>
          </a:prstGeom>
          <a:noFill/>
          <a:ln w="9525">
            <a:noFill/>
            <a:miter lim="800000"/>
            <a:headEnd/>
            <a:tailEnd/>
          </a:ln>
        </p:spPr>
      </p:pic>
      <p:pic>
        <p:nvPicPr>
          <p:cNvPr id="15" name="HSBC GBM (Sim Chinese)" descr="Sim_Hex_RGB" hidden="1"/>
          <p:cNvPicPr>
            <a:picLocks noChangeAspect="1" noChangeArrowheads="1"/>
          </p:cNvPicPr>
          <p:nvPr userDrawn="1">
            <p:custDataLst>
              <p:tags r:id="rId6"/>
            </p:custDataLst>
          </p:nvPr>
        </p:nvPicPr>
        <p:blipFill>
          <a:blip r:embed="rId24"/>
          <a:srcRect/>
          <a:stretch>
            <a:fillRect/>
          </a:stretch>
        </p:blipFill>
        <p:spPr bwMode="gray">
          <a:xfrm>
            <a:off x="7976854" y="6176701"/>
            <a:ext cx="1749535" cy="284256"/>
          </a:xfrm>
          <a:prstGeom prst="rect">
            <a:avLst/>
          </a:prstGeom>
          <a:noFill/>
          <a:ln w="9525">
            <a:noFill/>
            <a:miter lim="800000"/>
            <a:headEnd/>
            <a:tailEnd/>
          </a:ln>
        </p:spPr>
      </p:pic>
      <p:pic>
        <p:nvPicPr>
          <p:cNvPr id="16" name="HSBC Corporate" descr="HSBC Corporate_RGB" hidden="1"/>
          <p:cNvPicPr>
            <a:picLocks noChangeAspect="1" noChangeArrowheads="1"/>
          </p:cNvPicPr>
          <p:nvPr userDrawn="1">
            <p:custDataLst>
              <p:tags r:id="rId7"/>
            </p:custDataLst>
          </p:nvPr>
        </p:nvPicPr>
        <p:blipFill>
          <a:blip r:embed="rId25"/>
          <a:srcRect/>
          <a:stretch>
            <a:fillRect/>
          </a:stretch>
        </p:blipFill>
        <p:spPr bwMode="auto">
          <a:xfrm>
            <a:off x="7973556" y="6175329"/>
            <a:ext cx="1752808" cy="654381"/>
          </a:xfrm>
          <a:prstGeom prst="rect">
            <a:avLst/>
          </a:prstGeom>
          <a:noFill/>
          <a:ln w="9525">
            <a:noFill/>
            <a:miter lim="800000"/>
            <a:headEnd/>
            <a:tailEnd/>
          </a:ln>
        </p:spPr>
      </p:pic>
      <p:pic>
        <p:nvPicPr>
          <p:cNvPr id="17" name="HSBC Commercial Banking" descr="HSBC Commercial Banking_Black_RGB" hidden="1"/>
          <p:cNvPicPr>
            <a:picLocks noChangeAspect="1" noChangeArrowheads="1"/>
          </p:cNvPicPr>
          <p:nvPr userDrawn="1">
            <p:custDataLst>
              <p:tags r:id="rId8"/>
            </p:custDataLst>
          </p:nvPr>
        </p:nvPicPr>
        <p:blipFill>
          <a:blip r:embed="rId26"/>
          <a:srcRect/>
          <a:stretch>
            <a:fillRect/>
          </a:stretch>
        </p:blipFill>
        <p:spPr bwMode="auto">
          <a:xfrm>
            <a:off x="7967158" y="6176678"/>
            <a:ext cx="1762627" cy="595161"/>
          </a:xfrm>
          <a:prstGeom prst="rect">
            <a:avLst/>
          </a:prstGeom>
          <a:noFill/>
          <a:ln w="9525">
            <a:noFill/>
            <a:miter lim="800000"/>
            <a:headEnd/>
            <a:tailEnd/>
          </a:ln>
        </p:spPr>
      </p:pic>
      <p:pic>
        <p:nvPicPr>
          <p:cNvPr id="18" name="HSBC Business" descr="HSBC Business_RGB" hidden="1"/>
          <p:cNvPicPr>
            <a:picLocks noChangeAspect="1" noChangeArrowheads="1"/>
          </p:cNvPicPr>
          <p:nvPr userDrawn="1">
            <p:custDataLst>
              <p:tags r:id="rId9"/>
            </p:custDataLst>
          </p:nvPr>
        </p:nvPicPr>
        <p:blipFill>
          <a:blip r:embed="rId27"/>
          <a:srcRect/>
          <a:stretch>
            <a:fillRect/>
          </a:stretch>
        </p:blipFill>
        <p:spPr bwMode="auto">
          <a:xfrm>
            <a:off x="7973556" y="6175291"/>
            <a:ext cx="1752808" cy="609966"/>
          </a:xfrm>
          <a:prstGeom prst="rect">
            <a:avLst/>
          </a:prstGeom>
          <a:noFill/>
          <a:ln w="9525">
            <a:noFill/>
            <a:miter lim="800000"/>
            <a:headEnd/>
            <a:tailEnd/>
          </a:ln>
        </p:spPr>
      </p:pic>
      <p:pic>
        <p:nvPicPr>
          <p:cNvPr id="19" name="HSBC Advance" descr="H:\Production\Logo\HSBC LOGO\HSBC Advance_RGB.emf" hidden="1"/>
          <p:cNvPicPr>
            <a:picLocks noChangeAspect="1" noChangeArrowheads="1"/>
          </p:cNvPicPr>
          <p:nvPr userDrawn="1">
            <p:custDataLst>
              <p:tags r:id="rId10"/>
            </p:custDataLst>
          </p:nvPr>
        </p:nvPicPr>
        <p:blipFill>
          <a:blip r:embed="rId28"/>
          <a:srcRect/>
          <a:stretch>
            <a:fillRect/>
          </a:stretch>
        </p:blipFill>
        <p:spPr bwMode="auto">
          <a:xfrm>
            <a:off x="7973556" y="6176731"/>
            <a:ext cx="1752808" cy="608486"/>
          </a:xfrm>
          <a:prstGeom prst="rect">
            <a:avLst/>
          </a:prstGeom>
          <a:noFill/>
          <a:ln w="9525">
            <a:noFill/>
            <a:miter lim="800000"/>
            <a:headEnd/>
            <a:tailEnd/>
          </a:ln>
        </p:spPr>
      </p:pic>
      <p:sp>
        <p:nvSpPr>
          <p:cNvPr id="20" name="Rectangle 1"/>
          <p:cNvSpPr/>
          <p:nvPr userDrawn="1"/>
        </p:nvSpPr>
        <p:spPr bwMode="auto">
          <a:xfrm>
            <a:off x="0" y="5782905"/>
            <a:ext cx="10369550" cy="1467175"/>
          </a:xfrm>
          <a:prstGeom prst="rect">
            <a:avLst/>
          </a:prstGeom>
          <a:solidFill>
            <a:schemeClr val="bg1"/>
          </a:solidFill>
          <a:ln w="6350" cap="flat" cmpd="sng" algn="ctr">
            <a:noFill/>
            <a:prstDash val="solid"/>
            <a:round/>
            <a:headEnd type="none" w="med" len="med"/>
            <a:tailEnd type="none" w="med" len="med"/>
          </a:ln>
          <a:effectLst/>
        </p:spPr>
        <p:txBody>
          <a:bodyPr wrap="none" lIns="89062" tIns="44530" rIns="89062" bIns="44530" anchor="ctr"/>
          <a:lstStyle/>
          <a:p>
            <a:pPr defTabSz="889438">
              <a:spcBef>
                <a:spcPct val="50000"/>
              </a:spcBef>
              <a:defRPr/>
            </a:pPr>
            <a:endParaRPr lang="en-GB" sz="600" i="1" dirty="0">
              <a:solidFill>
                <a:srgbClr val="000000"/>
              </a:solidFill>
            </a:endParaRPr>
          </a:p>
        </p:txBody>
      </p:sp>
      <p:pic>
        <p:nvPicPr>
          <p:cNvPr id="21" name="HSBC GBM" descr="HSBC GBM_Black_CMYK"/>
          <p:cNvPicPr>
            <a:picLocks noChangeAspect="1" noChangeArrowheads="1"/>
          </p:cNvPicPr>
          <p:nvPr userDrawn="1">
            <p:custDataLst>
              <p:tags r:id="rId11"/>
            </p:custDataLst>
          </p:nvPr>
        </p:nvPicPr>
        <p:blipFill>
          <a:blip r:embed="rId29"/>
          <a:srcRect/>
          <a:stretch>
            <a:fillRect/>
          </a:stretch>
        </p:blipFill>
        <p:spPr bwMode="auto">
          <a:xfrm>
            <a:off x="7971938" y="6176757"/>
            <a:ext cx="1754444" cy="549265"/>
          </a:xfrm>
          <a:prstGeom prst="rect">
            <a:avLst/>
          </a:prstGeom>
          <a:noFill/>
          <a:ln w="9525">
            <a:noFill/>
            <a:miter lim="800000"/>
            <a:headEnd/>
            <a:tailEnd/>
          </a:ln>
        </p:spPr>
      </p:pic>
      <p:grpSp>
        <p:nvGrpSpPr>
          <p:cNvPr id="22" name="Red bar"/>
          <p:cNvGrpSpPr>
            <a:grpSpLocks/>
          </p:cNvGrpSpPr>
          <p:nvPr userDrawn="1"/>
        </p:nvGrpSpPr>
        <p:grpSpPr bwMode="auto">
          <a:xfrm>
            <a:off x="10030947" y="92"/>
            <a:ext cx="170207" cy="7250006"/>
            <a:chOff x="9729788" y="0"/>
            <a:chExt cx="165100" cy="7773988"/>
          </a:xfrm>
        </p:grpSpPr>
        <p:sp>
          <p:nvSpPr>
            <p:cNvPr id="23" name="Rectangle 82"/>
            <p:cNvSpPr>
              <a:spLocks noChangeArrowheads="1"/>
            </p:cNvSpPr>
            <p:nvPr userDrawn="1"/>
          </p:nvSpPr>
          <p:spPr bwMode="auto">
            <a:xfrm>
              <a:off x="9729788" y="0"/>
              <a:ext cx="144462" cy="7773988"/>
            </a:xfrm>
            <a:prstGeom prst="rect">
              <a:avLst/>
            </a:prstGeom>
            <a:solidFill>
              <a:schemeClr val="tx2"/>
            </a:solidFill>
            <a:ln>
              <a:noFill/>
            </a:ln>
            <a:extLst/>
          </p:spPr>
          <p:txBody>
            <a:bodyPr wrap="none" lIns="99562" tIns="49782" rIns="99562" bIns="49782" anchor="ctr"/>
            <a:lstStyle/>
            <a:p>
              <a:pPr defTabSz="970071">
                <a:spcBef>
                  <a:spcPct val="50000"/>
                </a:spcBef>
                <a:defRPr/>
              </a:pPr>
              <a:endParaRPr lang="en-US" sz="700" i="1" dirty="0">
                <a:solidFill>
                  <a:srgbClr val="000000"/>
                </a:solidFill>
              </a:endParaRPr>
            </a:p>
          </p:txBody>
        </p:sp>
        <p:sp>
          <p:nvSpPr>
            <p:cNvPr id="24" name="AutoShape 64"/>
            <p:cNvSpPr>
              <a:spLocks noChangeArrowheads="1"/>
            </p:cNvSpPr>
            <p:nvPr userDrawn="1"/>
          </p:nvSpPr>
          <p:spPr bwMode="gray">
            <a:xfrm rot="16200000">
              <a:off x="9655175" y="6688138"/>
              <a:ext cx="314325" cy="165100"/>
            </a:xfrm>
            <a:prstGeom prst="triangle">
              <a:avLst>
                <a:gd name="adj" fmla="val 50000"/>
              </a:avLst>
            </a:prstGeom>
            <a:solidFill>
              <a:schemeClr val="bg1"/>
            </a:solidFill>
            <a:ln>
              <a:noFill/>
            </a:ln>
            <a:effectLst/>
            <a:extLst/>
          </p:spPr>
          <p:txBody>
            <a:bodyPr vert="eaVert" wrap="none" lIns="99562" tIns="49782" rIns="99562" bIns="49782" anchor="ctr"/>
            <a:lstStyle/>
            <a:p>
              <a:pPr defTabSz="911273">
                <a:spcBef>
                  <a:spcPct val="50000"/>
                </a:spcBef>
                <a:defRPr/>
              </a:pPr>
              <a:endParaRPr lang="en-US" sz="700" i="1" dirty="0">
                <a:solidFill>
                  <a:srgbClr val="000000"/>
                </a:solidFill>
              </a:endParaRPr>
            </a:p>
          </p:txBody>
        </p:sp>
      </p:grpSp>
      <p:sp>
        <p:nvSpPr>
          <p:cNvPr id="48" name="Master title"/>
          <p:cNvSpPr>
            <a:spLocks noGrp="1" noChangeArrowheads="1"/>
          </p:cNvSpPr>
          <p:nvPr>
            <p:ph type="ctrTitle" sz="quarter"/>
          </p:nvPr>
        </p:nvSpPr>
        <p:spPr>
          <a:xfrm>
            <a:off x="720727" y="2903561"/>
            <a:ext cx="8813800" cy="433386"/>
          </a:xfrm>
          <a:prstGeom prst="rect">
            <a:avLst/>
          </a:prstGeom>
          <a:extLst/>
        </p:spPr>
        <p:txBody>
          <a:bodyPr bIns="0" anchor="b"/>
          <a:lstStyle>
            <a:lvl1pPr>
              <a:lnSpc>
                <a:spcPct val="100000"/>
              </a:lnSpc>
              <a:defRPr sz="3000" b="1" smtClean="0">
                <a:solidFill>
                  <a:schemeClr val="tx1"/>
                </a:solidFill>
              </a:defRPr>
            </a:lvl1pPr>
          </a:lstStyle>
          <a:p>
            <a:pPr lvl="0"/>
            <a:r>
              <a:rPr lang="en-GB" noProof="0" dirty="0" smtClean="0"/>
              <a:t>Click to edit Master title style</a:t>
            </a:r>
          </a:p>
        </p:txBody>
      </p:sp>
      <p:sp>
        <p:nvSpPr>
          <p:cNvPr id="25" name="Footer Placeholder 1"/>
          <p:cNvSpPr>
            <a:spLocks noGrp="1"/>
          </p:cNvSpPr>
          <p:nvPr userDrawn="1">
            <p:ph type="ftr" sz="quarter" idx="10"/>
          </p:nvPr>
        </p:nvSpPr>
        <p:spPr>
          <a:xfrm>
            <a:off x="720121" y="6768864"/>
            <a:ext cx="2312528" cy="184666"/>
          </a:xfrm>
        </p:spPr>
        <p:txBody>
          <a:bodyPr/>
          <a:lstStyle>
            <a:lvl1pPr algn="l">
              <a:defRPr/>
            </a:lvl1pPr>
          </a:lstStyle>
          <a:p>
            <a:endParaRPr lang="en-GB" altLang="zh-TW"/>
          </a:p>
        </p:txBody>
      </p:sp>
    </p:spTree>
    <p:extLst>
      <p:ext uri="{BB962C8B-B14F-4D97-AF65-F5344CB8AC3E}">
        <p14:creationId xmlns:p14="http://schemas.microsoft.com/office/powerpoint/2010/main" val="1624593674"/>
      </p:ext>
    </p:extLst>
  </p:cSld>
  <p:clrMapOvr>
    <a:masterClrMapping/>
  </p:clrMapOvr>
  <p:hf sldNum="0" hdr="0" dt="0"/>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cture 24" descr="HSBC GBM_Black_CMYK"/>
          <p:cNvSpPr>
            <a:spLocks noChangeAspect="1" noChangeArrowheads="1"/>
          </p:cNvSpPr>
          <p:nvPr/>
        </p:nvSpPr>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9" tIns="45610" rIns="91219" bIns="45610"/>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5"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19" tIns="49659" rIns="99319" bIns="49659" anchor="ctr"/>
          <a:lstStyle>
            <a:lvl1pPr defTabSz="990600">
              <a:defRPr sz="1200" b="1">
                <a:solidFill>
                  <a:schemeClr val="tx1"/>
                </a:solidFill>
                <a:latin typeface="Arial" pitchFamily="34" charset="0"/>
                <a:cs typeface="Arial" pitchFamily="34" charset="0"/>
              </a:defRPr>
            </a:lvl1pPr>
            <a:lvl2pPr marL="742950" indent="-285750" defTabSz="990600">
              <a:defRPr sz="1200" b="1">
                <a:solidFill>
                  <a:schemeClr val="tx1"/>
                </a:solidFill>
                <a:latin typeface="Arial" pitchFamily="34" charset="0"/>
                <a:cs typeface="Arial" pitchFamily="34" charset="0"/>
              </a:defRPr>
            </a:lvl2pPr>
            <a:lvl3pPr marL="1143000" indent="-228600" defTabSz="990600">
              <a:defRPr sz="1200" b="1">
                <a:solidFill>
                  <a:schemeClr val="tx1"/>
                </a:solidFill>
                <a:latin typeface="Arial" pitchFamily="34" charset="0"/>
                <a:cs typeface="Arial" pitchFamily="34" charset="0"/>
              </a:defRPr>
            </a:lvl3pPr>
            <a:lvl4pPr marL="1600200" indent="-228600" defTabSz="990600">
              <a:defRPr sz="1200" b="1">
                <a:solidFill>
                  <a:schemeClr val="tx1"/>
                </a:solidFill>
                <a:latin typeface="Arial" pitchFamily="34" charset="0"/>
                <a:cs typeface="Arial" pitchFamily="34" charset="0"/>
              </a:defRPr>
            </a:lvl4pPr>
            <a:lvl5pPr marL="2057400" indent="-228600" defTabSz="990600">
              <a:defRPr sz="1200" b="1">
                <a:solidFill>
                  <a:schemeClr val="tx1"/>
                </a:solidFill>
                <a:latin typeface="Arial" pitchFamily="34" charset="0"/>
                <a:cs typeface="Arial" pitchFamily="34" charset="0"/>
              </a:defRPr>
            </a:lvl5pPr>
            <a:lvl6pPr marL="25146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i="1" smtClean="0">
              <a:solidFill>
                <a:srgbClr val="000000"/>
              </a:solidFill>
            </a:endParaRPr>
          </a:p>
        </p:txBody>
      </p:sp>
      <p:sp>
        <p:nvSpPr>
          <p:cNvPr id="6" name="AutoShape 26"/>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19" tIns="49659" rIns="99319" bIns="49659" anchor="ctr"/>
          <a:lstStyle>
            <a:lvl1pPr defTabSz="930275">
              <a:defRPr sz="1200" b="1">
                <a:solidFill>
                  <a:schemeClr val="tx1"/>
                </a:solidFill>
                <a:latin typeface="Arial" pitchFamily="34" charset="0"/>
                <a:cs typeface="Arial" pitchFamily="34" charset="0"/>
              </a:defRPr>
            </a:lvl1pPr>
            <a:lvl2pPr marL="742950" indent="-285750" defTabSz="930275">
              <a:defRPr sz="1200" b="1">
                <a:solidFill>
                  <a:schemeClr val="tx1"/>
                </a:solidFill>
                <a:latin typeface="Arial" pitchFamily="34" charset="0"/>
                <a:cs typeface="Arial" pitchFamily="34" charset="0"/>
              </a:defRPr>
            </a:lvl2pPr>
            <a:lvl3pPr marL="1143000" indent="-228600" defTabSz="930275">
              <a:defRPr sz="1200" b="1">
                <a:solidFill>
                  <a:schemeClr val="tx1"/>
                </a:solidFill>
                <a:latin typeface="Arial" pitchFamily="34" charset="0"/>
                <a:cs typeface="Arial" pitchFamily="34" charset="0"/>
              </a:defRPr>
            </a:lvl3pPr>
            <a:lvl4pPr marL="1600200" indent="-228600" defTabSz="930275">
              <a:defRPr sz="1200" b="1">
                <a:solidFill>
                  <a:schemeClr val="tx1"/>
                </a:solidFill>
                <a:latin typeface="Arial" pitchFamily="34" charset="0"/>
                <a:cs typeface="Arial" pitchFamily="34" charset="0"/>
              </a:defRPr>
            </a:lvl4pPr>
            <a:lvl5pPr marL="2057400" indent="-228600" defTabSz="930275">
              <a:defRPr sz="1200" b="1">
                <a:solidFill>
                  <a:schemeClr val="tx1"/>
                </a:solidFill>
                <a:latin typeface="Arial" pitchFamily="34" charset="0"/>
                <a:cs typeface="Arial" pitchFamily="34" charset="0"/>
              </a:defRPr>
            </a:lvl5pPr>
            <a:lvl6pPr marL="25146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7" name="Picture 24" descr="HSBC GBM_Black_CMYK"/>
          <p:cNvSpPr>
            <a:spLocks noChangeAspect="1" noChangeArrowheads="1"/>
          </p:cNvSpPr>
          <p:nvPr/>
        </p:nvSpPr>
        <p:spPr bwMode="auto">
          <a:xfrm>
            <a:off x="8047038" y="6089656"/>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04526" name="Rectangle 46"/>
          <p:cNvSpPr>
            <a:spLocks noGrp="1" noChangeArrowheads="1"/>
          </p:cNvSpPr>
          <p:nvPr>
            <p:ph type="ctrTitle" sz="quarter"/>
          </p:nvPr>
        </p:nvSpPr>
        <p:spPr>
          <a:xfrm>
            <a:off x="720725" y="4344994"/>
            <a:ext cx="8813800" cy="503237"/>
          </a:xfrm>
        </p:spPr>
        <p:txBody>
          <a:bodyPr bIns="0"/>
          <a:lstStyle>
            <a:lvl1pPr>
              <a:lnSpc>
                <a:spcPct val="100000"/>
              </a:lnSpc>
              <a:defRPr sz="3000" b="1" smtClean="0">
                <a:solidFill>
                  <a:schemeClr val="tx1"/>
                </a:solidFill>
              </a:defRPr>
            </a:lvl1pPr>
          </a:lstStyle>
          <a:p>
            <a:pPr lvl="0"/>
            <a:r>
              <a:rPr lang="en-GB" noProof="0" smtClean="0"/>
              <a:t>Click to edit Master title style</a:t>
            </a:r>
          </a:p>
        </p:txBody>
      </p:sp>
      <p:sp>
        <p:nvSpPr>
          <p:cNvPr id="404527" name="Rectangle 47"/>
          <p:cNvSpPr>
            <a:spLocks noGrp="1" noChangeArrowheads="1"/>
          </p:cNvSpPr>
          <p:nvPr>
            <p:ph type="subTitle" sz="quarter" idx="1"/>
          </p:nvPr>
        </p:nvSpPr>
        <p:spPr>
          <a:xfrm>
            <a:off x="720725" y="4848241"/>
            <a:ext cx="7258050" cy="504825"/>
          </a:xfrm>
        </p:spPr>
        <p:txBody>
          <a:bodyPr tIns="0"/>
          <a:lstStyle>
            <a:lvl1pPr marL="0" indent="0">
              <a:buClrTx/>
              <a:buFontTx/>
              <a:buNone/>
              <a:defRPr sz="2800" smtClean="0"/>
            </a:lvl1pPr>
          </a:lstStyle>
          <a:p>
            <a:pPr lvl="0"/>
            <a:r>
              <a:rPr lang="en-GB" noProof="0" smtClean="0"/>
              <a:t>Click to edit Master subtitle style</a:t>
            </a:r>
          </a:p>
        </p:txBody>
      </p:sp>
      <p:sp>
        <p:nvSpPr>
          <p:cNvPr id="8" name="Rectangle 58"/>
          <p:cNvSpPr>
            <a:spLocks noGrp="1" noChangeArrowheads="1"/>
          </p:cNvSpPr>
          <p:nvPr>
            <p:ph type="ftr" sz="quarter" idx="10"/>
          </p:nvPr>
        </p:nvSpPr>
        <p:spPr>
          <a:xfrm>
            <a:off x="719145" y="6769106"/>
            <a:ext cx="65" cy="169203"/>
          </a:xfrm>
        </p:spPr>
        <p:txBody>
          <a:bodyPr/>
          <a:lstStyle>
            <a:lvl1pPr algn="l">
              <a:defRPr/>
            </a:lvl1pPr>
          </a:lstStyle>
          <a:p>
            <a:pPr>
              <a:defRPr/>
            </a:pPr>
            <a:endParaRPr lang="en-US"/>
          </a:p>
        </p:txBody>
      </p:sp>
    </p:spTree>
    <p:extLst>
      <p:ext uri="{BB962C8B-B14F-4D97-AF65-F5344CB8AC3E}">
        <p14:creationId xmlns:p14="http://schemas.microsoft.com/office/powerpoint/2010/main" val="1332519568"/>
      </p:ext>
    </p:extLst>
  </p:cSld>
  <p:clrMapOvr>
    <a:masterClrMapping/>
  </p:clrMapOvr>
  <p:hf sldNum="0" hdr="0" dt="0"/>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7927555"/>
      </p:ext>
    </p:extLst>
  </p:cSld>
  <p:clrMapOvr>
    <a:masterClrMapping/>
  </p:clrMapOvr>
  <p:hf sldNum="0" hdr="0" dt="0"/>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1767050"/>
      </p:ext>
    </p:extLst>
  </p:cSld>
  <p:clrMapOvr>
    <a:masterClrMapping/>
  </p:clrMapOvr>
  <p:hf sldNum="0" hdr="0" dt="0"/>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5"/>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086" indent="0">
              <a:buNone/>
              <a:defRPr sz="1200"/>
            </a:lvl2pPr>
            <a:lvl3pPr marL="912171" indent="0">
              <a:buNone/>
              <a:defRPr sz="1000"/>
            </a:lvl3pPr>
            <a:lvl4pPr marL="1368258" indent="0">
              <a:buNone/>
              <a:defRPr sz="900"/>
            </a:lvl4pPr>
            <a:lvl5pPr marL="1824343" indent="0">
              <a:buNone/>
              <a:defRPr sz="900"/>
            </a:lvl5pPr>
            <a:lvl6pPr marL="2280432" indent="0">
              <a:buNone/>
              <a:defRPr sz="900"/>
            </a:lvl6pPr>
            <a:lvl7pPr marL="2736515" indent="0">
              <a:buNone/>
              <a:defRPr sz="900"/>
            </a:lvl7pPr>
            <a:lvl8pPr marL="3192603" indent="0">
              <a:buNone/>
              <a:defRPr sz="900"/>
            </a:lvl8pPr>
            <a:lvl9pPr marL="3648688"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26921675"/>
      </p:ext>
    </p:extLst>
  </p:cSld>
  <p:clrMapOvr>
    <a:masterClrMapping/>
  </p:clrMapOvr>
  <p:hf sldNum="0" hdr="0" dt="0"/>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42"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42" y="612782"/>
            <a:ext cx="5943599" cy="4114800"/>
          </a:xfrm>
        </p:spPr>
        <p:txBody>
          <a:bodyPr tIns="0"/>
          <a:lstStyle>
            <a:lvl1pPr marL="0" indent="0">
              <a:buNone/>
              <a:defRPr sz="3200"/>
            </a:lvl1pPr>
            <a:lvl2pPr marL="456086" indent="0">
              <a:buNone/>
              <a:defRPr sz="2800"/>
            </a:lvl2pPr>
            <a:lvl3pPr marL="912171" indent="0">
              <a:buNone/>
              <a:defRPr sz="2400"/>
            </a:lvl3pPr>
            <a:lvl4pPr marL="1368258" indent="0">
              <a:buNone/>
              <a:defRPr sz="2000"/>
            </a:lvl4pPr>
            <a:lvl5pPr marL="1824343" indent="0">
              <a:buNone/>
              <a:defRPr sz="2000"/>
            </a:lvl5pPr>
            <a:lvl6pPr marL="2280432" indent="0">
              <a:buNone/>
              <a:defRPr sz="2000"/>
            </a:lvl6pPr>
            <a:lvl7pPr marL="2736515" indent="0">
              <a:buNone/>
              <a:defRPr sz="2000"/>
            </a:lvl7pPr>
            <a:lvl8pPr marL="3192603" indent="0">
              <a:buNone/>
              <a:defRPr sz="2000"/>
            </a:lvl8pPr>
            <a:lvl9pPr marL="3648688" indent="0">
              <a:buNone/>
              <a:defRPr sz="2000"/>
            </a:lvl9pPr>
          </a:lstStyle>
          <a:p>
            <a:pPr lvl="0"/>
            <a:endParaRPr lang="en-GB" noProof="0" smtClean="0"/>
          </a:p>
        </p:txBody>
      </p:sp>
      <p:sp>
        <p:nvSpPr>
          <p:cNvPr id="4" name="Text Placeholder 3"/>
          <p:cNvSpPr>
            <a:spLocks noGrp="1"/>
          </p:cNvSpPr>
          <p:nvPr>
            <p:ph type="body" sz="half" idx="2"/>
          </p:nvPr>
        </p:nvSpPr>
        <p:spPr>
          <a:xfrm>
            <a:off x="1941542" y="5367348"/>
            <a:ext cx="5943599" cy="804862"/>
          </a:xfrm>
        </p:spPr>
        <p:txBody>
          <a:bodyPr/>
          <a:lstStyle>
            <a:lvl1pPr marL="0" indent="0">
              <a:buNone/>
              <a:defRPr sz="1400"/>
            </a:lvl1pPr>
            <a:lvl2pPr marL="456086" indent="0">
              <a:buNone/>
              <a:defRPr sz="1200"/>
            </a:lvl2pPr>
            <a:lvl3pPr marL="912171" indent="0">
              <a:buNone/>
              <a:defRPr sz="1000"/>
            </a:lvl3pPr>
            <a:lvl4pPr marL="1368258" indent="0">
              <a:buNone/>
              <a:defRPr sz="900"/>
            </a:lvl4pPr>
            <a:lvl5pPr marL="1824343" indent="0">
              <a:buNone/>
              <a:defRPr sz="900"/>
            </a:lvl5pPr>
            <a:lvl6pPr marL="2280432" indent="0">
              <a:buNone/>
              <a:defRPr sz="900"/>
            </a:lvl6pPr>
            <a:lvl7pPr marL="2736515" indent="0">
              <a:buNone/>
              <a:defRPr sz="900"/>
            </a:lvl7pPr>
            <a:lvl8pPr marL="3192603" indent="0">
              <a:buNone/>
              <a:defRPr sz="900"/>
            </a:lvl8pPr>
            <a:lvl9pPr marL="3648688"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9944002"/>
      </p:ext>
    </p:extLst>
  </p:cSld>
  <p:clrMapOvr>
    <a:masterClrMapping/>
  </p:clrMapOvr>
  <p:hf sldNum="0" hdr="0" dt="0"/>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1645580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8"/>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1"/>
            <a:ext cx="8420100" cy="1500187"/>
          </a:xfrm>
        </p:spPr>
        <p:txBody>
          <a:bodyPr anchor="b"/>
          <a:lstStyle>
            <a:lvl1pPr marL="0" indent="0">
              <a:buNone/>
              <a:defRPr sz="2000"/>
            </a:lvl1pPr>
            <a:lvl2pPr marL="456714" indent="0">
              <a:buNone/>
              <a:defRPr sz="1800"/>
            </a:lvl2pPr>
            <a:lvl3pPr marL="913432" indent="0">
              <a:buNone/>
              <a:defRPr sz="1700"/>
            </a:lvl3pPr>
            <a:lvl4pPr marL="1370145" indent="0">
              <a:buNone/>
              <a:defRPr sz="1400"/>
            </a:lvl4pPr>
            <a:lvl5pPr marL="1826859" indent="0">
              <a:buNone/>
              <a:defRPr sz="1400"/>
            </a:lvl5pPr>
            <a:lvl6pPr marL="2283572" indent="0">
              <a:buNone/>
              <a:defRPr sz="1400"/>
            </a:lvl6pPr>
            <a:lvl7pPr marL="2740286" indent="0">
              <a:buNone/>
              <a:defRPr sz="1400"/>
            </a:lvl7pPr>
            <a:lvl8pPr marL="3197002" indent="0">
              <a:buNone/>
              <a:defRPr sz="1400"/>
            </a:lvl8pPr>
            <a:lvl9pPr marL="3653716" indent="0">
              <a:buNone/>
              <a:defRPr sz="1400"/>
            </a:lvl9pPr>
          </a:lstStyle>
          <a:p>
            <a:pPr lvl="0"/>
            <a:r>
              <a:rPr lang="en-US" smtClean="0"/>
              <a:t>Click to edit Master text styles</a:t>
            </a:r>
          </a:p>
        </p:txBody>
      </p:sp>
      <p:sp>
        <p:nvSpPr>
          <p:cNvPr id="4"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126263576"/>
      </p:ext>
    </p:extLst>
  </p:cSld>
  <p:clrMapOvr>
    <a:masterClrMapping/>
  </p:clrMapOvr>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496" y="290277"/>
            <a:ext cx="9332595" cy="12080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8494" y="1622537"/>
            <a:ext cx="4581547" cy="676193"/>
          </a:xfrm>
        </p:spPr>
        <p:txBody>
          <a:bodyPr anchor="b"/>
          <a:lstStyle>
            <a:lvl1pPr marL="0" indent="0">
              <a:buNone/>
              <a:defRPr sz="2500" b="1"/>
            </a:lvl1pPr>
            <a:lvl2pPr marL="479862" indent="0">
              <a:buNone/>
              <a:defRPr sz="2100" b="1"/>
            </a:lvl2pPr>
            <a:lvl3pPr marL="959726" indent="0">
              <a:buNone/>
              <a:defRPr sz="1900" b="1"/>
            </a:lvl3pPr>
            <a:lvl4pPr marL="1439586" indent="0">
              <a:buNone/>
              <a:defRPr sz="1700" b="1"/>
            </a:lvl4pPr>
            <a:lvl5pPr marL="1919451" indent="0">
              <a:buNone/>
              <a:defRPr sz="1700" b="1"/>
            </a:lvl5pPr>
            <a:lvl6pPr marL="2399311" indent="0">
              <a:buNone/>
              <a:defRPr sz="1700" b="1"/>
            </a:lvl6pPr>
            <a:lvl7pPr marL="2879174" indent="0">
              <a:buNone/>
              <a:defRPr sz="1700" b="1"/>
            </a:lvl7pPr>
            <a:lvl8pPr marL="3359037" indent="0">
              <a:buNone/>
              <a:defRPr sz="1700" b="1"/>
            </a:lvl8pPr>
            <a:lvl9pPr marL="383890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18494" y="2298722"/>
            <a:ext cx="4581547" cy="417629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67867" y="1622537"/>
            <a:ext cx="4583208" cy="676193"/>
          </a:xfrm>
        </p:spPr>
        <p:txBody>
          <a:bodyPr anchor="b"/>
          <a:lstStyle>
            <a:lvl1pPr marL="0" indent="0">
              <a:buNone/>
              <a:defRPr sz="2500" b="1"/>
            </a:lvl1pPr>
            <a:lvl2pPr marL="479862" indent="0">
              <a:buNone/>
              <a:defRPr sz="2100" b="1"/>
            </a:lvl2pPr>
            <a:lvl3pPr marL="959726" indent="0">
              <a:buNone/>
              <a:defRPr sz="1900" b="1"/>
            </a:lvl3pPr>
            <a:lvl4pPr marL="1439586" indent="0">
              <a:buNone/>
              <a:defRPr sz="1700" b="1"/>
            </a:lvl4pPr>
            <a:lvl5pPr marL="1919451" indent="0">
              <a:buNone/>
              <a:defRPr sz="1700" b="1"/>
            </a:lvl5pPr>
            <a:lvl6pPr marL="2399311" indent="0">
              <a:buNone/>
              <a:defRPr sz="1700" b="1"/>
            </a:lvl6pPr>
            <a:lvl7pPr marL="2879174" indent="0">
              <a:buNone/>
              <a:defRPr sz="1700" b="1"/>
            </a:lvl7pPr>
            <a:lvl8pPr marL="3359037" indent="0">
              <a:buNone/>
              <a:defRPr sz="1700" b="1"/>
            </a:lvl8pPr>
            <a:lvl9pPr marL="383890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267867" y="2298722"/>
            <a:ext cx="4583208" cy="417629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p:txBody>
          <a:bodyPr/>
          <a:lstStyle>
            <a:lvl1pPr>
              <a:defRPr>
                <a:latin typeface="Arial" pitchFamily="34" charset="0"/>
              </a:defRPr>
            </a:lvl1pPr>
          </a:lstStyle>
          <a:p>
            <a:fld id="{6B6CF3EC-C517-4B70-9654-38EFE68A496A}"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340345553"/>
      </p:ext>
    </p:extLst>
  </p:cSld>
  <p:clrMapOvr>
    <a:masterClrMapping/>
  </p:clrMapOvr>
  <p:hf sldNum="0" hdr="0" dt="0"/>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2625" y="642944"/>
            <a:ext cx="2190750" cy="2614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44"/>
            <a:ext cx="6419850" cy="2614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5564334"/>
      </p:ext>
    </p:extLst>
  </p:cSld>
  <p:clrMapOvr>
    <a:masterClrMapping/>
  </p:clrMapOvr>
  <p:hf sldNum="0" hdr="0" dt="0"/>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Picture 25" descr="HSBC GBM_Black_CMYK"/>
          <p:cNvSpPr>
            <a:spLocks noChangeAspect="1" noChangeArrowheads="1"/>
          </p:cNvSpPr>
          <p:nvPr/>
        </p:nvSpPr>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9" tIns="45610" rIns="91219" bIns="45610"/>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19" tIns="49659" rIns="99319" bIns="49659" anchor="ctr"/>
          <a:lstStyle>
            <a:lvl1pPr defTabSz="990600">
              <a:defRPr sz="1200" b="1">
                <a:solidFill>
                  <a:schemeClr val="tx1"/>
                </a:solidFill>
                <a:latin typeface="Arial" pitchFamily="34" charset="0"/>
                <a:cs typeface="Arial" pitchFamily="34" charset="0"/>
              </a:defRPr>
            </a:lvl1pPr>
            <a:lvl2pPr marL="742950" indent="-285750" defTabSz="990600">
              <a:defRPr sz="1200" b="1">
                <a:solidFill>
                  <a:schemeClr val="tx1"/>
                </a:solidFill>
                <a:latin typeface="Arial" pitchFamily="34" charset="0"/>
                <a:cs typeface="Arial" pitchFamily="34" charset="0"/>
              </a:defRPr>
            </a:lvl2pPr>
            <a:lvl3pPr marL="1143000" indent="-228600" defTabSz="990600">
              <a:defRPr sz="1200" b="1">
                <a:solidFill>
                  <a:schemeClr val="tx1"/>
                </a:solidFill>
                <a:latin typeface="Arial" pitchFamily="34" charset="0"/>
                <a:cs typeface="Arial" pitchFamily="34" charset="0"/>
              </a:defRPr>
            </a:lvl3pPr>
            <a:lvl4pPr marL="1600200" indent="-228600" defTabSz="990600">
              <a:defRPr sz="1200" b="1">
                <a:solidFill>
                  <a:schemeClr val="tx1"/>
                </a:solidFill>
                <a:latin typeface="Arial" pitchFamily="34" charset="0"/>
                <a:cs typeface="Arial" pitchFamily="34" charset="0"/>
              </a:defRPr>
            </a:lvl4pPr>
            <a:lvl5pPr marL="2057400" indent="-228600" defTabSz="990600">
              <a:defRPr sz="1200" b="1">
                <a:solidFill>
                  <a:schemeClr val="tx1"/>
                </a:solidFill>
                <a:latin typeface="Arial" pitchFamily="34" charset="0"/>
                <a:cs typeface="Arial" pitchFamily="34" charset="0"/>
              </a:defRPr>
            </a:lvl5pPr>
            <a:lvl6pPr marL="25146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19" tIns="49659" rIns="99319" bIns="49659" anchor="ctr"/>
          <a:lstStyle>
            <a:lvl1pPr defTabSz="930275">
              <a:defRPr sz="1200" b="1">
                <a:solidFill>
                  <a:schemeClr val="tx1"/>
                </a:solidFill>
                <a:latin typeface="Arial" pitchFamily="34" charset="0"/>
                <a:cs typeface="Arial" pitchFamily="34" charset="0"/>
              </a:defRPr>
            </a:lvl1pPr>
            <a:lvl2pPr marL="742950" indent="-285750" defTabSz="930275">
              <a:defRPr sz="1200" b="1">
                <a:solidFill>
                  <a:schemeClr val="tx1"/>
                </a:solidFill>
                <a:latin typeface="Arial" pitchFamily="34" charset="0"/>
                <a:cs typeface="Arial" pitchFamily="34" charset="0"/>
              </a:defRPr>
            </a:lvl2pPr>
            <a:lvl3pPr marL="1143000" indent="-228600" defTabSz="930275">
              <a:defRPr sz="1200" b="1">
                <a:solidFill>
                  <a:schemeClr val="tx1"/>
                </a:solidFill>
                <a:latin typeface="Arial" pitchFamily="34" charset="0"/>
                <a:cs typeface="Arial" pitchFamily="34" charset="0"/>
              </a:defRPr>
            </a:lvl3pPr>
            <a:lvl4pPr marL="1600200" indent="-228600" defTabSz="930275">
              <a:defRPr sz="1200" b="1">
                <a:solidFill>
                  <a:schemeClr val="tx1"/>
                </a:solidFill>
                <a:latin typeface="Arial" pitchFamily="34" charset="0"/>
                <a:cs typeface="Arial" pitchFamily="34" charset="0"/>
              </a:defRPr>
            </a:lvl4pPr>
            <a:lvl5pPr marL="2057400" indent="-228600" defTabSz="930275">
              <a:defRPr sz="1200" b="1">
                <a:solidFill>
                  <a:schemeClr val="tx1"/>
                </a:solidFill>
                <a:latin typeface="Arial" pitchFamily="34" charset="0"/>
                <a:cs typeface="Arial" pitchFamily="34" charset="0"/>
              </a:defRPr>
            </a:lvl5pPr>
            <a:lvl6pPr marL="25146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6" name="Picture 24" descr="HSBC GBM_Black_CMYK"/>
          <p:cNvSpPr>
            <a:spLocks noChangeAspect="1" noChangeArrowheads="1"/>
          </p:cNvSpPr>
          <p:nvPr/>
        </p:nvSpPr>
        <p:spPr bwMode="auto">
          <a:xfrm>
            <a:off x="8047038" y="6089656"/>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05551" name="Rectangle 47"/>
          <p:cNvSpPr>
            <a:spLocks noGrp="1" noChangeArrowheads="1"/>
          </p:cNvSpPr>
          <p:nvPr>
            <p:ph type="ctrTitle" sz="quarter"/>
          </p:nvPr>
        </p:nvSpPr>
        <p:spPr>
          <a:xfrm>
            <a:off x="720725" y="2903552"/>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3"/>
          <p:cNvSpPr>
            <a:spLocks noGrp="1" noChangeArrowheads="1"/>
          </p:cNvSpPr>
          <p:nvPr>
            <p:ph type="ftr" sz="quarter" idx="10"/>
          </p:nvPr>
        </p:nvSpPr>
        <p:spPr>
          <a:xfrm>
            <a:off x="719145" y="6769106"/>
            <a:ext cx="65" cy="169203"/>
          </a:xfrm>
        </p:spPr>
        <p:txBody>
          <a:bodyPr/>
          <a:lstStyle>
            <a:lvl1pPr algn="l">
              <a:defRPr/>
            </a:lvl1pPr>
          </a:lstStyle>
          <a:p>
            <a:pPr>
              <a:defRPr/>
            </a:pPr>
            <a:endParaRPr lang="en-US"/>
          </a:p>
        </p:txBody>
      </p:sp>
    </p:spTree>
    <p:extLst>
      <p:ext uri="{BB962C8B-B14F-4D97-AF65-F5344CB8AC3E}">
        <p14:creationId xmlns:p14="http://schemas.microsoft.com/office/powerpoint/2010/main" val="3091116350"/>
      </p:ext>
    </p:extLst>
  </p:cSld>
  <p:clrMapOvr>
    <a:masterClrMapping/>
  </p:clrMapOvr>
  <p:hf sldNum="0" hdr="0" dt="0"/>
</p:sldLayout>
</file>

<file path=ppt/slideLayouts/slideLayout3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5995" y="310841"/>
            <a:ext cx="9217560" cy="62656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5049057"/>
      </p:ext>
    </p:extLst>
  </p:cSld>
  <p:clrMapOvr>
    <a:masterClrMapping/>
  </p:clrMapOvr>
  <p:hf sldNum="0" hdr="0" dt="0"/>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239"/>
          <p:cNvSpPr>
            <a:spLocks noGrp="1" noChangeArrowheads="1"/>
          </p:cNvSpPr>
          <p:nvPr>
            <p:ph type="ftr" sz="quarter" idx="10"/>
          </p:nvPr>
        </p:nvSpPr>
        <p:spPr>
          <a:xfrm>
            <a:off x="9790060" y="6769106"/>
            <a:ext cx="65" cy="123057"/>
          </a:xfrm>
        </p:spPr>
        <p:txBody>
          <a:bodyPr/>
          <a:lstStyle>
            <a:lvl1pPr>
              <a:defRPr sz="800"/>
            </a:lvl1pPr>
          </a:lstStyle>
          <a:p>
            <a:pPr>
              <a:defRPr/>
            </a:pPr>
            <a:endParaRPr lang="en-US"/>
          </a:p>
        </p:txBody>
      </p:sp>
    </p:spTree>
    <p:extLst>
      <p:ext uri="{BB962C8B-B14F-4D97-AF65-F5344CB8AC3E}">
        <p14:creationId xmlns:p14="http://schemas.microsoft.com/office/powerpoint/2010/main" val="4188280484"/>
      </p:ext>
    </p:extLst>
  </p:cSld>
  <p:clrMapOvr>
    <a:masterClrMapping/>
  </p:clrMapOvr>
  <p:hf sldNum="0" hdr="0" dt="0"/>
</p:sldLayout>
</file>

<file path=ppt/slideLayouts/slideLayout3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6280" y="311166"/>
            <a:ext cx="921702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36850" y="1320815"/>
            <a:ext cx="7056438" cy="5256213"/>
          </a:xfrm>
        </p:spPr>
        <p:txBody>
          <a:bodyPr/>
          <a:lstStyle/>
          <a:p>
            <a:pPr lvl="0"/>
            <a:endParaRPr lang="en-US" noProof="0"/>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61297827"/>
      </p:ext>
    </p:extLst>
  </p:cSld>
  <p:clrMapOvr>
    <a:masterClrMapping/>
  </p:clrMapOvr>
  <p:hf sldNum="0" hdr="0" dt="0"/>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850" y="1320807"/>
            <a:ext cx="7056438"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xfrm>
            <a:off x="9790059" y="6791331"/>
            <a:ext cx="65" cy="169203"/>
          </a:xfrm>
        </p:spPr>
        <p:txBody>
          <a:bodyPr/>
          <a:lstStyle>
            <a:lvl1pPr>
              <a:defRPr/>
            </a:lvl1pPr>
          </a:lstStyle>
          <a:p>
            <a:pPr>
              <a:defRPr/>
            </a:pPr>
            <a:endParaRPr lang="en-US"/>
          </a:p>
        </p:txBody>
      </p:sp>
    </p:spTree>
    <p:extLst>
      <p:ext uri="{BB962C8B-B14F-4D97-AF65-F5344CB8AC3E}">
        <p14:creationId xmlns:p14="http://schemas.microsoft.com/office/powerpoint/2010/main" val="2056806259"/>
      </p:ext>
    </p:extLst>
  </p:cSld>
  <p:clrMapOvr>
    <a:masterClrMapping/>
  </p:clrMapOvr>
  <p:hf sldNum="0" hdr="0" dt="0"/>
</p:sldLayout>
</file>

<file path=ppt/slideLayouts/slideLayout30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xfrm>
            <a:off x="9790059" y="6791331"/>
            <a:ext cx="65" cy="169203"/>
          </a:xfrm>
        </p:spPr>
        <p:txBody>
          <a:bodyPr/>
          <a:lstStyle>
            <a:lvl1pPr>
              <a:defRPr/>
            </a:lvl1pPr>
          </a:lstStyle>
          <a:p>
            <a:pPr>
              <a:defRPr/>
            </a:pPr>
            <a:endParaRPr lang="en-US"/>
          </a:p>
        </p:txBody>
      </p:sp>
    </p:spTree>
    <p:extLst>
      <p:ext uri="{BB962C8B-B14F-4D97-AF65-F5344CB8AC3E}">
        <p14:creationId xmlns:p14="http://schemas.microsoft.com/office/powerpoint/2010/main" val="2464196112"/>
      </p:ext>
    </p:extLst>
  </p:cSld>
  <p:clrMapOvr>
    <a:masterClrMapping/>
  </p:clrMapOvr>
  <p:hf sldNum="0" hdr="0" dt="0"/>
</p:sldLayout>
</file>

<file path=ppt/slideLayouts/slideLayout30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06704717"/>
      </p:ext>
    </p:extLst>
  </p:cSld>
  <p:clrMapOvr>
    <a:masterClrMapping/>
  </p:clrMapOvr>
  <p:hf sldNum="0" hdr="0" dt="0"/>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246"/>
          <p:cNvSpPr>
            <a:spLocks noGrp="1" noChangeArrowheads="1"/>
          </p:cNvSpPr>
          <p:nvPr>
            <p:ph type="title"/>
          </p:nvPr>
        </p:nvSpPr>
        <p:spPr bwMode="auto">
          <a:xfrm>
            <a:off x="576275" y="311156"/>
            <a:ext cx="9217025" cy="720725"/>
          </a:xfrm>
          <a:prstGeom prst="rect">
            <a:avLst/>
          </a:prstGeom>
          <a:noFill/>
          <a:ln>
            <a:noFill/>
          </a:ln>
          <a:effectLst/>
          <a:extLst/>
        </p:spPr>
        <p:txBody>
          <a:bodyPr/>
          <a:lstStyle/>
          <a:p>
            <a:pPr lvl="0"/>
            <a:r>
              <a:rPr lang="en-GB" dirty="0" smtClean="0"/>
              <a:t>Click to edit Master title style</a:t>
            </a:r>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5021319"/>
      </p:ext>
    </p:extLst>
  </p:cSld>
  <p:clrMapOvr>
    <a:masterClrMapping/>
  </p:clrMapOvr>
  <p:hf sldNum="0" hdr="0" dt="0"/>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246"/>
          <p:cNvSpPr>
            <a:spLocks noGrp="1" noChangeArrowheads="1"/>
          </p:cNvSpPr>
          <p:nvPr>
            <p:ph type="title"/>
          </p:nvPr>
        </p:nvSpPr>
        <p:spPr bwMode="auto">
          <a:xfrm>
            <a:off x="576275" y="311156"/>
            <a:ext cx="9217025" cy="720725"/>
          </a:xfrm>
          <a:prstGeom prst="rect">
            <a:avLst/>
          </a:prstGeom>
          <a:noFill/>
          <a:ln>
            <a:noFill/>
          </a:ln>
          <a:effectLst/>
          <a:extLst/>
        </p:spPr>
        <p:txBody>
          <a:bodyPr/>
          <a:lstStyle/>
          <a:p>
            <a:pPr lvl="0"/>
            <a:r>
              <a:rPr lang="en-GB" dirty="0" smtClean="0"/>
              <a:t>Click to edit Master title style</a:t>
            </a:r>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1294175"/>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p:txBody>
          <a:bodyPr/>
          <a:lstStyle>
            <a:lvl1pPr>
              <a:defRPr>
                <a:latin typeface="Arial" pitchFamily="34" charset="0"/>
              </a:defRPr>
            </a:lvl1pPr>
          </a:lstStyle>
          <a:p>
            <a:fld id="{2FB031CA-C503-47F0-9511-B92FFC7020F1}"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576995611"/>
      </p:ext>
    </p:extLst>
  </p:cSld>
  <p:clrMapOvr>
    <a:masterClrMapping/>
  </p:clrMapOvr>
  <p:hf sldNum="0" hdr="0" dt="0"/>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9790060" y="6769106"/>
            <a:ext cx="65" cy="169277"/>
          </a:xfrm>
          <a:ln/>
        </p:spPr>
        <p:txBody>
          <a:bodyPr/>
          <a:lstStyle>
            <a:lvl1pPr>
              <a:defRPr/>
            </a:lvl1pPr>
          </a:lstStyle>
          <a:p>
            <a:pPr>
              <a:buClr>
                <a:srgbClr val="194173"/>
              </a:buClr>
              <a:defRPr/>
            </a:pPr>
            <a:endParaRPr lang="en-US"/>
          </a:p>
        </p:txBody>
      </p:sp>
    </p:spTree>
    <p:extLst>
      <p:ext uri="{BB962C8B-B14F-4D97-AF65-F5344CB8AC3E}">
        <p14:creationId xmlns:p14="http://schemas.microsoft.com/office/powerpoint/2010/main" val="1815829463"/>
      </p:ext>
    </p:extLst>
  </p:cSld>
  <p:clrMapOvr>
    <a:masterClrMapping/>
  </p:clrMapOvr>
  <p:hf sldNum="0" hdr="0" dt="0"/>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cture 24" descr="HSBC GBM_Black_CMYK"/>
          <p:cNvSpPr>
            <a:spLocks noChangeAspect="1" noChangeArrowheads="1"/>
          </p:cNvSpPr>
          <p:nvPr/>
        </p:nvSpPr>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9" tIns="45610" rIns="91219" bIns="45610"/>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5"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19" tIns="49659" rIns="99319" bIns="49659" anchor="ctr"/>
          <a:lstStyle>
            <a:lvl1pPr defTabSz="990600">
              <a:defRPr sz="1200" b="1">
                <a:solidFill>
                  <a:schemeClr val="tx1"/>
                </a:solidFill>
                <a:latin typeface="Arial" pitchFamily="34" charset="0"/>
                <a:cs typeface="Arial" pitchFamily="34" charset="0"/>
              </a:defRPr>
            </a:lvl1pPr>
            <a:lvl2pPr marL="742950" indent="-285750" defTabSz="990600">
              <a:defRPr sz="1200" b="1">
                <a:solidFill>
                  <a:schemeClr val="tx1"/>
                </a:solidFill>
                <a:latin typeface="Arial" pitchFamily="34" charset="0"/>
                <a:cs typeface="Arial" pitchFamily="34" charset="0"/>
              </a:defRPr>
            </a:lvl2pPr>
            <a:lvl3pPr marL="1143000" indent="-228600" defTabSz="990600">
              <a:defRPr sz="1200" b="1">
                <a:solidFill>
                  <a:schemeClr val="tx1"/>
                </a:solidFill>
                <a:latin typeface="Arial" pitchFamily="34" charset="0"/>
                <a:cs typeface="Arial" pitchFamily="34" charset="0"/>
              </a:defRPr>
            </a:lvl3pPr>
            <a:lvl4pPr marL="1600200" indent="-228600" defTabSz="990600">
              <a:defRPr sz="1200" b="1">
                <a:solidFill>
                  <a:schemeClr val="tx1"/>
                </a:solidFill>
                <a:latin typeface="Arial" pitchFamily="34" charset="0"/>
                <a:cs typeface="Arial" pitchFamily="34" charset="0"/>
              </a:defRPr>
            </a:lvl4pPr>
            <a:lvl5pPr marL="2057400" indent="-228600" defTabSz="990600">
              <a:defRPr sz="1200" b="1">
                <a:solidFill>
                  <a:schemeClr val="tx1"/>
                </a:solidFill>
                <a:latin typeface="Arial" pitchFamily="34" charset="0"/>
                <a:cs typeface="Arial" pitchFamily="34" charset="0"/>
              </a:defRPr>
            </a:lvl5pPr>
            <a:lvl6pPr marL="25146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i="1" smtClean="0">
              <a:solidFill>
                <a:srgbClr val="000000"/>
              </a:solidFill>
            </a:endParaRPr>
          </a:p>
        </p:txBody>
      </p:sp>
      <p:sp>
        <p:nvSpPr>
          <p:cNvPr id="6" name="AutoShape 26"/>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19" tIns="49659" rIns="99319" bIns="49659" anchor="ctr"/>
          <a:lstStyle>
            <a:lvl1pPr defTabSz="930275">
              <a:defRPr sz="1200" b="1">
                <a:solidFill>
                  <a:schemeClr val="tx1"/>
                </a:solidFill>
                <a:latin typeface="Arial" pitchFamily="34" charset="0"/>
                <a:cs typeface="Arial" pitchFamily="34" charset="0"/>
              </a:defRPr>
            </a:lvl1pPr>
            <a:lvl2pPr marL="742950" indent="-285750" defTabSz="930275">
              <a:defRPr sz="1200" b="1">
                <a:solidFill>
                  <a:schemeClr val="tx1"/>
                </a:solidFill>
                <a:latin typeface="Arial" pitchFamily="34" charset="0"/>
                <a:cs typeface="Arial" pitchFamily="34" charset="0"/>
              </a:defRPr>
            </a:lvl2pPr>
            <a:lvl3pPr marL="1143000" indent="-228600" defTabSz="930275">
              <a:defRPr sz="1200" b="1">
                <a:solidFill>
                  <a:schemeClr val="tx1"/>
                </a:solidFill>
                <a:latin typeface="Arial" pitchFamily="34" charset="0"/>
                <a:cs typeface="Arial" pitchFamily="34" charset="0"/>
              </a:defRPr>
            </a:lvl3pPr>
            <a:lvl4pPr marL="1600200" indent="-228600" defTabSz="930275">
              <a:defRPr sz="1200" b="1">
                <a:solidFill>
                  <a:schemeClr val="tx1"/>
                </a:solidFill>
                <a:latin typeface="Arial" pitchFamily="34" charset="0"/>
                <a:cs typeface="Arial" pitchFamily="34" charset="0"/>
              </a:defRPr>
            </a:lvl4pPr>
            <a:lvl5pPr marL="2057400" indent="-228600" defTabSz="930275">
              <a:defRPr sz="1200" b="1">
                <a:solidFill>
                  <a:schemeClr val="tx1"/>
                </a:solidFill>
                <a:latin typeface="Arial" pitchFamily="34" charset="0"/>
                <a:cs typeface="Arial" pitchFamily="34" charset="0"/>
              </a:defRPr>
            </a:lvl5pPr>
            <a:lvl6pPr marL="25146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7" name="Picture 24" descr="HSBC GBM_Black_CMYK"/>
          <p:cNvSpPr>
            <a:spLocks noChangeAspect="1" noChangeArrowheads="1"/>
          </p:cNvSpPr>
          <p:nvPr/>
        </p:nvSpPr>
        <p:spPr bwMode="auto">
          <a:xfrm>
            <a:off x="8047038" y="6089656"/>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04526" name="Rectangle 46"/>
          <p:cNvSpPr>
            <a:spLocks noGrp="1" noChangeArrowheads="1"/>
          </p:cNvSpPr>
          <p:nvPr>
            <p:ph type="ctrTitle" sz="quarter"/>
          </p:nvPr>
        </p:nvSpPr>
        <p:spPr>
          <a:xfrm>
            <a:off x="720725" y="4344994"/>
            <a:ext cx="8813800" cy="503237"/>
          </a:xfrm>
        </p:spPr>
        <p:txBody>
          <a:bodyPr bIns="0"/>
          <a:lstStyle>
            <a:lvl1pPr>
              <a:lnSpc>
                <a:spcPct val="100000"/>
              </a:lnSpc>
              <a:defRPr sz="3000" b="1" smtClean="0">
                <a:solidFill>
                  <a:schemeClr val="tx1"/>
                </a:solidFill>
              </a:defRPr>
            </a:lvl1pPr>
          </a:lstStyle>
          <a:p>
            <a:pPr lvl="0"/>
            <a:r>
              <a:rPr lang="en-GB" noProof="0" smtClean="0"/>
              <a:t>Click to edit Master title style</a:t>
            </a:r>
          </a:p>
        </p:txBody>
      </p:sp>
      <p:sp>
        <p:nvSpPr>
          <p:cNvPr id="404527" name="Rectangle 47"/>
          <p:cNvSpPr>
            <a:spLocks noGrp="1" noChangeArrowheads="1"/>
          </p:cNvSpPr>
          <p:nvPr>
            <p:ph type="subTitle" sz="quarter" idx="1"/>
          </p:nvPr>
        </p:nvSpPr>
        <p:spPr>
          <a:xfrm>
            <a:off x="720725" y="4848241"/>
            <a:ext cx="7258050" cy="504825"/>
          </a:xfrm>
        </p:spPr>
        <p:txBody>
          <a:bodyPr tIns="0"/>
          <a:lstStyle>
            <a:lvl1pPr marL="0" indent="0">
              <a:buClrTx/>
              <a:buFontTx/>
              <a:buNone/>
              <a:defRPr sz="2800" smtClean="0"/>
            </a:lvl1pPr>
          </a:lstStyle>
          <a:p>
            <a:pPr lvl="0"/>
            <a:r>
              <a:rPr lang="en-GB" noProof="0" smtClean="0"/>
              <a:t>Click to edit Master subtitle style</a:t>
            </a:r>
          </a:p>
        </p:txBody>
      </p:sp>
      <p:sp>
        <p:nvSpPr>
          <p:cNvPr id="8" name="Rectangle 58"/>
          <p:cNvSpPr>
            <a:spLocks noGrp="1" noChangeArrowheads="1"/>
          </p:cNvSpPr>
          <p:nvPr>
            <p:ph type="ftr" sz="quarter" idx="10"/>
          </p:nvPr>
        </p:nvSpPr>
        <p:spPr>
          <a:xfrm>
            <a:off x="719145" y="6769106"/>
            <a:ext cx="65" cy="169203"/>
          </a:xfrm>
        </p:spPr>
        <p:txBody>
          <a:bodyPr/>
          <a:lstStyle>
            <a:lvl1pPr algn="l">
              <a:defRPr/>
            </a:lvl1pPr>
          </a:lstStyle>
          <a:p>
            <a:pPr>
              <a:defRPr/>
            </a:pPr>
            <a:endParaRPr lang="en-US"/>
          </a:p>
        </p:txBody>
      </p:sp>
    </p:spTree>
    <p:extLst>
      <p:ext uri="{BB962C8B-B14F-4D97-AF65-F5344CB8AC3E}">
        <p14:creationId xmlns:p14="http://schemas.microsoft.com/office/powerpoint/2010/main" val="1127760685"/>
      </p:ext>
    </p:extLst>
  </p:cSld>
  <p:clrMapOvr>
    <a:masterClrMapping/>
  </p:clrMapOvr>
  <p:hf sldNum="0" hdr="0" dt="0"/>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4573911"/>
      </p:ext>
    </p:extLst>
  </p:cSld>
  <p:clrMapOvr>
    <a:masterClrMapping/>
  </p:clrMapOvr>
  <p:hf sldNum="0" hdr="0" dt="0"/>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1"/>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9"/>
            <a:ext cx="8420100" cy="1500187"/>
          </a:xfrm>
        </p:spPr>
        <p:txBody>
          <a:bodyPr anchor="b"/>
          <a:lstStyle>
            <a:lvl1pPr marL="0" indent="0">
              <a:buNone/>
              <a:defRPr sz="2000"/>
            </a:lvl1pPr>
            <a:lvl2pPr marL="456086" indent="0">
              <a:buNone/>
              <a:defRPr sz="1800"/>
            </a:lvl2pPr>
            <a:lvl3pPr marL="912171" indent="0">
              <a:buNone/>
              <a:defRPr sz="1700"/>
            </a:lvl3pPr>
            <a:lvl4pPr marL="1368258" indent="0">
              <a:buNone/>
              <a:defRPr sz="1400"/>
            </a:lvl4pPr>
            <a:lvl5pPr marL="1824343" indent="0">
              <a:buNone/>
              <a:defRPr sz="1400"/>
            </a:lvl5pPr>
            <a:lvl6pPr marL="2280432" indent="0">
              <a:buNone/>
              <a:defRPr sz="1400"/>
            </a:lvl6pPr>
            <a:lvl7pPr marL="2736515" indent="0">
              <a:buNone/>
              <a:defRPr sz="1400"/>
            </a:lvl7pPr>
            <a:lvl8pPr marL="3192603" indent="0">
              <a:buNone/>
              <a:defRPr sz="1400"/>
            </a:lvl8pPr>
            <a:lvl9pPr marL="3648688" indent="0">
              <a:buNone/>
              <a:defRPr sz="1400"/>
            </a:lvl9pPr>
          </a:lstStyle>
          <a:p>
            <a:pPr lvl="0"/>
            <a:r>
              <a:rPr lang="en-US" smtClean="0"/>
              <a:t>Click to edit Master text styles</a:t>
            </a:r>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51081615"/>
      </p:ext>
    </p:extLst>
  </p:cSld>
  <p:clrMapOvr>
    <a:masterClrMapping/>
  </p:clrMapOvr>
  <p:hf sldNum="0" hdr="0" dt="0"/>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86062" y="1703396"/>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9333" y="1703396"/>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00298032"/>
      </p:ext>
    </p:extLst>
  </p:cSld>
  <p:clrMapOvr>
    <a:masterClrMapping/>
  </p:clrMapOvr>
  <p:hf sldNum="0" hdr="0" dt="0"/>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086" indent="0">
              <a:buNone/>
              <a:defRPr sz="2000" b="1"/>
            </a:lvl2pPr>
            <a:lvl3pPr marL="912171" indent="0">
              <a:buNone/>
              <a:defRPr sz="1800" b="1"/>
            </a:lvl3pPr>
            <a:lvl4pPr marL="1368258" indent="0">
              <a:buNone/>
              <a:defRPr sz="1700" b="1"/>
            </a:lvl4pPr>
            <a:lvl5pPr marL="1824343" indent="0">
              <a:buNone/>
              <a:defRPr sz="1700" b="1"/>
            </a:lvl5pPr>
            <a:lvl6pPr marL="2280432" indent="0">
              <a:buNone/>
              <a:defRPr sz="1700" b="1"/>
            </a:lvl6pPr>
            <a:lvl7pPr marL="2736515" indent="0">
              <a:buNone/>
              <a:defRPr sz="1700" b="1"/>
            </a:lvl7pPr>
            <a:lvl8pPr marL="3192603" indent="0">
              <a:buNone/>
              <a:defRPr sz="1700" b="1"/>
            </a:lvl8pPr>
            <a:lvl9pPr marL="364868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90"/>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6086" indent="0">
              <a:buNone/>
              <a:defRPr sz="2000" b="1"/>
            </a:lvl2pPr>
            <a:lvl3pPr marL="912171" indent="0">
              <a:buNone/>
              <a:defRPr sz="1800" b="1"/>
            </a:lvl3pPr>
            <a:lvl4pPr marL="1368258" indent="0">
              <a:buNone/>
              <a:defRPr sz="1700" b="1"/>
            </a:lvl4pPr>
            <a:lvl5pPr marL="1824343" indent="0">
              <a:buNone/>
              <a:defRPr sz="1700" b="1"/>
            </a:lvl5pPr>
            <a:lvl6pPr marL="2280432" indent="0">
              <a:buNone/>
              <a:defRPr sz="1700" b="1"/>
            </a:lvl6pPr>
            <a:lvl7pPr marL="2736515" indent="0">
              <a:buNone/>
              <a:defRPr sz="1700" b="1"/>
            </a:lvl7pPr>
            <a:lvl8pPr marL="3192603" indent="0">
              <a:buNone/>
              <a:defRPr sz="1700" b="1"/>
            </a:lvl8pPr>
            <a:lvl9pPr marL="364868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90"/>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4285986"/>
      </p:ext>
    </p:extLst>
  </p:cSld>
  <p:clrMapOvr>
    <a:masterClrMapping/>
  </p:clrMapOvr>
  <p:hf sldNum="0" hdr="0" dt="0"/>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7927810"/>
      </p:ext>
    </p:extLst>
  </p:cSld>
  <p:clrMapOvr>
    <a:masterClrMapping/>
  </p:clrMapOvr>
  <p:hf sldNum="0" hdr="0" dt="0"/>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7482681"/>
      </p:ext>
    </p:extLst>
  </p:cSld>
  <p:clrMapOvr>
    <a:masterClrMapping/>
  </p:clrMapOvr>
  <p:hf sldNum="0" hdr="0" dt="0"/>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5"/>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086" indent="0">
              <a:buNone/>
              <a:defRPr sz="1200"/>
            </a:lvl2pPr>
            <a:lvl3pPr marL="912171" indent="0">
              <a:buNone/>
              <a:defRPr sz="1000"/>
            </a:lvl3pPr>
            <a:lvl4pPr marL="1368258" indent="0">
              <a:buNone/>
              <a:defRPr sz="900"/>
            </a:lvl4pPr>
            <a:lvl5pPr marL="1824343" indent="0">
              <a:buNone/>
              <a:defRPr sz="900"/>
            </a:lvl5pPr>
            <a:lvl6pPr marL="2280432" indent="0">
              <a:buNone/>
              <a:defRPr sz="900"/>
            </a:lvl6pPr>
            <a:lvl7pPr marL="2736515" indent="0">
              <a:buNone/>
              <a:defRPr sz="900"/>
            </a:lvl7pPr>
            <a:lvl8pPr marL="3192603" indent="0">
              <a:buNone/>
              <a:defRPr sz="900"/>
            </a:lvl8pPr>
            <a:lvl9pPr marL="3648688"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2205979"/>
      </p:ext>
    </p:extLst>
  </p:cSld>
  <p:clrMapOvr>
    <a:masterClrMapping/>
  </p:clrMapOvr>
  <p:hf sldNum="0" hdr="0" dt="0"/>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42"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42" y="612782"/>
            <a:ext cx="5943599" cy="4114800"/>
          </a:xfrm>
        </p:spPr>
        <p:txBody>
          <a:bodyPr tIns="0"/>
          <a:lstStyle>
            <a:lvl1pPr marL="0" indent="0">
              <a:buNone/>
              <a:defRPr sz="3200"/>
            </a:lvl1pPr>
            <a:lvl2pPr marL="456086" indent="0">
              <a:buNone/>
              <a:defRPr sz="2800"/>
            </a:lvl2pPr>
            <a:lvl3pPr marL="912171" indent="0">
              <a:buNone/>
              <a:defRPr sz="2400"/>
            </a:lvl3pPr>
            <a:lvl4pPr marL="1368258" indent="0">
              <a:buNone/>
              <a:defRPr sz="2000"/>
            </a:lvl4pPr>
            <a:lvl5pPr marL="1824343" indent="0">
              <a:buNone/>
              <a:defRPr sz="2000"/>
            </a:lvl5pPr>
            <a:lvl6pPr marL="2280432" indent="0">
              <a:buNone/>
              <a:defRPr sz="2000"/>
            </a:lvl6pPr>
            <a:lvl7pPr marL="2736515" indent="0">
              <a:buNone/>
              <a:defRPr sz="2000"/>
            </a:lvl7pPr>
            <a:lvl8pPr marL="3192603" indent="0">
              <a:buNone/>
              <a:defRPr sz="2000"/>
            </a:lvl8pPr>
            <a:lvl9pPr marL="3648688" indent="0">
              <a:buNone/>
              <a:defRPr sz="2000"/>
            </a:lvl9pPr>
          </a:lstStyle>
          <a:p>
            <a:pPr lvl="0"/>
            <a:endParaRPr lang="en-GB" noProof="0" smtClean="0"/>
          </a:p>
        </p:txBody>
      </p:sp>
      <p:sp>
        <p:nvSpPr>
          <p:cNvPr id="4" name="Text Placeholder 3"/>
          <p:cNvSpPr>
            <a:spLocks noGrp="1"/>
          </p:cNvSpPr>
          <p:nvPr>
            <p:ph type="body" sz="half" idx="2"/>
          </p:nvPr>
        </p:nvSpPr>
        <p:spPr>
          <a:xfrm>
            <a:off x="1941542" y="5367348"/>
            <a:ext cx="5943599" cy="804862"/>
          </a:xfrm>
        </p:spPr>
        <p:txBody>
          <a:bodyPr/>
          <a:lstStyle>
            <a:lvl1pPr marL="0" indent="0">
              <a:buNone/>
              <a:defRPr sz="1400"/>
            </a:lvl1pPr>
            <a:lvl2pPr marL="456086" indent="0">
              <a:buNone/>
              <a:defRPr sz="1200"/>
            </a:lvl2pPr>
            <a:lvl3pPr marL="912171" indent="0">
              <a:buNone/>
              <a:defRPr sz="1000"/>
            </a:lvl3pPr>
            <a:lvl4pPr marL="1368258" indent="0">
              <a:buNone/>
              <a:defRPr sz="900"/>
            </a:lvl4pPr>
            <a:lvl5pPr marL="1824343" indent="0">
              <a:buNone/>
              <a:defRPr sz="900"/>
            </a:lvl5pPr>
            <a:lvl6pPr marL="2280432" indent="0">
              <a:buNone/>
              <a:defRPr sz="900"/>
            </a:lvl6pPr>
            <a:lvl7pPr marL="2736515" indent="0">
              <a:buNone/>
              <a:defRPr sz="900"/>
            </a:lvl7pPr>
            <a:lvl8pPr marL="3192603" indent="0">
              <a:buNone/>
              <a:defRPr sz="900"/>
            </a:lvl8pPr>
            <a:lvl9pPr marL="3648688"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9595987"/>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atin typeface="Arial" pitchFamily="34" charset="0"/>
              </a:defRPr>
            </a:lvl1pPr>
          </a:lstStyle>
          <a:p>
            <a:fld id="{F64667F4-F39E-4F9B-B213-FA8A85621A20}"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609398742"/>
      </p:ext>
    </p:extLst>
  </p:cSld>
  <p:clrMapOvr>
    <a:masterClrMapping/>
  </p:clrMapOvr>
  <p:hf sldNum="0" hdr="0" dt="0"/>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1665520"/>
      </p:ext>
    </p:extLst>
  </p:cSld>
  <p:clrMapOvr>
    <a:masterClrMapping/>
  </p:clrMapOvr>
  <p:hf sldNum="0" hdr="0" dt="0"/>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2625" y="642944"/>
            <a:ext cx="2190750" cy="2614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44"/>
            <a:ext cx="6419850" cy="2614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46338142"/>
      </p:ext>
    </p:extLst>
  </p:cSld>
  <p:clrMapOvr>
    <a:masterClrMapping/>
  </p:clrMapOvr>
  <p:hf sldNum="0" hdr="0" dt="0"/>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Picture 25" descr="HSBC GBM_Black_CMYK"/>
          <p:cNvSpPr>
            <a:spLocks noChangeAspect="1" noChangeArrowheads="1"/>
          </p:cNvSpPr>
          <p:nvPr/>
        </p:nvSpPr>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9" tIns="45610" rIns="91219" bIns="45610"/>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19" tIns="49659" rIns="99319" bIns="49659" anchor="ctr"/>
          <a:lstStyle>
            <a:lvl1pPr defTabSz="990600">
              <a:defRPr sz="1200" b="1">
                <a:solidFill>
                  <a:schemeClr val="tx1"/>
                </a:solidFill>
                <a:latin typeface="Arial" pitchFamily="34" charset="0"/>
                <a:cs typeface="Arial" pitchFamily="34" charset="0"/>
              </a:defRPr>
            </a:lvl1pPr>
            <a:lvl2pPr marL="742950" indent="-285750" defTabSz="990600">
              <a:defRPr sz="1200" b="1">
                <a:solidFill>
                  <a:schemeClr val="tx1"/>
                </a:solidFill>
                <a:latin typeface="Arial" pitchFamily="34" charset="0"/>
                <a:cs typeface="Arial" pitchFamily="34" charset="0"/>
              </a:defRPr>
            </a:lvl2pPr>
            <a:lvl3pPr marL="1143000" indent="-228600" defTabSz="990600">
              <a:defRPr sz="1200" b="1">
                <a:solidFill>
                  <a:schemeClr val="tx1"/>
                </a:solidFill>
                <a:latin typeface="Arial" pitchFamily="34" charset="0"/>
                <a:cs typeface="Arial" pitchFamily="34" charset="0"/>
              </a:defRPr>
            </a:lvl3pPr>
            <a:lvl4pPr marL="1600200" indent="-228600" defTabSz="990600">
              <a:defRPr sz="1200" b="1">
                <a:solidFill>
                  <a:schemeClr val="tx1"/>
                </a:solidFill>
                <a:latin typeface="Arial" pitchFamily="34" charset="0"/>
                <a:cs typeface="Arial" pitchFamily="34" charset="0"/>
              </a:defRPr>
            </a:lvl4pPr>
            <a:lvl5pPr marL="2057400" indent="-228600" defTabSz="990600">
              <a:defRPr sz="1200" b="1">
                <a:solidFill>
                  <a:schemeClr val="tx1"/>
                </a:solidFill>
                <a:latin typeface="Arial" pitchFamily="34" charset="0"/>
                <a:cs typeface="Arial" pitchFamily="34" charset="0"/>
              </a:defRPr>
            </a:lvl5pPr>
            <a:lvl6pPr marL="25146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19" tIns="49659" rIns="99319" bIns="49659" anchor="ctr"/>
          <a:lstStyle>
            <a:lvl1pPr defTabSz="930275">
              <a:defRPr sz="1200" b="1">
                <a:solidFill>
                  <a:schemeClr val="tx1"/>
                </a:solidFill>
                <a:latin typeface="Arial" pitchFamily="34" charset="0"/>
                <a:cs typeface="Arial" pitchFamily="34" charset="0"/>
              </a:defRPr>
            </a:lvl1pPr>
            <a:lvl2pPr marL="742950" indent="-285750" defTabSz="930275">
              <a:defRPr sz="1200" b="1">
                <a:solidFill>
                  <a:schemeClr val="tx1"/>
                </a:solidFill>
                <a:latin typeface="Arial" pitchFamily="34" charset="0"/>
                <a:cs typeface="Arial" pitchFamily="34" charset="0"/>
              </a:defRPr>
            </a:lvl2pPr>
            <a:lvl3pPr marL="1143000" indent="-228600" defTabSz="930275">
              <a:defRPr sz="1200" b="1">
                <a:solidFill>
                  <a:schemeClr val="tx1"/>
                </a:solidFill>
                <a:latin typeface="Arial" pitchFamily="34" charset="0"/>
                <a:cs typeface="Arial" pitchFamily="34" charset="0"/>
              </a:defRPr>
            </a:lvl3pPr>
            <a:lvl4pPr marL="1600200" indent="-228600" defTabSz="930275">
              <a:defRPr sz="1200" b="1">
                <a:solidFill>
                  <a:schemeClr val="tx1"/>
                </a:solidFill>
                <a:latin typeface="Arial" pitchFamily="34" charset="0"/>
                <a:cs typeface="Arial" pitchFamily="34" charset="0"/>
              </a:defRPr>
            </a:lvl4pPr>
            <a:lvl5pPr marL="2057400" indent="-228600" defTabSz="930275">
              <a:defRPr sz="1200" b="1">
                <a:solidFill>
                  <a:schemeClr val="tx1"/>
                </a:solidFill>
                <a:latin typeface="Arial" pitchFamily="34" charset="0"/>
                <a:cs typeface="Arial" pitchFamily="34" charset="0"/>
              </a:defRPr>
            </a:lvl5pPr>
            <a:lvl6pPr marL="25146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6" name="Picture 24" descr="HSBC GBM_Black_CMYK"/>
          <p:cNvSpPr>
            <a:spLocks noChangeAspect="1" noChangeArrowheads="1"/>
          </p:cNvSpPr>
          <p:nvPr/>
        </p:nvSpPr>
        <p:spPr bwMode="auto">
          <a:xfrm>
            <a:off x="8047038" y="6089656"/>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05551" name="Rectangle 47"/>
          <p:cNvSpPr>
            <a:spLocks noGrp="1" noChangeArrowheads="1"/>
          </p:cNvSpPr>
          <p:nvPr>
            <p:ph type="ctrTitle" sz="quarter"/>
          </p:nvPr>
        </p:nvSpPr>
        <p:spPr>
          <a:xfrm>
            <a:off x="720725" y="2903552"/>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3"/>
          <p:cNvSpPr>
            <a:spLocks noGrp="1" noChangeArrowheads="1"/>
          </p:cNvSpPr>
          <p:nvPr>
            <p:ph type="ftr" sz="quarter" idx="10"/>
          </p:nvPr>
        </p:nvSpPr>
        <p:spPr>
          <a:xfrm>
            <a:off x="719145" y="6769106"/>
            <a:ext cx="65" cy="169203"/>
          </a:xfrm>
        </p:spPr>
        <p:txBody>
          <a:bodyPr/>
          <a:lstStyle>
            <a:lvl1pPr algn="l">
              <a:defRPr/>
            </a:lvl1pPr>
          </a:lstStyle>
          <a:p>
            <a:pPr>
              <a:defRPr/>
            </a:pPr>
            <a:endParaRPr lang="en-US"/>
          </a:p>
        </p:txBody>
      </p:sp>
    </p:spTree>
    <p:extLst>
      <p:ext uri="{BB962C8B-B14F-4D97-AF65-F5344CB8AC3E}">
        <p14:creationId xmlns:p14="http://schemas.microsoft.com/office/powerpoint/2010/main" val="2347054161"/>
      </p:ext>
    </p:extLst>
  </p:cSld>
  <p:clrMapOvr>
    <a:masterClrMapping/>
  </p:clrMapOvr>
  <p:hf sldNum="0" hdr="0" dt="0"/>
</p:sldLayout>
</file>

<file path=ppt/slideLayouts/slideLayout3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5995" y="310841"/>
            <a:ext cx="9217560" cy="62656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4789744"/>
      </p:ext>
    </p:extLst>
  </p:cSld>
  <p:clrMapOvr>
    <a:masterClrMapping/>
  </p:clrMapOvr>
  <p:hf sldNum="0" hdr="0" dt="0"/>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239"/>
          <p:cNvSpPr>
            <a:spLocks noGrp="1" noChangeArrowheads="1"/>
          </p:cNvSpPr>
          <p:nvPr>
            <p:ph type="ftr" sz="quarter" idx="10"/>
          </p:nvPr>
        </p:nvSpPr>
        <p:spPr>
          <a:xfrm>
            <a:off x="9790060" y="6769106"/>
            <a:ext cx="65" cy="123057"/>
          </a:xfrm>
        </p:spPr>
        <p:txBody>
          <a:bodyPr/>
          <a:lstStyle>
            <a:lvl1pPr>
              <a:defRPr sz="800"/>
            </a:lvl1pPr>
          </a:lstStyle>
          <a:p>
            <a:pPr>
              <a:defRPr/>
            </a:pPr>
            <a:endParaRPr lang="en-US"/>
          </a:p>
        </p:txBody>
      </p:sp>
    </p:spTree>
    <p:extLst>
      <p:ext uri="{BB962C8B-B14F-4D97-AF65-F5344CB8AC3E}">
        <p14:creationId xmlns:p14="http://schemas.microsoft.com/office/powerpoint/2010/main" val="2393450346"/>
      </p:ext>
    </p:extLst>
  </p:cSld>
  <p:clrMapOvr>
    <a:masterClrMapping/>
  </p:clrMapOvr>
  <p:hf sldNum="0" hdr="0" dt="0"/>
</p:sldLayout>
</file>

<file path=ppt/slideLayouts/slideLayout3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6280" y="311166"/>
            <a:ext cx="921702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36850" y="1320815"/>
            <a:ext cx="7056438" cy="5256213"/>
          </a:xfrm>
        </p:spPr>
        <p:txBody>
          <a:bodyPr/>
          <a:lstStyle/>
          <a:p>
            <a:pPr lvl="0"/>
            <a:endParaRPr lang="en-US" noProof="0"/>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2904967"/>
      </p:ext>
    </p:extLst>
  </p:cSld>
  <p:clrMapOvr>
    <a:masterClrMapping/>
  </p:clrMapOvr>
  <p:hf sldNum="0" hdr="0" dt="0"/>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850" y="1320807"/>
            <a:ext cx="7056438"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xfrm>
            <a:off x="9790059" y="6791331"/>
            <a:ext cx="65" cy="169203"/>
          </a:xfrm>
        </p:spPr>
        <p:txBody>
          <a:bodyPr/>
          <a:lstStyle>
            <a:lvl1pPr>
              <a:defRPr/>
            </a:lvl1pPr>
          </a:lstStyle>
          <a:p>
            <a:pPr>
              <a:defRPr/>
            </a:pPr>
            <a:endParaRPr lang="en-US"/>
          </a:p>
        </p:txBody>
      </p:sp>
    </p:spTree>
    <p:extLst>
      <p:ext uri="{BB962C8B-B14F-4D97-AF65-F5344CB8AC3E}">
        <p14:creationId xmlns:p14="http://schemas.microsoft.com/office/powerpoint/2010/main" val="130253812"/>
      </p:ext>
    </p:extLst>
  </p:cSld>
  <p:clrMapOvr>
    <a:masterClrMapping/>
  </p:clrMapOvr>
  <p:hf sldNum="0" hdr="0" dt="0"/>
</p:sldLayout>
</file>

<file path=ppt/slideLayouts/slideLayout3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xfrm>
            <a:off x="9790059" y="6791331"/>
            <a:ext cx="65" cy="169203"/>
          </a:xfrm>
        </p:spPr>
        <p:txBody>
          <a:bodyPr/>
          <a:lstStyle>
            <a:lvl1pPr>
              <a:defRPr/>
            </a:lvl1pPr>
          </a:lstStyle>
          <a:p>
            <a:pPr>
              <a:defRPr/>
            </a:pPr>
            <a:endParaRPr lang="en-US"/>
          </a:p>
        </p:txBody>
      </p:sp>
    </p:spTree>
    <p:extLst>
      <p:ext uri="{BB962C8B-B14F-4D97-AF65-F5344CB8AC3E}">
        <p14:creationId xmlns:p14="http://schemas.microsoft.com/office/powerpoint/2010/main" val="3364224453"/>
      </p:ext>
    </p:extLst>
  </p:cSld>
  <p:clrMapOvr>
    <a:masterClrMapping/>
  </p:clrMapOvr>
  <p:hf sldNum="0" hdr="0" dt="0"/>
</p:sldLayout>
</file>

<file path=ppt/slideLayouts/slideLayout3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5714706"/>
      </p:ext>
    </p:extLst>
  </p:cSld>
  <p:clrMapOvr>
    <a:masterClrMapping/>
  </p:clrMapOvr>
  <p:hf sldNum="0" hdr="0" dt="0"/>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246"/>
          <p:cNvSpPr>
            <a:spLocks noGrp="1" noChangeArrowheads="1"/>
          </p:cNvSpPr>
          <p:nvPr>
            <p:ph type="title"/>
          </p:nvPr>
        </p:nvSpPr>
        <p:spPr bwMode="auto">
          <a:xfrm>
            <a:off x="576275" y="311156"/>
            <a:ext cx="9217025" cy="720725"/>
          </a:xfrm>
          <a:prstGeom prst="rect">
            <a:avLst/>
          </a:prstGeom>
          <a:noFill/>
          <a:ln>
            <a:noFill/>
          </a:ln>
          <a:effectLst/>
          <a:extLst/>
        </p:spPr>
        <p:txBody>
          <a:bodyPr/>
          <a:lstStyle/>
          <a:p>
            <a:pPr lvl="0"/>
            <a:r>
              <a:rPr lang="en-GB" dirty="0" smtClean="0"/>
              <a:t>Click to edit Master title style</a:t>
            </a:r>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4854469"/>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497" y="288599"/>
            <a:ext cx="3411649" cy="1228222"/>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054768" y="288621"/>
            <a:ext cx="5796313" cy="6186415"/>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497" y="1516843"/>
            <a:ext cx="3411649" cy="4958193"/>
          </a:xfrm>
        </p:spPr>
        <p:txBody>
          <a:bodyPr/>
          <a:lstStyle>
            <a:lvl1pPr marL="0" indent="0">
              <a:buNone/>
              <a:defRPr sz="1500"/>
            </a:lvl1pPr>
            <a:lvl2pPr marL="479862" indent="0">
              <a:buNone/>
              <a:defRPr sz="1300"/>
            </a:lvl2pPr>
            <a:lvl3pPr marL="959726" indent="0">
              <a:buNone/>
              <a:defRPr sz="1100"/>
            </a:lvl3pPr>
            <a:lvl4pPr marL="1439586" indent="0">
              <a:buNone/>
              <a:defRPr sz="900"/>
            </a:lvl4pPr>
            <a:lvl5pPr marL="1919451" indent="0">
              <a:buNone/>
              <a:defRPr sz="900"/>
            </a:lvl5pPr>
            <a:lvl6pPr marL="2399311" indent="0">
              <a:buNone/>
              <a:defRPr sz="900"/>
            </a:lvl6pPr>
            <a:lvl7pPr marL="2879174" indent="0">
              <a:buNone/>
              <a:defRPr sz="900"/>
            </a:lvl7pPr>
            <a:lvl8pPr marL="3359037" indent="0">
              <a:buNone/>
              <a:defRPr sz="900"/>
            </a:lvl8pPr>
            <a:lvl9pPr marL="38389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p:txBody>
          <a:bodyPr/>
          <a:lstStyle>
            <a:lvl1pPr>
              <a:defRPr>
                <a:latin typeface="Arial" pitchFamily="34" charset="0"/>
              </a:defRPr>
            </a:lvl1pPr>
          </a:lstStyle>
          <a:p>
            <a:fld id="{80C9A5BD-187E-4D4E-9BD7-8D09AC3EB1FB}"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523767636"/>
      </p:ext>
    </p:extLst>
  </p:cSld>
  <p:clrMapOvr>
    <a:masterClrMapping/>
  </p:clrMapOvr>
  <p:hf sldNum="0" hdr="0" dt="0"/>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246"/>
          <p:cNvSpPr>
            <a:spLocks noGrp="1" noChangeArrowheads="1"/>
          </p:cNvSpPr>
          <p:nvPr>
            <p:ph type="title"/>
          </p:nvPr>
        </p:nvSpPr>
        <p:spPr bwMode="auto">
          <a:xfrm>
            <a:off x="576275" y="311156"/>
            <a:ext cx="9217025" cy="720725"/>
          </a:xfrm>
          <a:prstGeom prst="rect">
            <a:avLst/>
          </a:prstGeom>
          <a:noFill/>
          <a:ln>
            <a:noFill/>
          </a:ln>
          <a:effectLst/>
          <a:extLst/>
        </p:spPr>
        <p:txBody>
          <a:bodyPr/>
          <a:lstStyle/>
          <a:p>
            <a:pPr lvl="0"/>
            <a:r>
              <a:rPr lang="en-GB" dirty="0" smtClean="0"/>
              <a:t>Click to edit Master title style</a:t>
            </a:r>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7306539"/>
      </p:ext>
    </p:extLst>
  </p:cSld>
  <p:clrMapOvr>
    <a:masterClrMapping/>
  </p:clrMapOvr>
  <p:hf sldNum="0" hdr="0" dt="0"/>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9790060" y="6769106"/>
            <a:ext cx="65" cy="169277"/>
          </a:xfrm>
          <a:ln/>
        </p:spPr>
        <p:txBody>
          <a:bodyPr/>
          <a:lstStyle>
            <a:lvl1pPr>
              <a:defRPr/>
            </a:lvl1pPr>
          </a:lstStyle>
          <a:p>
            <a:pPr>
              <a:buClr>
                <a:srgbClr val="194173"/>
              </a:buClr>
              <a:defRPr/>
            </a:pPr>
            <a:endParaRPr lang="en-US"/>
          </a:p>
        </p:txBody>
      </p:sp>
    </p:spTree>
    <p:extLst>
      <p:ext uri="{BB962C8B-B14F-4D97-AF65-F5344CB8AC3E}">
        <p14:creationId xmlns:p14="http://schemas.microsoft.com/office/powerpoint/2010/main" val="1349582213"/>
      </p:ext>
    </p:extLst>
  </p:cSld>
  <p:clrMapOvr>
    <a:masterClrMapping/>
  </p:clrMapOvr>
  <p:hf sldNum="0" hdr="0" dt="0"/>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cture 24" descr="HSBC GBM_Black_CMYK"/>
          <p:cNvSpPr>
            <a:spLocks noChangeAspect="1" noChangeArrowheads="1"/>
          </p:cNvSpPr>
          <p:nvPr/>
        </p:nvSpPr>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9" tIns="45610" rIns="91219" bIns="45610"/>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5"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19" tIns="49659" rIns="99319" bIns="49659" anchor="ctr"/>
          <a:lstStyle>
            <a:lvl1pPr defTabSz="990600">
              <a:defRPr sz="1200" b="1">
                <a:solidFill>
                  <a:schemeClr val="tx1"/>
                </a:solidFill>
                <a:latin typeface="Arial" pitchFamily="34" charset="0"/>
                <a:cs typeface="Arial" pitchFamily="34" charset="0"/>
              </a:defRPr>
            </a:lvl1pPr>
            <a:lvl2pPr marL="742950" indent="-285750" defTabSz="990600">
              <a:defRPr sz="1200" b="1">
                <a:solidFill>
                  <a:schemeClr val="tx1"/>
                </a:solidFill>
                <a:latin typeface="Arial" pitchFamily="34" charset="0"/>
                <a:cs typeface="Arial" pitchFamily="34" charset="0"/>
              </a:defRPr>
            </a:lvl2pPr>
            <a:lvl3pPr marL="1143000" indent="-228600" defTabSz="990600">
              <a:defRPr sz="1200" b="1">
                <a:solidFill>
                  <a:schemeClr val="tx1"/>
                </a:solidFill>
                <a:latin typeface="Arial" pitchFamily="34" charset="0"/>
                <a:cs typeface="Arial" pitchFamily="34" charset="0"/>
              </a:defRPr>
            </a:lvl3pPr>
            <a:lvl4pPr marL="1600200" indent="-228600" defTabSz="990600">
              <a:defRPr sz="1200" b="1">
                <a:solidFill>
                  <a:schemeClr val="tx1"/>
                </a:solidFill>
                <a:latin typeface="Arial" pitchFamily="34" charset="0"/>
                <a:cs typeface="Arial" pitchFamily="34" charset="0"/>
              </a:defRPr>
            </a:lvl4pPr>
            <a:lvl5pPr marL="2057400" indent="-228600" defTabSz="990600">
              <a:defRPr sz="1200" b="1">
                <a:solidFill>
                  <a:schemeClr val="tx1"/>
                </a:solidFill>
                <a:latin typeface="Arial" pitchFamily="34" charset="0"/>
                <a:cs typeface="Arial" pitchFamily="34" charset="0"/>
              </a:defRPr>
            </a:lvl5pPr>
            <a:lvl6pPr marL="25146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i="1" smtClean="0">
              <a:solidFill>
                <a:srgbClr val="000000"/>
              </a:solidFill>
            </a:endParaRPr>
          </a:p>
        </p:txBody>
      </p:sp>
      <p:sp>
        <p:nvSpPr>
          <p:cNvPr id="6" name="AutoShape 26"/>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19" tIns="49659" rIns="99319" bIns="49659" anchor="ctr"/>
          <a:lstStyle>
            <a:lvl1pPr defTabSz="930275">
              <a:defRPr sz="1200" b="1">
                <a:solidFill>
                  <a:schemeClr val="tx1"/>
                </a:solidFill>
                <a:latin typeface="Arial" pitchFamily="34" charset="0"/>
                <a:cs typeface="Arial" pitchFamily="34" charset="0"/>
              </a:defRPr>
            </a:lvl1pPr>
            <a:lvl2pPr marL="742950" indent="-285750" defTabSz="930275">
              <a:defRPr sz="1200" b="1">
                <a:solidFill>
                  <a:schemeClr val="tx1"/>
                </a:solidFill>
                <a:latin typeface="Arial" pitchFamily="34" charset="0"/>
                <a:cs typeface="Arial" pitchFamily="34" charset="0"/>
              </a:defRPr>
            </a:lvl2pPr>
            <a:lvl3pPr marL="1143000" indent="-228600" defTabSz="930275">
              <a:defRPr sz="1200" b="1">
                <a:solidFill>
                  <a:schemeClr val="tx1"/>
                </a:solidFill>
                <a:latin typeface="Arial" pitchFamily="34" charset="0"/>
                <a:cs typeface="Arial" pitchFamily="34" charset="0"/>
              </a:defRPr>
            </a:lvl3pPr>
            <a:lvl4pPr marL="1600200" indent="-228600" defTabSz="930275">
              <a:defRPr sz="1200" b="1">
                <a:solidFill>
                  <a:schemeClr val="tx1"/>
                </a:solidFill>
                <a:latin typeface="Arial" pitchFamily="34" charset="0"/>
                <a:cs typeface="Arial" pitchFamily="34" charset="0"/>
              </a:defRPr>
            </a:lvl4pPr>
            <a:lvl5pPr marL="2057400" indent="-228600" defTabSz="930275">
              <a:defRPr sz="1200" b="1">
                <a:solidFill>
                  <a:schemeClr val="tx1"/>
                </a:solidFill>
                <a:latin typeface="Arial" pitchFamily="34" charset="0"/>
                <a:cs typeface="Arial" pitchFamily="34" charset="0"/>
              </a:defRPr>
            </a:lvl5pPr>
            <a:lvl6pPr marL="25146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7" name="Picture 24" descr="HSBC GBM_Black_CMYK"/>
          <p:cNvSpPr>
            <a:spLocks noChangeAspect="1" noChangeArrowheads="1"/>
          </p:cNvSpPr>
          <p:nvPr/>
        </p:nvSpPr>
        <p:spPr bwMode="auto">
          <a:xfrm>
            <a:off x="8047038" y="6089656"/>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04526" name="Rectangle 46"/>
          <p:cNvSpPr>
            <a:spLocks noGrp="1" noChangeArrowheads="1"/>
          </p:cNvSpPr>
          <p:nvPr>
            <p:ph type="ctrTitle" sz="quarter"/>
          </p:nvPr>
        </p:nvSpPr>
        <p:spPr>
          <a:xfrm>
            <a:off x="720725" y="4344994"/>
            <a:ext cx="8813800" cy="503237"/>
          </a:xfrm>
        </p:spPr>
        <p:txBody>
          <a:bodyPr bIns="0"/>
          <a:lstStyle>
            <a:lvl1pPr>
              <a:lnSpc>
                <a:spcPct val="100000"/>
              </a:lnSpc>
              <a:defRPr sz="3000" b="1" smtClean="0">
                <a:solidFill>
                  <a:schemeClr val="tx1"/>
                </a:solidFill>
              </a:defRPr>
            </a:lvl1pPr>
          </a:lstStyle>
          <a:p>
            <a:pPr lvl="0"/>
            <a:r>
              <a:rPr lang="en-GB" noProof="0" smtClean="0"/>
              <a:t>Click to edit Master title style</a:t>
            </a:r>
          </a:p>
        </p:txBody>
      </p:sp>
      <p:sp>
        <p:nvSpPr>
          <p:cNvPr id="404527" name="Rectangle 47"/>
          <p:cNvSpPr>
            <a:spLocks noGrp="1" noChangeArrowheads="1"/>
          </p:cNvSpPr>
          <p:nvPr>
            <p:ph type="subTitle" sz="quarter" idx="1"/>
          </p:nvPr>
        </p:nvSpPr>
        <p:spPr>
          <a:xfrm>
            <a:off x="720725" y="4848241"/>
            <a:ext cx="7258050" cy="504825"/>
          </a:xfrm>
        </p:spPr>
        <p:txBody>
          <a:bodyPr tIns="0"/>
          <a:lstStyle>
            <a:lvl1pPr marL="0" indent="0">
              <a:buClrTx/>
              <a:buFontTx/>
              <a:buNone/>
              <a:defRPr sz="2800" smtClean="0"/>
            </a:lvl1pPr>
          </a:lstStyle>
          <a:p>
            <a:pPr lvl="0"/>
            <a:r>
              <a:rPr lang="en-GB" noProof="0" smtClean="0"/>
              <a:t>Click to edit Master subtitle style</a:t>
            </a:r>
          </a:p>
        </p:txBody>
      </p:sp>
      <p:sp>
        <p:nvSpPr>
          <p:cNvPr id="8" name="Rectangle 58"/>
          <p:cNvSpPr>
            <a:spLocks noGrp="1" noChangeArrowheads="1"/>
          </p:cNvSpPr>
          <p:nvPr>
            <p:ph type="ftr" sz="quarter" idx="10"/>
          </p:nvPr>
        </p:nvSpPr>
        <p:spPr>
          <a:xfrm>
            <a:off x="719145" y="6769106"/>
            <a:ext cx="65" cy="169203"/>
          </a:xfrm>
        </p:spPr>
        <p:txBody>
          <a:bodyPr/>
          <a:lstStyle>
            <a:lvl1pPr algn="l">
              <a:defRPr/>
            </a:lvl1pPr>
          </a:lstStyle>
          <a:p>
            <a:pPr>
              <a:defRPr/>
            </a:pPr>
            <a:endParaRPr lang="en-US"/>
          </a:p>
        </p:txBody>
      </p:sp>
    </p:spTree>
    <p:extLst>
      <p:ext uri="{BB962C8B-B14F-4D97-AF65-F5344CB8AC3E}">
        <p14:creationId xmlns:p14="http://schemas.microsoft.com/office/powerpoint/2010/main" val="382540504"/>
      </p:ext>
    </p:extLst>
  </p:cSld>
  <p:clrMapOvr>
    <a:masterClrMapping/>
  </p:clrMapOvr>
  <p:hf sldNum="0" hdr="0" dt="0"/>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1752811"/>
      </p:ext>
    </p:extLst>
  </p:cSld>
  <p:clrMapOvr>
    <a:masterClrMapping/>
  </p:clrMapOvr>
  <p:hf sldNum="0" hdr="0" dt="0"/>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1"/>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9"/>
            <a:ext cx="8420100" cy="1500187"/>
          </a:xfrm>
        </p:spPr>
        <p:txBody>
          <a:bodyPr anchor="b"/>
          <a:lstStyle>
            <a:lvl1pPr marL="0" indent="0">
              <a:buNone/>
              <a:defRPr sz="2000"/>
            </a:lvl1pPr>
            <a:lvl2pPr marL="456086" indent="0">
              <a:buNone/>
              <a:defRPr sz="1800"/>
            </a:lvl2pPr>
            <a:lvl3pPr marL="912171" indent="0">
              <a:buNone/>
              <a:defRPr sz="1700"/>
            </a:lvl3pPr>
            <a:lvl4pPr marL="1368258" indent="0">
              <a:buNone/>
              <a:defRPr sz="1400"/>
            </a:lvl4pPr>
            <a:lvl5pPr marL="1824343" indent="0">
              <a:buNone/>
              <a:defRPr sz="1400"/>
            </a:lvl5pPr>
            <a:lvl6pPr marL="2280432" indent="0">
              <a:buNone/>
              <a:defRPr sz="1400"/>
            </a:lvl6pPr>
            <a:lvl7pPr marL="2736515" indent="0">
              <a:buNone/>
              <a:defRPr sz="1400"/>
            </a:lvl7pPr>
            <a:lvl8pPr marL="3192603" indent="0">
              <a:buNone/>
              <a:defRPr sz="1400"/>
            </a:lvl8pPr>
            <a:lvl9pPr marL="3648688" indent="0">
              <a:buNone/>
              <a:defRPr sz="1400"/>
            </a:lvl9pPr>
          </a:lstStyle>
          <a:p>
            <a:pPr lvl="0"/>
            <a:r>
              <a:rPr lang="en-US" smtClean="0"/>
              <a:t>Click to edit Master text styles</a:t>
            </a:r>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5318533"/>
      </p:ext>
    </p:extLst>
  </p:cSld>
  <p:clrMapOvr>
    <a:masterClrMapping/>
  </p:clrMapOvr>
  <p:hf sldNum="0" hdr="0" dt="0"/>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86062" y="1703396"/>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9333" y="1703396"/>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6918043"/>
      </p:ext>
    </p:extLst>
  </p:cSld>
  <p:clrMapOvr>
    <a:masterClrMapping/>
  </p:clrMapOvr>
  <p:hf sldNum="0" hdr="0" dt="0"/>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086" indent="0">
              <a:buNone/>
              <a:defRPr sz="2000" b="1"/>
            </a:lvl2pPr>
            <a:lvl3pPr marL="912171" indent="0">
              <a:buNone/>
              <a:defRPr sz="1800" b="1"/>
            </a:lvl3pPr>
            <a:lvl4pPr marL="1368258" indent="0">
              <a:buNone/>
              <a:defRPr sz="1700" b="1"/>
            </a:lvl4pPr>
            <a:lvl5pPr marL="1824343" indent="0">
              <a:buNone/>
              <a:defRPr sz="1700" b="1"/>
            </a:lvl5pPr>
            <a:lvl6pPr marL="2280432" indent="0">
              <a:buNone/>
              <a:defRPr sz="1700" b="1"/>
            </a:lvl6pPr>
            <a:lvl7pPr marL="2736515" indent="0">
              <a:buNone/>
              <a:defRPr sz="1700" b="1"/>
            </a:lvl7pPr>
            <a:lvl8pPr marL="3192603" indent="0">
              <a:buNone/>
              <a:defRPr sz="1700" b="1"/>
            </a:lvl8pPr>
            <a:lvl9pPr marL="364868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90"/>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6086" indent="0">
              <a:buNone/>
              <a:defRPr sz="2000" b="1"/>
            </a:lvl2pPr>
            <a:lvl3pPr marL="912171" indent="0">
              <a:buNone/>
              <a:defRPr sz="1800" b="1"/>
            </a:lvl3pPr>
            <a:lvl4pPr marL="1368258" indent="0">
              <a:buNone/>
              <a:defRPr sz="1700" b="1"/>
            </a:lvl4pPr>
            <a:lvl5pPr marL="1824343" indent="0">
              <a:buNone/>
              <a:defRPr sz="1700" b="1"/>
            </a:lvl5pPr>
            <a:lvl6pPr marL="2280432" indent="0">
              <a:buNone/>
              <a:defRPr sz="1700" b="1"/>
            </a:lvl6pPr>
            <a:lvl7pPr marL="2736515" indent="0">
              <a:buNone/>
              <a:defRPr sz="1700" b="1"/>
            </a:lvl7pPr>
            <a:lvl8pPr marL="3192603" indent="0">
              <a:buNone/>
              <a:defRPr sz="1700" b="1"/>
            </a:lvl8pPr>
            <a:lvl9pPr marL="364868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90"/>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1955585"/>
      </p:ext>
    </p:extLst>
  </p:cSld>
  <p:clrMapOvr>
    <a:masterClrMapping/>
  </p:clrMapOvr>
  <p:hf sldNum="0" hdr="0" dt="0"/>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0225476"/>
      </p:ext>
    </p:extLst>
  </p:cSld>
  <p:clrMapOvr>
    <a:masterClrMapping/>
  </p:clrMapOvr>
  <p:hf sldNum="0" hdr="0" dt="0"/>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2341978"/>
      </p:ext>
    </p:extLst>
  </p:cSld>
  <p:clrMapOvr>
    <a:masterClrMapping/>
  </p:clrMapOvr>
  <p:hf sldNum="0" hdr="0" dt="0"/>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5"/>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086" indent="0">
              <a:buNone/>
              <a:defRPr sz="1200"/>
            </a:lvl2pPr>
            <a:lvl3pPr marL="912171" indent="0">
              <a:buNone/>
              <a:defRPr sz="1000"/>
            </a:lvl3pPr>
            <a:lvl4pPr marL="1368258" indent="0">
              <a:buNone/>
              <a:defRPr sz="900"/>
            </a:lvl4pPr>
            <a:lvl5pPr marL="1824343" indent="0">
              <a:buNone/>
              <a:defRPr sz="900"/>
            </a:lvl5pPr>
            <a:lvl6pPr marL="2280432" indent="0">
              <a:buNone/>
              <a:defRPr sz="900"/>
            </a:lvl6pPr>
            <a:lvl7pPr marL="2736515" indent="0">
              <a:buNone/>
              <a:defRPr sz="900"/>
            </a:lvl7pPr>
            <a:lvl8pPr marL="3192603" indent="0">
              <a:buNone/>
              <a:defRPr sz="900"/>
            </a:lvl8pPr>
            <a:lvl9pPr marL="3648688"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394705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366" y="5073975"/>
            <a:ext cx="6221730" cy="59901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32366" y="647669"/>
            <a:ext cx="6221730" cy="4349115"/>
          </a:xfrm>
        </p:spPr>
        <p:txBody>
          <a:bodyPr/>
          <a:lstStyle>
            <a:lvl1pPr marL="0" indent="0">
              <a:buNone/>
              <a:defRPr sz="3400"/>
            </a:lvl1pPr>
            <a:lvl2pPr marL="479862" indent="0">
              <a:buNone/>
              <a:defRPr sz="2900"/>
            </a:lvl2pPr>
            <a:lvl3pPr marL="959726" indent="0">
              <a:buNone/>
              <a:defRPr sz="2500"/>
            </a:lvl3pPr>
            <a:lvl4pPr marL="1439586" indent="0">
              <a:buNone/>
              <a:defRPr sz="2100"/>
            </a:lvl4pPr>
            <a:lvl5pPr marL="1919451" indent="0">
              <a:buNone/>
              <a:defRPr sz="2100"/>
            </a:lvl5pPr>
            <a:lvl6pPr marL="2399311" indent="0">
              <a:buNone/>
              <a:defRPr sz="2100"/>
            </a:lvl6pPr>
            <a:lvl7pPr marL="2879174" indent="0">
              <a:buNone/>
              <a:defRPr sz="2100"/>
            </a:lvl7pPr>
            <a:lvl8pPr marL="3359037" indent="0">
              <a:buNone/>
              <a:defRPr sz="2100"/>
            </a:lvl8pPr>
            <a:lvl9pPr marL="3838900" indent="0">
              <a:buNone/>
              <a:defRPr sz="2100"/>
            </a:lvl9pPr>
          </a:lstStyle>
          <a:p>
            <a:pPr lvl="0"/>
            <a:endParaRPr lang="en-US" noProof="0" dirty="0" smtClean="0"/>
          </a:p>
        </p:txBody>
      </p:sp>
      <p:sp>
        <p:nvSpPr>
          <p:cNvPr id="4" name="Text Placeholder 3"/>
          <p:cNvSpPr>
            <a:spLocks noGrp="1"/>
          </p:cNvSpPr>
          <p:nvPr>
            <p:ph type="body" sz="half" idx="2"/>
          </p:nvPr>
        </p:nvSpPr>
        <p:spPr>
          <a:xfrm>
            <a:off x="2032366" y="5672986"/>
            <a:ext cx="6221730" cy="850694"/>
          </a:xfrm>
        </p:spPr>
        <p:txBody>
          <a:bodyPr/>
          <a:lstStyle>
            <a:lvl1pPr marL="0" indent="0">
              <a:buNone/>
              <a:defRPr sz="1500"/>
            </a:lvl1pPr>
            <a:lvl2pPr marL="479862" indent="0">
              <a:buNone/>
              <a:defRPr sz="1300"/>
            </a:lvl2pPr>
            <a:lvl3pPr marL="959726" indent="0">
              <a:buNone/>
              <a:defRPr sz="1100"/>
            </a:lvl3pPr>
            <a:lvl4pPr marL="1439586" indent="0">
              <a:buNone/>
              <a:defRPr sz="900"/>
            </a:lvl4pPr>
            <a:lvl5pPr marL="1919451" indent="0">
              <a:buNone/>
              <a:defRPr sz="900"/>
            </a:lvl5pPr>
            <a:lvl6pPr marL="2399311" indent="0">
              <a:buNone/>
              <a:defRPr sz="900"/>
            </a:lvl6pPr>
            <a:lvl7pPr marL="2879174" indent="0">
              <a:buNone/>
              <a:defRPr sz="900"/>
            </a:lvl7pPr>
            <a:lvl8pPr marL="3359037" indent="0">
              <a:buNone/>
              <a:defRPr sz="900"/>
            </a:lvl8pPr>
            <a:lvl9pPr marL="38389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p:txBody>
          <a:bodyPr/>
          <a:lstStyle>
            <a:lvl1pPr>
              <a:defRPr>
                <a:latin typeface="Arial" pitchFamily="34" charset="0"/>
              </a:defRPr>
            </a:lvl1pPr>
          </a:lstStyle>
          <a:p>
            <a:fld id="{9F018760-1074-4014-B4D6-ECC5D4DEEF1D}"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43578919"/>
      </p:ext>
    </p:extLst>
  </p:cSld>
  <p:clrMapOvr>
    <a:masterClrMapping/>
  </p:clrMapOvr>
  <p:hf sldNum="0" hdr="0" dt="0"/>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42"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42" y="612782"/>
            <a:ext cx="5943599" cy="4114800"/>
          </a:xfrm>
        </p:spPr>
        <p:txBody>
          <a:bodyPr tIns="0"/>
          <a:lstStyle>
            <a:lvl1pPr marL="0" indent="0">
              <a:buNone/>
              <a:defRPr sz="3200"/>
            </a:lvl1pPr>
            <a:lvl2pPr marL="456086" indent="0">
              <a:buNone/>
              <a:defRPr sz="2800"/>
            </a:lvl2pPr>
            <a:lvl3pPr marL="912171" indent="0">
              <a:buNone/>
              <a:defRPr sz="2400"/>
            </a:lvl3pPr>
            <a:lvl4pPr marL="1368258" indent="0">
              <a:buNone/>
              <a:defRPr sz="2000"/>
            </a:lvl4pPr>
            <a:lvl5pPr marL="1824343" indent="0">
              <a:buNone/>
              <a:defRPr sz="2000"/>
            </a:lvl5pPr>
            <a:lvl6pPr marL="2280432" indent="0">
              <a:buNone/>
              <a:defRPr sz="2000"/>
            </a:lvl6pPr>
            <a:lvl7pPr marL="2736515" indent="0">
              <a:buNone/>
              <a:defRPr sz="2000"/>
            </a:lvl7pPr>
            <a:lvl8pPr marL="3192603" indent="0">
              <a:buNone/>
              <a:defRPr sz="2000"/>
            </a:lvl8pPr>
            <a:lvl9pPr marL="3648688" indent="0">
              <a:buNone/>
              <a:defRPr sz="2000"/>
            </a:lvl9pPr>
          </a:lstStyle>
          <a:p>
            <a:pPr lvl="0"/>
            <a:endParaRPr lang="en-GB" noProof="0" smtClean="0"/>
          </a:p>
        </p:txBody>
      </p:sp>
      <p:sp>
        <p:nvSpPr>
          <p:cNvPr id="4" name="Text Placeholder 3"/>
          <p:cNvSpPr>
            <a:spLocks noGrp="1"/>
          </p:cNvSpPr>
          <p:nvPr>
            <p:ph type="body" sz="half" idx="2"/>
          </p:nvPr>
        </p:nvSpPr>
        <p:spPr>
          <a:xfrm>
            <a:off x="1941542" y="5367348"/>
            <a:ext cx="5943599" cy="804862"/>
          </a:xfrm>
        </p:spPr>
        <p:txBody>
          <a:bodyPr/>
          <a:lstStyle>
            <a:lvl1pPr marL="0" indent="0">
              <a:buNone/>
              <a:defRPr sz="1400"/>
            </a:lvl1pPr>
            <a:lvl2pPr marL="456086" indent="0">
              <a:buNone/>
              <a:defRPr sz="1200"/>
            </a:lvl2pPr>
            <a:lvl3pPr marL="912171" indent="0">
              <a:buNone/>
              <a:defRPr sz="1000"/>
            </a:lvl3pPr>
            <a:lvl4pPr marL="1368258" indent="0">
              <a:buNone/>
              <a:defRPr sz="900"/>
            </a:lvl4pPr>
            <a:lvl5pPr marL="1824343" indent="0">
              <a:buNone/>
              <a:defRPr sz="900"/>
            </a:lvl5pPr>
            <a:lvl6pPr marL="2280432" indent="0">
              <a:buNone/>
              <a:defRPr sz="900"/>
            </a:lvl6pPr>
            <a:lvl7pPr marL="2736515" indent="0">
              <a:buNone/>
              <a:defRPr sz="900"/>
            </a:lvl7pPr>
            <a:lvl8pPr marL="3192603" indent="0">
              <a:buNone/>
              <a:defRPr sz="900"/>
            </a:lvl8pPr>
            <a:lvl9pPr marL="3648688"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49371769"/>
      </p:ext>
    </p:extLst>
  </p:cSld>
  <p:clrMapOvr>
    <a:masterClrMapping/>
  </p:clrMapOvr>
  <p:hf sldNum="0" hdr="0" dt="0"/>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3380072"/>
      </p:ext>
    </p:extLst>
  </p:cSld>
  <p:clrMapOvr>
    <a:masterClrMapping/>
  </p:clrMapOvr>
  <p:hf sldNum="0" hdr="0" dt="0"/>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2625" y="642944"/>
            <a:ext cx="2190750" cy="2614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44"/>
            <a:ext cx="6419850" cy="2614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744966"/>
      </p:ext>
    </p:extLst>
  </p:cSld>
  <p:clrMapOvr>
    <a:masterClrMapping/>
  </p:clrMapOvr>
  <p:hf sldNum="0" hdr="0" dt="0"/>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Picture 25" descr="HSBC GBM_Black_CMYK"/>
          <p:cNvSpPr>
            <a:spLocks noChangeAspect="1" noChangeArrowheads="1"/>
          </p:cNvSpPr>
          <p:nvPr/>
        </p:nvSpPr>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9" tIns="45610" rIns="91219" bIns="45610"/>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19" tIns="49659" rIns="99319" bIns="49659" anchor="ctr"/>
          <a:lstStyle>
            <a:lvl1pPr defTabSz="990600">
              <a:defRPr sz="1200" b="1">
                <a:solidFill>
                  <a:schemeClr val="tx1"/>
                </a:solidFill>
                <a:latin typeface="Arial" pitchFamily="34" charset="0"/>
                <a:cs typeface="Arial" pitchFamily="34" charset="0"/>
              </a:defRPr>
            </a:lvl1pPr>
            <a:lvl2pPr marL="742950" indent="-285750" defTabSz="990600">
              <a:defRPr sz="1200" b="1">
                <a:solidFill>
                  <a:schemeClr val="tx1"/>
                </a:solidFill>
                <a:latin typeface="Arial" pitchFamily="34" charset="0"/>
                <a:cs typeface="Arial" pitchFamily="34" charset="0"/>
              </a:defRPr>
            </a:lvl2pPr>
            <a:lvl3pPr marL="1143000" indent="-228600" defTabSz="990600">
              <a:defRPr sz="1200" b="1">
                <a:solidFill>
                  <a:schemeClr val="tx1"/>
                </a:solidFill>
                <a:latin typeface="Arial" pitchFamily="34" charset="0"/>
                <a:cs typeface="Arial" pitchFamily="34" charset="0"/>
              </a:defRPr>
            </a:lvl3pPr>
            <a:lvl4pPr marL="1600200" indent="-228600" defTabSz="990600">
              <a:defRPr sz="1200" b="1">
                <a:solidFill>
                  <a:schemeClr val="tx1"/>
                </a:solidFill>
                <a:latin typeface="Arial" pitchFamily="34" charset="0"/>
                <a:cs typeface="Arial" pitchFamily="34" charset="0"/>
              </a:defRPr>
            </a:lvl4pPr>
            <a:lvl5pPr marL="2057400" indent="-228600" defTabSz="990600">
              <a:defRPr sz="1200" b="1">
                <a:solidFill>
                  <a:schemeClr val="tx1"/>
                </a:solidFill>
                <a:latin typeface="Arial" pitchFamily="34" charset="0"/>
                <a:cs typeface="Arial" pitchFamily="34" charset="0"/>
              </a:defRPr>
            </a:lvl5pPr>
            <a:lvl6pPr marL="25146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19" tIns="49659" rIns="99319" bIns="49659" anchor="ctr"/>
          <a:lstStyle>
            <a:lvl1pPr defTabSz="930275">
              <a:defRPr sz="1200" b="1">
                <a:solidFill>
                  <a:schemeClr val="tx1"/>
                </a:solidFill>
                <a:latin typeface="Arial" pitchFamily="34" charset="0"/>
                <a:cs typeface="Arial" pitchFamily="34" charset="0"/>
              </a:defRPr>
            </a:lvl1pPr>
            <a:lvl2pPr marL="742950" indent="-285750" defTabSz="930275">
              <a:defRPr sz="1200" b="1">
                <a:solidFill>
                  <a:schemeClr val="tx1"/>
                </a:solidFill>
                <a:latin typeface="Arial" pitchFamily="34" charset="0"/>
                <a:cs typeface="Arial" pitchFamily="34" charset="0"/>
              </a:defRPr>
            </a:lvl2pPr>
            <a:lvl3pPr marL="1143000" indent="-228600" defTabSz="930275">
              <a:defRPr sz="1200" b="1">
                <a:solidFill>
                  <a:schemeClr val="tx1"/>
                </a:solidFill>
                <a:latin typeface="Arial" pitchFamily="34" charset="0"/>
                <a:cs typeface="Arial" pitchFamily="34" charset="0"/>
              </a:defRPr>
            </a:lvl3pPr>
            <a:lvl4pPr marL="1600200" indent="-228600" defTabSz="930275">
              <a:defRPr sz="1200" b="1">
                <a:solidFill>
                  <a:schemeClr val="tx1"/>
                </a:solidFill>
                <a:latin typeface="Arial" pitchFamily="34" charset="0"/>
                <a:cs typeface="Arial" pitchFamily="34" charset="0"/>
              </a:defRPr>
            </a:lvl4pPr>
            <a:lvl5pPr marL="2057400" indent="-228600" defTabSz="930275">
              <a:defRPr sz="1200" b="1">
                <a:solidFill>
                  <a:schemeClr val="tx1"/>
                </a:solidFill>
                <a:latin typeface="Arial" pitchFamily="34" charset="0"/>
                <a:cs typeface="Arial" pitchFamily="34" charset="0"/>
              </a:defRPr>
            </a:lvl5pPr>
            <a:lvl6pPr marL="25146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6" name="Picture 24" descr="HSBC GBM_Black_CMYK"/>
          <p:cNvSpPr>
            <a:spLocks noChangeAspect="1" noChangeArrowheads="1"/>
          </p:cNvSpPr>
          <p:nvPr/>
        </p:nvSpPr>
        <p:spPr bwMode="auto">
          <a:xfrm>
            <a:off x="8047038" y="6089656"/>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05551" name="Rectangle 47"/>
          <p:cNvSpPr>
            <a:spLocks noGrp="1" noChangeArrowheads="1"/>
          </p:cNvSpPr>
          <p:nvPr>
            <p:ph type="ctrTitle" sz="quarter"/>
          </p:nvPr>
        </p:nvSpPr>
        <p:spPr>
          <a:xfrm>
            <a:off x="720725" y="2903552"/>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3"/>
          <p:cNvSpPr>
            <a:spLocks noGrp="1" noChangeArrowheads="1"/>
          </p:cNvSpPr>
          <p:nvPr>
            <p:ph type="ftr" sz="quarter" idx="10"/>
          </p:nvPr>
        </p:nvSpPr>
        <p:spPr>
          <a:xfrm>
            <a:off x="719145" y="6769106"/>
            <a:ext cx="65" cy="169203"/>
          </a:xfrm>
        </p:spPr>
        <p:txBody>
          <a:bodyPr/>
          <a:lstStyle>
            <a:lvl1pPr algn="l">
              <a:defRPr/>
            </a:lvl1pPr>
          </a:lstStyle>
          <a:p>
            <a:pPr>
              <a:defRPr/>
            </a:pPr>
            <a:endParaRPr lang="en-US"/>
          </a:p>
        </p:txBody>
      </p:sp>
    </p:spTree>
    <p:extLst>
      <p:ext uri="{BB962C8B-B14F-4D97-AF65-F5344CB8AC3E}">
        <p14:creationId xmlns:p14="http://schemas.microsoft.com/office/powerpoint/2010/main" val="3754477093"/>
      </p:ext>
    </p:extLst>
  </p:cSld>
  <p:clrMapOvr>
    <a:masterClrMapping/>
  </p:clrMapOvr>
  <p:hf sldNum="0" hdr="0" dt="0"/>
</p:sldLayout>
</file>

<file path=ppt/slideLayouts/slideLayout3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5995" y="310841"/>
            <a:ext cx="9217560" cy="62656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38525763"/>
      </p:ext>
    </p:extLst>
  </p:cSld>
  <p:clrMapOvr>
    <a:masterClrMapping/>
  </p:clrMapOvr>
  <p:hf sldNum="0" hdr="0" dt="0"/>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239"/>
          <p:cNvSpPr>
            <a:spLocks noGrp="1" noChangeArrowheads="1"/>
          </p:cNvSpPr>
          <p:nvPr>
            <p:ph type="ftr" sz="quarter" idx="10"/>
          </p:nvPr>
        </p:nvSpPr>
        <p:spPr>
          <a:xfrm>
            <a:off x="9790060" y="6769106"/>
            <a:ext cx="65" cy="123057"/>
          </a:xfrm>
        </p:spPr>
        <p:txBody>
          <a:bodyPr/>
          <a:lstStyle>
            <a:lvl1pPr>
              <a:defRPr sz="800"/>
            </a:lvl1pPr>
          </a:lstStyle>
          <a:p>
            <a:pPr>
              <a:defRPr/>
            </a:pPr>
            <a:endParaRPr lang="en-US"/>
          </a:p>
        </p:txBody>
      </p:sp>
    </p:spTree>
    <p:extLst>
      <p:ext uri="{BB962C8B-B14F-4D97-AF65-F5344CB8AC3E}">
        <p14:creationId xmlns:p14="http://schemas.microsoft.com/office/powerpoint/2010/main" val="2075629498"/>
      </p:ext>
    </p:extLst>
  </p:cSld>
  <p:clrMapOvr>
    <a:masterClrMapping/>
  </p:clrMapOvr>
  <p:hf sldNum="0" hdr="0" dt="0"/>
</p:sldLayout>
</file>

<file path=ppt/slideLayouts/slideLayout3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6280" y="311166"/>
            <a:ext cx="921702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36850" y="1320815"/>
            <a:ext cx="7056438" cy="5256213"/>
          </a:xfrm>
        </p:spPr>
        <p:txBody>
          <a:bodyPr/>
          <a:lstStyle/>
          <a:p>
            <a:pPr lvl="0"/>
            <a:endParaRPr lang="en-US" noProof="0"/>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5406049"/>
      </p:ext>
    </p:extLst>
  </p:cSld>
  <p:clrMapOvr>
    <a:masterClrMapping/>
  </p:clrMapOvr>
  <p:hf sldNum="0" hdr="0" dt="0"/>
</p:sldLayout>
</file>

<file path=ppt/slideLayouts/slideLayout34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850" y="1320807"/>
            <a:ext cx="7056438"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xfrm>
            <a:off x="9790059" y="6791331"/>
            <a:ext cx="65" cy="169203"/>
          </a:xfrm>
        </p:spPr>
        <p:txBody>
          <a:bodyPr/>
          <a:lstStyle>
            <a:lvl1pPr>
              <a:defRPr/>
            </a:lvl1pPr>
          </a:lstStyle>
          <a:p>
            <a:pPr>
              <a:defRPr/>
            </a:pPr>
            <a:endParaRPr lang="en-US"/>
          </a:p>
        </p:txBody>
      </p:sp>
    </p:spTree>
    <p:extLst>
      <p:ext uri="{BB962C8B-B14F-4D97-AF65-F5344CB8AC3E}">
        <p14:creationId xmlns:p14="http://schemas.microsoft.com/office/powerpoint/2010/main" val="1070014900"/>
      </p:ext>
    </p:extLst>
  </p:cSld>
  <p:clrMapOvr>
    <a:masterClrMapping/>
  </p:clrMapOvr>
  <p:hf sldNum="0" hdr="0" dt="0"/>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xfrm>
            <a:off x="9790059" y="6791331"/>
            <a:ext cx="65" cy="169203"/>
          </a:xfrm>
        </p:spPr>
        <p:txBody>
          <a:bodyPr/>
          <a:lstStyle>
            <a:lvl1pPr>
              <a:defRPr/>
            </a:lvl1pPr>
          </a:lstStyle>
          <a:p>
            <a:pPr>
              <a:defRPr/>
            </a:pPr>
            <a:endParaRPr lang="en-US"/>
          </a:p>
        </p:txBody>
      </p:sp>
    </p:spTree>
    <p:extLst>
      <p:ext uri="{BB962C8B-B14F-4D97-AF65-F5344CB8AC3E}">
        <p14:creationId xmlns:p14="http://schemas.microsoft.com/office/powerpoint/2010/main" val="3922651454"/>
      </p:ext>
    </p:extLst>
  </p:cSld>
  <p:clrMapOvr>
    <a:masterClrMapping/>
  </p:clrMapOvr>
  <p:hf sldNum="0" hdr="0" dt="0"/>
</p:sldLayout>
</file>

<file path=ppt/slideLayouts/slideLayout34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0538008"/>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394B7A85-3BDA-498D-874A-55216ED3D73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507784119"/>
      </p:ext>
    </p:extLst>
  </p:cSld>
  <p:clrMapOvr>
    <a:masterClrMapping/>
  </p:clrMapOvr>
  <p:hf sldNum="0" hdr="0" dt="0"/>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246"/>
          <p:cNvSpPr>
            <a:spLocks noGrp="1" noChangeArrowheads="1"/>
          </p:cNvSpPr>
          <p:nvPr>
            <p:ph type="title"/>
          </p:nvPr>
        </p:nvSpPr>
        <p:spPr bwMode="auto">
          <a:xfrm>
            <a:off x="576275" y="311156"/>
            <a:ext cx="9217025" cy="720725"/>
          </a:xfrm>
          <a:prstGeom prst="rect">
            <a:avLst/>
          </a:prstGeom>
          <a:noFill/>
          <a:ln>
            <a:noFill/>
          </a:ln>
          <a:effectLst/>
          <a:extLst/>
        </p:spPr>
        <p:txBody>
          <a:bodyPr/>
          <a:lstStyle/>
          <a:p>
            <a:pPr lvl="0"/>
            <a:r>
              <a:rPr lang="en-GB" dirty="0" smtClean="0"/>
              <a:t>Click to edit Master title style</a:t>
            </a:r>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9096494"/>
      </p:ext>
    </p:extLst>
  </p:cSld>
  <p:clrMapOvr>
    <a:masterClrMapping/>
  </p:clrMapOvr>
  <p:hf sldNum="0" hdr="0" dt="0"/>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246"/>
          <p:cNvSpPr>
            <a:spLocks noGrp="1" noChangeArrowheads="1"/>
          </p:cNvSpPr>
          <p:nvPr>
            <p:ph type="title"/>
          </p:nvPr>
        </p:nvSpPr>
        <p:spPr bwMode="auto">
          <a:xfrm>
            <a:off x="576275" y="311156"/>
            <a:ext cx="9217025" cy="720725"/>
          </a:xfrm>
          <a:prstGeom prst="rect">
            <a:avLst/>
          </a:prstGeom>
          <a:noFill/>
          <a:ln>
            <a:noFill/>
          </a:ln>
          <a:effectLst/>
          <a:extLst/>
        </p:spPr>
        <p:txBody>
          <a:bodyPr/>
          <a:lstStyle/>
          <a:p>
            <a:pPr lvl="0"/>
            <a:r>
              <a:rPr lang="en-GB" dirty="0" smtClean="0"/>
              <a:t>Click to edit Master title style</a:t>
            </a:r>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5294101"/>
      </p:ext>
    </p:extLst>
  </p:cSld>
  <p:clrMapOvr>
    <a:masterClrMapping/>
  </p:clrMapOvr>
  <p:hf sldNum="0" hdr="0" dt="0"/>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9790060" y="6769106"/>
            <a:ext cx="65" cy="169277"/>
          </a:xfrm>
          <a:ln/>
        </p:spPr>
        <p:txBody>
          <a:bodyPr/>
          <a:lstStyle>
            <a:lvl1pPr>
              <a:defRPr/>
            </a:lvl1pPr>
          </a:lstStyle>
          <a:p>
            <a:pPr>
              <a:buClr>
                <a:srgbClr val="194173"/>
              </a:buClr>
              <a:defRPr/>
            </a:pPr>
            <a:endParaRPr lang="en-US"/>
          </a:p>
        </p:txBody>
      </p:sp>
    </p:spTree>
    <p:extLst>
      <p:ext uri="{BB962C8B-B14F-4D97-AF65-F5344CB8AC3E}">
        <p14:creationId xmlns:p14="http://schemas.microsoft.com/office/powerpoint/2010/main" val="1476462653"/>
      </p:ext>
    </p:extLst>
  </p:cSld>
  <p:clrMapOvr>
    <a:masterClrMapping/>
  </p:clrMapOvr>
  <p:hf sldNum="0" hdr="0" dt="0"/>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cture 24" descr="HSBC GBM_Black_CMYK"/>
          <p:cNvSpPr>
            <a:spLocks noChangeAspect="1" noChangeArrowheads="1"/>
          </p:cNvSpPr>
          <p:nvPr/>
        </p:nvSpPr>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9" tIns="45610" rIns="91219" bIns="45610"/>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5"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19" tIns="49659" rIns="99319" bIns="49659" anchor="ctr"/>
          <a:lstStyle>
            <a:lvl1pPr defTabSz="990600">
              <a:defRPr sz="1200" b="1">
                <a:solidFill>
                  <a:schemeClr val="tx1"/>
                </a:solidFill>
                <a:latin typeface="Arial" pitchFamily="34" charset="0"/>
                <a:cs typeface="Arial" pitchFamily="34" charset="0"/>
              </a:defRPr>
            </a:lvl1pPr>
            <a:lvl2pPr marL="742950" indent="-285750" defTabSz="990600">
              <a:defRPr sz="1200" b="1">
                <a:solidFill>
                  <a:schemeClr val="tx1"/>
                </a:solidFill>
                <a:latin typeface="Arial" pitchFamily="34" charset="0"/>
                <a:cs typeface="Arial" pitchFamily="34" charset="0"/>
              </a:defRPr>
            </a:lvl2pPr>
            <a:lvl3pPr marL="1143000" indent="-228600" defTabSz="990600">
              <a:defRPr sz="1200" b="1">
                <a:solidFill>
                  <a:schemeClr val="tx1"/>
                </a:solidFill>
                <a:latin typeface="Arial" pitchFamily="34" charset="0"/>
                <a:cs typeface="Arial" pitchFamily="34" charset="0"/>
              </a:defRPr>
            </a:lvl3pPr>
            <a:lvl4pPr marL="1600200" indent="-228600" defTabSz="990600">
              <a:defRPr sz="1200" b="1">
                <a:solidFill>
                  <a:schemeClr val="tx1"/>
                </a:solidFill>
                <a:latin typeface="Arial" pitchFamily="34" charset="0"/>
                <a:cs typeface="Arial" pitchFamily="34" charset="0"/>
              </a:defRPr>
            </a:lvl4pPr>
            <a:lvl5pPr marL="2057400" indent="-228600" defTabSz="990600">
              <a:defRPr sz="1200" b="1">
                <a:solidFill>
                  <a:schemeClr val="tx1"/>
                </a:solidFill>
                <a:latin typeface="Arial" pitchFamily="34" charset="0"/>
                <a:cs typeface="Arial" pitchFamily="34" charset="0"/>
              </a:defRPr>
            </a:lvl5pPr>
            <a:lvl6pPr marL="25146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i="1" smtClean="0">
              <a:solidFill>
                <a:srgbClr val="000000"/>
              </a:solidFill>
            </a:endParaRPr>
          </a:p>
        </p:txBody>
      </p:sp>
      <p:sp>
        <p:nvSpPr>
          <p:cNvPr id="6" name="AutoShape 26"/>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19" tIns="49659" rIns="99319" bIns="49659" anchor="ctr"/>
          <a:lstStyle>
            <a:lvl1pPr defTabSz="930275">
              <a:defRPr sz="1200" b="1">
                <a:solidFill>
                  <a:schemeClr val="tx1"/>
                </a:solidFill>
                <a:latin typeface="Arial" pitchFamily="34" charset="0"/>
                <a:cs typeface="Arial" pitchFamily="34" charset="0"/>
              </a:defRPr>
            </a:lvl1pPr>
            <a:lvl2pPr marL="742950" indent="-285750" defTabSz="930275">
              <a:defRPr sz="1200" b="1">
                <a:solidFill>
                  <a:schemeClr val="tx1"/>
                </a:solidFill>
                <a:latin typeface="Arial" pitchFamily="34" charset="0"/>
                <a:cs typeface="Arial" pitchFamily="34" charset="0"/>
              </a:defRPr>
            </a:lvl2pPr>
            <a:lvl3pPr marL="1143000" indent="-228600" defTabSz="930275">
              <a:defRPr sz="1200" b="1">
                <a:solidFill>
                  <a:schemeClr val="tx1"/>
                </a:solidFill>
                <a:latin typeface="Arial" pitchFamily="34" charset="0"/>
                <a:cs typeface="Arial" pitchFamily="34" charset="0"/>
              </a:defRPr>
            </a:lvl3pPr>
            <a:lvl4pPr marL="1600200" indent="-228600" defTabSz="930275">
              <a:defRPr sz="1200" b="1">
                <a:solidFill>
                  <a:schemeClr val="tx1"/>
                </a:solidFill>
                <a:latin typeface="Arial" pitchFamily="34" charset="0"/>
                <a:cs typeface="Arial" pitchFamily="34" charset="0"/>
              </a:defRPr>
            </a:lvl4pPr>
            <a:lvl5pPr marL="2057400" indent="-228600" defTabSz="930275">
              <a:defRPr sz="1200" b="1">
                <a:solidFill>
                  <a:schemeClr val="tx1"/>
                </a:solidFill>
                <a:latin typeface="Arial" pitchFamily="34" charset="0"/>
                <a:cs typeface="Arial" pitchFamily="34" charset="0"/>
              </a:defRPr>
            </a:lvl5pPr>
            <a:lvl6pPr marL="25146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7" name="Picture 24" descr="HSBC GBM_Black_CMYK"/>
          <p:cNvSpPr>
            <a:spLocks noChangeAspect="1" noChangeArrowheads="1"/>
          </p:cNvSpPr>
          <p:nvPr/>
        </p:nvSpPr>
        <p:spPr bwMode="auto">
          <a:xfrm>
            <a:off x="8047038" y="6089656"/>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04526" name="Rectangle 46"/>
          <p:cNvSpPr>
            <a:spLocks noGrp="1" noChangeArrowheads="1"/>
          </p:cNvSpPr>
          <p:nvPr>
            <p:ph type="ctrTitle" sz="quarter"/>
          </p:nvPr>
        </p:nvSpPr>
        <p:spPr>
          <a:xfrm>
            <a:off x="720725" y="4344994"/>
            <a:ext cx="8813800" cy="503237"/>
          </a:xfrm>
        </p:spPr>
        <p:txBody>
          <a:bodyPr bIns="0"/>
          <a:lstStyle>
            <a:lvl1pPr>
              <a:lnSpc>
                <a:spcPct val="100000"/>
              </a:lnSpc>
              <a:defRPr sz="3000" b="1" smtClean="0">
                <a:solidFill>
                  <a:schemeClr val="tx1"/>
                </a:solidFill>
              </a:defRPr>
            </a:lvl1pPr>
          </a:lstStyle>
          <a:p>
            <a:pPr lvl="0"/>
            <a:r>
              <a:rPr lang="en-GB" noProof="0" smtClean="0"/>
              <a:t>Click to edit Master title style</a:t>
            </a:r>
          </a:p>
        </p:txBody>
      </p:sp>
      <p:sp>
        <p:nvSpPr>
          <p:cNvPr id="404527" name="Rectangle 47"/>
          <p:cNvSpPr>
            <a:spLocks noGrp="1" noChangeArrowheads="1"/>
          </p:cNvSpPr>
          <p:nvPr>
            <p:ph type="subTitle" sz="quarter" idx="1"/>
          </p:nvPr>
        </p:nvSpPr>
        <p:spPr>
          <a:xfrm>
            <a:off x="720725" y="4848241"/>
            <a:ext cx="7258050" cy="504825"/>
          </a:xfrm>
        </p:spPr>
        <p:txBody>
          <a:bodyPr tIns="0"/>
          <a:lstStyle>
            <a:lvl1pPr marL="0" indent="0">
              <a:buClrTx/>
              <a:buFontTx/>
              <a:buNone/>
              <a:defRPr sz="2800" smtClean="0"/>
            </a:lvl1pPr>
          </a:lstStyle>
          <a:p>
            <a:pPr lvl="0"/>
            <a:r>
              <a:rPr lang="en-GB" noProof="0" smtClean="0"/>
              <a:t>Click to edit Master subtitle style</a:t>
            </a:r>
          </a:p>
        </p:txBody>
      </p:sp>
      <p:sp>
        <p:nvSpPr>
          <p:cNvPr id="8" name="Rectangle 58"/>
          <p:cNvSpPr>
            <a:spLocks noGrp="1" noChangeArrowheads="1"/>
          </p:cNvSpPr>
          <p:nvPr>
            <p:ph type="ftr" sz="quarter" idx="10"/>
          </p:nvPr>
        </p:nvSpPr>
        <p:spPr>
          <a:xfrm>
            <a:off x="719145" y="6769106"/>
            <a:ext cx="65" cy="169203"/>
          </a:xfrm>
        </p:spPr>
        <p:txBody>
          <a:bodyPr/>
          <a:lstStyle>
            <a:lvl1pPr algn="l">
              <a:defRPr/>
            </a:lvl1pPr>
          </a:lstStyle>
          <a:p>
            <a:pPr>
              <a:defRPr/>
            </a:pPr>
            <a:endParaRPr lang="en-US"/>
          </a:p>
        </p:txBody>
      </p:sp>
    </p:spTree>
    <p:extLst>
      <p:ext uri="{BB962C8B-B14F-4D97-AF65-F5344CB8AC3E}">
        <p14:creationId xmlns:p14="http://schemas.microsoft.com/office/powerpoint/2010/main" val="3370632702"/>
      </p:ext>
    </p:extLst>
  </p:cSld>
  <p:clrMapOvr>
    <a:masterClrMapping/>
  </p:clrMapOvr>
  <p:hf sldNum="0" hdr="0" dt="0"/>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5839484"/>
      </p:ext>
    </p:extLst>
  </p:cSld>
  <p:clrMapOvr>
    <a:masterClrMapping/>
  </p:clrMapOvr>
  <p:hf sldNum="0" hdr="0" dt="0"/>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1"/>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9"/>
            <a:ext cx="8420100" cy="1500187"/>
          </a:xfrm>
        </p:spPr>
        <p:txBody>
          <a:bodyPr anchor="b"/>
          <a:lstStyle>
            <a:lvl1pPr marL="0" indent="0">
              <a:buNone/>
              <a:defRPr sz="2000"/>
            </a:lvl1pPr>
            <a:lvl2pPr marL="456086" indent="0">
              <a:buNone/>
              <a:defRPr sz="1800"/>
            </a:lvl2pPr>
            <a:lvl3pPr marL="912171" indent="0">
              <a:buNone/>
              <a:defRPr sz="1700"/>
            </a:lvl3pPr>
            <a:lvl4pPr marL="1368258" indent="0">
              <a:buNone/>
              <a:defRPr sz="1400"/>
            </a:lvl4pPr>
            <a:lvl5pPr marL="1824343" indent="0">
              <a:buNone/>
              <a:defRPr sz="1400"/>
            </a:lvl5pPr>
            <a:lvl6pPr marL="2280432" indent="0">
              <a:buNone/>
              <a:defRPr sz="1400"/>
            </a:lvl6pPr>
            <a:lvl7pPr marL="2736515" indent="0">
              <a:buNone/>
              <a:defRPr sz="1400"/>
            </a:lvl7pPr>
            <a:lvl8pPr marL="3192603" indent="0">
              <a:buNone/>
              <a:defRPr sz="1400"/>
            </a:lvl8pPr>
            <a:lvl9pPr marL="3648688" indent="0">
              <a:buNone/>
              <a:defRPr sz="1400"/>
            </a:lvl9pPr>
          </a:lstStyle>
          <a:p>
            <a:pPr lvl="0"/>
            <a:r>
              <a:rPr lang="en-US" smtClean="0"/>
              <a:t>Click to edit Master text styles</a:t>
            </a:r>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1838343"/>
      </p:ext>
    </p:extLst>
  </p:cSld>
  <p:clrMapOvr>
    <a:masterClrMapping/>
  </p:clrMapOvr>
  <p:hf sldNum="0" hdr="0" dt="0"/>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86062" y="1703396"/>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9333" y="1703396"/>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42441809"/>
      </p:ext>
    </p:extLst>
  </p:cSld>
  <p:clrMapOvr>
    <a:masterClrMapping/>
  </p:clrMapOvr>
  <p:hf sldNum="0" hdr="0" dt="0"/>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086" indent="0">
              <a:buNone/>
              <a:defRPr sz="2000" b="1"/>
            </a:lvl2pPr>
            <a:lvl3pPr marL="912171" indent="0">
              <a:buNone/>
              <a:defRPr sz="1800" b="1"/>
            </a:lvl3pPr>
            <a:lvl4pPr marL="1368258" indent="0">
              <a:buNone/>
              <a:defRPr sz="1700" b="1"/>
            </a:lvl4pPr>
            <a:lvl5pPr marL="1824343" indent="0">
              <a:buNone/>
              <a:defRPr sz="1700" b="1"/>
            </a:lvl5pPr>
            <a:lvl6pPr marL="2280432" indent="0">
              <a:buNone/>
              <a:defRPr sz="1700" b="1"/>
            </a:lvl6pPr>
            <a:lvl7pPr marL="2736515" indent="0">
              <a:buNone/>
              <a:defRPr sz="1700" b="1"/>
            </a:lvl7pPr>
            <a:lvl8pPr marL="3192603" indent="0">
              <a:buNone/>
              <a:defRPr sz="1700" b="1"/>
            </a:lvl8pPr>
            <a:lvl9pPr marL="364868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90"/>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6086" indent="0">
              <a:buNone/>
              <a:defRPr sz="2000" b="1"/>
            </a:lvl2pPr>
            <a:lvl3pPr marL="912171" indent="0">
              <a:buNone/>
              <a:defRPr sz="1800" b="1"/>
            </a:lvl3pPr>
            <a:lvl4pPr marL="1368258" indent="0">
              <a:buNone/>
              <a:defRPr sz="1700" b="1"/>
            </a:lvl4pPr>
            <a:lvl5pPr marL="1824343" indent="0">
              <a:buNone/>
              <a:defRPr sz="1700" b="1"/>
            </a:lvl5pPr>
            <a:lvl6pPr marL="2280432" indent="0">
              <a:buNone/>
              <a:defRPr sz="1700" b="1"/>
            </a:lvl6pPr>
            <a:lvl7pPr marL="2736515" indent="0">
              <a:buNone/>
              <a:defRPr sz="1700" b="1"/>
            </a:lvl7pPr>
            <a:lvl8pPr marL="3192603" indent="0">
              <a:buNone/>
              <a:defRPr sz="1700" b="1"/>
            </a:lvl8pPr>
            <a:lvl9pPr marL="364868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90"/>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7509348"/>
      </p:ext>
    </p:extLst>
  </p:cSld>
  <p:clrMapOvr>
    <a:masterClrMapping/>
  </p:clrMapOvr>
  <p:hf sldNum="0" hdr="0" dt="0"/>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8573727"/>
      </p:ext>
    </p:extLst>
  </p:cSld>
  <p:clrMapOvr>
    <a:masterClrMapping/>
  </p:clrMapOvr>
  <p:hf sldNum="0" hdr="0" dt="0"/>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7059834"/>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3453" y="268464"/>
            <a:ext cx="2324839" cy="63961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917" y="268464"/>
            <a:ext cx="6814988" cy="63961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537F3898-430C-4B9E-8547-DF8E296D09BF}"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504460386"/>
      </p:ext>
    </p:extLst>
  </p:cSld>
  <p:clrMapOvr>
    <a:masterClrMapping/>
  </p:clrMapOvr>
  <p:hf sldNum="0" hdr="0" dt="0"/>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5"/>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086" indent="0">
              <a:buNone/>
              <a:defRPr sz="1200"/>
            </a:lvl2pPr>
            <a:lvl3pPr marL="912171" indent="0">
              <a:buNone/>
              <a:defRPr sz="1000"/>
            </a:lvl3pPr>
            <a:lvl4pPr marL="1368258" indent="0">
              <a:buNone/>
              <a:defRPr sz="900"/>
            </a:lvl4pPr>
            <a:lvl5pPr marL="1824343" indent="0">
              <a:buNone/>
              <a:defRPr sz="900"/>
            </a:lvl5pPr>
            <a:lvl6pPr marL="2280432" indent="0">
              <a:buNone/>
              <a:defRPr sz="900"/>
            </a:lvl6pPr>
            <a:lvl7pPr marL="2736515" indent="0">
              <a:buNone/>
              <a:defRPr sz="900"/>
            </a:lvl7pPr>
            <a:lvl8pPr marL="3192603" indent="0">
              <a:buNone/>
              <a:defRPr sz="900"/>
            </a:lvl8pPr>
            <a:lvl9pPr marL="3648688"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1291971"/>
      </p:ext>
    </p:extLst>
  </p:cSld>
  <p:clrMapOvr>
    <a:masterClrMapping/>
  </p:clrMapOvr>
  <p:hf sldNum="0" hdr="0" dt="0"/>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42"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42" y="612782"/>
            <a:ext cx="5943599" cy="4114800"/>
          </a:xfrm>
        </p:spPr>
        <p:txBody>
          <a:bodyPr tIns="0"/>
          <a:lstStyle>
            <a:lvl1pPr marL="0" indent="0">
              <a:buNone/>
              <a:defRPr sz="3200"/>
            </a:lvl1pPr>
            <a:lvl2pPr marL="456086" indent="0">
              <a:buNone/>
              <a:defRPr sz="2800"/>
            </a:lvl2pPr>
            <a:lvl3pPr marL="912171" indent="0">
              <a:buNone/>
              <a:defRPr sz="2400"/>
            </a:lvl3pPr>
            <a:lvl4pPr marL="1368258" indent="0">
              <a:buNone/>
              <a:defRPr sz="2000"/>
            </a:lvl4pPr>
            <a:lvl5pPr marL="1824343" indent="0">
              <a:buNone/>
              <a:defRPr sz="2000"/>
            </a:lvl5pPr>
            <a:lvl6pPr marL="2280432" indent="0">
              <a:buNone/>
              <a:defRPr sz="2000"/>
            </a:lvl6pPr>
            <a:lvl7pPr marL="2736515" indent="0">
              <a:buNone/>
              <a:defRPr sz="2000"/>
            </a:lvl7pPr>
            <a:lvl8pPr marL="3192603" indent="0">
              <a:buNone/>
              <a:defRPr sz="2000"/>
            </a:lvl8pPr>
            <a:lvl9pPr marL="3648688" indent="0">
              <a:buNone/>
              <a:defRPr sz="2000"/>
            </a:lvl9pPr>
          </a:lstStyle>
          <a:p>
            <a:pPr lvl="0"/>
            <a:endParaRPr lang="en-GB" noProof="0" smtClean="0"/>
          </a:p>
        </p:txBody>
      </p:sp>
      <p:sp>
        <p:nvSpPr>
          <p:cNvPr id="4" name="Text Placeholder 3"/>
          <p:cNvSpPr>
            <a:spLocks noGrp="1"/>
          </p:cNvSpPr>
          <p:nvPr>
            <p:ph type="body" sz="half" idx="2"/>
          </p:nvPr>
        </p:nvSpPr>
        <p:spPr>
          <a:xfrm>
            <a:off x="1941542" y="5367348"/>
            <a:ext cx="5943599" cy="804862"/>
          </a:xfrm>
        </p:spPr>
        <p:txBody>
          <a:bodyPr/>
          <a:lstStyle>
            <a:lvl1pPr marL="0" indent="0">
              <a:buNone/>
              <a:defRPr sz="1400"/>
            </a:lvl1pPr>
            <a:lvl2pPr marL="456086" indent="0">
              <a:buNone/>
              <a:defRPr sz="1200"/>
            </a:lvl2pPr>
            <a:lvl3pPr marL="912171" indent="0">
              <a:buNone/>
              <a:defRPr sz="1000"/>
            </a:lvl3pPr>
            <a:lvl4pPr marL="1368258" indent="0">
              <a:buNone/>
              <a:defRPr sz="900"/>
            </a:lvl4pPr>
            <a:lvl5pPr marL="1824343" indent="0">
              <a:buNone/>
              <a:defRPr sz="900"/>
            </a:lvl5pPr>
            <a:lvl6pPr marL="2280432" indent="0">
              <a:buNone/>
              <a:defRPr sz="900"/>
            </a:lvl6pPr>
            <a:lvl7pPr marL="2736515" indent="0">
              <a:buNone/>
              <a:defRPr sz="900"/>
            </a:lvl7pPr>
            <a:lvl8pPr marL="3192603" indent="0">
              <a:buNone/>
              <a:defRPr sz="900"/>
            </a:lvl8pPr>
            <a:lvl9pPr marL="3648688"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7634166"/>
      </p:ext>
    </p:extLst>
  </p:cSld>
  <p:clrMapOvr>
    <a:masterClrMapping/>
  </p:clrMapOvr>
  <p:hf sldNum="0" hdr="0" dt="0"/>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9103615"/>
      </p:ext>
    </p:extLst>
  </p:cSld>
  <p:clrMapOvr>
    <a:masterClrMapping/>
  </p:clrMapOvr>
  <p:hf sldNum="0" hdr="0" dt="0"/>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2625" y="642944"/>
            <a:ext cx="2190750" cy="2614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44"/>
            <a:ext cx="6419850" cy="2614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2912626"/>
      </p:ext>
    </p:extLst>
  </p:cSld>
  <p:clrMapOvr>
    <a:masterClrMapping/>
  </p:clrMapOvr>
  <p:hf sldNum="0" hdr="0" dt="0"/>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Picture 25" descr="HSBC GBM_Black_CMYK"/>
          <p:cNvSpPr>
            <a:spLocks noChangeAspect="1" noChangeArrowheads="1"/>
          </p:cNvSpPr>
          <p:nvPr/>
        </p:nvSpPr>
        <p:spPr bwMode="auto">
          <a:xfrm>
            <a:off x="8048625" y="6086481"/>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9" tIns="45610" rIns="91219" bIns="45610"/>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 name="Rectangle 82"/>
          <p:cNvSpPr>
            <a:spLocks noChangeArrowheads="1"/>
          </p:cNvSpPr>
          <p:nvPr/>
        </p:nvSpPr>
        <p:spPr bwMode="auto">
          <a:xfrm>
            <a:off x="10045712" y="6"/>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19" tIns="49659" rIns="99319" bIns="49659" anchor="ctr"/>
          <a:lstStyle>
            <a:lvl1pPr defTabSz="990600">
              <a:defRPr sz="1200" b="1">
                <a:solidFill>
                  <a:schemeClr val="tx1"/>
                </a:solidFill>
                <a:latin typeface="Arial" pitchFamily="34" charset="0"/>
                <a:cs typeface="Arial" pitchFamily="34" charset="0"/>
              </a:defRPr>
            </a:lvl1pPr>
            <a:lvl2pPr marL="742950" indent="-285750" defTabSz="990600">
              <a:defRPr sz="1200" b="1">
                <a:solidFill>
                  <a:schemeClr val="tx1"/>
                </a:solidFill>
                <a:latin typeface="Arial" pitchFamily="34" charset="0"/>
                <a:cs typeface="Arial" pitchFamily="34" charset="0"/>
              </a:defRPr>
            </a:lvl2pPr>
            <a:lvl3pPr marL="1143000" indent="-228600" defTabSz="990600">
              <a:defRPr sz="1200" b="1">
                <a:solidFill>
                  <a:schemeClr val="tx1"/>
                </a:solidFill>
                <a:latin typeface="Arial" pitchFamily="34" charset="0"/>
                <a:cs typeface="Arial" pitchFamily="34" charset="0"/>
              </a:defRPr>
            </a:lvl3pPr>
            <a:lvl4pPr marL="1600200" indent="-228600" defTabSz="990600">
              <a:defRPr sz="1200" b="1">
                <a:solidFill>
                  <a:schemeClr val="tx1"/>
                </a:solidFill>
                <a:latin typeface="Arial" pitchFamily="34" charset="0"/>
                <a:cs typeface="Arial" pitchFamily="34" charset="0"/>
              </a:defRPr>
            </a:lvl4pPr>
            <a:lvl5pPr marL="2057400" indent="-228600" defTabSz="990600">
              <a:defRPr sz="1200" b="1">
                <a:solidFill>
                  <a:schemeClr val="tx1"/>
                </a:solidFill>
                <a:latin typeface="Arial" pitchFamily="34" charset="0"/>
                <a:cs typeface="Arial" pitchFamily="34" charset="0"/>
              </a:defRPr>
            </a:lvl5pPr>
            <a:lvl6pPr marL="25146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06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p:nvSpPr>
        <p:spPr bwMode="gray">
          <a:xfrm rot="16200000">
            <a:off x="997109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19" tIns="49659" rIns="99319" bIns="49659" anchor="ctr"/>
          <a:lstStyle>
            <a:lvl1pPr defTabSz="930275">
              <a:defRPr sz="1200" b="1">
                <a:solidFill>
                  <a:schemeClr val="tx1"/>
                </a:solidFill>
                <a:latin typeface="Arial" pitchFamily="34" charset="0"/>
                <a:cs typeface="Arial" pitchFamily="34" charset="0"/>
              </a:defRPr>
            </a:lvl1pPr>
            <a:lvl2pPr marL="742950" indent="-285750" defTabSz="930275">
              <a:defRPr sz="1200" b="1">
                <a:solidFill>
                  <a:schemeClr val="tx1"/>
                </a:solidFill>
                <a:latin typeface="Arial" pitchFamily="34" charset="0"/>
                <a:cs typeface="Arial" pitchFamily="34" charset="0"/>
              </a:defRPr>
            </a:lvl2pPr>
            <a:lvl3pPr marL="1143000" indent="-228600" defTabSz="930275">
              <a:defRPr sz="1200" b="1">
                <a:solidFill>
                  <a:schemeClr val="tx1"/>
                </a:solidFill>
                <a:latin typeface="Arial" pitchFamily="34" charset="0"/>
                <a:cs typeface="Arial" pitchFamily="34" charset="0"/>
              </a:defRPr>
            </a:lvl3pPr>
            <a:lvl4pPr marL="1600200" indent="-228600" defTabSz="930275">
              <a:defRPr sz="1200" b="1">
                <a:solidFill>
                  <a:schemeClr val="tx1"/>
                </a:solidFill>
                <a:latin typeface="Arial" pitchFamily="34" charset="0"/>
                <a:cs typeface="Arial" pitchFamily="34" charset="0"/>
              </a:defRPr>
            </a:lvl4pPr>
            <a:lvl5pPr marL="2057400" indent="-228600" defTabSz="930275">
              <a:defRPr sz="1200" b="1">
                <a:solidFill>
                  <a:schemeClr val="tx1"/>
                </a:solidFill>
                <a:latin typeface="Arial" pitchFamily="34" charset="0"/>
                <a:cs typeface="Arial" pitchFamily="34" charset="0"/>
              </a:defRPr>
            </a:lvl5pPr>
            <a:lvl6pPr marL="25146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30275"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6" name="Picture 24" descr="HSBC GBM_Black_CMYK"/>
          <p:cNvSpPr>
            <a:spLocks noChangeAspect="1" noChangeArrowheads="1"/>
          </p:cNvSpPr>
          <p:nvPr/>
        </p:nvSpPr>
        <p:spPr bwMode="auto">
          <a:xfrm>
            <a:off x="8047038" y="6089656"/>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405551" name="Rectangle 47"/>
          <p:cNvSpPr>
            <a:spLocks noGrp="1" noChangeArrowheads="1"/>
          </p:cNvSpPr>
          <p:nvPr>
            <p:ph type="ctrTitle" sz="quarter"/>
          </p:nvPr>
        </p:nvSpPr>
        <p:spPr>
          <a:xfrm>
            <a:off x="720725" y="2903552"/>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3"/>
          <p:cNvSpPr>
            <a:spLocks noGrp="1" noChangeArrowheads="1"/>
          </p:cNvSpPr>
          <p:nvPr>
            <p:ph type="ftr" sz="quarter" idx="10"/>
          </p:nvPr>
        </p:nvSpPr>
        <p:spPr>
          <a:xfrm>
            <a:off x="719145" y="6769106"/>
            <a:ext cx="65" cy="169203"/>
          </a:xfrm>
        </p:spPr>
        <p:txBody>
          <a:bodyPr/>
          <a:lstStyle>
            <a:lvl1pPr algn="l">
              <a:defRPr/>
            </a:lvl1pPr>
          </a:lstStyle>
          <a:p>
            <a:pPr>
              <a:defRPr/>
            </a:pPr>
            <a:endParaRPr lang="en-US"/>
          </a:p>
        </p:txBody>
      </p:sp>
    </p:spTree>
    <p:extLst>
      <p:ext uri="{BB962C8B-B14F-4D97-AF65-F5344CB8AC3E}">
        <p14:creationId xmlns:p14="http://schemas.microsoft.com/office/powerpoint/2010/main" val="2156815828"/>
      </p:ext>
    </p:extLst>
  </p:cSld>
  <p:clrMapOvr>
    <a:masterClrMapping/>
  </p:clrMapOvr>
  <p:hf sldNum="0" hdr="0" dt="0"/>
</p:sldLayout>
</file>

<file path=ppt/slideLayouts/slideLayout3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5995" y="310841"/>
            <a:ext cx="9217560" cy="62656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62766984"/>
      </p:ext>
    </p:extLst>
  </p:cSld>
  <p:clrMapOvr>
    <a:masterClrMapping/>
  </p:clrMapOvr>
  <p:hf sldNum="0" hdr="0" dt="0"/>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239"/>
          <p:cNvSpPr>
            <a:spLocks noGrp="1" noChangeArrowheads="1"/>
          </p:cNvSpPr>
          <p:nvPr>
            <p:ph type="ftr" sz="quarter" idx="10"/>
          </p:nvPr>
        </p:nvSpPr>
        <p:spPr>
          <a:xfrm>
            <a:off x="9790060" y="6769106"/>
            <a:ext cx="65" cy="123057"/>
          </a:xfrm>
        </p:spPr>
        <p:txBody>
          <a:bodyPr/>
          <a:lstStyle>
            <a:lvl1pPr>
              <a:defRPr sz="800"/>
            </a:lvl1pPr>
          </a:lstStyle>
          <a:p>
            <a:pPr>
              <a:defRPr/>
            </a:pPr>
            <a:endParaRPr lang="en-US"/>
          </a:p>
        </p:txBody>
      </p:sp>
    </p:spTree>
    <p:extLst>
      <p:ext uri="{BB962C8B-B14F-4D97-AF65-F5344CB8AC3E}">
        <p14:creationId xmlns:p14="http://schemas.microsoft.com/office/powerpoint/2010/main" val="3563466398"/>
      </p:ext>
    </p:extLst>
  </p:cSld>
  <p:clrMapOvr>
    <a:masterClrMapping/>
  </p:clrMapOvr>
  <p:hf sldNum="0" hdr="0" dt="0"/>
</p:sldLayout>
</file>

<file path=ppt/slideLayouts/slideLayout36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6280" y="311166"/>
            <a:ext cx="921702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36850" y="1320815"/>
            <a:ext cx="7056438" cy="5256213"/>
          </a:xfrm>
        </p:spPr>
        <p:txBody>
          <a:bodyPr/>
          <a:lstStyle/>
          <a:p>
            <a:pPr lvl="0"/>
            <a:endParaRPr lang="en-US" noProof="0"/>
          </a:p>
        </p:txBody>
      </p:sp>
      <p:sp>
        <p:nvSpPr>
          <p:cNvPr id="4"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8566214"/>
      </p:ext>
    </p:extLst>
  </p:cSld>
  <p:clrMapOvr>
    <a:masterClrMapping/>
  </p:clrMapOvr>
  <p:hf sldNum="0" hdr="0" dt="0"/>
</p:sldLayout>
</file>

<file path=ppt/slideLayouts/slideLayout36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850" y="1320807"/>
            <a:ext cx="7056438"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xfrm>
            <a:off x="9790059" y="6791331"/>
            <a:ext cx="65" cy="169203"/>
          </a:xfrm>
        </p:spPr>
        <p:txBody>
          <a:bodyPr/>
          <a:lstStyle>
            <a:lvl1pPr>
              <a:defRPr/>
            </a:lvl1pPr>
          </a:lstStyle>
          <a:p>
            <a:pPr>
              <a:defRPr/>
            </a:pPr>
            <a:endParaRPr lang="en-US"/>
          </a:p>
        </p:txBody>
      </p:sp>
    </p:spTree>
    <p:extLst>
      <p:ext uri="{BB962C8B-B14F-4D97-AF65-F5344CB8AC3E}">
        <p14:creationId xmlns:p14="http://schemas.microsoft.com/office/powerpoint/2010/main" val="1608743925"/>
      </p:ext>
    </p:extLst>
  </p:cSld>
  <p:clrMapOvr>
    <a:masterClrMapping/>
  </p:clrMapOvr>
  <p:hf sldNum="0" hdr="0" dt="0"/>
</p:sldLayout>
</file>

<file path=ppt/slideLayouts/slideLayout36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xfrm>
            <a:off x="9790059" y="6791331"/>
            <a:ext cx="65" cy="169203"/>
          </a:xfrm>
        </p:spPr>
        <p:txBody>
          <a:bodyPr/>
          <a:lstStyle>
            <a:lvl1pPr>
              <a:defRPr/>
            </a:lvl1pPr>
          </a:lstStyle>
          <a:p>
            <a:pPr>
              <a:defRPr/>
            </a:pPr>
            <a:endParaRPr lang="en-US"/>
          </a:p>
        </p:txBody>
      </p:sp>
    </p:spTree>
    <p:extLst>
      <p:ext uri="{BB962C8B-B14F-4D97-AF65-F5344CB8AC3E}">
        <p14:creationId xmlns:p14="http://schemas.microsoft.com/office/powerpoint/2010/main" val="2279156249"/>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917" y="268486"/>
            <a:ext cx="9296036" cy="58894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8898" y="1265145"/>
            <a:ext cx="4564929" cy="5399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350" y="1265145"/>
            <a:ext cx="4564928" cy="5399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defRPr>
                <a:latin typeface="Arial" pitchFamily="34" charset="0"/>
              </a:defRPr>
            </a:lvl1pPr>
          </a:lstStyle>
          <a:p>
            <a:fld id="{EC5F95CA-A235-4517-862A-A705D646DF44}"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278342052"/>
      </p:ext>
    </p:extLst>
  </p:cSld>
  <p:clrMapOvr>
    <a:masterClrMapping/>
  </p:clrMapOvr>
  <p:hf sldNum="0" hdr="0" dt="0"/>
</p:sldLayout>
</file>

<file path=ppt/slideLayouts/slideLayout37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0356065"/>
      </p:ext>
    </p:extLst>
  </p:cSld>
  <p:clrMapOvr>
    <a:masterClrMapping/>
  </p:clrMapOvr>
  <p:hf sldNum="0" hdr="0" dt="0"/>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246"/>
          <p:cNvSpPr>
            <a:spLocks noGrp="1" noChangeArrowheads="1"/>
          </p:cNvSpPr>
          <p:nvPr>
            <p:ph type="title"/>
          </p:nvPr>
        </p:nvSpPr>
        <p:spPr bwMode="auto">
          <a:xfrm>
            <a:off x="576275" y="311156"/>
            <a:ext cx="9217025" cy="720725"/>
          </a:xfrm>
          <a:prstGeom prst="rect">
            <a:avLst/>
          </a:prstGeom>
          <a:noFill/>
          <a:ln>
            <a:noFill/>
          </a:ln>
          <a:effectLst/>
          <a:extLst/>
        </p:spPr>
        <p:txBody>
          <a:bodyPr/>
          <a:lstStyle/>
          <a:p>
            <a:pPr lvl="0"/>
            <a:r>
              <a:rPr lang="en-GB" dirty="0" smtClean="0"/>
              <a:t>Click to edit Master title style</a:t>
            </a:r>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73049557"/>
      </p:ext>
    </p:extLst>
  </p:cSld>
  <p:clrMapOvr>
    <a:masterClrMapping/>
  </p:clrMapOvr>
  <p:hf sldNum="0" hdr="0" dt="0"/>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246"/>
          <p:cNvSpPr>
            <a:spLocks noGrp="1" noChangeArrowheads="1"/>
          </p:cNvSpPr>
          <p:nvPr>
            <p:ph type="title"/>
          </p:nvPr>
        </p:nvSpPr>
        <p:spPr bwMode="auto">
          <a:xfrm>
            <a:off x="576275" y="311156"/>
            <a:ext cx="9217025" cy="720725"/>
          </a:xfrm>
          <a:prstGeom prst="rect">
            <a:avLst/>
          </a:prstGeom>
          <a:noFill/>
          <a:ln>
            <a:noFill/>
          </a:ln>
          <a:effectLst/>
          <a:extLst/>
        </p:spPr>
        <p:txBody>
          <a:bodyPr/>
          <a:lstStyle/>
          <a:p>
            <a:pPr lvl="0"/>
            <a:r>
              <a:rPr lang="en-GB" dirty="0" smtClean="0"/>
              <a:t>Click to edit Master title style</a:t>
            </a:r>
          </a:p>
        </p:txBody>
      </p:sp>
      <p:sp>
        <p:nvSpPr>
          <p:cNvPr id="3" name="Rectangle 240"/>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0110666"/>
      </p:ext>
    </p:extLst>
  </p:cSld>
  <p:clrMapOvr>
    <a:masterClrMapping/>
  </p:clrMapOvr>
  <p:hf sldNum="0" hdr="0" dt="0"/>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9790060" y="6769106"/>
            <a:ext cx="65" cy="169277"/>
          </a:xfrm>
          <a:ln/>
        </p:spPr>
        <p:txBody>
          <a:bodyPr/>
          <a:lstStyle>
            <a:lvl1pPr>
              <a:defRPr/>
            </a:lvl1pPr>
          </a:lstStyle>
          <a:p>
            <a:pPr>
              <a:buClr>
                <a:srgbClr val="194173"/>
              </a:buClr>
              <a:defRPr/>
            </a:pPr>
            <a:endParaRPr lang="en-US"/>
          </a:p>
        </p:txBody>
      </p:sp>
    </p:spTree>
    <p:extLst>
      <p:ext uri="{BB962C8B-B14F-4D97-AF65-F5344CB8AC3E}">
        <p14:creationId xmlns:p14="http://schemas.microsoft.com/office/powerpoint/2010/main" val="475916367"/>
      </p:ext>
    </p:extLst>
  </p:cSld>
  <p:clrMapOvr>
    <a:masterClrMapping/>
  </p:clrMapOvr>
  <p:hf sldNum="0" hdr="0" dt="0"/>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Slide title"/>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878700266"/>
      </p:ext>
    </p:extLst>
  </p:cSld>
  <p:clrMapOvr>
    <a:masterClrMapping/>
  </p:clrMapOvr>
  <p:timing>
    <p:tnLst>
      <p:par>
        <p:cTn id="1" dur="indefinite" restart="never" nodeType="tmRoot"/>
      </p:par>
    </p:tnLst>
  </p:timing>
  <p:hf sldNum="0" hdr="0" dt="0"/>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12" name="01 Content Placeholder"/>
          <p:cNvSpPr>
            <a:spLocks noGrp="1"/>
          </p:cNvSpPr>
          <p:nvPr>
            <p:ph sz="quarter" idx="12"/>
          </p:nvPr>
        </p:nvSpPr>
        <p:spPr>
          <a:xfrm>
            <a:off x="2736436" y="1391959"/>
            <a:ext cx="7056980" cy="5184720"/>
          </a:xfrm>
        </p:spPr>
        <p:txBody>
          <a:bodyPr t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title"/>
          <p:cNvSpPr>
            <a:spLocks noGrp="1"/>
          </p:cNvSpPr>
          <p:nvPr>
            <p:ph type="title"/>
          </p:nvPr>
        </p:nvSpPr>
        <p:spPr>
          <a:xfrm>
            <a:off x="576275" y="311157"/>
            <a:ext cx="9217025" cy="720725"/>
          </a:xfrm>
        </p:spPr>
        <p:txBody>
          <a:bodyPr/>
          <a:lstStyle/>
          <a:p>
            <a:r>
              <a:rPr lang="en-US" smtClean="0"/>
              <a:t>Click to edit Master title style</a:t>
            </a:r>
            <a:endParaRPr lang="en-US" dirty="0"/>
          </a:p>
        </p:txBody>
      </p:sp>
      <p:sp>
        <p:nvSpPr>
          <p:cNvPr id="3" name="Footer Placeholder 2"/>
          <p:cNvSpPr>
            <a:spLocks noGrp="1"/>
          </p:cNvSpPr>
          <p:nvPr>
            <p:ph type="ftr" sz="quarter" idx="13"/>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2987267662"/>
      </p:ext>
    </p:extLst>
  </p:cSld>
  <p:clrMapOvr>
    <a:masterClrMapping/>
  </p:clrMapOvr>
  <p:timing>
    <p:tnLst>
      <p:par>
        <p:cTn id="1" dur="indefinite" restart="never" nodeType="tmRoot"/>
      </p:par>
    </p:tnLst>
  </p:timing>
  <p:hf sldNum="0" hdr="0" dt="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8" name="02 Content Placeholder"/>
          <p:cNvSpPr>
            <a:spLocks noGrp="1"/>
          </p:cNvSpPr>
          <p:nvPr>
            <p:ph sz="quarter" idx="13"/>
          </p:nvPr>
        </p:nvSpPr>
        <p:spPr>
          <a:xfrm>
            <a:off x="6336938" y="1391959"/>
            <a:ext cx="3456479"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01 Content Placeholder"/>
          <p:cNvSpPr>
            <a:spLocks noGrp="1"/>
          </p:cNvSpPr>
          <p:nvPr>
            <p:ph sz="quarter" idx="12"/>
          </p:nvPr>
        </p:nvSpPr>
        <p:spPr>
          <a:xfrm>
            <a:off x="2736446" y="1391959"/>
            <a:ext cx="3456479"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title"/>
          <p:cNvSpPr>
            <a:spLocks noGrp="1"/>
          </p:cNvSpPr>
          <p:nvPr>
            <p:ph type="title"/>
          </p:nvPr>
        </p:nvSpPr>
        <p:spPr>
          <a:xfrm>
            <a:off x="576275" y="311157"/>
            <a:ext cx="9217025" cy="720725"/>
          </a:xfrm>
        </p:spPr>
        <p:txBody>
          <a:bodyPr/>
          <a:lstStyle/>
          <a:p>
            <a:r>
              <a:rPr lang="en-US" smtClean="0"/>
              <a:t>Click to edit Master title style</a:t>
            </a:r>
            <a:endParaRPr lang="en-US" dirty="0"/>
          </a:p>
        </p:txBody>
      </p:sp>
      <p:sp>
        <p:nvSpPr>
          <p:cNvPr id="3" name="Footer Placeholder 2"/>
          <p:cNvSpPr>
            <a:spLocks noGrp="1"/>
          </p:cNvSpPr>
          <p:nvPr>
            <p:ph type="ftr" sz="quarter" idx="14"/>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2580363919"/>
      </p:ext>
    </p:extLst>
  </p:cSld>
  <p:clrMapOvr>
    <a:masterClrMapping/>
  </p:clrMapOvr>
  <p:timing>
    <p:tnLst>
      <p:par>
        <p:cTn id="1" dur="indefinite" restart="never" nodeType="tmRoot"/>
      </p:par>
    </p:tnLst>
  </p:timing>
  <p:hf sldNum="0" hdr="0" dt="0"/>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7" name="03 Content Placeholder"/>
          <p:cNvSpPr>
            <a:spLocks noGrp="1"/>
          </p:cNvSpPr>
          <p:nvPr>
            <p:ph sz="quarter" idx="18"/>
          </p:nvPr>
        </p:nvSpPr>
        <p:spPr>
          <a:xfrm>
            <a:off x="7534847" y="1391959"/>
            <a:ext cx="2258568"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02 Content Placeholder"/>
          <p:cNvSpPr>
            <a:spLocks noGrp="1"/>
          </p:cNvSpPr>
          <p:nvPr>
            <p:ph sz="quarter" idx="17"/>
          </p:nvPr>
        </p:nvSpPr>
        <p:spPr>
          <a:xfrm>
            <a:off x="5135642" y="1391959"/>
            <a:ext cx="2258568"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01 Content Placeholder"/>
          <p:cNvSpPr>
            <a:spLocks noGrp="1"/>
          </p:cNvSpPr>
          <p:nvPr>
            <p:ph sz="quarter" idx="12"/>
          </p:nvPr>
        </p:nvSpPr>
        <p:spPr>
          <a:xfrm>
            <a:off x="2736436" y="1391959"/>
            <a:ext cx="2258568"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title"/>
          <p:cNvSpPr>
            <a:spLocks noGrp="1"/>
          </p:cNvSpPr>
          <p:nvPr>
            <p:ph type="title"/>
          </p:nvPr>
        </p:nvSpPr>
        <p:spPr>
          <a:xfrm>
            <a:off x="576275" y="311157"/>
            <a:ext cx="9217025" cy="720725"/>
          </a:xfrm>
        </p:spPr>
        <p:txBody>
          <a:bodyPr/>
          <a:lstStyle/>
          <a:p>
            <a:r>
              <a:rPr lang="en-US" smtClean="0"/>
              <a:t>Click to edit Master title style</a:t>
            </a:r>
            <a:endParaRPr lang="en-US" dirty="0"/>
          </a:p>
        </p:txBody>
      </p:sp>
      <p:sp>
        <p:nvSpPr>
          <p:cNvPr id="3" name="Footer Placeholder 2"/>
          <p:cNvSpPr>
            <a:spLocks noGrp="1"/>
          </p:cNvSpPr>
          <p:nvPr>
            <p:ph type="ftr" sz="quarter" idx="19"/>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949081482"/>
      </p:ext>
    </p:extLst>
  </p:cSld>
  <p:clrMapOvr>
    <a:masterClrMapping/>
  </p:clrMapOvr>
  <p:timing>
    <p:tnLst>
      <p:par>
        <p:cTn id="1" dur="indefinite" restart="never" nodeType="tmRoot"/>
      </p:par>
    </p:tnLst>
  </p:timing>
  <p:hf sldNum="0" hdr="0" dt="0"/>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21" name="02 Content Placeholder"/>
          <p:cNvSpPr>
            <a:spLocks noGrp="1"/>
          </p:cNvSpPr>
          <p:nvPr>
            <p:ph sz="quarter" idx="13"/>
          </p:nvPr>
        </p:nvSpPr>
        <p:spPr>
          <a:xfrm>
            <a:off x="2736446" y="4056322"/>
            <a:ext cx="70569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01 Content Placeholder"/>
          <p:cNvSpPr>
            <a:spLocks noGrp="1"/>
          </p:cNvSpPr>
          <p:nvPr>
            <p:ph sz="quarter" idx="12"/>
          </p:nvPr>
        </p:nvSpPr>
        <p:spPr>
          <a:xfrm>
            <a:off x="2736446" y="1391952"/>
            <a:ext cx="70569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title"/>
          <p:cNvSpPr>
            <a:spLocks noGrp="1"/>
          </p:cNvSpPr>
          <p:nvPr>
            <p:ph type="title"/>
          </p:nvPr>
        </p:nvSpPr>
        <p:spPr>
          <a:xfrm>
            <a:off x="576275" y="311157"/>
            <a:ext cx="9217025" cy="720725"/>
          </a:xfrm>
        </p:spPr>
        <p:txBody>
          <a:bodyPr/>
          <a:lstStyle/>
          <a:p>
            <a:r>
              <a:rPr lang="en-US" smtClean="0"/>
              <a:t>Click to edit Master title style</a:t>
            </a:r>
            <a:endParaRPr lang="en-US" dirty="0"/>
          </a:p>
        </p:txBody>
      </p:sp>
      <p:sp>
        <p:nvSpPr>
          <p:cNvPr id="3" name="Footer Placeholder 2"/>
          <p:cNvSpPr>
            <a:spLocks noGrp="1"/>
          </p:cNvSpPr>
          <p:nvPr>
            <p:ph type="ftr" sz="quarter" idx="14"/>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053840857"/>
      </p:ext>
    </p:extLst>
  </p:cSld>
  <p:clrMapOvr>
    <a:masterClrMapping/>
  </p:clrMapOvr>
  <p:timing>
    <p:tnLst>
      <p:par>
        <p:cTn id="1" dur="indefinite" restart="never" nodeType="tmRoot"/>
      </p:par>
    </p:tnLst>
  </p:timing>
  <p:hf sldNum="0" hdr="0" dt="0"/>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17" name="03 Content Placeholder"/>
          <p:cNvSpPr>
            <a:spLocks noGrp="1"/>
          </p:cNvSpPr>
          <p:nvPr>
            <p:ph sz="quarter" idx="18"/>
          </p:nvPr>
        </p:nvSpPr>
        <p:spPr>
          <a:xfrm>
            <a:off x="2736446" y="4949047"/>
            <a:ext cx="70569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02 Content Placeholder"/>
          <p:cNvSpPr>
            <a:spLocks noGrp="1"/>
          </p:cNvSpPr>
          <p:nvPr>
            <p:ph sz="quarter" idx="17"/>
          </p:nvPr>
        </p:nvSpPr>
        <p:spPr>
          <a:xfrm>
            <a:off x="2736446" y="3170503"/>
            <a:ext cx="70569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01 Content Placeholder"/>
          <p:cNvSpPr>
            <a:spLocks noGrp="1"/>
          </p:cNvSpPr>
          <p:nvPr>
            <p:ph sz="quarter" idx="12"/>
          </p:nvPr>
        </p:nvSpPr>
        <p:spPr>
          <a:xfrm>
            <a:off x="2736446" y="1391959"/>
            <a:ext cx="70569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title"/>
          <p:cNvSpPr>
            <a:spLocks noGrp="1"/>
          </p:cNvSpPr>
          <p:nvPr>
            <p:ph type="title"/>
          </p:nvPr>
        </p:nvSpPr>
        <p:spPr>
          <a:xfrm>
            <a:off x="576275" y="311157"/>
            <a:ext cx="9217025" cy="720725"/>
          </a:xfrm>
        </p:spPr>
        <p:txBody>
          <a:bodyPr/>
          <a:lstStyle/>
          <a:p>
            <a:r>
              <a:rPr lang="en-US" smtClean="0"/>
              <a:t>Click to edit Master title style</a:t>
            </a:r>
            <a:endParaRPr lang="en-US" dirty="0"/>
          </a:p>
        </p:txBody>
      </p:sp>
      <p:sp>
        <p:nvSpPr>
          <p:cNvPr id="3" name="Footer Placeholder 2"/>
          <p:cNvSpPr>
            <a:spLocks noGrp="1"/>
          </p:cNvSpPr>
          <p:nvPr>
            <p:ph type="ftr" sz="quarter" idx="19"/>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3232521041"/>
      </p:ext>
    </p:extLst>
  </p:cSld>
  <p:clrMapOvr>
    <a:masterClrMapping/>
  </p:clrMapOvr>
  <p:timing>
    <p:tnLst>
      <p:par>
        <p:cTn id="1" dur="indefinite" restart="never" nodeType="tmRoot"/>
      </p:par>
    </p:tnLst>
  </p:timing>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8917" y="268486"/>
            <a:ext cx="9296036" cy="58894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8908" y="1265145"/>
            <a:ext cx="9289389" cy="5399480"/>
          </a:xfrm>
        </p:spPr>
        <p:txBody>
          <a:bodyPr/>
          <a:lstStyle/>
          <a:p>
            <a:pPr lvl="0"/>
            <a:endParaRPr lang="en-US" noProof="0" dirty="0" smtClean="0"/>
          </a:p>
        </p:txBody>
      </p:sp>
      <p:sp>
        <p:nvSpPr>
          <p:cNvPr id="4" name="Rectangle 7"/>
          <p:cNvSpPr>
            <a:spLocks noGrp="1" noChangeArrowheads="1"/>
          </p:cNvSpPr>
          <p:nvPr>
            <p:ph type="sldNum" sz="quarter" idx="10"/>
          </p:nvPr>
        </p:nvSpPr>
        <p:spPr/>
        <p:txBody>
          <a:bodyPr/>
          <a:lstStyle>
            <a:lvl1pPr>
              <a:defRPr>
                <a:latin typeface="Arial" pitchFamily="34" charset="0"/>
              </a:defRPr>
            </a:lvl1pPr>
          </a:lstStyle>
          <a:p>
            <a:fld id="{EF363D9F-5CA4-4485-B130-88FDBC3F64D3}"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010883754"/>
      </p:ext>
    </p:extLst>
  </p:cSld>
  <p:clrMapOvr>
    <a:masterClrMapping/>
  </p:clrMapOvr>
  <p:hf sldNum="0" hdr="0" dt="0"/>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6" name="04 Content Placeholder"/>
          <p:cNvSpPr>
            <a:spLocks noGrp="1"/>
          </p:cNvSpPr>
          <p:nvPr>
            <p:ph sz="quarter" idx="15"/>
          </p:nvPr>
        </p:nvSpPr>
        <p:spPr>
          <a:xfrm>
            <a:off x="6336938" y="4056322"/>
            <a:ext cx="34564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03 Content Placeholder"/>
          <p:cNvSpPr>
            <a:spLocks noGrp="1"/>
          </p:cNvSpPr>
          <p:nvPr>
            <p:ph sz="quarter" idx="14"/>
          </p:nvPr>
        </p:nvSpPr>
        <p:spPr>
          <a:xfrm>
            <a:off x="2736446" y="4056322"/>
            <a:ext cx="34564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02 Content Placeholder"/>
          <p:cNvSpPr>
            <a:spLocks noGrp="1"/>
          </p:cNvSpPr>
          <p:nvPr>
            <p:ph sz="quarter" idx="13"/>
          </p:nvPr>
        </p:nvSpPr>
        <p:spPr>
          <a:xfrm>
            <a:off x="6336938" y="1391952"/>
            <a:ext cx="34564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01 Content Placeholder"/>
          <p:cNvSpPr>
            <a:spLocks noGrp="1"/>
          </p:cNvSpPr>
          <p:nvPr>
            <p:ph sz="quarter" idx="12"/>
          </p:nvPr>
        </p:nvSpPr>
        <p:spPr>
          <a:xfrm>
            <a:off x="2736446" y="1391952"/>
            <a:ext cx="34564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title"/>
          <p:cNvSpPr>
            <a:spLocks noGrp="1"/>
          </p:cNvSpPr>
          <p:nvPr>
            <p:ph type="title"/>
          </p:nvPr>
        </p:nvSpPr>
        <p:spPr>
          <a:xfrm>
            <a:off x="576275" y="311157"/>
            <a:ext cx="9217025" cy="720725"/>
          </a:xfrm>
        </p:spPr>
        <p:txBody>
          <a:bodyPr/>
          <a:lstStyle/>
          <a:p>
            <a:r>
              <a:rPr lang="en-US" smtClean="0"/>
              <a:t>Click to edit Master title style</a:t>
            </a:r>
            <a:endParaRPr lang="en-US" dirty="0"/>
          </a:p>
        </p:txBody>
      </p:sp>
      <p:sp>
        <p:nvSpPr>
          <p:cNvPr id="3" name="Footer Placeholder 2"/>
          <p:cNvSpPr>
            <a:spLocks noGrp="1"/>
          </p:cNvSpPr>
          <p:nvPr>
            <p:ph type="ftr" sz="quarter" idx="16"/>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370446284"/>
      </p:ext>
    </p:extLst>
  </p:cSld>
  <p:clrMapOvr>
    <a:masterClrMapping/>
  </p:clrMapOvr>
  <p:timing>
    <p:tnLst>
      <p:par>
        <p:cTn id="1" dur="indefinite" restart="never" nodeType="tmRoot"/>
      </p:par>
    </p:tnLst>
  </p:timing>
  <p:hf sldNum="0" hd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27" name="06 Content Placeholder"/>
          <p:cNvSpPr>
            <a:spLocks noGrp="1"/>
          </p:cNvSpPr>
          <p:nvPr>
            <p:ph sz="quarter" idx="17"/>
          </p:nvPr>
        </p:nvSpPr>
        <p:spPr>
          <a:xfrm>
            <a:off x="7534846" y="405632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05 Content Placeholder"/>
          <p:cNvSpPr>
            <a:spLocks noGrp="1"/>
          </p:cNvSpPr>
          <p:nvPr>
            <p:ph sz="quarter" idx="16"/>
          </p:nvPr>
        </p:nvSpPr>
        <p:spPr>
          <a:xfrm>
            <a:off x="5135641" y="405632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04 Content Placeholder"/>
          <p:cNvSpPr>
            <a:spLocks noGrp="1"/>
          </p:cNvSpPr>
          <p:nvPr>
            <p:ph sz="quarter" idx="15"/>
          </p:nvPr>
        </p:nvSpPr>
        <p:spPr>
          <a:xfrm>
            <a:off x="2736436" y="405632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03 Content Placeholder"/>
          <p:cNvSpPr>
            <a:spLocks noGrp="1"/>
          </p:cNvSpPr>
          <p:nvPr>
            <p:ph sz="quarter" idx="14"/>
          </p:nvPr>
        </p:nvSpPr>
        <p:spPr>
          <a:xfrm>
            <a:off x="7534846" y="139195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02 Content Placeholder"/>
          <p:cNvSpPr>
            <a:spLocks noGrp="1"/>
          </p:cNvSpPr>
          <p:nvPr>
            <p:ph sz="quarter" idx="13"/>
          </p:nvPr>
        </p:nvSpPr>
        <p:spPr>
          <a:xfrm>
            <a:off x="5135641" y="139195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01 Content Placeholder"/>
          <p:cNvSpPr>
            <a:spLocks noGrp="1"/>
          </p:cNvSpPr>
          <p:nvPr>
            <p:ph sz="quarter" idx="12"/>
          </p:nvPr>
        </p:nvSpPr>
        <p:spPr>
          <a:xfrm>
            <a:off x="2736436" y="139195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title"/>
          <p:cNvSpPr>
            <a:spLocks noGrp="1"/>
          </p:cNvSpPr>
          <p:nvPr>
            <p:ph type="title"/>
          </p:nvPr>
        </p:nvSpPr>
        <p:spPr>
          <a:xfrm>
            <a:off x="576275" y="311157"/>
            <a:ext cx="9217025" cy="720725"/>
          </a:xfrm>
        </p:spPr>
        <p:txBody>
          <a:bodyPr/>
          <a:lstStyle/>
          <a:p>
            <a:r>
              <a:rPr lang="en-US" smtClean="0"/>
              <a:t>Click to edit Master title style</a:t>
            </a:r>
            <a:endParaRPr lang="en-US" dirty="0"/>
          </a:p>
        </p:txBody>
      </p:sp>
      <p:sp>
        <p:nvSpPr>
          <p:cNvPr id="3" name="Footer Placeholder 2"/>
          <p:cNvSpPr>
            <a:spLocks noGrp="1"/>
          </p:cNvSpPr>
          <p:nvPr>
            <p:ph type="ftr" sz="quarter" idx="18"/>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536511236"/>
      </p:ext>
    </p:extLst>
  </p:cSld>
  <p:clrMapOvr>
    <a:masterClrMapping/>
  </p:clrMapOvr>
  <p:timing>
    <p:tnLst>
      <p:par>
        <p:cTn id="1" dur="indefinite" restart="never" nodeType="tmRoot"/>
      </p:par>
    </p:tnLst>
  </p:timing>
  <p:hf sldNum="0" hdr="0" dt="0"/>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ontent 08">
    <p:spTree>
      <p:nvGrpSpPr>
        <p:cNvPr id="1" name=""/>
        <p:cNvGrpSpPr/>
        <p:nvPr/>
      </p:nvGrpSpPr>
      <p:grpSpPr>
        <a:xfrm>
          <a:off x="0" y="0"/>
          <a:ext cx="0" cy="0"/>
          <a:chOff x="0" y="0"/>
          <a:chExt cx="0" cy="0"/>
        </a:xfrm>
      </p:grpSpPr>
      <p:sp>
        <p:nvSpPr>
          <p:cNvPr id="24" name="06 Content Placeholder"/>
          <p:cNvSpPr>
            <a:spLocks noGrp="1"/>
          </p:cNvSpPr>
          <p:nvPr>
            <p:ph sz="quarter" idx="17"/>
          </p:nvPr>
        </p:nvSpPr>
        <p:spPr>
          <a:xfrm>
            <a:off x="6336938" y="4949047"/>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05 Content Placeholder"/>
          <p:cNvSpPr>
            <a:spLocks noGrp="1"/>
          </p:cNvSpPr>
          <p:nvPr>
            <p:ph sz="quarter" idx="16"/>
          </p:nvPr>
        </p:nvSpPr>
        <p:spPr>
          <a:xfrm>
            <a:off x="2736446" y="4949047"/>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04 Content Placeholder"/>
          <p:cNvSpPr>
            <a:spLocks noGrp="1"/>
          </p:cNvSpPr>
          <p:nvPr>
            <p:ph sz="quarter" idx="15"/>
          </p:nvPr>
        </p:nvSpPr>
        <p:spPr>
          <a:xfrm>
            <a:off x="6336938" y="3170503"/>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03 Content Placeholder"/>
          <p:cNvSpPr>
            <a:spLocks noGrp="1"/>
          </p:cNvSpPr>
          <p:nvPr>
            <p:ph sz="quarter" idx="14"/>
          </p:nvPr>
        </p:nvSpPr>
        <p:spPr>
          <a:xfrm>
            <a:off x="2736446" y="3170503"/>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02 Content Placeholder"/>
          <p:cNvSpPr>
            <a:spLocks noGrp="1"/>
          </p:cNvSpPr>
          <p:nvPr>
            <p:ph sz="quarter" idx="13"/>
          </p:nvPr>
        </p:nvSpPr>
        <p:spPr>
          <a:xfrm>
            <a:off x="6336938" y="1391959"/>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01 Content Placeholder"/>
          <p:cNvSpPr>
            <a:spLocks noGrp="1"/>
          </p:cNvSpPr>
          <p:nvPr>
            <p:ph sz="quarter" idx="12"/>
          </p:nvPr>
        </p:nvSpPr>
        <p:spPr>
          <a:xfrm>
            <a:off x="2736446" y="1391959"/>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lide title"/>
          <p:cNvSpPr>
            <a:spLocks noGrp="1"/>
          </p:cNvSpPr>
          <p:nvPr>
            <p:ph type="title"/>
          </p:nvPr>
        </p:nvSpPr>
        <p:spPr>
          <a:xfrm>
            <a:off x="576275" y="311157"/>
            <a:ext cx="9217025" cy="720725"/>
          </a:xfrm>
        </p:spPr>
        <p:txBody>
          <a:bodyPr/>
          <a:lstStyle/>
          <a:p>
            <a:r>
              <a:rPr lang="en-US" smtClean="0"/>
              <a:t>Click to edit Master title style</a:t>
            </a:r>
            <a:endParaRPr lang="en-US" dirty="0"/>
          </a:p>
        </p:txBody>
      </p:sp>
      <p:sp>
        <p:nvSpPr>
          <p:cNvPr id="3" name="Footer Placeholder 2"/>
          <p:cNvSpPr>
            <a:spLocks noGrp="1"/>
          </p:cNvSpPr>
          <p:nvPr>
            <p:ph type="ftr" sz="quarter" idx="18"/>
          </p:nvPr>
        </p:nvSpPr>
        <p:spPr>
          <a:xfrm>
            <a:off x="7507288" y="6768675"/>
            <a:ext cx="2286000" cy="18280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980367456"/>
      </p:ext>
    </p:extLst>
  </p:cSld>
  <p:clrMapOvr>
    <a:masterClrMapping/>
  </p:clrMapOvr>
  <p:timing>
    <p:tnLst>
      <p:par>
        <p:cTn id="1" dur="indefinite" restart="never" nodeType="tmRoot"/>
      </p:par>
    </p:tnLst>
  </p:timing>
  <p:hf sldNum="0" hdr="0" dt="0"/>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pic>
        <p:nvPicPr>
          <p:cNvPr id="22" name="Picture 2" descr="H:\shutterstock_64133626.jpg"/>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t="18022" b="50819"/>
          <a:stretch/>
        </p:blipFill>
        <p:spPr bwMode="auto">
          <a:xfrm>
            <a:off x="0" y="3630615"/>
            <a:ext cx="10369550" cy="215488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Red bar"/>
          <p:cNvGrpSpPr/>
          <p:nvPr userDrawn="1"/>
        </p:nvGrpSpPr>
        <p:grpSpPr>
          <a:xfrm>
            <a:off x="10045700" y="7"/>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a:solidFill>
                  <a:srgbClr val="000000"/>
                </a:solidFill>
                <a:latin typeface="Arial" charset="0"/>
                <a:cs typeface="Arial" charset="0"/>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a:solidFill>
                  <a:srgbClr val="000000"/>
                </a:solidFill>
                <a:latin typeface="Arial" charset="0"/>
                <a:cs typeface="Arial" charset="0"/>
              </a:endParaRPr>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24" y="6086010"/>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6010"/>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6010"/>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1250"/>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hidden="1"/>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6003"/>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25" y="6086010"/>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0638"/>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0638"/>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312" y="6086010"/>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3630"/>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6197"/>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6003"/>
            <a:ext cx="1700784" cy="597774"/>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25" y="6086990"/>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3545"/>
            <a:ext cx="8813800" cy="43338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smtClean="0"/>
              <a:t>Click to edit Master title style</a:t>
            </a:r>
          </a:p>
        </p:txBody>
      </p:sp>
      <p:sp>
        <p:nvSpPr>
          <p:cNvPr id="4" name="Footer Placeholder 3"/>
          <p:cNvSpPr>
            <a:spLocks noGrp="1"/>
          </p:cNvSpPr>
          <p:nvPr>
            <p:ph type="ftr" sz="quarter" idx="10"/>
          </p:nvPr>
        </p:nvSpPr>
        <p:spPr>
          <a:xfrm>
            <a:off x="720725" y="6768675"/>
            <a:ext cx="2286000" cy="182800"/>
          </a:xfrm>
        </p:spPr>
        <p:txBody>
          <a:bodyPr wrap="square" lIns="0" tIns="0" rIns="0" bIns="0" anchor="ctr">
            <a:noAutofit/>
          </a:bodyPr>
          <a:lstStyle>
            <a:lvl1pPr algn="l">
              <a:defRPr/>
            </a:lvl1pPr>
          </a:lstStyle>
          <a:p>
            <a:endParaRPr lang="en-US"/>
          </a:p>
        </p:txBody>
      </p:sp>
    </p:spTree>
    <p:extLst>
      <p:ext uri="{BB962C8B-B14F-4D97-AF65-F5344CB8AC3E}">
        <p14:creationId xmlns:p14="http://schemas.microsoft.com/office/powerpoint/2010/main" val="4157131658"/>
      </p:ext>
    </p:extLst>
  </p:cSld>
  <p:clrMapOvr>
    <a:masterClrMapping/>
  </p:clrMapOvr>
  <p:timing>
    <p:tnLst>
      <p:par>
        <p:cTn id="1" dur="indefinite" restart="never" nodeType="tmRoot"/>
      </p:par>
    </p:tnLst>
  </p:timing>
  <p:hf sldNum="0" hdr="0" dt="0"/>
</p:sldLayout>
</file>

<file path=ppt/slideLayouts/slideLayout3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3610" y="161166"/>
            <a:ext cx="9058400" cy="58894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86611" y="1151054"/>
            <a:ext cx="8945398" cy="5406192"/>
          </a:xfrm>
        </p:spPr>
        <p:txBody>
          <a:bodyPr/>
          <a:lstStyle/>
          <a:p>
            <a:pPr lvl="0"/>
            <a:endParaRPr lang="en-US" noProof="0"/>
          </a:p>
        </p:txBody>
      </p:sp>
      <p:sp>
        <p:nvSpPr>
          <p:cNvPr id="4" name="Rectangle 3"/>
          <p:cNvSpPr>
            <a:spLocks noGrp="1" noChangeArrowheads="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149745081"/>
      </p:ext>
    </p:extLst>
  </p:cSld>
  <p:clrMapOvr>
    <a:masterClrMapping/>
  </p:clrMapOvr>
  <p:transition spd="slow">
    <p:wipe/>
  </p:transition>
  <p:hf sldNum="0" hdr="0" dt="0"/>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47" name="Picture 16"/>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b="2032"/>
          <a:stretch/>
        </p:blipFill>
        <p:spPr bwMode="auto">
          <a:xfrm>
            <a:off x="1595" y="1"/>
            <a:ext cx="10366375"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ed bar"/>
          <p:cNvGrpSpPr/>
          <p:nvPr userDrawn="1"/>
        </p:nvGrpSpPr>
        <p:grpSpPr>
          <a:xfrm>
            <a:off x="10045700" y="4"/>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algn="l" defTabSz="995363" eaLnBrk="1" hangingPunct="1">
                <a:spcBef>
                  <a:spcPct val="50000"/>
                </a:spcBef>
              </a:pPr>
              <a:endParaRPr lang="en-US" sz="700" i="1" dirty="0">
                <a:solidFill>
                  <a:srgbClr val="000000"/>
                </a:solidFill>
                <a:latin typeface="Arial" charset="0"/>
                <a:cs typeface="Arial" charset="0"/>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algn="l" defTabSz="935038" eaLnBrk="1" hangingPunct="1">
                <a:spcBef>
                  <a:spcPct val="50000"/>
                </a:spcBef>
              </a:pPr>
              <a:endParaRPr lang="en-US" sz="700" b="0" i="1" dirty="0">
                <a:solidFill>
                  <a:srgbClr val="000000"/>
                </a:solidFill>
                <a:latin typeface="Arial" charset="0"/>
                <a:cs typeface="Arial" charset="0"/>
              </a:endParaRPr>
            </a:p>
          </p:txBody>
        </p:sp>
      </p:grpSp>
      <p:pic>
        <p:nvPicPr>
          <p:cNvPr id="28"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8" y="6086007"/>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0"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6007"/>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1"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6007"/>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2"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1247"/>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3" name="HSBC Master Brand" descr="HSBC Hexagon_logo" hidden="1"/>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6003"/>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22" y="6086007"/>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0638"/>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0638"/>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GBM" descr="HSBC GBM_Black_CMYK"/>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306" y="6086007"/>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39"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3627"/>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6194"/>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6003"/>
            <a:ext cx="1700784" cy="597774"/>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22" y="6086987"/>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27" name="Date"/>
          <p:cNvSpPr>
            <a:spLocks noGrp="1"/>
          </p:cNvSpPr>
          <p:nvPr userDrawn="1">
            <p:ph type="body" sz="quarter" idx="11" hasCustomPrompt="1"/>
          </p:nvPr>
        </p:nvSpPr>
        <p:spPr>
          <a:xfrm>
            <a:off x="3240088" y="5495925"/>
            <a:ext cx="2286000" cy="2286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Date: XXXX</a:t>
            </a:r>
          </a:p>
        </p:txBody>
      </p:sp>
      <p:sp>
        <p:nvSpPr>
          <p:cNvPr id="26" name="Prepared by"/>
          <p:cNvSpPr>
            <a:spLocks noGrp="1"/>
          </p:cNvSpPr>
          <p:nvPr userDrawn="1">
            <p:ph type="body" sz="quarter" idx="10" hasCustomPrompt="1"/>
          </p:nvPr>
        </p:nvSpPr>
        <p:spPr>
          <a:xfrm>
            <a:off x="720725" y="5495925"/>
            <a:ext cx="2286000" cy="2286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Prepared by: XXXX</a:t>
            </a:r>
          </a:p>
        </p:txBody>
      </p:sp>
      <p:sp>
        <p:nvSpPr>
          <p:cNvPr id="25" name="Master subtitle"/>
          <p:cNvSpPr>
            <a:spLocks noGrp="1" noChangeArrowheads="1"/>
          </p:cNvSpPr>
          <p:nvPr userDrawn="1">
            <p:ph type="subTitle" sz="quarter" idx="1"/>
          </p:nvPr>
        </p:nvSpPr>
        <p:spPr>
          <a:xfrm>
            <a:off x="720725" y="4848225"/>
            <a:ext cx="7258050" cy="504825"/>
          </a:xfrm>
          <a:prstGeom prst="rect">
            <a:avLst/>
          </a:prstGeom>
        </p:spPr>
        <p:txBody>
          <a:bodyPr tIns="0"/>
          <a:lstStyle>
            <a:lvl1pPr marL="0" indent="0">
              <a:buClrTx/>
              <a:buFontTx/>
              <a:buNone/>
              <a:defRPr sz="2800" smtClean="0"/>
            </a:lvl1pPr>
          </a:lstStyle>
          <a:p>
            <a:pPr lvl="0"/>
            <a:r>
              <a:rPr lang="en-US" noProof="0" dirty="0" smtClean="0"/>
              <a:t>Click to edit Master subtitle style</a:t>
            </a:r>
            <a:endParaRPr lang="en-GB" noProof="0" dirty="0" smtClean="0"/>
          </a:p>
        </p:txBody>
      </p:sp>
      <p:sp>
        <p:nvSpPr>
          <p:cNvPr id="24" name="Master title"/>
          <p:cNvSpPr>
            <a:spLocks noGrp="1" noChangeArrowheads="1"/>
          </p:cNvSpPr>
          <p:nvPr userDrawn="1">
            <p:ph type="ctrTitle" sz="quarter"/>
          </p:nvPr>
        </p:nvSpPr>
        <p:spPr>
          <a:xfrm>
            <a:off x="720725" y="4343301"/>
            <a:ext cx="8813800" cy="503237"/>
          </a:xfrm>
          <a:prstGeom prst="rect">
            <a:avLst/>
          </a:prstGeom>
        </p:spPr>
        <p:txBody>
          <a:bodyPr bIns="0"/>
          <a:lstStyle>
            <a:lvl1pPr>
              <a:lnSpc>
                <a:spcPct val="100000"/>
              </a:lnSpc>
              <a:defRPr sz="3000" b="1" smtClean="0">
                <a:solidFill>
                  <a:schemeClr val="tx1"/>
                </a:solidFill>
              </a:defRPr>
            </a:lvl1pPr>
          </a:lstStyle>
          <a:p>
            <a:pPr lvl="0"/>
            <a:r>
              <a:rPr lang="en-US" noProof="0" dirty="0" smtClean="0"/>
              <a:t>Click to edit Master title style</a:t>
            </a:r>
            <a:endParaRPr lang="en-GB" noProof="0" dirty="0" smtClean="0"/>
          </a:p>
        </p:txBody>
      </p:sp>
      <p:sp>
        <p:nvSpPr>
          <p:cNvPr id="2" name="Footer Placeholder 1"/>
          <p:cNvSpPr>
            <a:spLocks noGrp="1"/>
          </p:cNvSpPr>
          <p:nvPr>
            <p:ph type="ftr" sz="quarter" idx="12"/>
          </p:nvPr>
        </p:nvSpPr>
        <p:spPr>
          <a:xfrm>
            <a:off x="720725" y="6768675"/>
            <a:ext cx="2286000" cy="182800"/>
          </a:xfrm>
        </p:spPr>
        <p:txBody>
          <a:bodyPr wrap="square" lIns="0" tIns="0" rIns="0" bIns="0" anchor="ctr">
            <a:noAutofit/>
          </a:bodyPr>
          <a:lstStyle>
            <a:lvl1pPr algn="l">
              <a:defRPr/>
            </a:lvl1pPr>
          </a:lstStyle>
          <a:p>
            <a:endParaRPr lang="en-US" dirty="0"/>
          </a:p>
        </p:txBody>
      </p:sp>
    </p:spTree>
    <p:extLst>
      <p:ext uri="{BB962C8B-B14F-4D97-AF65-F5344CB8AC3E}">
        <p14:creationId xmlns:p14="http://schemas.microsoft.com/office/powerpoint/2010/main" val="1682012242"/>
      </p:ext>
    </p:extLst>
  </p:cSld>
  <p:clrMapOvr>
    <a:masterClrMapping/>
  </p:clrMapOvr>
  <p:timing>
    <p:tnLst>
      <p:par>
        <p:cTn id="1" dur="indefinite" restart="never" nodeType="tmRoot"/>
      </p:par>
    </p:tnLst>
  </p:timing>
  <p:hf sldNum="0" hdr="0" dt="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25" name="Picture 1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624268"/>
            <a:ext cx="103695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Red bar"/>
          <p:cNvGrpSpPr/>
          <p:nvPr userDrawn="1"/>
        </p:nvGrpSpPr>
        <p:grpSpPr>
          <a:xfrm>
            <a:off x="10045700" y="4"/>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algn="l" defTabSz="995363" eaLnBrk="1" hangingPunct="1">
                <a:spcBef>
                  <a:spcPct val="50000"/>
                </a:spcBef>
              </a:pPr>
              <a:endParaRPr lang="en-US" sz="700" i="1" dirty="0">
                <a:solidFill>
                  <a:srgbClr val="000000"/>
                </a:solidFill>
                <a:latin typeface="Arial" charset="0"/>
                <a:cs typeface="Arial" charset="0"/>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algn="l" defTabSz="935038" eaLnBrk="1" hangingPunct="1">
                <a:spcBef>
                  <a:spcPct val="50000"/>
                </a:spcBef>
              </a:pPr>
              <a:endParaRPr lang="en-US" sz="700" b="0" i="1" dirty="0">
                <a:solidFill>
                  <a:srgbClr val="000000"/>
                </a:solidFill>
                <a:latin typeface="Arial" charset="0"/>
                <a:cs typeface="Arial" charset="0"/>
              </a:endParaRPr>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8" y="6086007"/>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6007"/>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6007"/>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1247"/>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hidden="1"/>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6003"/>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22" y="6086007"/>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0638"/>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0638"/>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306" y="6086007"/>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3627"/>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6194"/>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6003"/>
            <a:ext cx="1700784" cy="597774"/>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22" y="6086987"/>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3542"/>
            <a:ext cx="8813800" cy="43338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smtClean="0"/>
              <a:t>Click to edit Master title style</a:t>
            </a:r>
          </a:p>
        </p:txBody>
      </p:sp>
      <p:sp>
        <p:nvSpPr>
          <p:cNvPr id="3" name="Footer Placeholder 2"/>
          <p:cNvSpPr>
            <a:spLocks noGrp="1"/>
          </p:cNvSpPr>
          <p:nvPr>
            <p:ph type="ftr" sz="quarter" idx="10"/>
          </p:nvPr>
        </p:nvSpPr>
        <p:spPr>
          <a:xfrm>
            <a:off x="720725" y="6768675"/>
            <a:ext cx="2286000" cy="182800"/>
          </a:xfrm>
        </p:spPr>
        <p:txBody>
          <a:bodyPr wrap="square" lIns="0" tIns="0" rIns="0" bIns="0" anchor="ctr">
            <a:noAutofit/>
          </a:bodyPr>
          <a:lstStyle>
            <a:lvl1pPr algn="l">
              <a:defRPr/>
            </a:lvl1pPr>
          </a:lstStyle>
          <a:p>
            <a:endParaRPr lang="en-US" dirty="0"/>
          </a:p>
        </p:txBody>
      </p:sp>
    </p:spTree>
    <p:extLst>
      <p:ext uri="{BB962C8B-B14F-4D97-AF65-F5344CB8AC3E}">
        <p14:creationId xmlns:p14="http://schemas.microsoft.com/office/powerpoint/2010/main" val="3530855587"/>
      </p:ext>
    </p:extLst>
  </p:cSld>
  <p:clrMapOvr>
    <a:masterClrMapping/>
  </p:clrMapOvr>
  <p:timing>
    <p:tnLst>
      <p:par>
        <p:cTn id="1" dur="indefinite" restart="never" nodeType="tmRoot"/>
      </p:par>
    </p:tnLst>
  </p:timing>
  <p:hf sldNum="0" hdr="0" dt="0"/>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title"/>
          <p:cNvSpPr>
            <a:spLocks noGrp="1" noChangeArrowheads="1"/>
          </p:cNvSpPr>
          <p:nvPr>
            <p:ph type="title"/>
          </p:nvPr>
        </p:nvSpPr>
        <p:spPr bwMode="auto">
          <a:xfrm>
            <a:off x="576271" y="311154"/>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0"/>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021342529"/>
      </p:ext>
    </p:extLst>
  </p:cSld>
  <p:clrMapOvr>
    <a:masterClrMapping/>
  </p:clrMapOvr>
  <p:timing>
    <p:tnLst>
      <p:par>
        <p:cTn id="1" dur="indefinite" restart="never" nodeType="tmRoot"/>
      </p:par>
    </p:tnLst>
  </p:timing>
  <p:hf sldNum="0" hdr="0" dt="0"/>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9" name="01 Content Placeholder"/>
          <p:cNvSpPr>
            <a:spLocks noGrp="1"/>
          </p:cNvSpPr>
          <p:nvPr>
            <p:ph sz="quarter" idx="11"/>
          </p:nvPr>
        </p:nvSpPr>
        <p:spPr>
          <a:xfrm>
            <a:off x="576136" y="1391956"/>
            <a:ext cx="9217280"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title"/>
          <p:cNvSpPr>
            <a:spLocks noGrp="1" noChangeArrowheads="1"/>
          </p:cNvSpPr>
          <p:nvPr>
            <p:ph type="title"/>
          </p:nvPr>
        </p:nvSpPr>
        <p:spPr bwMode="auto">
          <a:xfrm>
            <a:off x="576271" y="311154"/>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2"/>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2019176841"/>
      </p:ext>
    </p:extLst>
  </p:cSld>
  <p:clrMapOvr>
    <a:masterClrMapping/>
  </p:clrMapOvr>
  <p:timing>
    <p:tnLst>
      <p:par>
        <p:cTn id="1" dur="indefinite" restart="never" nodeType="tmRoot"/>
      </p:par>
    </p:tnLst>
  </p:timing>
  <p:hf sldNum="0" hdr="0" dt="0"/>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9" name="02 Content Placeholder"/>
          <p:cNvSpPr>
            <a:spLocks noGrp="1"/>
          </p:cNvSpPr>
          <p:nvPr>
            <p:ph sz="quarter" idx="12"/>
          </p:nvPr>
        </p:nvSpPr>
        <p:spPr>
          <a:xfrm>
            <a:off x="5256791" y="1391956"/>
            <a:ext cx="4536629"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01 Content Placeholder"/>
          <p:cNvSpPr>
            <a:spLocks noGrp="1"/>
          </p:cNvSpPr>
          <p:nvPr>
            <p:ph sz="quarter" idx="11"/>
          </p:nvPr>
        </p:nvSpPr>
        <p:spPr>
          <a:xfrm>
            <a:off x="576143" y="1391956"/>
            <a:ext cx="4536629"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title"/>
          <p:cNvSpPr>
            <a:spLocks noGrp="1" noChangeArrowheads="1"/>
          </p:cNvSpPr>
          <p:nvPr>
            <p:ph type="title"/>
          </p:nvPr>
        </p:nvSpPr>
        <p:spPr bwMode="auto">
          <a:xfrm>
            <a:off x="576271" y="311154"/>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3"/>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4102903605"/>
      </p:ext>
    </p:extLst>
  </p:cSld>
  <p:clrMapOvr>
    <a:masterClrMapping/>
  </p:clrMapOvr>
  <p:timing>
    <p:tnLst>
      <p:par>
        <p:cTn id="1" dur="indefinite" restart="never" nodeType="tmRoot"/>
      </p:par>
    </p:tnLst>
  </p:timing>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0"/>
          <p:cNvSpPr>
            <a:spLocks noChangeArrowheads="1"/>
          </p:cNvSpPr>
          <p:nvPr userDrawn="1"/>
        </p:nvSpPr>
        <p:spPr bwMode="auto">
          <a:xfrm>
            <a:off x="0" y="3624271"/>
            <a:ext cx="10369550" cy="2160587"/>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791" rIns="0" bIns="0" anchor="ctr"/>
          <a:lstStyle/>
          <a:p>
            <a:endParaRPr lang="en-US" dirty="0">
              <a:solidFill>
                <a:srgbClr val="000000"/>
              </a:solidFill>
            </a:endParaRPr>
          </a:p>
        </p:txBody>
      </p:sp>
      <p:pic>
        <p:nvPicPr>
          <p:cNvPr id="4" name="Picture 25" descr="HSBC GBM_Black_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25" y="6086484"/>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56" tIns="49729" rIns="99456" bIns="49729" anchor="ctr"/>
          <a:lstStyle/>
          <a:p>
            <a:pPr defTabSz="993366">
              <a:spcBef>
                <a:spcPct val="50000"/>
              </a:spcBef>
            </a:pPr>
            <a:endParaRPr lang="en-US" sz="700" i="1" dirty="0">
              <a:solidFill>
                <a:srgbClr val="000000"/>
              </a:solidFill>
            </a:endParaRPr>
          </a:p>
        </p:txBody>
      </p:sp>
      <p:sp>
        <p:nvSpPr>
          <p:cNvPr id="6" name="AutoShape 27"/>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456" tIns="49729" rIns="99456" bIns="49729" anchor="ctr"/>
          <a:lstStyle/>
          <a:p>
            <a:pPr defTabSz="933066">
              <a:spcBef>
                <a:spcPct val="50000"/>
              </a:spcBef>
            </a:pPr>
            <a:endParaRPr lang="en-US" sz="700" b="0" i="1" dirty="0">
              <a:solidFill>
                <a:srgbClr val="000000"/>
              </a:solidFill>
            </a:endParaRPr>
          </a:p>
        </p:txBody>
      </p:sp>
      <p:sp>
        <p:nvSpPr>
          <p:cNvPr id="405551" name="Rectangle 47"/>
          <p:cNvSpPr>
            <a:spLocks noGrp="1" noChangeArrowheads="1"/>
          </p:cNvSpPr>
          <p:nvPr>
            <p:ph type="ctrTitle" sz="quarter"/>
          </p:nvPr>
        </p:nvSpPr>
        <p:spPr>
          <a:xfrm>
            <a:off x="720725" y="2903554"/>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3"/>
          <p:cNvSpPr>
            <a:spLocks noGrp="1" noChangeArrowheads="1"/>
          </p:cNvSpPr>
          <p:nvPr>
            <p:ph type="ftr" sz="quarter" idx="10"/>
          </p:nvPr>
        </p:nvSpPr>
        <p:spPr>
          <a:xfrm>
            <a:off x="719145" y="6769103"/>
            <a:ext cx="65" cy="184585"/>
          </a:xfrm>
        </p:spPr>
        <p:txBody>
          <a:bodyPr/>
          <a:lstStyle>
            <a:lvl1pPr algn="l">
              <a:defRPr/>
            </a:lvl1pPr>
          </a:lstStyle>
          <a:p>
            <a:endParaRPr lang="en-US" dirty="0"/>
          </a:p>
        </p:txBody>
      </p:sp>
    </p:spTree>
    <p:extLst>
      <p:ext uri="{BB962C8B-B14F-4D97-AF65-F5344CB8AC3E}">
        <p14:creationId xmlns:p14="http://schemas.microsoft.com/office/powerpoint/2010/main" val="1929643104"/>
      </p:ext>
    </p:extLst>
  </p:cSld>
  <p:clrMapOvr>
    <a:masterClrMapping/>
  </p:clrMapOvr>
  <p:hf sldNum="0" hdr="0" dt="0"/>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7" name="02 Content Placeholder"/>
          <p:cNvSpPr>
            <a:spLocks noGrp="1"/>
          </p:cNvSpPr>
          <p:nvPr>
            <p:ph sz="quarter" idx="14"/>
          </p:nvPr>
        </p:nvSpPr>
        <p:spPr>
          <a:xfrm>
            <a:off x="576143" y="4056322"/>
            <a:ext cx="9217279"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01 Content Placeholder"/>
          <p:cNvSpPr>
            <a:spLocks noGrp="1"/>
          </p:cNvSpPr>
          <p:nvPr>
            <p:ph sz="quarter" idx="13"/>
          </p:nvPr>
        </p:nvSpPr>
        <p:spPr>
          <a:xfrm>
            <a:off x="576143" y="1391952"/>
            <a:ext cx="9217279"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title"/>
          <p:cNvSpPr>
            <a:spLocks noGrp="1" noChangeArrowheads="1"/>
          </p:cNvSpPr>
          <p:nvPr>
            <p:ph type="title"/>
          </p:nvPr>
        </p:nvSpPr>
        <p:spPr bwMode="auto">
          <a:xfrm>
            <a:off x="576271" y="311154"/>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5"/>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575996376"/>
      </p:ext>
    </p:extLst>
  </p:cSld>
  <p:clrMapOvr>
    <a:masterClrMapping/>
  </p:clrMapOvr>
  <p:timing>
    <p:tnLst>
      <p:par>
        <p:cTn id="1" dur="indefinite" restart="never" nodeType="tmRoot"/>
      </p:par>
    </p:tnLst>
  </p:timing>
  <p:hf sldNum="0" hdr="0" dt="0"/>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1" name="03 Content Placeholder"/>
          <p:cNvSpPr>
            <a:spLocks noGrp="1"/>
          </p:cNvSpPr>
          <p:nvPr>
            <p:ph sz="quarter" idx="15"/>
          </p:nvPr>
        </p:nvSpPr>
        <p:spPr>
          <a:xfrm>
            <a:off x="576143" y="4949044"/>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02 Content Placeholder"/>
          <p:cNvSpPr>
            <a:spLocks noGrp="1"/>
          </p:cNvSpPr>
          <p:nvPr>
            <p:ph sz="quarter" idx="14"/>
          </p:nvPr>
        </p:nvSpPr>
        <p:spPr>
          <a:xfrm>
            <a:off x="576143" y="3170500"/>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01 Content Placeholder"/>
          <p:cNvSpPr>
            <a:spLocks noGrp="1"/>
          </p:cNvSpPr>
          <p:nvPr>
            <p:ph sz="quarter" idx="13"/>
          </p:nvPr>
        </p:nvSpPr>
        <p:spPr>
          <a:xfrm>
            <a:off x="576143" y="1391956"/>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title"/>
          <p:cNvSpPr>
            <a:spLocks noGrp="1" noChangeArrowheads="1"/>
          </p:cNvSpPr>
          <p:nvPr>
            <p:ph type="title"/>
          </p:nvPr>
        </p:nvSpPr>
        <p:spPr bwMode="auto">
          <a:xfrm>
            <a:off x="576271" y="311154"/>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6"/>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531818939"/>
      </p:ext>
    </p:extLst>
  </p:cSld>
  <p:clrMapOvr>
    <a:masterClrMapping/>
  </p:clrMapOvr>
  <p:timing>
    <p:tnLst>
      <p:par>
        <p:cTn id="1" dur="indefinite" restart="never" nodeType="tmRoot"/>
      </p:par>
    </p:tnLst>
  </p:timing>
  <p:hf sldNum="0" hdr="0" dt="0"/>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11" name="04 Content Placeholder"/>
          <p:cNvSpPr>
            <a:spLocks noGrp="1"/>
          </p:cNvSpPr>
          <p:nvPr>
            <p:ph sz="quarter" idx="16"/>
          </p:nvPr>
        </p:nvSpPr>
        <p:spPr>
          <a:xfrm>
            <a:off x="5256785" y="405632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03 Content Placeholder"/>
          <p:cNvSpPr>
            <a:spLocks noGrp="1"/>
          </p:cNvSpPr>
          <p:nvPr>
            <p:ph sz="quarter" idx="15"/>
          </p:nvPr>
        </p:nvSpPr>
        <p:spPr>
          <a:xfrm>
            <a:off x="576136" y="405632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02 Content Placeholder"/>
          <p:cNvSpPr>
            <a:spLocks noGrp="1"/>
          </p:cNvSpPr>
          <p:nvPr>
            <p:ph sz="quarter" idx="14"/>
          </p:nvPr>
        </p:nvSpPr>
        <p:spPr>
          <a:xfrm>
            <a:off x="5256785" y="139195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01 Content Placeholder"/>
          <p:cNvSpPr>
            <a:spLocks noGrp="1"/>
          </p:cNvSpPr>
          <p:nvPr>
            <p:ph sz="quarter" idx="13"/>
          </p:nvPr>
        </p:nvSpPr>
        <p:spPr>
          <a:xfrm>
            <a:off x="576136" y="139195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title"/>
          <p:cNvSpPr>
            <a:spLocks noGrp="1" noChangeArrowheads="1"/>
          </p:cNvSpPr>
          <p:nvPr>
            <p:ph type="title"/>
          </p:nvPr>
        </p:nvSpPr>
        <p:spPr bwMode="auto">
          <a:xfrm>
            <a:off x="576271" y="311154"/>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7"/>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4255616280"/>
      </p:ext>
    </p:extLst>
  </p:cSld>
  <p:clrMapOvr>
    <a:masterClrMapping/>
  </p:clrMapOvr>
  <p:timing>
    <p:tnLst>
      <p:par>
        <p:cTn id="1" dur="indefinite" restart="never" nodeType="tmRoot"/>
      </p:par>
    </p:tnLst>
  </p:timing>
  <p:hf sldNum="0" hdr="0" dt="0"/>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Content 11">
    <p:spTree>
      <p:nvGrpSpPr>
        <p:cNvPr id="1" name=""/>
        <p:cNvGrpSpPr/>
        <p:nvPr/>
      </p:nvGrpSpPr>
      <p:grpSpPr>
        <a:xfrm>
          <a:off x="0" y="0"/>
          <a:ext cx="0" cy="0"/>
          <a:chOff x="0" y="0"/>
          <a:chExt cx="0" cy="0"/>
        </a:xfrm>
      </p:grpSpPr>
      <p:sp>
        <p:nvSpPr>
          <p:cNvPr id="32" name="12 Content Placeholder"/>
          <p:cNvSpPr>
            <a:spLocks noGrp="1"/>
          </p:cNvSpPr>
          <p:nvPr>
            <p:ph sz="quarter" idx="34"/>
          </p:nvPr>
        </p:nvSpPr>
        <p:spPr>
          <a:xfrm>
            <a:off x="7598727" y="4949044"/>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11 Content Placeholder"/>
          <p:cNvSpPr>
            <a:spLocks noGrp="1"/>
          </p:cNvSpPr>
          <p:nvPr>
            <p:ph sz="quarter" idx="33"/>
          </p:nvPr>
        </p:nvSpPr>
        <p:spPr>
          <a:xfrm>
            <a:off x="5257864" y="4949044"/>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10 Content Placeholder"/>
          <p:cNvSpPr>
            <a:spLocks noGrp="1"/>
          </p:cNvSpPr>
          <p:nvPr>
            <p:ph sz="quarter" idx="32"/>
          </p:nvPr>
        </p:nvSpPr>
        <p:spPr>
          <a:xfrm>
            <a:off x="2917000" y="4949044"/>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09 Content Placeholder"/>
          <p:cNvSpPr>
            <a:spLocks noGrp="1"/>
          </p:cNvSpPr>
          <p:nvPr>
            <p:ph sz="quarter" idx="31"/>
          </p:nvPr>
        </p:nvSpPr>
        <p:spPr>
          <a:xfrm>
            <a:off x="576136" y="4949044"/>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08 Content Placeholder"/>
          <p:cNvSpPr>
            <a:spLocks noGrp="1"/>
          </p:cNvSpPr>
          <p:nvPr>
            <p:ph sz="quarter" idx="30"/>
          </p:nvPr>
        </p:nvSpPr>
        <p:spPr>
          <a:xfrm>
            <a:off x="7598727" y="3170500"/>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07 Content Placeholder"/>
          <p:cNvSpPr>
            <a:spLocks noGrp="1"/>
          </p:cNvSpPr>
          <p:nvPr>
            <p:ph sz="quarter" idx="29"/>
          </p:nvPr>
        </p:nvSpPr>
        <p:spPr>
          <a:xfrm>
            <a:off x="5257864" y="3170500"/>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06 Content Placeholder"/>
          <p:cNvSpPr>
            <a:spLocks noGrp="1"/>
          </p:cNvSpPr>
          <p:nvPr>
            <p:ph sz="quarter" idx="28"/>
          </p:nvPr>
        </p:nvSpPr>
        <p:spPr>
          <a:xfrm>
            <a:off x="2917000" y="3170500"/>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05 Content Placeholder"/>
          <p:cNvSpPr>
            <a:spLocks noGrp="1"/>
          </p:cNvSpPr>
          <p:nvPr>
            <p:ph sz="quarter" idx="27"/>
          </p:nvPr>
        </p:nvSpPr>
        <p:spPr>
          <a:xfrm>
            <a:off x="576136" y="3170500"/>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04 Content Placeholder"/>
          <p:cNvSpPr>
            <a:spLocks noGrp="1"/>
          </p:cNvSpPr>
          <p:nvPr>
            <p:ph sz="quarter" idx="26"/>
          </p:nvPr>
        </p:nvSpPr>
        <p:spPr>
          <a:xfrm>
            <a:off x="7598727" y="1391956"/>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03 Content Placeholder"/>
          <p:cNvSpPr>
            <a:spLocks noGrp="1"/>
          </p:cNvSpPr>
          <p:nvPr>
            <p:ph sz="quarter" idx="25"/>
          </p:nvPr>
        </p:nvSpPr>
        <p:spPr>
          <a:xfrm>
            <a:off x="5257864" y="1391956"/>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02 Content Placeholder"/>
          <p:cNvSpPr>
            <a:spLocks noGrp="1"/>
          </p:cNvSpPr>
          <p:nvPr>
            <p:ph sz="quarter" idx="24"/>
          </p:nvPr>
        </p:nvSpPr>
        <p:spPr>
          <a:xfrm>
            <a:off x="2917000" y="1391956"/>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01 Content Placeholder"/>
          <p:cNvSpPr>
            <a:spLocks noGrp="1"/>
          </p:cNvSpPr>
          <p:nvPr>
            <p:ph sz="quarter" idx="23"/>
          </p:nvPr>
        </p:nvSpPr>
        <p:spPr>
          <a:xfrm>
            <a:off x="576136" y="1391956"/>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title"/>
          <p:cNvSpPr>
            <a:spLocks noGrp="1" noChangeArrowheads="1"/>
          </p:cNvSpPr>
          <p:nvPr>
            <p:ph type="title"/>
          </p:nvPr>
        </p:nvSpPr>
        <p:spPr bwMode="auto">
          <a:xfrm>
            <a:off x="576271" y="311154"/>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35"/>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467037186"/>
      </p:ext>
    </p:extLst>
  </p:cSld>
  <p:clrMapOvr>
    <a:masterClrMapping/>
  </p:clrMapOvr>
  <p:timing>
    <p:tnLst>
      <p:par>
        <p:cTn id="1" dur="indefinite" restart="never" nodeType="tmRoot"/>
      </p:par>
    </p:tnLst>
  </p:timing>
  <p:hf sldNum="0" hdr="0" dt="0"/>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74071443"/>
      </p:ext>
    </p:extLst>
  </p:cSld>
  <p:clrMapOvr>
    <a:masterClrMapping/>
  </p:clrMapOvr>
  <p:hf sldNum="0" hdr="0" dt="0"/>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Slide title"/>
          <p:cNvSpPr>
            <a:spLocks noGrp="1"/>
          </p:cNvSpPr>
          <p:nvPr>
            <p:ph type="title"/>
          </p:nvPr>
        </p:nvSpPr>
        <p:spPr/>
        <p:txBody>
          <a:bodyPr/>
          <a:lstStyle/>
          <a:p>
            <a:r>
              <a:rPr lang="en-US" smtClean="0"/>
              <a:t>Click to edit Master title style</a:t>
            </a:r>
            <a:endParaRPr lang="en-US" dirty="0"/>
          </a:p>
        </p:txBody>
      </p:sp>
      <p:sp>
        <p:nvSpPr>
          <p:cNvPr id="2" name="Footer Placeholder 1"/>
          <p:cNvSpPr>
            <a:spLocks noGrp="1"/>
          </p:cNvSpPr>
          <p:nvPr>
            <p:ph type="ftr" sz="quarter" idx="10"/>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2185568400"/>
      </p:ext>
    </p:extLst>
  </p:cSld>
  <p:clrMapOvr>
    <a:masterClrMapping/>
  </p:clrMapOvr>
  <p:timing>
    <p:tnLst>
      <p:par>
        <p:cTn id="1" dur="indefinite" restart="never" nodeType="tmRoot"/>
      </p:par>
    </p:tnLst>
  </p:timing>
  <p:hf sldNum="0" hdr="0" dt="0"/>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12" name="01 Content Placeholder"/>
          <p:cNvSpPr>
            <a:spLocks noGrp="1"/>
          </p:cNvSpPr>
          <p:nvPr>
            <p:ph sz="quarter" idx="12"/>
          </p:nvPr>
        </p:nvSpPr>
        <p:spPr>
          <a:xfrm>
            <a:off x="2736436" y="1391955"/>
            <a:ext cx="7056980" cy="5184720"/>
          </a:xfrm>
        </p:spPr>
        <p:txBody>
          <a:bodyPr t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title"/>
          <p:cNvSpPr>
            <a:spLocks noGrp="1"/>
          </p:cNvSpPr>
          <p:nvPr>
            <p:ph type="title"/>
          </p:nvPr>
        </p:nvSpPr>
        <p:spPr>
          <a:xfrm>
            <a:off x="576269" y="311153"/>
            <a:ext cx="9217025" cy="720725"/>
          </a:xfrm>
        </p:spPr>
        <p:txBody>
          <a:bodyPr/>
          <a:lstStyle/>
          <a:p>
            <a:r>
              <a:rPr lang="en-US" smtClean="0"/>
              <a:t>Click to edit Master title style</a:t>
            </a:r>
            <a:endParaRPr lang="en-US" dirty="0"/>
          </a:p>
        </p:txBody>
      </p:sp>
      <p:sp>
        <p:nvSpPr>
          <p:cNvPr id="2" name="Footer Placeholder 1"/>
          <p:cNvSpPr>
            <a:spLocks noGrp="1"/>
          </p:cNvSpPr>
          <p:nvPr>
            <p:ph type="ftr" sz="quarter" idx="13"/>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989620393"/>
      </p:ext>
    </p:extLst>
  </p:cSld>
  <p:clrMapOvr>
    <a:masterClrMapping/>
  </p:clrMapOvr>
  <p:timing>
    <p:tnLst>
      <p:par>
        <p:cTn id="1" dur="indefinite" restart="never" nodeType="tmRoot"/>
      </p:par>
    </p:tnLst>
  </p:timing>
  <p:hf sldNum="0" hdr="0" dt="0"/>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8" name="02 Content Placeholder"/>
          <p:cNvSpPr>
            <a:spLocks noGrp="1"/>
          </p:cNvSpPr>
          <p:nvPr>
            <p:ph sz="quarter" idx="13"/>
          </p:nvPr>
        </p:nvSpPr>
        <p:spPr>
          <a:xfrm>
            <a:off x="6336938" y="1391955"/>
            <a:ext cx="3456479"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01 Content Placeholder"/>
          <p:cNvSpPr>
            <a:spLocks noGrp="1"/>
          </p:cNvSpPr>
          <p:nvPr>
            <p:ph sz="quarter" idx="12"/>
          </p:nvPr>
        </p:nvSpPr>
        <p:spPr>
          <a:xfrm>
            <a:off x="2736441" y="1391955"/>
            <a:ext cx="3456479"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title"/>
          <p:cNvSpPr>
            <a:spLocks noGrp="1"/>
          </p:cNvSpPr>
          <p:nvPr>
            <p:ph type="title"/>
          </p:nvPr>
        </p:nvSpPr>
        <p:spPr>
          <a:xfrm>
            <a:off x="576269" y="311153"/>
            <a:ext cx="9217025" cy="720725"/>
          </a:xfrm>
        </p:spPr>
        <p:txBody>
          <a:bodyPr/>
          <a:lstStyle/>
          <a:p>
            <a:r>
              <a:rPr lang="en-US" smtClean="0"/>
              <a:t>Click to edit Master title style</a:t>
            </a:r>
            <a:endParaRPr lang="en-US" dirty="0"/>
          </a:p>
        </p:txBody>
      </p:sp>
      <p:sp>
        <p:nvSpPr>
          <p:cNvPr id="2" name="Footer Placeholder 1"/>
          <p:cNvSpPr>
            <a:spLocks noGrp="1"/>
          </p:cNvSpPr>
          <p:nvPr>
            <p:ph type="ftr" sz="quarter" idx="14"/>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2208984757"/>
      </p:ext>
    </p:extLst>
  </p:cSld>
  <p:clrMapOvr>
    <a:masterClrMapping/>
  </p:clrMapOvr>
  <p:timing>
    <p:tnLst>
      <p:par>
        <p:cTn id="1" dur="indefinite" restart="never" nodeType="tmRoot"/>
      </p:par>
    </p:tnLst>
  </p:timing>
  <p:hf sldNum="0" hdr="0" dt="0"/>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7" name="03 Content Placeholder"/>
          <p:cNvSpPr>
            <a:spLocks noGrp="1"/>
          </p:cNvSpPr>
          <p:nvPr>
            <p:ph sz="quarter" idx="18"/>
          </p:nvPr>
        </p:nvSpPr>
        <p:spPr>
          <a:xfrm>
            <a:off x="7534847" y="1391955"/>
            <a:ext cx="2258568"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02 Content Placeholder"/>
          <p:cNvSpPr>
            <a:spLocks noGrp="1"/>
          </p:cNvSpPr>
          <p:nvPr>
            <p:ph sz="quarter" idx="17"/>
          </p:nvPr>
        </p:nvSpPr>
        <p:spPr>
          <a:xfrm>
            <a:off x="5135642" y="1391955"/>
            <a:ext cx="2258568"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01 Content Placeholder"/>
          <p:cNvSpPr>
            <a:spLocks noGrp="1"/>
          </p:cNvSpPr>
          <p:nvPr>
            <p:ph sz="quarter" idx="12"/>
          </p:nvPr>
        </p:nvSpPr>
        <p:spPr>
          <a:xfrm>
            <a:off x="2736436" y="1391955"/>
            <a:ext cx="2258568" cy="518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title"/>
          <p:cNvSpPr>
            <a:spLocks noGrp="1"/>
          </p:cNvSpPr>
          <p:nvPr>
            <p:ph type="title"/>
          </p:nvPr>
        </p:nvSpPr>
        <p:spPr>
          <a:xfrm>
            <a:off x="576269" y="311153"/>
            <a:ext cx="9217025" cy="720725"/>
          </a:xfrm>
        </p:spPr>
        <p:txBody>
          <a:bodyPr/>
          <a:lstStyle/>
          <a:p>
            <a:r>
              <a:rPr lang="en-US" smtClean="0"/>
              <a:t>Click to edit Master title style</a:t>
            </a:r>
            <a:endParaRPr lang="en-US" dirty="0"/>
          </a:p>
        </p:txBody>
      </p:sp>
      <p:sp>
        <p:nvSpPr>
          <p:cNvPr id="2" name="Footer Placeholder 1"/>
          <p:cNvSpPr>
            <a:spLocks noGrp="1"/>
          </p:cNvSpPr>
          <p:nvPr>
            <p:ph type="ftr" sz="quarter" idx="19"/>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653386333"/>
      </p:ext>
    </p:extLst>
  </p:cSld>
  <p:clrMapOvr>
    <a:masterClrMapping/>
  </p:clrMapOvr>
  <p:timing>
    <p:tnLst>
      <p:par>
        <p:cTn id="1" dur="indefinite" restart="never" nodeType="tmRoot"/>
      </p:par>
    </p:tnLst>
  </p:timing>
  <p:hf sldNum="0" hd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21" name="02 Content Placeholder"/>
          <p:cNvSpPr>
            <a:spLocks noGrp="1"/>
          </p:cNvSpPr>
          <p:nvPr>
            <p:ph sz="quarter" idx="13"/>
          </p:nvPr>
        </p:nvSpPr>
        <p:spPr>
          <a:xfrm>
            <a:off x="2736441" y="4056322"/>
            <a:ext cx="70569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01 Content Placeholder"/>
          <p:cNvSpPr>
            <a:spLocks noGrp="1"/>
          </p:cNvSpPr>
          <p:nvPr>
            <p:ph sz="quarter" idx="12"/>
          </p:nvPr>
        </p:nvSpPr>
        <p:spPr>
          <a:xfrm>
            <a:off x="2736441" y="1391952"/>
            <a:ext cx="70569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title"/>
          <p:cNvSpPr>
            <a:spLocks noGrp="1"/>
          </p:cNvSpPr>
          <p:nvPr>
            <p:ph type="title"/>
          </p:nvPr>
        </p:nvSpPr>
        <p:spPr>
          <a:xfrm>
            <a:off x="576269" y="311153"/>
            <a:ext cx="9217025" cy="720725"/>
          </a:xfrm>
        </p:spPr>
        <p:txBody>
          <a:bodyPr/>
          <a:lstStyle/>
          <a:p>
            <a:r>
              <a:rPr lang="en-US" smtClean="0"/>
              <a:t>Click to edit Master title style</a:t>
            </a:r>
            <a:endParaRPr lang="en-US" dirty="0"/>
          </a:p>
        </p:txBody>
      </p:sp>
      <p:sp>
        <p:nvSpPr>
          <p:cNvPr id="2" name="Footer Placeholder 1"/>
          <p:cNvSpPr>
            <a:spLocks noGrp="1"/>
          </p:cNvSpPr>
          <p:nvPr>
            <p:ph type="ftr" sz="quarter" idx="14"/>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173227195"/>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86068" y="1703398"/>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9333" y="1703398"/>
            <a:ext cx="3190875" cy="155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175651733"/>
      </p:ext>
    </p:extLst>
  </p:cSld>
  <p:clrMapOvr>
    <a:masterClrMapping/>
  </p:clrMapOvr>
  <p:timing>
    <p:tnLst>
      <p:par>
        <p:cTn id="1" dur="indefinite" restart="never" nodeType="tmRoot"/>
      </p:par>
    </p:tnLst>
  </p:timing>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lIns="91343" tIns="45672" rIns="91343" bIns="45672"/>
          <a:lstStyle>
            <a:lvl1pPr marL="0" indent="0" algn="ctr">
              <a:buNone/>
              <a:defRPr/>
            </a:lvl1pPr>
            <a:lvl2pPr marL="456714" indent="0" algn="ctr">
              <a:buNone/>
              <a:defRPr/>
            </a:lvl2pPr>
            <a:lvl3pPr marL="913432" indent="0" algn="ctr">
              <a:buNone/>
              <a:defRPr/>
            </a:lvl3pPr>
            <a:lvl4pPr marL="1370145" indent="0" algn="ctr">
              <a:buNone/>
              <a:defRPr/>
            </a:lvl4pPr>
            <a:lvl5pPr marL="1826859" indent="0" algn="ctr">
              <a:buNone/>
              <a:defRPr/>
            </a:lvl5pPr>
            <a:lvl6pPr marL="2283572" indent="0" algn="ctr">
              <a:buNone/>
              <a:defRPr/>
            </a:lvl6pPr>
            <a:lvl7pPr marL="2740286" indent="0" algn="ctr">
              <a:buNone/>
              <a:defRPr/>
            </a:lvl7pPr>
            <a:lvl8pPr marL="3197002" indent="0" algn="ctr">
              <a:buNone/>
              <a:defRPr/>
            </a:lvl8pPr>
            <a:lvl9pPr marL="3653716"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685863479"/>
      </p:ext>
    </p:extLst>
  </p:cSld>
  <p:clrMapOvr>
    <a:masterClrMapping/>
  </p:clrMapOvr>
  <p:hf sldNum="0" hdr="0" dt="0"/>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17" name="03 Content Placeholder"/>
          <p:cNvSpPr>
            <a:spLocks noGrp="1"/>
          </p:cNvSpPr>
          <p:nvPr>
            <p:ph sz="quarter" idx="18"/>
          </p:nvPr>
        </p:nvSpPr>
        <p:spPr>
          <a:xfrm>
            <a:off x="2736441" y="4949043"/>
            <a:ext cx="70569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02 Content Placeholder"/>
          <p:cNvSpPr>
            <a:spLocks noGrp="1"/>
          </p:cNvSpPr>
          <p:nvPr>
            <p:ph sz="quarter" idx="17"/>
          </p:nvPr>
        </p:nvSpPr>
        <p:spPr>
          <a:xfrm>
            <a:off x="2736441" y="3170499"/>
            <a:ext cx="70569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01 Content Placeholder"/>
          <p:cNvSpPr>
            <a:spLocks noGrp="1"/>
          </p:cNvSpPr>
          <p:nvPr>
            <p:ph sz="quarter" idx="12"/>
          </p:nvPr>
        </p:nvSpPr>
        <p:spPr>
          <a:xfrm>
            <a:off x="2736441" y="1391955"/>
            <a:ext cx="70569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title"/>
          <p:cNvSpPr>
            <a:spLocks noGrp="1"/>
          </p:cNvSpPr>
          <p:nvPr>
            <p:ph type="title"/>
          </p:nvPr>
        </p:nvSpPr>
        <p:spPr>
          <a:xfrm>
            <a:off x="576269" y="311153"/>
            <a:ext cx="9217025" cy="720725"/>
          </a:xfrm>
        </p:spPr>
        <p:txBody>
          <a:bodyPr/>
          <a:lstStyle/>
          <a:p>
            <a:r>
              <a:rPr lang="en-US" smtClean="0"/>
              <a:t>Click to edit Master title style</a:t>
            </a:r>
            <a:endParaRPr lang="en-US" dirty="0"/>
          </a:p>
        </p:txBody>
      </p:sp>
      <p:sp>
        <p:nvSpPr>
          <p:cNvPr id="2" name="Footer Placeholder 1"/>
          <p:cNvSpPr>
            <a:spLocks noGrp="1"/>
          </p:cNvSpPr>
          <p:nvPr>
            <p:ph type="ftr" sz="quarter" idx="19"/>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912503397"/>
      </p:ext>
    </p:extLst>
  </p:cSld>
  <p:clrMapOvr>
    <a:masterClrMapping/>
  </p:clrMapOvr>
  <p:timing>
    <p:tnLst>
      <p:par>
        <p:cTn id="1" dur="indefinite" restart="never" nodeType="tmRoot"/>
      </p:par>
    </p:tnLst>
  </p:timing>
  <p:hf sldNum="0" hdr="0" dt="0"/>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6" name="04 Content Placeholder"/>
          <p:cNvSpPr>
            <a:spLocks noGrp="1"/>
          </p:cNvSpPr>
          <p:nvPr>
            <p:ph sz="quarter" idx="15"/>
          </p:nvPr>
        </p:nvSpPr>
        <p:spPr>
          <a:xfrm>
            <a:off x="6336938" y="4056322"/>
            <a:ext cx="34564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03 Content Placeholder"/>
          <p:cNvSpPr>
            <a:spLocks noGrp="1"/>
          </p:cNvSpPr>
          <p:nvPr>
            <p:ph sz="quarter" idx="14"/>
          </p:nvPr>
        </p:nvSpPr>
        <p:spPr>
          <a:xfrm>
            <a:off x="2736441" y="4056322"/>
            <a:ext cx="34564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02 Content Placeholder"/>
          <p:cNvSpPr>
            <a:spLocks noGrp="1"/>
          </p:cNvSpPr>
          <p:nvPr>
            <p:ph sz="quarter" idx="13"/>
          </p:nvPr>
        </p:nvSpPr>
        <p:spPr>
          <a:xfrm>
            <a:off x="6336938" y="1391952"/>
            <a:ext cx="34564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01 Content Placeholder"/>
          <p:cNvSpPr>
            <a:spLocks noGrp="1"/>
          </p:cNvSpPr>
          <p:nvPr>
            <p:ph sz="quarter" idx="12"/>
          </p:nvPr>
        </p:nvSpPr>
        <p:spPr>
          <a:xfrm>
            <a:off x="2736441" y="1391952"/>
            <a:ext cx="3456479"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title"/>
          <p:cNvSpPr>
            <a:spLocks noGrp="1"/>
          </p:cNvSpPr>
          <p:nvPr>
            <p:ph type="title"/>
          </p:nvPr>
        </p:nvSpPr>
        <p:spPr>
          <a:xfrm>
            <a:off x="576269" y="311153"/>
            <a:ext cx="9217025" cy="720725"/>
          </a:xfrm>
        </p:spPr>
        <p:txBody>
          <a:bodyPr/>
          <a:lstStyle/>
          <a:p>
            <a:r>
              <a:rPr lang="en-US" smtClean="0"/>
              <a:t>Click to edit Master title style</a:t>
            </a:r>
            <a:endParaRPr lang="en-US" dirty="0"/>
          </a:p>
        </p:txBody>
      </p:sp>
      <p:sp>
        <p:nvSpPr>
          <p:cNvPr id="2" name="Footer Placeholder 1"/>
          <p:cNvSpPr>
            <a:spLocks noGrp="1"/>
          </p:cNvSpPr>
          <p:nvPr>
            <p:ph type="ftr" sz="quarter" idx="16"/>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095924130"/>
      </p:ext>
    </p:extLst>
  </p:cSld>
  <p:clrMapOvr>
    <a:masterClrMapping/>
  </p:clrMapOvr>
  <p:timing>
    <p:tnLst>
      <p:par>
        <p:cTn id="1" dur="indefinite" restart="never" nodeType="tmRoot"/>
      </p:par>
    </p:tnLst>
  </p:timing>
  <p:hf sldNum="0" hdr="0" dt="0"/>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27" name="06 Content Placeholder"/>
          <p:cNvSpPr>
            <a:spLocks noGrp="1"/>
          </p:cNvSpPr>
          <p:nvPr>
            <p:ph sz="quarter" idx="17"/>
          </p:nvPr>
        </p:nvSpPr>
        <p:spPr>
          <a:xfrm>
            <a:off x="7534846" y="405632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05 Content Placeholder"/>
          <p:cNvSpPr>
            <a:spLocks noGrp="1"/>
          </p:cNvSpPr>
          <p:nvPr>
            <p:ph sz="quarter" idx="16"/>
          </p:nvPr>
        </p:nvSpPr>
        <p:spPr>
          <a:xfrm>
            <a:off x="5135641" y="405632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04 Content Placeholder"/>
          <p:cNvSpPr>
            <a:spLocks noGrp="1"/>
          </p:cNvSpPr>
          <p:nvPr>
            <p:ph sz="quarter" idx="15"/>
          </p:nvPr>
        </p:nvSpPr>
        <p:spPr>
          <a:xfrm>
            <a:off x="2736436" y="405632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03 Content Placeholder"/>
          <p:cNvSpPr>
            <a:spLocks noGrp="1"/>
          </p:cNvSpPr>
          <p:nvPr>
            <p:ph sz="quarter" idx="14"/>
          </p:nvPr>
        </p:nvSpPr>
        <p:spPr>
          <a:xfrm>
            <a:off x="7534846" y="139195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02 Content Placeholder"/>
          <p:cNvSpPr>
            <a:spLocks noGrp="1"/>
          </p:cNvSpPr>
          <p:nvPr>
            <p:ph sz="quarter" idx="13"/>
          </p:nvPr>
        </p:nvSpPr>
        <p:spPr>
          <a:xfrm>
            <a:off x="5135641" y="139195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01 Content Placeholder"/>
          <p:cNvSpPr>
            <a:spLocks noGrp="1"/>
          </p:cNvSpPr>
          <p:nvPr>
            <p:ph sz="quarter" idx="12"/>
          </p:nvPr>
        </p:nvSpPr>
        <p:spPr>
          <a:xfrm>
            <a:off x="2736436" y="1391952"/>
            <a:ext cx="2258568" cy="2520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title"/>
          <p:cNvSpPr>
            <a:spLocks noGrp="1"/>
          </p:cNvSpPr>
          <p:nvPr>
            <p:ph type="title"/>
          </p:nvPr>
        </p:nvSpPr>
        <p:spPr>
          <a:xfrm>
            <a:off x="576269" y="311153"/>
            <a:ext cx="9217025" cy="720725"/>
          </a:xfrm>
        </p:spPr>
        <p:txBody>
          <a:bodyPr/>
          <a:lstStyle/>
          <a:p>
            <a:r>
              <a:rPr lang="en-US" smtClean="0"/>
              <a:t>Click to edit Master title style</a:t>
            </a:r>
            <a:endParaRPr lang="en-US" dirty="0"/>
          </a:p>
        </p:txBody>
      </p:sp>
      <p:sp>
        <p:nvSpPr>
          <p:cNvPr id="2" name="Footer Placeholder 1"/>
          <p:cNvSpPr>
            <a:spLocks noGrp="1"/>
          </p:cNvSpPr>
          <p:nvPr>
            <p:ph type="ftr" sz="quarter" idx="18"/>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862819250"/>
      </p:ext>
    </p:extLst>
  </p:cSld>
  <p:clrMapOvr>
    <a:masterClrMapping/>
  </p:clrMapOvr>
  <p:timing>
    <p:tnLst>
      <p:par>
        <p:cTn id="1" dur="indefinite" restart="never" nodeType="tmRoot"/>
      </p:par>
    </p:tnLst>
  </p:timing>
  <p:hf sldNum="0" hdr="0" dt="0"/>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Content 08">
    <p:spTree>
      <p:nvGrpSpPr>
        <p:cNvPr id="1" name=""/>
        <p:cNvGrpSpPr/>
        <p:nvPr/>
      </p:nvGrpSpPr>
      <p:grpSpPr>
        <a:xfrm>
          <a:off x="0" y="0"/>
          <a:ext cx="0" cy="0"/>
          <a:chOff x="0" y="0"/>
          <a:chExt cx="0" cy="0"/>
        </a:xfrm>
      </p:grpSpPr>
      <p:sp>
        <p:nvSpPr>
          <p:cNvPr id="24" name="06 Content Placeholder"/>
          <p:cNvSpPr>
            <a:spLocks noGrp="1"/>
          </p:cNvSpPr>
          <p:nvPr>
            <p:ph sz="quarter" idx="17"/>
          </p:nvPr>
        </p:nvSpPr>
        <p:spPr>
          <a:xfrm>
            <a:off x="6336938" y="4949043"/>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05 Content Placeholder"/>
          <p:cNvSpPr>
            <a:spLocks noGrp="1"/>
          </p:cNvSpPr>
          <p:nvPr>
            <p:ph sz="quarter" idx="16"/>
          </p:nvPr>
        </p:nvSpPr>
        <p:spPr>
          <a:xfrm>
            <a:off x="2736441" y="4949043"/>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04 Content Placeholder"/>
          <p:cNvSpPr>
            <a:spLocks noGrp="1"/>
          </p:cNvSpPr>
          <p:nvPr>
            <p:ph sz="quarter" idx="15"/>
          </p:nvPr>
        </p:nvSpPr>
        <p:spPr>
          <a:xfrm>
            <a:off x="6336938" y="3170499"/>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03 Content Placeholder"/>
          <p:cNvSpPr>
            <a:spLocks noGrp="1"/>
          </p:cNvSpPr>
          <p:nvPr>
            <p:ph sz="quarter" idx="14"/>
          </p:nvPr>
        </p:nvSpPr>
        <p:spPr>
          <a:xfrm>
            <a:off x="2736441" y="3170499"/>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02 Content Placeholder"/>
          <p:cNvSpPr>
            <a:spLocks noGrp="1"/>
          </p:cNvSpPr>
          <p:nvPr>
            <p:ph sz="quarter" idx="13"/>
          </p:nvPr>
        </p:nvSpPr>
        <p:spPr>
          <a:xfrm>
            <a:off x="6336938" y="1391955"/>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01 Content Placeholder"/>
          <p:cNvSpPr>
            <a:spLocks noGrp="1"/>
          </p:cNvSpPr>
          <p:nvPr>
            <p:ph sz="quarter" idx="12"/>
          </p:nvPr>
        </p:nvSpPr>
        <p:spPr>
          <a:xfrm>
            <a:off x="2736441" y="1391955"/>
            <a:ext cx="3456479" cy="162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lide title"/>
          <p:cNvSpPr>
            <a:spLocks noGrp="1"/>
          </p:cNvSpPr>
          <p:nvPr>
            <p:ph type="title"/>
          </p:nvPr>
        </p:nvSpPr>
        <p:spPr>
          <a:xfrm>
            <a:off x="576269" y="311153"/>
            <a:ext cx="9217025" cy="720725"/>
          </a:xfrm>
        </p:spPr>
        <p:txBody>
          <a:bodyPr/>
          <a:lstStyle/>
          <a:p>
            <a:r>
              <a:rPr lang="en-US" smtClean="0"/>
              <a:t>Click to edit Master title style</a:t>
            </a:r>
            <a:endParaRPr lang="en-US" dirty="0"/>
          </a:p>
        </p:txBody>
      </p:sp>
      <p:sp>
        <p:nvSpPr>
          <p:cNvPr id="2" name="Footer Placeholder 1"/>
          <p:cNvSpPr>
            <a:spLocks noGrp="1"/>
          </p:cNvSpPr>
          <p:nvPr>
            <p:ph type="ftr" sz="quarter" idx="18"/>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2459912476"/>
      </p:ext>
    </p:extLst>
  </p:cSld>
  <p:clrMapOvr>
    <a:masterClrMapping/>
  </p:clrMapOvr>
  <p:timing>
    <p:tnLst>
      <p:par>
        <p:cTn id="1" dur="indefinite" restart="never" nodeType="tmRoot"/>
      </p:par>
    </p:tnLst>
  </p:timing>
  <p:hf sldNum="0" hdr="0" dt="0"/>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47" name="Picture 16"/>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b="2032"/>
          <a:stretch/>
        </p:blipFill>
        <p:spPr bwMode="auto">
          <a:xfrm>
            <a:off x="1591" y="1"/>
            <a:ext cx="10366375"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ed bar"/>
          <p:cNvGrpSpPr/>
          <p:nvPr userDrawn="1"/>
        </p:nvGrpSpPr>
        <p:grpSpPr>
          <a:xfrm>
            <a:off x="10045700" y="2"/>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algn="l" defTabSz="995363" eaLnBrk="1" hangingPunct="1">
                <a:spcBef>
                  <a:spcPct val="50000"/>
                </a:spcBef>
              </a:pPr>
              <a:endParaRPr lang="en-US" sz="700" i="1" dirty="0">
                <a:solidFill>
                  <a:srgbClr val="000000"/>
                </a:solidFill>
                <a:latin typeface="Arial" charset="0"/>
                <a:cs typeface="Arial" charset="0"/>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algn="l" defTabSz="935038" eaLnBrk="1" hangingPunct="1">
                <a:spcBef>
                  <a:spcPct val="50000"/>
                </a:spcBef>
              </a:pPr>
              <a:endParaRPr lang="en-US" sz="700" b="0" i="1" dirty="0">
                <a:solidFill>
                  <a:srgbClr val="000000"/>
                </a:solidFill>
                <a:latin typeface="Arial" charset="0"/>
                <a:cs typeface="Arial" charset="0"/>
              </a:endParaRPr>
            </a:p>
          </p:txBody>
        </p:sp>
      </p:grpSp>
      <p:pic>
        <p:nvPicPr>
          <p:cNvPr id="28"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4" y="6086005"/>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0"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6005"/>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1"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6005"/>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2"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1245"/>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3" name="HSBC Master Brand" descr="HSBC Hexagon_logo" hidden="1"/>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6003"/>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8" y="6086005"/>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0638"/>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0638"/>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GBM" descr="HSBC GBM_Black_CMYK"/>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302" y="6086005"/>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39"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3625"/>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6192"/>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6003"/>
            <a:ext cx="1700784" cy="597774"/>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8" y="6086985"/>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27" name="Date"/>
          <p:cNvSpPr>
            <a:spLocks noGrp="1"/>
          </p:cNvSpPr>
          <p:nvPr userDrawn="1">
            <p:ph type="body" sz="quarter" idx="11" hasCustomPrompt="1"/>
          </p:nvPr>
        </p:nvSpPr>
        <p:spPr>
          <a:xfrm>
            <a:off x="3240088" y="5495925"/>
            <a:ext cx="2286000" cy="2286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Date: XXXX</a:t>
            </a:r>
          </a:p>
        </p:txBody>
      </p:sp>
      <p:sp>
        <p:nvSpPr>
          <p:cNvPr id="26" name="Prepared by"/>
          <p:cNvSpPr>
            <a:spLocks noGrp="1"/>
          </p:cNvSpPr>
          <p:nvPr userDrawn="1">
            <p:ph type="body" sz="quarter" idx="10" hasCustomPrompt="1"/>
          </p:nvPr>
        </p:nvSpPr>
        <p:spPr>
          <a:xfrm>
            <a:off x="720725" y="5495925"/>
            <a:ext cx="2286000" cy="2286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smtClean="0"/>
              <a:t>Prepared by: XXXX</a:t>
            </a:r>
          </a:p>
        </p:txBody>
      </p:sp>
      <p:sp>
        <p:nvSpPr>
          <p:cNvPr id="25" name="Master subtitle"/>
          <p:cNvSpPr>
            <a:spLocks noGrp="1" noChangeArrowheads="1"/>
          </p:cNvSpPr>
          <p:nvPr userDrawn="1">
            <p:ph type="subTitle" sz="quarter" idx="1"/>
          </p:nvPr>
        </p:nvSpPr>
        <p:spPr>
          <a:xfrm>
            <a:off x="720725" y="4848225"/>
            <a:ext cx="7258050" cy="504825"/>
          </a:xfrm>
          <a:prstGeom prst="rect">
            <a:avLst/>
          </a:prstGeom>
        </p:spPr>
        <p:txBody>
          <a:bodyPr tIns="0"/>
          <a:lstStyle>
            <a:lvl1pPr marL="0" indent="0">
              <a:buClrTx/>
              <a:buFontTx/>
              <a:buNone/>
              <a:defRPr sz="2800" smtClean="0"/>
            </a:lvl1pPr>
          </a:lstStyle>
          <a:p>
            <a:pPr lvl="0"/>
            <a:r>
              <a:rPr lang="en-US" noProof="0" dirty="0" smtClean="0"/>
              <a:t>Click to edit Master subtitle style</a:t>
            </a:r>
            <a:endParaRPr lang="en-GB" noProof="0" dirty="0" smtClean="0"/>
          </a:p>
        </p:txBody>
      </p:sp>
      <p:sp>
        <p:nvSpPr>
          <p:cNvPr id="24" name="Master title"/>
          <p:cNvSpPr>
            <a:spLocks noGrp="1" noChangeArrowheads="1"/>
          </p:cNvSpPr>
          <p:nvPr userDrawn="1">
            <p:ph type="ctrTitle" sz="quarter"/>
          </p:nvPr>
        </p:nvSpPr>
        <p:spPr>
          <a:xfrm>
            <a:off x="720725" y="4343299"/>
            <a:ext cx="8813800" cy="503237"/>
          </a:xfrm>
          <a:prstGeom prst="rect">
            <a:avLst/>
          </a:prstGeom>
        </p:spPr>
        <p:txBody>
          <a:bodyPr bIns="0"/>
          <a:lstStyle>
            <a:lvl1pPr>
              <a:lnSpc>
                <a:spcPct val="100000"/>
              </a:lnSpc>
              <a:defRPr sz="3000" b="1" smtClean="0">
                <a:solidFill>
                  <a:schemeClr val="tx1"/>
                </a:solidFill>
              </a:defRPr>
            </a:lvl1pPr>
          </a:lstStyle>
          <a:p>
            <a:pPr lvl="0"/>
            <a:r>
              <a:rPr lang="en-US" noProof="0" dirty="0" smtClean="0"/>
              <a:t>Click to edit Master title style</a:t>
            </a:r>
            <a:endParaRPr lang="en-GB" noProof="0" dirty="0" smtClean="0"/>
          </a:p>
        </p:txBody>
      </p:sp>
      <p:sp>
        <p:nvSpPr>
          <p:cNvPr id="2" name="Footer Placeholder 1"/>
          <p:cNvSpPr>
            <a:spLocks noGrp="1"/>
          </p:cNvSpPr>
          <p:nvPr>
            <p:ph type="ftr" sz="quarter" idx="12"/>
          </p:nvPr>
        </p:nvSpPr>
        <p:spPr>
          <a:xfrm>
            <a:off x="720725" y="6768675"/>
            <a:ext cx="2286000" cy="182800"/>
          </a:xfrm>
        </p:spPr>
        <p:txBody>
          <a:bodyPr wrap="square" lIns="0" tIns="0" rIns="0" bIns="0" anchor="ctr">
            <a:noAutofit/>
          </a:bodyPr>
          <a:lstStyle>
            <a:lvl1pPr algn="l">
              <a:defRPr/>
            </a:lvl1pPr>
          </a:lstStyle>
          <a:p>
            <a:endParaRPr lang="en-US" dirty="0"/>
          </a:p>
        </p:txBody>
      </p:sp>
    </p:spTree>
    <p:extLst>
      <p:ext uri="{BB962C8B-B14F-4D97-AF65-F5344CB8AC3E}">
        <p14:creationId xmlns:p14="http://schemas.microsoft.com/office/powerpoint/2010/main" val="2751646228"/>
      </p:ext>
    </p:extLst>
  </p:cSld>
  <p:clrMapOvr>
    <a:masterClrMapping/>
  </p:clrMapOvr>
  <p:timing>
    <p:tnLst>
      <p:par>
        <p:cTn id="1" dur="indefinite" restart="never" nodeType="tmRoot"/>
      </p:par>
    </p:tnLst>
  </p:timing>
  <p:hf sldNum="0" hdr="0" dt="0"/>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25" name="Picture 1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624266"/>
            <a:ext cx="103695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Red bar"/>
          <p:cNvGrpSpPr/>
          <p:nvPr userDrawn="1"/>
        </p:nvGrpSpPr>
        <p:grpSpPr>
          <a:xfrm>
            <a:off x="10045700" y="2"/>
            <a:ext cx="165100" cy="7248525"/>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algn="l" defTabSz="995363" eaLnBrk="1" hangingPunct="1">
                <a:spcBef>
                  <a:spcPct val="50000"/>
                </a:spcBef>
              </a:pPr>
              <a:endParaRPr lang="en-US" sz="700" i="1" dirty="0">
                <a:solidFill>
                  <a:srgbClr val="000000"/>
                </a:solidFill>
                <a:latin typeface="Arial" charset="0"/>
                <a:cs typeface="Arial" charset="0"/>
              </a:endParaRPr>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algn="l" defTabSz="935038" eaLnBrk="1" hangingPunct="1">
                <a:spcBef>
                  <a:spcPct val="50000"/>
                </a:spcBef>
              </a:pPr>
              <a:endParaRPr lang="en-US" sz="700" b="0" i="1" dirty="0">
                <a:solidFill>
                  <a:srgbClr val="000000"/>
                </a:solidFill>
                <a:latin typeface="Arial" charset="0"/>
                <a:cs typeface="Arial" charset="0"/>
              </a:endParaRPr>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4" y="6086005"/>
            <a:ext cx="1703203" cy="653659"/>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6005"/>
            <a:ext cx="1700028" cy="652071"/>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6005"/>
            <a:ext cx="1700784" cy="301835"/>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1245"/>
            <a:ext cx="1696854" cy="304618"/>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hidden="1"/>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6003"/>
            <a:ext cx="1701800" cy="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8" y="6086005"/>
            <a:ext cx="1700599" cy="652529"/>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0638"/>
            <a:ext cx="1700784" cy="59333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0638"/>
            <a:ext cx="1700784" cy="602216"/>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302" y="6086005"/>
            <a:ext cx="1701615" cy="588611"/>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3623"/>
            <a:ext cx="1700028" cy="701255"/>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3625"/>
            <a:ext cx="1700784" cy="636954"/>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6192"/>
            <a:ext cx="1700028" cy="653659"/>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6003"/>
            <a:ext cx="1700784" cy="597774"/>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8" y="6086985"/>
            <a:ext cx="1700599" cy="652529"/>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3540"/>
            <a:ext cx="8813800" cy="43338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smtClean="0"/>
              <a:t>Click to edit Master title style</a:t>
            </a:r>
          </a:p>
        </p:txBody>
      </p:sp>
      <p:sp>
        <p:nvSpPr>
          <p:cNvPr id="3" name="Footer Placeholder 2"/>
          <p:cNvSpPr>
            <a:spLocks noGrp="1"/>
          </p:cNvSpPr>
          <p:nvPr>
            <p:ph type="ftr" sz="quarter" idx="10"/>
          </p:nvPr>
        </p:nvSpPr>
        <p:spPr>
          <a:xfrm>
            <a:off x="720725" y="6768675"/>
            <a:ext cx="2286000" cy="182800"/>
          </a:xfrm>
        </p:spPr>
        <p:txBody>
          <a:bodyPr wrap="square" lIns="0" tIns="0" rIns="0" bIns="0" anchor="ctr">
            <a:noAutofit/>
          </a:bodyPr>
          <a:lstStyle>
            <a:lvl1pPr algn="l">
              <a:defRPr/>
            </a:lvl1pPr>
          </a:lstStyle>
          <a:p>
            <a:endParaRPr lang="en-US" dirty="0"/>
          </a:p>
        </p:txBody>
      </p:sp>
    </p:spTree>
    <p:extLst>
      <p:ext uri="{BB962C8B-B14F-4D97-AF65-F5344CB8AC3E}">
        <p14:creationId xmlns:p14="http://schemas.microsoft.com/office/powerpoint/2010/main" val="4212402513"/>
      </p:ext>
    </p:extLst>
  </p:cSld>
  <p:clrMapOvr>
    <a:masterClrMapping/>
  </p:clrMapOvr>
  <p:timing>
    <p:tnLst>
      <p:par>
        <p:cTn id="1" dur="indefinite" restart="never" nodeType="tmRoot"/>
      </p:par>
    </p:tnLst>
  </p:timing>
  <p:hf sldNum="0" hdr="0" dt="0"/>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title"/>
          <p:cNvSpPr>
            <a:spLocks noGrp="1" noChangeArrowheads="1"/>
          </p:cNvSpPr>
          <p:nvPr>
            <p:ph type="title"/>
          </p:nvPr>
        </p:nvSpPr>
        <p:spPr bwMode="auto">
          <a:xfrm>
            <a:off x="576267" y="311152"/>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0"/>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76178690"/>
      </p:ext>
    </p:extLst>
  </p:cSld>
  <p:clrMapOvr>
    <a:masterClrMapping/>
  </p:clrMapOvr>
  <p:timing>
    <p:tnLst>
      <p:par>
        <p:cTn id="1" dur="indefinite" restart="never" nodeType="tmRoot"/>
      </p:par>
    </p:tnLst>
  </p:timing>
  <p:hf sldNum="0" hdr="0" dt="0"/>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9" name="01 Content Placeholder"/>
          <p:cNvSpPr>
            <a:spLocks noGrp="1"/>
          </p:cNvSpPr>
          <p:nvPr>
            <p:ph sz="quarter" idx="11"/>
          </p:nvPr>
        </p:nvSpPr>
        <p:spPr>
          <a:xfrm>
            <a:off x="576136" y="1391954"/>
            <a:ext cx="9217280"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title"/>
          <p:cNvSpPr>
            <a:spLocks noGrp="1" noChangeArrowheads="1"/>
          </p:cNvSpPr>
          <p:nvPr>
            <p:ph type="title"/>
          </p:nvPr>
        </p:nvSpPr>
        <p:spPr bwMode="auto">
          <a:xfrm>
            <a:off x="576267" y="311152"/>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2"/>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3752305381"/>
      </p:ext>
    </p:extLst>
  </p:cSld>
  <p:clrMapOvr>
    <a:masterClrMapping/>
  </p:clrMapOvr>
  <p:timing>
    <p:tnLst>
      <p:par>
        <p:cTn id="1" dur="indefinite" restart="never" nodeType="tmRoot"/>
      </p:par>
    </p:tnLst>
  </p:timing>
  <p:hf sldNum="0" hdr="0" dt="0"/>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9" name="02 Content Placeholder"/>
          <p:cNvSpPr>
            <a:spLocks noGrp="1"/>
          </p:cNvSpPr>
          <p:nvPr>
            <p:ph sz="quarter" idx="12"/>
          </p:nvPr>
        </p:nvSpPr>
        <p:spPr>
          <a:xfrm>
            <a:off x="5256789" y="1391954"/>
            <a:ext cx="4536629"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01 Content Placeholder"/>
          <p:cNvSpPr>
            <a:spLocks noGrp="1"/>
          </p:cNvSpPr>
          <p:nvPr>
            <p:ph sz="quarter" idx="11"/>
          </p:nvPr>
        </p:nvSpPr>
        <p:spPr>
          <a:xfrm>
            <a:off x="576140" y="1391954"/>
            <a:ext cx="4536629" cy="5184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title"/>
          <p:cNvSpPr>
            <a:spLocks noGrp="1" noChangeArrowheads="1"/>
          </p:cNvSpPr>
          <p:nvPr>
            <p:ph type="title"/>
          </p:nvPr>
        </p:nvSpPr>
        <p:spPr bwMode="auto">
          <a:xfrm>
            <a:off x="576267" y="311152"/>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3"/>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2365202471"/>
      </p:ext>
    </p:extLst>
  </p:cSld>
  <p:clrMapOvr>
    <a:masterClrMapping/>
  </p:clrMapOvr>
  <p:timing>
    <p:tnLst>
      <p:par>
        <p:cTn id="1" dur="indefinite" restart="never" nodeType="tmRoot"/>
      </p:par>
    </p:tnLst>
  </p:timing>
  <p:hf sldNum="0" hdr="0" dt="0"/>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7" name="02 Content Placeholder"/>
          <p:cNvSpPr>
            <a:spLocks noGrp="1"/>
          </p:cNvSpPr>
          <p:nvPr>
            <p:ph sz="quarter" idx="14"/>
          </p:nvPr>
        </p:nvSpPr>
        <p:spPr>
          <a:xfrm>
            <a:off x="576139" y="4056322"/>
            <a:ext cx="9217279"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01 Content Placeholder"/>
          <p:cNvSpPr>
            <a:spLocks noGrp="1"/>
          </p:cNvSpPr>
          <p:nvPr>
            <p:ph sz="quarter" idx="13"/>
          </p:nvPr>
        </p:nvSpPr>
        <p:spPr>
          <a:xfrm>
            <a:off x="576139" y="1391952"/>
            <a:ext cx="9217279"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title"/>
          <p:cNvSpPr>
            <a:spLocks noGrp="1" noChangeArrowheads="1"/>
          </p:cNvSpPr>
          <p:nvPr>
            <p:ph type="title"/>
          </p:nvPr>
        </p:nvSpPr>
        <p:spPr bwMode="auto">
          <a:xfrm>
            <a:off x="576267" y="311152"/>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5"/>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434896967"/>
      </p:ext>
    </p:extLst>
  </p:cSld>
  <p:clrMapOvr>
    <a:masterClrMapping/>
  </p:clrMapOvr>
  <p:timing>
    <p:tnLst>
      <p:par>
        <p:cTn id="1" dur="indefinite" restart="never" nodeType="tmRoot"/>
      </p:par>
    </p:tnLst>
  </p:timing>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76281" y="1320818"/>
            <a:ext cx="9217025" cy="5256213"/>
          </a:xfrm>
          <a:prstGeom prst="rect">
            <a:avLst/>
          </a:prstGeom>
        </p:spPr>
        <p:txBody>
          <a:bodyPr lIns="91343" tIns="45672" rIns="91343"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159618991"/>
      </p:ext>
    </p:extLst>
  </p:cSld>
  <p:clrMapOvr>
    <a:masterClrMapping/>
  </p:clrMapOvr>
  <p:hf sldNum="0" hdr="0" dt="0"/>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1" name="03 Content Placeholder"/>
          <p:cNvSpPr>
            <a:spLocks noGrp="1"/>
          </p:cNvSpPr>
          <p:nvPr>
            <p:ph sz="quarter" idx="15"/>
          </p:nvPr>
        </p:nvSpPr>
        <p:spPr>
          <a:xfrm>
            <a:off x="576139" y="4949042"/>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02 Content Placeholder"/>
          <p:cNvSpPr>
            <a:spLocks noGrp="1"/>
          </p:cNvSpPr>
          <p:nvPr>
            <p:ph sz="quarter" idx="14"/>
          </p:nvPr>
        </p:nvSpPr>
        <p:spPr>
          <a:xfrm>
            <a:off x="576139" y="3170498"/>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01 Content Placeholder"/>
          <p:cNvSpPr>
            <a:spLocks noGrp="1"/>
          </p:cNvSpPr>
          <p:nvPr>
            <p:ph sz="quarter" idx="13"/>
          </p:nvPr>
        </p:nvSpPr>
        <p:spPr>
          <a:xfrm>
            <a:off x="576139" y="1391954"/>
            <a:ext cx="9217279"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title"/>
          <p:cNvSpPr>
            <a:spLocks noGrp="1" noChangeArrowheads="1"/>
          </p:cNvSpPr>
          <p:nvPr>
            <p:ph type="title"/>
          </p:nvPr>
        </p:nvSpPr>
        <p:spPr bwMode="auto">
          <a:xfrm>
            <a:off x="576267" y="311152"/>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6"/>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180151696"/>
      </p:ext>
    </p:extLst>
  </p:cSld>
  <p:clrMapOvr>
    <a:masterClrMapping/>
  </p:clrMapOvr>
  <p:timing>
    <p:tnLst>
      <p:par>
        <p:cTn id="1" dur="indefinite" restart="never" nodeType="tmRoot"/>
      </p:par>
    </p:tnLst>
  </p:timing>
  <p:hf sldNum="0" hdr="0" dt="0"/>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11" name="04 Content Placeholder"/>
          <p:cNvSpPr>
            <a:spLocks noGrp="1"/>
          </p:cNvSpPr>
          <p:nvPr>
            <p:ph sz="quarter" idx="16"/>
          </p:nvPr>
        </p:nvSpPr>
        <p:spPr>
          <a:xfrm>
            <a:off x="5256785" y="405632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03 Content Placeholder"/>
          <p:cNvSpPr>
            <a:spLocks noGrp="1"/>
          </p:cNvSpPr>
          <p:nvPr>
            <p:ph sz="quarter" idx="15"/>
          </p:nvPr>
        </p:nvSpPr>
        <p:spPr>
          <a:xfrm>
            <a:off x="576136" y="405632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02 Content Placeholder"/>
          <p:cNvSpPr>
            <a:spLocks noGrp="1"/>
          </p:cNvSpPr>
          <p:nvPr>
            <p:ph sz="quarter" idx="14"/>
          </p:nvPr>
        </p:nvSpPr>
        <p:spPr>
          <a:xfrm>
            <a:off x="5256785" y="139195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01 Content Placeholder"/>
          <p:cNvSpPr>
            <a:spLocks noGrp="1"/>
          </p:cNvSpPr>
          <p:nvPr>
            <p:ph sz="quarter" idx="13"/>
          </p:nvPr>
        </p:nvSpPr>
        <p:spPr>
          <a:xfrm>
            <a:off x="576136" y="1391952"/>
            <a:ext cx="4536630" cy="25203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title"/>
          <p:cNvSpPr>
            <a:spLocks noGrp="1" noChangeArrowheads="1"/>
          </p:cNvSpPr>
          <p:nvPr>
            <p:ph type="title"/>
          </p:nvPr>
        </p:nvSpPr>
        <p:spPr bwMode="auto">
          <a:xfrm>
            <a:off x="576267" y="311152"/>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17"/>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1133005290"/>
      </p:ext>
    </p:extLst>
  </p:cSld>
  <p:clrMapOvr>
    <a:masterClrMapping/>
  </p:clrMapOvr>
  <p:timing>
    <p:tnLst>
      <p:par>
        <p:cTn id="1" dur="indefinite" restart="never" nodeType="tmRoot"/>
      </p:par>
    </p:tnLst>
  </p:timing>
  <p:hf sldNum="0" hdr="0" dt="0"/>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Content 11">
    <p:spTree>
      <p:nvGrpSpPr>
        <p:cNvPr id="1" name=""/>
        <p:cNvGrpSpPr/>
        <p:nvPr/>
      </p:nvGrpSpPr>
      <p:grpSpPr>
        <a:xfrm>
          <a:off x="0" y="0"/>
          <a:ext cx="0" cy="0"/>
          <a:chOff x="0" y="0"/>
          <a:chExt cx="0" cy="0"/>
        </a:xfrm>
      </p:grpSpPr>
      <p:sp>
        <p:nvSpPr>
          <p:cNvPr id="32" name="12 Content Placeholder"/>
          <p:cNvSpPr>
            <a:spLocks noGrp="1"/>
          </p:cNvSpPr>
          <p:nvPr>
            <p:ph sz="quarter" idx="34"/>
          </p:nvPr>
        </p:nvSpPr>
        <p:spPr>
          <a:xfrm>
            <a:off x="7598727" y="4949042"/>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11 Content Placeholder"/>
          <p:cNvSpPr>
            <a:spLocks noGrp="1"/>
          </p:cNvSpPr>
          <p:nvPr>
            <p:ph sz="quarter" idx="33"/>
          </p:nvPr>
        </p:nvSpPr>
        <p:spPr>
          <a:xfrm>
            <a:off x="5257864" y="4949042"/>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10 Content Placeholder"/>
          <p:cNvSpPr>
            <a:spLocks noGrp="1"/>
          </p:cNvSpPr>
          <p:nvPr>
            <p:ph sz="quarter" idx="32"/>
          </p:nvPr>
        </p:nvSpPr>
        <p:spPr>
          <a:xfrm>
            <a:off x="2917000" y="4949042"/>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09 Content Placeholder"/>
          <p:cNvSpPr>
            <a:spLocks noGrp="1"/>
          </p:cNvSpPr>
          <p:nvPr>
            <p:ph sz="quarter" idx="31"/>
          </p:nvPr>
        </p:nvSpPr>
        <p:spPr>
          <a:xfrm>
            <a:off x="576136" y="4949042"/>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08 Content Placeholder"/>
          <p:cNvSpPr>
            <a:spLocks noGrp="1"/>
          </p:cNvSpPr>
          <p:nvPr>
            <p:ph sz="quarter" idx="30"/>
          </p:nvPr>
        </p:nvSpPr>
        <p:spPr>
          <a:xfrm>
            <a:off x="7598727" y="3170498"/>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07 Content Placeholder"/>
          <p:cNvSpPr>
            <a:spLocks noGrp="1"/>
          </p:cNvSpPr>
          <p:nvPr>
            <p:ph sz="quarter" idx="29"/>
          </p:nvPr>
        </p:nvSpPr>
        <p:spPr>
          <a:xfrm>
            <a:off x="5257864" y="3170498"/>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06 Content Placeholder"/>
          <p:cNvSpPr>
            <a:spLocks noGrp="1"/>
          </p:cNvSpPr>
          <p:nvPr>
            <p:ph sz="quarter" idx="28"/>
          </p:nvPr>
        </p:nvSpPr>
        <p:spPr>
          <a:xfrm>
            <a:off x="2917000" y="3170498"/>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05 Content Placeholder"/>
          <p:cNvSpPr>
            <a:spLocks noGrp="1"/>
          </p:cNvSpPr>
          <p:nvPr>
            <p:ph sz="quarter" idx="27"/>
          </p:nvPr>
        </p:nvSpPr>
        <p:spPr>
          <a:xfrm>
            <a:off x="576136" y="3170498"/>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04 Content Placeholder"/>
          <p:cNvSpPr>
            <a:spLocks noGrp="1"/>
          </p:cNvSpPr>
          <p:nvPr>
            <p:ph sz="quarter" idx="26"/>
          </p:nvPr>
        </p:nvSpPr>
        <p:spPr>
          <a:xfrm>
            <a:off x="7598727" y="1391954"/>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03 Content Placeholder"/>
          <p:cNvSpPr>
            <a:spLocks noGrp="1"/>
          </p:cNvSpPr>
          <p:nvPr>
            <p:ph sz="quarter" idx="25"/>
          </p:nvPr>
        </p:nvSpPr>
        <p:spPr>
          <a:xfrm>
            <a:off x="5257864" y="1391954"/>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02 Content Placeholder"/>
          <p:cNvSpPr>
            <a:spLocks noGrp="1"/>
          </p:cNvSpPr>
          <p:nvPr>
            <p:ph sz="quarter" idx="24"/>
          </p:nvPr>
        </p:nvSpPr>
        <p:spPr>
          <a:xfrm>
            <a:off x="2917000" y="1391954"/>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01 Content Placeholder"/>
          <p:cNvSpPr>
            <a:spLocks noGrp="1"/>
          </p:cNvSpPr>
          <p:nvPr>
            <p:ph sz="quarter" idx="23"/>
          </p:nvPr>
        </p:nvSpPr>
        <p:spPr>
          <a:xfrm>
            <a:off x="576136" y="1391954"/>
            <a:ext cx="2194560" cy="16276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title"/>
          <p:cNvSpPr>
            <a:spLocks noGrp="1" noChangeArrowheads="1"/>
          </p:cNvSpPr>
          <p:nvPr>
            <p:ph type="title"/>
          </p:nvPr>
        </p:nvSpPr>
        <p:spPr bwMode="auto">
          <a:xfrm>
            <a:off x="576267" y="311152"/>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smtClean="0"/>
              <a:t>Click to edit Master title style</a:t>
            </a:r>
            <a:endParaRPr lang="en-GB" dirty="0" smtClean="0"/>
          </a:p>
        </p:txBody>
      </p:sp>
      <p:sp>
        <p:nvSpPr>
          <p:cNvPr id="2" name="Footer Placeholder 1"/>
          <p:cNvSpPr>
            <a:spLocks noGrp="1"/>
          </p:cNvSpPr>
          <p:nvPr>
            <p:ph type="ftr" sz="quarter" idx="35"/>
          </p:nvPr>
        </p:nvSpPr>
        <p:spPr>
          <a:xfrm>
            <a:off x="7507288" y="6768675"/>
            <a:ext cx="2286000" cy="182800"/>
          </a:xfrm>
        </p:spPr>
        <p:txBody>
          <a:bodyPr wrap="square" lIns="0" tIns="0" rIns="0" bIns="0" anchor="ctr">
            <a:noAutofit/>
          </a:bodyPr>
          <a:lstStyle>
            <a:lvl1pPr algn="r">
              <a:defRPr/>
            </a:lvl1pPr>
          </a:lstStyle>
          <a:p>
            <a:endParaRPr lang="en-US" dirty="0"/>
          </a:p>
        </p:txBody>
      </p:sp>
    </p:spTree>
    <p:extLst>
      <p:ext uri="{BB962C8B-B14F-4D97-AF65-F5344CB8AC3E}">
        <p14:creationId xmlns:p14="http://schemas.microsoft.com/office/powerpoint/2010/main" val="401706043"/>
      </p:ext>
    </p:extLst>
  </p:cSld>
  <p:clrMapOvr>
    <a:masterClrMapping/>
  </p:clrMapOvr>
  <p:timing>
    <p:tnLst>
      <p:par>
        <p:cTn id="1" dur="indefinite" restart="never" nodeType="tmRoot"/>
      </p:par>
    </p:tnLst>
  </p:timing>
  <p:hf sldNum="0" hdr="0" dt="0"/>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82734258"/>
      </p:ext>
    </p:extLst>
  </p:cSld>
  <p:clrMapOvr>
    <a:masterClrMapping/>
  </p:clrMapOvr>
  <p:hf sldNum="0" hdr="0" dt="0"/>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448268" y="456389"/>
            <a:ext cx="9462214" cy="5345787"/>
            <a:chOff x="270" y="272"/>
            <a:chExt cx="5694" cy="3186"/>
          </a:xfrm>
        </p:grpSpPr>
        <p:sp>
          <p:nvSpPr>
            <p:cNvPr id="3" name="Rectangle 3"/>
            <p:cNvSpPr>
              <a:spLocks noChangeArrowheads="1"/>
            </p:cNvSpPr>
            <p:nvPr userDrawn="1"/>
          </p:nvSpPr>
          <p:spPr bwMode="auto">
            <a:xfrm>
              <a:off x="270" y="272"/>
              <a:ext cx="5694" cy="136"/>
            </a:xfrm>
            <a:prstGeom prst="rect">
              <a:avLst/>
            </a:prstGeom>
            <a:solidFill>
              <a:srgbClr val="FF0000"/>
            </a:solidFill>
            <a:ln>
              <a:noFill/>
            </a:ln>
            <a:extLst/>
          </p:spPr>
          <p:txBody>
            <a:bodyPr/>
            <a:lstStyle/>
            <a:p>
              <a:pPr algn="l">
                <a:defRPr/>
              </a:pPr>
              <a:endParaRPr lang="en-US" sz="1800">
                <a:solidFill>
                  <a:srgbClr val="000000"/>
                </a:solidFill>
              </a:endParaRPr>
            </a:p>
          </p:txBody>
        </p:sp>
        <p:sp>
          <p:nvSpPr>
            <p:cNvPr id="4" name="Rectangle 4"/>
            <p:cNvSpPr>
              <a:spLocks noChangeArrowheads="1"/>
            </p:cNvSpPr>
            <p:nvPr userDrawn="1"/>
          </p:nvSpPr>
          <p:spPr bwMode="auto">
            <a:xfrm>
              <a:off x="270" y="3324"/>
              <a:ext cx="5694" cy="134"/>
            </a:xfrm>
            <a:prstGeom prst="rect">
              <a:avLst/>
            </a:prstGeom>
            <a:solidFill>
              <a:srgbClr val="FF0000"/>
            </a:solidFill>
            <a:ln>
              <a:noFill/>
            </a:ln>
            <a:extLst/>
          </p:spPr>
          <p:txBody>
            <a:bodyPr/>
            <a:lstStyle/>
            <a:p>
              <a:pPr algn="l">
                <a:defRPr/>
              </a:pPr>
              <a:endParaRPr lang="en-US" sz="1800">
                <a:solidFill>
                  <a:srgbClr val="000000"/>
                </a:solidFill>
              </a:endParaRPr>
            </a:p>
          </p:txBody>
        </p:sp>
        <p:sp>
          <p:nvSpPr>
            <p:cNvPr id="5" name="Rectangle 5"/>
            <p:cNvSpPr>
              <a:spLocks noChangeArrowheads="1"/>
            </p:cNvSpPr>
            <p:nvPr userDrawn="1"/>
          </p:nvSpPr>
          <p:spPr bwMode="auto">
            <a:xfrm>
              <a:off x="270" y="316"/>
              <a:ext cx="137" cy="3110"/>
            </a:xfrm>
            <a:prstGeom prst="rect">
              <a:avLst/>
            </a:prstGeom>
            <a:solidFill>
              <a:srgbClr val="FF0000"/>
            </a:solidFill>
            <a:ln>
              <a:noFill/>
            </a:ln>
            <a:extLst/>
          </p:spPr>
          <p:txBody>
            <a:bodyPr/>
            <a:lstStyle/>
            <a:p>
              <a:pPr algn="l">
                <a:defRPr/>
              </a:pPr>
              <a:endParaRPr lang="en-US" sz="1800">
                <a:solidFill>
                  <a:srgbClr val="000000"/>
                </a:solidFill>
              </a:endParaRPr>
            </a:p>
          </p:txBody>
        </p:sp>
        <p:sp>
          <p:nvSpPr>
            <p:cNvPr id="6" name="Rectangle 6"/>
            <p:cNvSpPr>
              <a:spLocks noChangeArrowheads="1"/>
            </p:cNvSpPr>
            <p:nvPr userDrawn="1"/>
          </p:nvSpPr>
          <p:spPr bwMode="auto">
            <a:xfrm>
              <a:off x="5828" y="298"/>
              <a:ext cx="142" cy="3110"/>
            </a:xfrm>
            <a:prstGeom prst="rect">
              <a:avLst/>
            </a:prstGeom>
            <a:solidFill>
              <a:srgbClr val="FF0000"/>
            </a:solidFill>
            <a:ln>
              <a:noFill/>
            </a:ln>
            <a:extLst/>
          </p:spPr>
          <p:txBody>
            <a:bodyPr/>
            <a:lstStyle/>
            <a:p>
              <a:pPr algn="l">
                <a:defRPr/>
              </a:pPr>
              <a:endParaRPr lang="en-US" sz="1800">
                <a:solidFill>
                  <a:srgbClr val="000000"/>
                </a:solidFill>
              </a:endParaRPr>
            </a:p>
          </p:txBody>
        </p:sp>
      </p:grpSp>
      <p:pic>
        <p:nvPicPr>
          <p:cNvPr id="7" name="Picture 7" descr="HSBC WLB Logo Large"/>
          <p:cNvPicPr>
            <a:picLocks noChangeAspect="1" noChangeArrowheads="1"/>
          </p:cNvPicPr>
          <p:nvPr/>
        </p:nvPicPr>
        <p:blipFill>
          <a:blip r:embed="rId2"/>
          <a:srcRect/>
          <a:stretch>
            <a:fillRect/>
          </a:stretch>
        </p:blipFill>
        <p:spPr bwMode="auto">
          <a:xfrm>
            <a:off x="8036402" y="6129367"/>
            <a:ext cx="1884882" cy="607400"/>
          </a:xfrm>
          <a:prstGeom prst="rect">
            <a:avLst/>
          </a:prstGeom>
          <a:noFill/>
          <a:ln w="9525">
            <a:noFill/>
            <a:miter lim="800000"/>
            <a:headEnd/>
            <a:tailEnd/>
          </a:ln>
        </p:spPr>
      </p:pic>
      <p:sp>
        <p:nvSpPr>
          <p:cNvPr id="8" name="Footer Placeholder 7"/>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3993375948"/>
      </p:ext>
    </p:extLst>
  </p:cSld>
  <p:clrMapOvr>
    <a:masterClrMapping/>
  </p:clrMapOvr>
  <p:hf sldNum="0" hdr="0" dt="0"/>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18478" y="1691323"/>
            <a:ext cx="9332595" cy="4783691"/>
          </a:xfrm>
          <a:prstGeom prst="rect">
            <a:avLst/>
          </a:prstGeom>
        </p:spPr>
        <p:txBody>
          <a:bodyPr lIns="100666" tIns="50333" rIns="100666" bIns="503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2484086656"/>
      </p:ext>
    </p:extLst>
  </p:cSld>
  <p:clrMapOvr>
    <a:masterClrMapping/>
  </p:clrMapOvr>
  <p:hf sldNum="0" hdr="0" dt="0"/>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123" y="4657849"/>
            <a:ext cx="8814118" cy="1439638"/>
          </a:xfrm>
        </p:spPr>
        <p:txBody>
          <a:bodyPr/>
          <a:lstStyle>
            <a:lvl1pPr algn="l">
              <a:defRPr sz="4400" b="1" cap="all"/>
            </a:lvl1pPr>
          </a:lstStyle>
          <a:p>
            <a:r>
              <a:rPr lang="en-US" smtClean="0"/>
              <a:t>Click to edit Master title style</a:t>
            </a:r>
            <a:endParaRPr lang="en-GB"/>
          </a:p>
        </p:txBody>
      </p:sp>
      <p:sp>
        <p:nvSpPr>
          <p:cNvPr id="3" name="Text Placeholder 2"/>
          <p:cNvSpPr>
            <a:spLocks noGrp="1"/>
          </p:cNvSpPr>
          <p:nvPr>
            <p:ph type="body" idx="1"/>
          </p:nvPr>
        </p:nvSpPr>
        <p:spPr>
          <a:xfrm>
            <a:off x="819123" y="3072235"/>
            <a:ext cx="8814118" cy="1585614"/>
          </a:xfrm>
          <a:prstGeom prst="rect">
            <a:avLst/>
          </a:prstGeom>
        </p:spPr>
        <p:txBody>
          <a:bodyPr lIns="100666" tIns="50333" rIns="100666" bIns="50333" anchor="b"/>
          <a:lstStyle>
            <a:lvl1pPr marL="0" indent="0">
              <a:buNone/>
              <a:defRPr sz="2200"/>
            </a:lvl1pPr>
            <a:lvl2pPr marL="503331" indent="0">
              <a:buNone/>
              <a:defRPr sz="2000"/>
            </a:lvl2pPr>
            <a:lvl3pPr marL="1006663" indent="0">
              <a:buNone/>
              <a:defRPr sz="1800"/>
            </a:lvl3pPr>
            <a:lvl4pPr marL="1509994" indent="0">
              <a:buNone/>
              <a:defRPr sz="1500"/>
            </a:lvl4pPr>
            <a:lvl5pPr marL="2013326" indent="0">
              <a:buNone/>
              <a:defRPr sz="1500"/>
            </a:lvl5pPr>
            <a:lvl6pPr marL="2516657" indent="0">
              <a:buNone/>
              <a:defRPr sz="1500"/>
            </a:lvl6pPr>
            <a:lvl7pPr marL="3019989" indent="0">
              <a:buNone/>
              <a:defRPr sz="1500"/>
            </a:lvl7pPr>
            <a:lvl8pPr marL="3523320" indent="0">
              <a:buNone/>
              <a:defRPr sz="1500"/>
            </a:lvl8pPr>
            <a:lvl9pPr marL="4026652" indent="0">
              <a:buNone/>
              <a:defRPr sz="1500"/>
            </a:lvl9pPr>
          </a:lstStyle>
          <a:p>
            <a:pPr lvl="0"/>
            <a:r>
              <a:rPr lang="en-US" smtClean="0"/>
              <a:t>Click to edit Master text styles</a:t>
            </a:r>
          </a:p>
        </p:txBody>
      </p:sp>
      <p:sp>
        <p:nvSpPr>
          <p:cNvPr id="4" name="Footer Placeholder 3"/>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3502683504"/>
      </p:ext>
    </p:extLst>
  </p:cSld>
  <p:clrMapOvr>
    <a:masterClrMapping/>
  </p:clrMapOvr>
  <p:hf sldNum="0" hdr="0" dt="0"/>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8477" y="1691323"/>
            <a:ext cx="4579885" cy="4783691"/>
          </a:xfrm>
          <a:prstGeom prst="rect">
            <a:avLst/>
          </a:prstGeom>
        </p:spPr>
        <p:txBody>
          <a:bodyPr lIns="100666" tIns="50333" rIns="100666" bIns="50333"/>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71188" y="1691323"/>
            <a:ext cx="4579885" cy="4783691"/>
          </a:xfrm>
          <a:prstGeom prst="rect">
            <a:avLst/>
          </a:prstGeom>
        </p:spPr>
        <p:txBody>
          <a:bodyPr lIns="100666" tIns="50333" rIns="100666" bIns="50333"/>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187442568"/>
      </p:ext>
    </p:extLst>
  </p:cSld>
  <p:clrMapOvr>
    <a:masterClrMapping/>
  </p:clrMapOvr>
  <p:hf sldNum="0" hdr="0" dt="0"/>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478" y="290277"/>
            <a:ext cx="9332595" cy="120808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8478" y="1622529"/>
            <a:ext cx="4581685" cy="676193"/>
          </a:xfrm>
          <a:prstGeom prst="rect">
            <a:avLst/>
          </a:prstGeom>
        </p:spPr>
        <p:txBody>
          <a:bodyPr lIns="100666" tIns="50333" rIns="100666" bIns="50333" anchor="b"/>
          <a:lstStyle>
            <a:lvl1pPr marL="0" indent="0">
              <a:buNone/>
              <a:defRPr sz="2600" b="1"/>
            </a:lvl1pPr>
            <a:lvl2pPr marL="503331" indent="0">
              <a:buNone/>
              <a:defRPr sz="2200" b="1"/>
            </a:lvl2pPr>
            <a:lvl3pPr marL="1006663" indent="0">
              <a:buNone/>
              <a:defRPr sz="2000" b="1"/>
            </a:lvl3pPr>
            <a:lvl4pPr marL="1509994" indent="0">
              <a:buNone/>
              <a:defRPr sz="1800" b="1"/>
            </a:lvl4pPr>
            <a:lvl5pPr marL="2013326" indent="0">
              <a:buNone/>
              <a:defRPr sz="1800" b="1"/>
            </a:lvl5pPr>
            <a:lvl6pPr marL="2516657" indent="0">
              <a:buNone/>
              <a:defRPr sz="1800" b="1"/>
            </a:lvl6pPr>
            <a:lvl7pPr marL="3019989" indent="0">
              <a:buNone/>
              <a:defRPr sz="1800" b="1"/>
            </a:lvl7pPr>
            <a:lvl8pPr marL="3523320" indent="0">
              <a:buNone/>
              <a:defRPr sz="1800" b="1"/>
            </a:lvl8pPr>
            <a:lvl9pPr marL="402665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18478" y="2298722"/>
            <a:ext cx="4581685" cy="4176292"/>
          </a:xfrm>
          <a:prstGeom prst="rect">
            <a:avLst/>
          </a:prstGeom>
        </p:spPr>
        <p:txBody>
          <a:bodyPr lIns="100666" tIns="50333" rIns="100666" bIns="50333"/>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67588" y="1622529"/>
            <a:ext cx="4583485" cy="676193"/>
          </a:xfrm>
          <a:prstGeom prst="rect">
            <a:avLst/>
          </a:prstGeom>
        </p:spPr>
        <p:txBody>
          <a:bodyPr lIns="100666" tIns="50333" rIns="100666" bIns="50333" anchor="b"/>
          <a:lstStyle>
            <a:lvl1pPr marL="0" indent="0">
              <a:buNone/>
              <a:defRPr sz="2600" b="1"/>
            </a:lvl1pPr>
            <a:lvl2pPr marL="503331" indent="0">
              <a:buNone/>
              <a:defRPr sz="2200" b="1"/>
            </a:lvl2pPr>
            <a:lvl3pPr marL="1006663" indent="0">
              <a:buNone/>
              <a:defRPr sz="2000" b="1"/>
            </a:lvl3pPr>
            <a:lvl4pPr marL="1509994" indent="0">
              <a:buNone/>
              <a:defRPr sz="1800" b="1"/>
            </a:lvl4pPr>
            <a:lvl5pPr marL="2013326" indent="0">
              <a:buNone/>
              <a:defRPr sz="1800" b="1"/>
            </a:lvl5pPr>
            <a:lvl6pPr marL="2516657" indent="0">
              <a:buNone/>
              <a:defRPr sz="1800" b="1"/>
            </a:lvl6pPr>
            <a:lvl7pPr marL="3019989" indent="0">
              <a:buNone/>
              <a:defRPr sz="1800" b="1"/>
            </a:lvl7pPr>
            <a:lvl8pPr marL="3523320" indent="0">
              <a:buNone/>
              <a:defRPr sz="1800" b="1"/>
            </a:lvl8pPr>
            <a:lvl9pPr marL="402665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267588" y="2298722"/>
            <a:ext cx="4583485" cy="4176292"/>
          </a:xfrm>
          <a:prstGeom prst="rect">
            <a:avLst/>
          </a:prstGeom>
        </p:spPr>
        <p:txBody>
          <a:bodyPr lIns="100666" tIns="50333" rIns="100666" bIns="50333"/>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524652827"/>
      </p:ext>
    </p:extLst>
  </p:cSld>
  <p:clrMapOvr>
    <a:masterClrMapping/>
  </p:clrMapOvr>
  <p:hf sldNum="0" hdr="0" dt="0"/>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056" y="275491"/>
            <a:ext cx="9296590" cy="588942"/>
          </a:xfrm>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874045416"/>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8"/>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1"/>
            <a:ext cx="8420100" cy="1500187"/>
          </a:xfrm>
          <a:prstGeom prst="rect">
            <a:avLst/>
          </a:prstGeom>
        </p:spPr>
        <p:txBody>
          <a:bodyPr lIns="91343" tIns="45672" rIns="91343" bIns="45672" anchor="b"/>
          <a:lstStyle>
            <a:lvl1pPr marL="0" indent="0">
              <a:buNone/>
              <a:defRPr sz="2000"/>
            </a:lvl1pPr>
            <a:lvl2pPr marL="456714" indent="0">
              <a:buNone/>
              <a:defRPr sz="1800"/>
            </a:lvl2pPr>
            <a:lvl3pPr marL="913432" indent="0">
              <a:buNone/>
              <a:defRPr sz="1700"/>
            </a:lvl3pPr>
            <a:lvl4pPr marL="1370145" indent="0">
              <a:buNone/>
              <a:defRPr sz="1400"/>
            </a:lvl4pPr>
            <a:lvl5pPr marL="1826859" indent="0">
              <a:buNone/>
              <a:defRPr sz="1400"/>
            </a:lvl5pPr>
            <a:lvl6pPr marL="2283572" indent="0">
              <a:buNone/>
              <a:defRPr sz="1400"/>
            </a:lvl6pPr>
            <a:lvl7pPr marL="2740286" indent="0">
              <a:buNone/>
              <a:defRPr sz="1400"/>
            </a:lvl7pPr>
            <a:lvl8pPr marL="3197002" indent="0">
              <a:buNone/>
              <a:defRPr sz="1400"/>
            </a:lvl8pPr>
            <a:lvl9pPr marL="3653716"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137355958"/>
      </p:ext>
    </p:extLst>
  </p:cSld>
  <p:clrMapOvr>
    <a:masterClrMapping/>
  </p:clrMapOvr>
  <p:hf sldNum="0" hdr="0" dt="0"/>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2325938903"/>
      </p:ext>
    </p:extLst>
  </p:cSld>
  <p:clrMapOvr>
    <a:masterClrMapping/>
  </p:clrMapOvr>
  <p:hf sldNum="0" hdr="0" dt="0"/>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478" y="288599"/>
            <a:ext cx="3411511" cy="1228222"/>
          </a:xfrm>
        </p:spPr>
        <p:txBody>
          <a:bodyPr anchor="b"/>
          <a:lstStyle>
            <a:lvl1pPr algn="l">
              <a:defRPr sz="2200" b="1"/>
            </a:lvl1pPr>
          </a:lstStyle>
          <a:p>
            <a:r>
              <a:rPr lang="en-US" smtClean="0"/>
              <a:t>Click to edit Master title style</a:t>
            </a:r>
            <a:endParaRPr lang="en-GB"/>
          </a:p>
        </p:txBody>
      </p:sp>
      <p:sp>
        <p:nvSpPr>
          <p:cNvPr id="3" name="Content Placeholder 2"/>
          <p:cNvSpPr>
            <a:spLocks noGrp="1"/>
          </p:cNvSpPr>
          <p:nvPr>
            <p:ph idx="1"/>
          </p:nvPr>
        </p:nvSpPr>
        <p:spPr>
          <a:xfrm>
            <a:off x="4054206" y="288599"/>
            <a:ext cx="5796866" cy="6186415"/>
          </a:xfrm>
          <a:prstGeom prst="rect">
            <a:avLst/>
          </a:prstGeom>
        </p:spPr>
        <p:txBody>
          <a:bodyPr lIns="100666" tIns="50333" rIns="100666" bIns="50333"/>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8478" y="1516821"/>
            <a:ext cx="3411511" cy="4958193"/>
          </a:xfrm>
          <a:prstGeom prst="rect">
            <a:avLst/>
          </a:prstGeom>
        </p:spPr>
        <p:txBody>
          <a:bodyPr lIns="100666" tIns="50333" rIns="100666" bIns="50333"/>
          <a:lstStyle>
            <a:lvl1pPr marL="0" indent="0">
              <a:buNone/>
              <a:defRPr sz="1500"/>
            </a:lvl1pPr>
            <a:lvl2pPr marL="503331" indent="0">
              <a:buNone/>
              <a:defRPr sz="1300"/>
            </a:lvl2pPr>
            <a:lvl3pPr marL="1006663" indent="0">
              <a:buNone/>
              <a:defRPr sz="1100"/>
            </a:lvl3pPr>
            <a:lvl4pPr marL="1509994" indent="0">
              <a:buNone/>
              <a:defRPr sz="1000"/>
            </a:lvl4pPr>
            <a:lvl5pPr marL="2013326" indent="0">
              <a:buNone/>
              <a:defRPr sz="1000"/>
            </a:lvl5pPr>
            <a:lvl6pPr marL="2516657" indent="0">
              <a:buNone/>
              <a:defRPr sz="1000"/>
            </a:lvl6pPr>
            <a:lvl7pPr marL="3019989" indent="0">
              <a:buNone/>
              <a:defRPr sz="1000"/>
            </a:lvl7pPr>
            <a:lvl8pPr marL="3523320" indent="0">
              <a:buNone/>
              <a:defRPr sz="1000"/>
            </a:lvl8pPr>
            <a:lvl9pPr marL="4026652"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1765060550"/>
      </p:ext>
    </p:extLst>
  </p:cSld>
  <p:clrMapOvr>
    <a:masterClrMapping/>
  </p:clrMapOvr>
  <p:hf sldNum="0" hdr="0" dt="0"/>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504" y="5073967"/>
            <a:ext cx="6221730" cy="599011"/>
          </a:xfrm>
        </p:spPr>
        <p:txBody>
          <a:bodyPr anchor="b"/>
          <a:lstStyle>
            <a:lvl1pPr algn="l">
              <a:defRPr sz="2200" b="1"/>
            </a:lvl1pPr>
          </a:lstStyle>
          <a:p>
            <a:r>
              <a:rPr lang="en-US" smtClean="0"/>
              <a:t>Click to edit Master title style</a:t>
            </a:r>
            <a:endParaRPr lang="en-GB"/>
          </a:p>
        </p:txBody>
      </p:sp>
      <p:sp>
        <p:nvSpPr>
          <p:cNvPr id="3" name="Picture Placeholder 2"/>
          <p:cNvSpPr>
            <a:spLocks noGrp="1"/>
          </p:cNvSpPr>
          <p:nvPr>
            <p:ph type="pic" idx="1"/>
          </p:nvPr>
        </p:nvSpPr>
        <p:spPr>
          <a:xfrm>
            <a:off x="2032504" y="647669"/>
            <a:ext cx="6221730" cy="4349115"/>
          </a:xfrm>
          <a:prstGeom prst="rect">
            <a:avLst/>
          </a:prstGeom>
        </p:spPr>
        <p:txBody>
          <a:bodyPr lIns="100666" tIns="50333" rIns="100666" bIns="50333"/>
          <a:lstStyle>
            <a:lvl1pPr marL="0" indent="0">
              <a:buNone/>
              <a:defRPr sz="3500"/>
            </a:lvl1pPr>
            <a:lvl2pPr marL="503331" indent="0">
              <a:buNone/>
              <a:defRPr sz="3100"/>
            </a:lvl2pPr>
            <a:lvl3pPr marL="1006663" indent="0">
              <a:buNone/>
              <a:defRPr sz="2600"/>
            </a:lvl3pPr>
            <a:lvl4pPr marL="1509994" indent="0">
              <a:buNone/>
              <a:defRPr sz="2200"/>
            </a:lvl4pPr>
            <a:lvl5pPr marL="2013326" indent="0">
              <a:buNone/>
              <a:defRPr sz="2200"/>
            </a:lvl5pPr>
            <a:lvl6pPr marL="2516657" indent="0">
              <a:buNone/>
              <a:defRPr sz="2200"/>
            </a:lvl6pPr>
            <a:lvl7pPr marL="3019989" indent="0">
              <a:buNone/>
              <a:defRPr sz="2200"/>
            </a:lvl7pPr>
            <a:lvl8pPr marL="3523320" indent="0">
              <a:buNone/>
              <a:defRPr sz="2200"/>
            </a:lvl8pPr>
            <a:lvl9pPr marL="4026652" indent="0">
              <a:buNone/>
              <a:defRPr sz="2200"/>
            </a:lvl9pPr>
          </a:lstStyle>
          <a:p>
            <a:pPr lvl="0"/>
            <a:endParaRPr lang="en-GB" noProof="0" smtClean="0"/>
          </a:p>
        </p:txBody>
      </p:sp>
      <p:sp>
        <p:nvSpPr>
          <p:cNvPr id="4" name="Text Placeholder 3"/>
          <p:cNvSpPr>
            <a:spLocks noGrp="1"/>
          </p:cNvSpPr>
          <p:nvPr>
            <p:ph type="body" sz="half" idx="2"/>
          </p:nvPr>
        </p:nvSpPr>
        <p:spPr>
          <a:xfrm>
            <a:off x="2032504" y="5672978"/>
            <a:ext cx="6221730" cy="850694"/>
          </a:xfrm>
          <a:prstGeom prst="rect">
            <a:avLst/>
          </a:prstGeom>
        </p:spPr>
        <p:txBody>
          <a:bodyPr lIns="100666" tIns="50333" rIns="100666" bIns="50333"/>
          <a:lstStyle>
            <a:lvl1pPr marL="0" indent="0">
              <a:buNone/>
              <a:defRPr sz="1500"/>
            </a:lvl1pPr>
            <a:lvl2pPr marL="503331" indent="0">
              <a:buNone/>
              <a:defRPr sz="1300"/>
            </a:lvl2pPr>
            <a:lvl3pPr marL="1006663" indent="0">
              <a:buNone/>
              <a:defRPr sz="1100"/>
            </a:lvl3pPr>
            <a:lvl4pPr marL="1509994" indent="0">
              <a:buNone/>
              <a:defRPr sz="1000"/>
            </a:lvl4pPr>
            <a:lvl5pPr marL="2013326" indent="0">
              <a:buNone/>
              <a:defRPr sz="1000"/>
            </a:lvl5pPr>
            <a:lvl6pPr marL="2516657" indent="0">
              <a:buNone/>
              <a:defRPr sz="1000"/>
            </a:lvl6pPr>
            <a:lvl7pPr marL="3019989" indent="0">
              <a:buNone/>
              <a:defRPr sz="1000"/>
            </a:lvl7pPr>
            <a:lvl8pPr marL="3523320" indent="0">
              <a:buNone/>
              <a:defRPr sz="1000"/>
            </a:lvl8pPr>
            <a:lvl9pPr marL="4026652"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3607808421"/>
      </p:ext>
    </p:extLst>
  </p:cSld>
  <p:clrMapOvr>
    <a:masterClrMapping/>
  </p:clrMapOvr>
  <p:hf sldNum="0" hdr="0" dt="0"/>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18478" y="1691323"/>
            <a:ext cx="9332595" cy="4783691"/>
          </a:xfrm>
          <a:prstGeom prst="rect">
            <a:avLst/>
          </a:prstGeom>
        </p:spPr>
        <p:txBody>
          <a:bodyPr vert="eaVert" lIns="100666" tIns="50333" rIns="100666" bIns="503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3965932480"/>
      </p:ext>
    </p:extLst>
  </p:cSld>
  <p:clrMapOvr>
    <a:masterClrMapping/>
  </p:clrMapOvr>
  <p:hf sldNum="0" hdr="0" dt="0"/>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1918" y="672839"/>
            <a:ext cx="2369154" cy="580217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69056" y="672839"/>
            <a:ext cx="6940037" cy="5802176"/>
          </a:xfrm>
          <a:prstGeom prst="rect">
            <a:avLst/>
          </a:prstGeom>
        </p:spPr>
        <p:txBody>
          <a:bodyPr vert="eaVert" lIns="100666" tIns="50333" rIns="100666" bIns="503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580462978"/>
      </p:ext>
    </p:extLst>
  </p:cSld>
  <p:clrMapOvr>
    <a:masterClrMapping/>
  </p:clrMapOvr>
  <p:hf sldNum="0" hdr="0" dt="0"/>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pic>
        <p:nvPicPr>
          <p:cNvPr id="4" name="Picture 11" descr="hsbcppt"/>
          <p:cNvPicPr>
            <a:picLocks noChangeAspect="1" noChangeArrowheads="1"/>
          </p:cNvPicPr>
          <p:nvPr userDrawn="1"/>
        </p:nvPicPr>
        <p:blipFill>
          <a:blip r:embed="rId2"/>
          <a:srcRect/>
          <a:stretch>
            <a:fillRect/>
          </a:stretch>
        </p:blipFill>
        <p:spPr bwMode="auto">
          <a:xfrm>
            <a:off x="8599887" y="6761935"/>
            <a:ext cx="1069360" cy="192959"/>
          </a:xfrm>
          <a:prstGeom prst="rect">
            <a:avLst/>
          </a:prstGeom>
          <a:noFill/>
          <a:ln w="9525">
            <a:noFill/>
            <a:miter lim="800000"/>
            <a:headEnd/>
            <a:tailEnd/>
          </a:ln>
        </p:spPr>
      </p:pic>
      <p:sp>
        <p:nvSpPr>
          <p:cNvPr id="5" name="Rectangle 10"/>
          <p:cNvSpPr>
            <a:spLocks noChangeArrowheads="1"/>
          </p:cNvSpPr>
          <p:nvPr userDrawn="1"/>
        </p:nvSpPr>
        <p:spPr bwMode="auto">
          <a:xfrm>
            <a:off x="9687249" y="439610"/>
            <a:ext cx="444666" cy="291954"/>
          </a:xfrm>
          <a:prstGeom prst="rect">
            <a:avLst/>
          </a:prstGeom>
          <a:noFill/>
          <a:ln>
            <a:noFill/>
          </a:ln>
          <a:effectLst/>
          <a:extLst/>
        </p:spPr>
        <p:txBody>
          <a:bodyPr lIns="105946" tIns="52973" rIns="105946" bIns="52973"/>
          <a:lstStyle/>
          <a:p>
            <a:pPr defTabSz="1066084">
              <a:defRPr/>
            </a:pPr>
            <a:fld id="{2A8A6697-D745-4003-B4B1-0E8BEFD8CFC7}" type="slidenum">
              <a:rPr lang="en-US" sz="1300" b="0">
                <a:solidFill>
                  <a:srgbClr val="000000"/>
                </a:solidFill>
              </a:rPr>
              <a:pPr defTabSz="1066084">
                <a:defRPr/>
              </a:pPr>
              <a:t>‹#›</a:t>
            </a:fld>
            <a:endParaRPr lang="en-US" sz="1300" b="0">
              <a:solidFill>
                <a:srgbClr val="000000"/>
              </a:solidFill>
            </a:endParaRPr>
          </a:p>
        </p:txBody>
      </p:sp>
      <p:sp>
        <p:nvSpPr>
          <p:cNvPr id="2" name="Title 1"/>
          <p:cNvSpPr>
            <a:spLocks noGrp="1"/>
          </p:cNvSpPr>
          <p:nvPr>
            <p:ph type="title"/>
          </p:nvPr>
        </p:nvSpPr>
        <p:spPr>
          <a:xfrm>
            <a:off x="368917" y="268466"/>
            <a:ext cx="9296036" cy="58894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78888" y="1265138"/>
            <a:ext cx="9289389" cy="5399480"/>
          </a:xfrm>
          <a:prstGeom prst="rect">
            <a:avLst/>
          </a:prstGeom>
        </p:spPr>
        <p:txBody>
          <a:bodyPr lIns="100666" tIns="50333" rIns="100666" bIns="50333"/>
          <a:lstStyle/>
          <a:p>
            <a:pPr lvl="0"/>
            <a:r>
              <a:rPr lang="en-US" noProof="0" smtClean="0"/>
              <a:t>Click icon to add table</a:t>
            </a:r>
            <a:endParaRPr lang="en-GB" noProof="0"/>
          </a:p>
        </p:txBody>
      </p:sp>
      <p:sp>
        <p:nvSpPr>
          <p:cNvPr id="6" name="Slide Number Placeholder 3"/>
          <p:cNvSpPr>
            <a:spLocks noGrp="1"/>
          </p:cNvSpPr>
          <p:nvPr>
            <p:ph type="sldNum" sz="quarter" idx="10"/>
          </p:nvPr>
        </p:nvSpPr>
        <p:spPr>
          <a:xfrm>
            <a:off x="9696249" y="369139"/>
            <a:ext cx="446467" cy="291954"/>
          </a:xfrm>
          <a:prstGeom prst="rect">
            <a:avLst/>
          </a:prstGeom>
        </p:spPr>
        <p:txBody>
          <a:bodyPr lIns="100666" tIns="50333" rIns="100666" bIns="50333"/>
          <a:lstStyle>
            <a:lvl1pPr eaLnBrk="0" hangingPunct="0">
              <a:defRPr>
                <a:latin typeface="Arial" pitchFamily="34" charset="0"/>
                <a:cs typeface="Arial" pitchFamily="34" charset="0"/>
              </a:defRPr>
            </a:lvl1pPr>
          </a:lstStyle>
          <a:p>
            <a:pPr algn="l">
              <a:defRPr/>
            </a:pPr>
            <a:fld id="{82955BEA-EF72-489D-B07B-172F5C73EE70}" type="slidenum">
              <a:rPr lang="en-GB" sz="1800">
                <a:solidFill>
                  <a:srgbClr val="000000"/>
                </a:solidFill>
              </a:rPr>
              <a:pPr algn="l">
                <a:defRPr/>
              </a:pPr>
              <a:t>‹#›</a:t>
            </a:fld>
            <a:endParaRPr lang="en-GB" sz="1800">
              <a:solidFill>
                <a:srgbClr val="000000"/>
              </a:solidFill>
            </a:endParaRPr>
          </a:p>
        </p:txBody>
      </p:sp>
      <p:sp>
        <p:nvSpPr>
          <p:cNvPr id="7" name="Footer Placeholder 6"/>
          <p:cNvSpPr>
            <a:spLocks noGrp="1"/>
          </p:cNvSpPr>
          <p:nvPr>
            <p:ph type="ftr" sz="quarter" idx="11"/>
          </p:nvPr>
        </p:nvSpPr>
        <p:spPr>
          <a:xfrm>
            <a:off x="3542930" y="6718309"/>
            <a:ext cx="3283691" cy="385917"/>
          </a:xfrm>
          <a:prstGeom prst="rect">
            <a:avLst/>
          </a:prstGeom>
        </p:spPr>
        <p:txBody>
          <a:bodyPr/>
          <a:lstStyle/>
          <a:p>
            <a:endParaRPr lang="en-GB">
              <a:solidFill>
                <a:srgbClr val="000000">
                  <a:tint val="75000"/>
                </a:srgbClr>
              </a:solidFill>
            </a:endParaRPr>
          </a:p>
        </p:txBody>
      </p:sp>
    </p:spTree>
    <p:extLst>
      <p:ext uri="{BB962C8B-B14F-4D97-AF65-F5344CB8AC3E}">
        <p14:creationId xmlns:p14="http://schemas.microsoft.com/office/powerpoint/2010/main" val="3611808204"/>
      </p:ext>
    </p:extLst>
  </p:cSld>
  <p:clrMapOvr>
    <a:masterClrMapping/>
  </p:clrMapOvr>
  <p:hf sldNum="0" hdr="0" dt="0"/>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7507288" y="6768676"/>
            <a:ext cx="2286000" cy="182800"/>
          </a:xfrm>
        </p:spPr>
        <p:txBody>
          <a:bodyPr wrap="square" lIns="0" tIns="0" rIns="0" bIns="0" anchor="ctr">
            <a:noAutofit/>
          </a:bodyPr>
          <a:lstStyle>
            <a:lvl1pPr algn="r">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475445717"/>
      </p:ext>
    </p:extLst>
  </p:cSld>
  <p:clrMapOvr>
    <a:masterClrMapping/>
  </p:clrMapOvr>
  <p:timing>
    <p:tnLst>
      <p:par>
        <p:cTn id="1" dur="indefinite" restart="never" nodeType="tmRoot"/>
      </p:par>
    </p:tnLst>
  </p:timing>
  <p:hf sldNum="0" hdr="0" dt="0"/>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7507288" y="6768676"/>
            <a:ext cx="2286000" cy="182800"/>
          </a:xfrm>
        </p:spPr>
        <p:txBody>
          <a:bodyPr wrap="square" lIns="0" tIns="0" rIns="0" bIns="0" anchor="ctr">
            <a:noAutofit/>
          </a:bodyPr>
          <a:lstStyle>
            <a:lvl1pPr algn="r">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4137098210"/>
      </p:ext>
    </p:extLst>
  </p:cSld>
  <p:clrMapOvr>
    <a:masterClrMapping/>
  </p:clrMapOvr>
  <p:timing>
    <p:tnLst>
      <p:par>
        <p:cTn id="1" dur="indefinite" restart="never" nodeType="tmRoot"/>
      </p:par>
    </p:tnLst>
  </p:timing>
  <p:hf sldNum="0" hdr="0" dt="0"/>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7507288" y="6768676"/>
            <a:ext cx="2286000" cy="182800"/>
          </a:xfrm>
        </p:spPr>
        <p:txBody>
          <a:bodyPr wrap="square" lIns="0" tIns="0" rIns="0" bIns="0" anchor="ctr">
            <a:noAutofit/>
          </a:bodyPr>
          <a:lstStyle>
            <a:lvl1pPr algn="r">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4125756633"/>
      </p:ext>
    </p:extLst>
  </p:cSld>
  <p:clrMapOvr>
    <a:masterClrMapping/>
  </p:clrMapOvr>
  <p:timing>
    <p:tnLst>
      <p:par>
        <p:cTn id="1" dur="indefinite" restart="never" nodeType="tmRoot"/>
      </p:par>
    </p:tnLst>
  </p:timing>
  <p:hf sldNum="0" hdr="0" dt="0"/>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9"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1" t="331" r="52" b="284"/>
          <a:stretch>
            <a:fillRect/>
          </a:stretch>
        </p:blipFill>
        <p:spPr bwMode="auto">
          <a:xfrm>
            <a:off x="0" y="3429000"/>
            <a:ext cx="103695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2"/>
          <p:cNvSpPr>
            <a:spLocks noChangeArrowheads="1"/>
          </p:cNvSpPr>
          <p:nvPr userDrawn="1"/>
        </p:nvSpPr>
        <p:spPr bwMode="auto">
          <a:xfrm>
            <a:off x="10045702" y="1"/>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368" tIns="49684" rIns="99368" bIns="49684" anchor="ctr"/>
          <a:lstStyle>
            <a:lvl1pPr defTabSz="995363">
              <a:defRPr sz="1200" b="1">
                <a:solidFill>
                  <a:schemeClr val="tx1"/>
                </a:solidFill>
                <a:latin typeface="Arial" charset="0"/>
                <a:cs typeface="Arial" charset="0"/>
              </a:defRPr>
            </a:lvl1pPr>
            <a:lvl2pPr marL="742950" indent="-285750" defTabSz="995363">
              <a:defRPr sz="1200" b="1">
                <a:solidFill>
                  <a:schemeClr val="tx1"/>
                </a:solidFill>
                <a:latin typeface="Arial" charset="0"/>
                <a:cs typeface="Arial" charset="0"/>
              </a:defRPr>
            </a:lvl2pPr>
            <a:lvl3pPr marL="1143000" indent="-228600" defTabSz="995363">
              <a:defRPr sz="1200" b="1">
                <a:solidFill>
                  <a:schemeClr val="tx1"/>
                </a:solidFill>
                <a:latin typeface="Arial" charset="0"/>
                <a:cs typeface="Arial" charset="0"/>
              </a:defRPr>
            </a:lvl3pPr>
            <a:lvl4pPr marL="1600200" indent="-228600" defTabSz="995363">
              <a:defRPr sz="1200" b="1">
                <a:solidFill>
                  <a:schemeClr val="tx1"/>
                </a:solidFill>
                <a:latin typeface="Arial" charset="0"/>
                <a:cs typeface="Arial" charset="0"/>
              </a:defRPr>
            </a:lvl4pPr>
            <a:lvl5pPr marL="2057400" indent="-228600" defTabSz="995363">
              <a:defRPr sz="1200" b="1">
                <a:solidFill>
                  <a:schemeClr val="tx1"/>
                </a:solidFill>
                <a:latin typeface="Arial" charset="0"/>
                <a:cs typeface="Arial" charset="0"/>
              </a:defRPr>
            </a:lvl5pPr>
            <a:lvl6pPr marL="2514600" indent="-228600" algn="ctr" defTabSz="995363" eaLnBrk="0" fontAlgn="base" hangingPunct="0">
              <a:spcBef>
                <a:spcPct val="0"/>
              </a:spcBef>
              <a:spcAft>
                <a:spcPct val="0"/>
              </a:spcAft>
              <a:defRPr sz="1200" b="1">
                <a:solidFill>
                  <a:schemeClr val="tx1"/>
                </a:solidFill>
                <a:latin typeface="Arial" charset="0"/>
                <a:cs typeface="Arial" charset="0"/>
              </a:defRPr>
            </a:lvl6pPr>
            <a:lvl7pPr marL="2971800" indent="-228600" algn="ctr" defTabSz="995363" eaLnBrk="0" fontAlgn="base" hangingPunct="0">
              <a:spcBef>
                <a:spcPct val="0"/>
              </a:spcBef>
              <a:spcAft>
                <a:spcPct val="0"/>
              </a:spcAft>
              <a:defRPr sz="1200" b="1">
                <a:solidFill>
                  <a:schemeClr val="tx1"/>
                </a:solidFill>
                <a:latin typeface="Arial" charset="0"/>
                <a:cs typeface="Arial" charset="0"/>
              </a:defRPr>
            </a:lvl7pPr>
            <a:lvl8pPr marL="3429000" indent="-228600" algn="ctr" defTabSz="995363" eaLnBrk="0" fontAlgn="base" hangingPunct="0">
              <a:spcBef>
                <a:spcPct val="0"/>
              </a:spcBef>
              <a:spcAft>
                <a:spcPct val="0"/>
              </a:spcAft>
              <a:defRPr sz="1200" b="1">
                <a:solidFill>
                  <a:schemeClr val="tx1"/>
                </a:solidFill>
                <a:latin typeface="Arial" charset="0"/>
                <a:cs typeface="Arial" charset="0"/>
              </a:defRPr>
            </a:lvl8pPr>
            <a:lvl9pPr marL="3886200" indent="-228600" algn="ctr" defTabSz="995363"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i="1" smtClean="0">
              <a:solidFill>
                <a:srgbClr val="000000"/>
              </a:solidFill>
            </a:endParaRPr>
          </a:p>
        </p:txBody>
      </p:sp>
      <p:sp>
        <p:nvSpPr>
          <p:cNvPr id="5" name="AutoShape 27"/>
          <p:cNvSpPr>
            <a:spLocks noChangeArrowheads="1"/>
          </p:cNvSpPr>
          <p:nvPr userDrawn="1"/>
        </p:nvSpPr>
        <p:spPr bwMode="gray">
          <a:xfrm rot="16200000">
            <a:off x="997108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368" tIns="49684" rIns="99368" bIns="49684" anchor="ctr"/>
          <a:lstStyle>
            <a:lvl1pPr defTabSz="935038">
              <a:defRPr sz="1200" b="1">
                <a:solidFill>
                  <a:schemeClr val="tx1"/>
                </a:solidFill>
                <a:latin typeface="Arial" charset="0"/>
                <a:cs typeface="Arial" charset="0"/>
              </a:defRPr>
            </a:lvl1pPr>
            <a:lvl2pPr marL="742950" indent="-285750" defTabSz="935038">
              <a:defRPr sz="1200" b="1">
                <a:solidFill>
                  <a:schemeClr val="tx1"/>
                </a:solidFill>
                <a:latin typeface="Arial" charset="0"/>
                <a:cs typeface="Arial" charset="0"/>
              </a:defRPr>
            </a:lvl2pPr>
            <a:lvl3pPr marL="1143000" indent="-228600" defTabSz="935038">
              <a:defRPr sz="1200" b="1">
                <a:solidFill>
                  <a:schemeClr val="tx1"/>
                </a:solidFill>
                <a:latin typeface="Arial" charset="0"/>
                <a:cs typeface="Arial" charset="0"/>
              </a:defRPr>
            </a:lvl3pPr>
            <a:lvl4pPr marL="1600200" indent="-228600" defTabSz="935038">
              <a:defRPr sz="1200" b="1">
                <a:solidFill>
                  <a:schemeClr val="tx1"/>
                </a:solidFill>
                <a:latin typeface="Arial" charset="0"/>
                <a:cs typeface="Arial" charset="0"/>
              </a:defRPr>
            </a:lvl4pPr>
            <a:lvl5pPr marL="2057400" indent="-228600" defTabSz="935038">
              <a:defRPr sz="1200" b="1">
                <a:solidFill>
                  <a:schemeClr val="tx1"/>
                </a:solidFill>
                <a:latin typeface="Arial" charset="0"/>
                <a:cs typeface="Arial" charset="0"/>
              </a:defRPr>
            </a:lvl5pPr>
            <a:lvl6pPr marL="2514600" indent="-228600" algn="ctr" defTabSz="935038" eaLnBrk="0" fontAlgn="base" hangingPunct="0">
              <a:spcBef>
                <a:spcPct val="0"/>
              </a:spcBef>
              <a:spcAft>
                <a:spcPct val="0"/>
              </a:spcAft>
              <a:defRPr sz="1200" b="1">
                <a:solidFill>
                  <a:schemeClr val="tx1"/>
                </a:solidFill>
                <a:latin typeface="Arial" charset="0"/>
                <a:cs typeface="Arial" charset="0"/>
              </a:defRPr>
            </a:lvl6pPr>
            <a:lvl7pPr marL="2971800" indent="-228600" algn="ctr" defTabSz="935038" eaLnBrk="0" fontAlgn="base" hangingPunct="0">
              <a:spcBef>
                <a:spcPct val="0"/>
              </a:spcBef>
              <a:spcAft>
                <a:spcPct val="0"/>
              </a:spcAft>
              <a:defRPr sz="1200" b="1">
                <a:solidFill>
                  <a:schemeClr val="tx1"/>
                </a:solidFill>
                <a:latin typeface="Arial" charset="0"/>
                <a:cs typeface="Arial" charset="0"/>
              </a:defRPr>
            </a:lvl7pPr>
            <a:lvl8pPr marL="3429000" indent="-228600" algn="ctr" defTabSz="935038" eaLnBrk="0" fontAlgn="base" hangingPunct="0">
              <a:spcBef>
                <a:spcPct val="0"/>
              </a:spcBef>
              <a:spcAft>
                <a:spcPct val="0"/>
              </a:spcAft>
              <a:defRPr sz="1200" b="1">
                <a:solidFill>
                  <a:schemeClr val="tx1"/>
                </a:solidFill>
                <a:latin typeface="Arial" charset="0"/>
                <a:cs typeface="Arial" charset="0"/>
              </a:defRPr>
            </a:lvl8pPr>
            <a:lvl9pPr marL="3886200" indent="-228600" algn="ctr" defTabSz="935038"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pic>
        <p:nvPicPr>
          <p:cNvPr id="6" name="Picture 45" descr="HSBC Hexagon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48625" y="6088063"/>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47"/>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719139" y="6769101"/>
            <a:ext cx="65" cy="169203"/>
          </a:xfrm>
        </p:spPr>
        <p:txBody>
          <a:bodyPr/>
          <a:lstStyle>
            <a:lvl1pPr algn="l">
              <a:defRPr/>
            </a:lvl1pPr>
          </a:lstStyle>
          <a:p>
            <a:pPr>
              <a:defRPr/>
            </a:pPr>
            <a:endParaRPr lang="en-US" altLang="en-US"/>
          </a:p>
        </p:txBody>
      </p:sp>
    </p:spTree>
    <p:extLst>
      <p:ext uri="{BB962C8B-B14F-4D97-AF65-F5344CB8AC3E}">
        <p14:creationId xmlns:p14="http://schemas.microsoft.com/office/powerpoint/2010/main" val="3854715339"/>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23"/>
            <a:ext cx="4303713" cy="1015999"/>
          </a:xfrm>
          <a:prstGeom prst="rect">
            <a:avLst/>
          </a:prstGeom>
        </p:spPr>
        <p:txBody>
          <a:bodyPr lIns="91343" tIns="45672" rIns="91343" bIns="4567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23"/>
            <a:ext cx="4305300" cy="1015999"/>
          </a:xfrm>
          <a:prstGeom prst="rect">
            <a:avLst/>
          </a:prstGeom>
        </p:spPr>
        <p:txBody>
          <a:bodyPr lIns="91343" tIns="45672" rIns="91343" bIns="4567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690319143"/>
      </p:ext>
    </p:extLst>
  </p:cSld>
  <p:clrMapOvr>
    <a:masterClrMapping/>
  </p:clrMapOvr>
  <p:hf sldNum="0" hdr="0" dt="0"/>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6308" indent="0" algn="ctr">
              <a:buNone/>
              <a:defRPr/>
            </a:lvl2pPr>
            <a:lvl3pPr marL="912616" indent="0" algn="ctr">
              <a:buNone/>
              <a:defRPr/>
            </a:lvl3pPr>
            <a:lvl4pPr marL="1368926" indent="0" algn="ctr">
              <a:buNone/>
              <a:defRPr/>
            </a:lvl4pPr>
            <a:lvl5pPr marL="1825233" indent="0" algn="ctr">
              <a:buNone/>
              <a:defRPr/>
            </a:lvl5pPr>
            <a:lvl6pPr marL="2281545" indent="0" algn="ctr">
              <a:buNone/>
              <a:defRPr/>
            </a:lvl6pPr>
            <a:lvl7pPr marL="2737851" indent="0" algn="ctr">
              <a:buNone/>
              <a:defRPr/>
            </a:lvl7pPr>
            <a:lvl8pPr marL="3194161" indent="0" algn="ctr">
              <a:buNone/>
              <a:defRPr/>
            </a:lvl8pPr>
            <a:lvl9pPr marL="3650469"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76925939"/>
      </p:ext>
    </p:extLst>
  </p:cSld>
  <p:clrMapOvr>
    <a:masterClrMapping/>
  </p:clrMapOvr>
  <p:hf sldNum="0" hdr="0" dt="0"/>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07833280"/>
      </p:ext>
    </p:extLst>
  </p:cSld>
  <p:clrMapOvr>
    <a:masterClrMapping/>
  </p:clrMapOvr>
  <p:hf sldNum="0" hdr="0" dt="0"/>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9"/>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6"/>
            <a:ext cx="8420100" cy="1500187"/>
          </a:xfrm>
        </p:spPr>
        <p:txBody>
          <a:bodyPr anchor="b"/>
          <a:lstStyle>
            <a:lvl1pPr marL="0" indent="0">
              <a:buNone/>
              <a:defRPr sz="2000"/>
            </a:lvl1pPr>
            <a:lvl2pPr marL="456308" indent="0">
              <a:buNone/>
              <a:defRPr sz="1800"/>
            </a:lvl2pPr>
            <a:lvl3pPr marL="912616" indent="0">
              <a:buNone/>
              <a:defRPr sz="1700"/>
            </a:lvl3pPr>
            <a:lvl4pPr marL="1368926" indent="0">
              <a:buNone/>
              <a:defRPr sz="1400"/>
            </a:lvl4pPr>
            <a:lvl5pPr marL="1825233" indent="0">
              <a:buNone/>
              <a:defRPr sz="1400"/>
            </a:lvl5pPr>
            <a:lvl6pPr marL="2281545" indent="0">
              <a:buNone/>
              <a:defRPr sz="1400"/>
            </a:lvl6pPr>
            <a:lvl7pPr marL="2737851" indent="0">
              <a:buNone/>
              <a:defRPr sz="1400"/>
            </a:lvl7pPr>
            <a:lvl8pPr marL="3194161" indent="0">
              <a:buNone/>
              <a:defRPr sz="1400"/>
            </a:lvl8pPr>
            <a:lvl9pPr marL="3650469"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55649603"/>
      </p:ext>
    </p:extLst>
  </p:cSld>
  <p:clrMapOvr>
    <a:masterClrMapping/>
  </p:clrMapOvr>
  <p:hf sldNum="0" hdr="0" dt="0"/>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4" y="1725631"/>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31"/>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18640483"/>
      </p:ext>
    </p:extLst>
  </p:cSld>
  <p:clrMapOvr>
    <a:masterClrMapping/>
  </p:clrMapOvr>
  <p:hf sldNum="0" hdr="0" dt="0"/>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308" indent="0">
              <a:buNone/>
              <a:defRPr sz="2000" b="1"/>
            </a:lvl2pPr>
            <a:lvl3pPr marL="912616" indent="0">
              <a:buNone/>
              <a:defRPr sz="1800" b="1"/>
            </a:lvl3pPr>
            <a:lvl4pPr marL="1368926" indent="0">
              <a:buNone/>
              <a:defRPr sz="1700" b="1"/>
            </a:lvl4pPr>
            <a:lvl5pPr marL="1825233" indent="0">
              <a:buNone/>
              <a:defRPr sz="1700" b="1"/>
            </a:lvl5pPr>
            <a:lvl6pPr marL="2281545" indent="0">
              <a:buNone/>
              <a:defRPr sz="1700" b="1"/>
            </a:lvl6pPr>
            <a:lvl7pPr marL="2737851" indent="0">
              <a:buNone/>
              <a:defRPr sz="1700" b="1"/>
            </a:lvl7pPr>
            <a:lvl8pPr marL="3194161" indent="0">
              <a:buNone/>
              <a:defRPr sz="1700" b="1"/>
            </a:lvl8pPr>
            <a:lvl9pPr marL="365046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92"/>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6308" indent="0">
              <a:buNone/>
              <a:defRPr sz="2000" b="1"/>
            </a:lvl2pPr>
            <a:lvl3pPr marL="912616" indent="0">
              <a:buNone/>
              <a:defRPr sz="1800" b="1"/>
            </a:lvl3pPr>
            <a:lvl4pPr marL="1368926" indent="0">
              <a:buNone/>
              <a:defRPr sz="1700" b="1"/>
            </a:lvl4pPr>
            <a:lvl5pPr marL="1825233" indent="0">
              <a:buNone/>
              <a:defRPr sz="1700" b="1"/>
            </a:lvl5pPr>
            <a:lvl6pPr marL="2281545" indent="0">
              <a:buNone/>
              <a:defRPr sz="1700" b="1"/>
            </a:lvl6pPr>
            <a:lvl7pPr marL="2737851" indent="0">
              <a:buNone/>
              <a:defRPr sz="1700" b="1"/>
            </a:lvl7pPr>
            <a:lvl8pPr marL="3194161" indent="0">
              <a:buNone/>
              <a:defRPr sz="1700" b="1"/>
            </a:lvl8pPr>
            <a:lvl9pPr marL="365046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6" y="2174892"/>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1473806"/>
      </p:ext>
    </p:extLst>
  </p:cSld>
  <p:clrMapOvr>
    <a:masterClrMapping/>
  </p:clrMapOvr>
  <p:hf sldNum="0" hdr="0" dt="0"/>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56403656"/>
      </p:ext>
    </p:extLst>
  </p:cSld>
  <p:clrMapOvr>
    <a:masterClrMapping/>
  </p:clrMapOvr>
  <p:hf sldNum="0" hdr="0" dt="0"/>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08361869"/>
      </p:ext>
    </p:extLst>
  </p:cSld>
  <p:clrMapOvr>
    <a:masterClrMapping/>
  </p:clrMapOvr>
  <p:hf sldNum="0" hdr="0" dt="0"/>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6"/>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308" indent="0">
              <a:buNone/>
              <a:defRPr sz="1200"/>
            </a:lvl2pPr>
            <a:lvl3pPr marL="912616" indent="0">
              <a:buNone/>
              <a:defRPr sz="1000"/>
            </a:lvl3pPr>
            <a:lvl4pPr marL="1368926" indent="0">
              <a:buNone/>
              <a:defRPr sz="900"/>
            </a:lvl4pPr>
            <a:lvl5pPr marL="1825233" indent="0">
              <a:buNone/>
              <a:defRPr sz="900"/>
            </a:lvl5pPr>
            <a:lvl6pPr marL="2281545" indent="0">
              <a:buNone/>
              <a:defRPr sz="900"/>
            </a:lvl6pPr>
            <a:lvl7pPr marL="2737851" indent="0">
              <a:buNone/>
              <a:defRPr sz="900"/>
            </a:lvl7pPr>
            <a:lvl8pPr marL="3194161" indent="0">
              <a:buNone/>
              <a:defRPr sz="900"/>
            </a:lvl8pPr>
            <a:lvl9pPr marL="3650469"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68057493"/>
      </p:ext>
    </p:extLst>
  </p:cSld>
  <p:clrMapOvr>
    <a:masterClrMapping/>
  </p:clrMapOvr>
  <p:hf sldNum="0" hdr="0" dt="0"/>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29"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29" y="612782"/>
            <a:ext cx="5943599" cy="4114800"/>
          </a:xfrm>
        </p:spPr>
        <p:txBody>
          <a:bodyPr tIns="0"/>
          <a:lstStyle>
            <a:lvl1pPr marL="0" indent="0">
              <a:buNone/>
              <a:defRPr sz="3200"/>
            </a:lvl1pPr>
            <a:lvl2pPr marL="456308" indent="0">
              <a:buNone/>
              <a:defRPr sz="2800"/>
            </a:lvl2pPr>
            <a:lvl3pPr marL="912616" indent="0">
              <a:buNone/>
              <a:defRPr sz="2400"/>
            </a:lvl3pPr>
            <a:lvl4pPr marL="1368926" indent="0">
              <a:buNone/>
              <a:defRPr sz="2000"/>
            </a:lvl4pPr>
            <a:lvl5pPr marL="1825233" indent="0">
              <a:buNone/>
              <a:defRPr sz="2000"/>
            </a:lvl5pPr>
            <a:lvl6pPr marL="2281545" indent="0">
              <a:buNone/>
              <a:defRPr sz="2000"/>
            </a:lvl6pPr>
            <a:lvl7pPr marL="2737851" indent="0">
              <a:buNone/>
              <a:defRPr sz="2000"/>
            </a:lvl7pPr>
            <a:lvl8pPr marL="3194161" indent="0">
              <a:buNone/>
              <a:defRPr sz="2000"/>
            </a:lvl8pPr>
            <a:lvl9pPr marL="3650469" indent="0">
              <a:buNone/>
              <a:defRPr sz="2000"/>
            </a:lvl9pPr>
          </a:lstStyle>
          <a:p>
            <a:pPr lvl="0"/>
            <a:endParaRPr lang="en-GB" noProof="0" smtClean="0"/>
          </a:p>
        </p:txBody>
      </p:sp>
      <p:sp>
        <p:nvSpPr>
          <p:cNvPr id="4" name="Text Placeholder 3"/>
          <p:cNvSpPr>
            <a:spLocks noGrp="1"/>
          </p:cNvSpPr>
          <p:nvPr>
            <p:ph type="body" sz="half" idx="2"/>
          </p:nvPr>
        </p:nvSpPr>
        <p:spPr>
          <a:xfrm>
            <a:off x="1941529" y="5367344"/>
            <a:ext cx="5943599" cy="804862"/>
          </a:xfrm>
        </p:spPr>
        <p:txBody>
          <a:bodyPr/>
          <a:lstStyle>
            <a:lvl1pPr marL="0" indent="0">
              <a:buNone/>
              <a:defRPr sz="1400"/>
            </a:lvl1pPr>
            <a:lvl2pPr marL="456308" indent="0">
              <a:buNone/>
              <a:defRPr sz="1200"/>
            </a:lvl2pPr>
            <a:lvl3pPr marL="912616" indent="0">
              <a:buNone/>
              <a:defRPr sz="1000"/>
            </a:lvl3pPr>
            <a:lvl4pPr marL="1368926" indent="0">
              <a:buNone/>
              <a:defRPr sz="900"/>
            </a:lvl4pPr>
            <a:lvl5pPr marL="1825233" indent="0">
              <a:buNone/>
              <a:defRPr sz="900"/>
            </a:lvl5pPr>
            <a:lvl6pPr marL="2281545" indent="0">
              <a:buNone/>
              <a:defRPr sz="900"/>
            </a:lvl6pPr>
            <a:lvl7pPr marL="2737851" indent="0">
              <a:buNone/>
              <a:defRPr sz="900"/>
            </a:lvl7pPr>
            <a:lvl8pPr marL="3194161" indent="0">
              <a:buNone/>
              <a:defRPr sz="900"/>
            </a:lvl8pPr>
            <a:lvl9pPr marL="3650469"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44808466"/>
      </p:ext>
    </p:extLst>
  </p:cSld>
  <p:clrMapOvr>
    <a:masterClrMapping/>
  </p:clrMapOvr>
  <p:hf sldNum="0" hdr="0" dt="0"/>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29186004"/>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a:prstGeom prst="rect">
            <a:avLst/>
          </a:prstGeom>
        </p:spPr>
        <p:txBody>
          <a:bodyPr lIns="91343" tIns="45672" rIns="91343" bIns="45672"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4"/>
            <a:ext cx="4376738" cy="3951289"/>
          </a:xfrm>
          <a:prstGeom prst="rect">
            <a:avLst/>
          </a:prstGeom>
        </p:spPr>
        <p:txBody>
          <a:bodyPr lIns="91343" tIns="45672" rIns="91343" bIns="45672"/>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a:prstGeom prst="rect">
            <a:avLst/>
          </a:prstGeom>
        </p:spPr>
        <p:txBody>
          <a:bodyPr lIns="91343" tIns="45672" rIns="91343" bIns="45672"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4"/>
            <a:ext cx="4378325" cy="3951289"/>
          </a:xfrm>
          <a:prstGeom prst="rect">
            <a:avLst/>
          </a:prstGeom>
        </p:spPr>
        <p:txBody>
          <a:bodyPr lIns="91343" tIns="45672" rIns="91343" bIns="45672"/>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245675977"/>
      </p:ext>
    </p:extLst>
  </p:cSld>
  <p:clrMapOvr>
    <a:masterClrMapping/>
  </p:clrMapOvr>
  <p:hf sldNum="0" hdr="0" dt="0"/>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9"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92" y="642938"/>
            <a:ext cx="6424613"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72100815"/>
      </p:ext>
    </p:extLst>
  </p:cSld>
  <p:clrMapOvr>
    <a:masterClrMapping/>
  </p:clrMapOvr>
  <p:hf sldNum="0" hdr="0" dt="0"/>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56" tIns="49729" rIns="99456" bIns="49729" anchor="ctr"/>
          <a:lstStyle/>
          <a:p>
            <a:pPr defTabSz="993366">
              <a:spcBef>
                <a:spcPct val="50000"/>
              </a:spcBef>
            </a:pPr>
            <a:endParaRPr lang="en-US" sz="700" i="1" dirty="0">
              <a:solidFill>
                <a:srgbClr val="000000"/>
              </a:solidFill>
            </a:endParaRPr>
          </a:p>
        </p:txBody>
      </p:sp>
      <p:sp>
        <p:nvSpPr>
          <p:cNvPr id="5" name="AutoShape 27"/>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456" tIns="49729" rIns="99456" bIns="49729" anchor="ctr"/>
          <a:lstStyle/>
          <a:p>
            <a:pPr defTabSz="933066">
              <a:spcBef>
                <a:spcPct val="50000"/>
              </a:spcBef>
            </a:pPr>
            <a:endParaRPr lang="en-US" sz="700" b="0" i="1" dirty="0">
              <a:solidFill>
                <a:srgbClr val="000000"/>
              </a:solidFill>
            </a:endParaRPr>
          </a:p>
        </p:txBody>
      </p:sp>
      <p:pic>
        <p:nvPicPr>
          <p:cNvPr id="6" name="Picture 45" descr="HSBC Hexagon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6263" y="6648604"/>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54"/>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8785175" y="6769108"/>
            <a:ext cx="1008112" cy="184666"/>
          </a:xfrm>
        </p:spPr>
        <p:txBody>
          <a:bodyPr/>
          <a:lstStyle>
            <a:lvl1pPr algn="ctr">
              <a:defRPr/>
            </a:lvl1pPr>
          </a:lstStyle>
          <a:p>
            <a:endParaRPr lang="en-US" dirty="0"/>
          </a:p>
        </p:txBody>
      </p:sp>
    </p:spTree>
    <p:extLst>
      <p:ext uri="{BB962C8B-B14F-4D97-AF65-F5344CB8AC3E}">
        <p14:creationId xmlns:p14="http://schemas.microsoft.com/office/powerpoint/2010/main" val="1853216148"/>
      </p:ext>
    </p:extLst>
  </p:cSld>
  <p:clrMapOvr>
    <a:masterClrMapping/>
  </p:clrMapOvr>
  <p:timing>
    <p:tnLst>
      <p:par>
        <p:cTn id="1" dur="indefinite" restart="never" nodeType="tmRoot"/>
      </p:par>
    </p:tnLst>
  </p:timing>
  <p:hf sldNum="0" hdr="0" dt="0"/>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6714" indent="0" algn="ctr">
              <a:buNone/>
              <a:defRPr/>
            </a:lvl2pPr>
            <a:lvl3pPr marL="913432" indent="0" algn="ctr">
              <a:buNone/>
              <a:defRPr/>
            </a:lvl3pPr>
            <a:lvl4pPr marL="1370145" indent="0" algn="ctr">
              <a:buNone/>
              <a:defRPr/>
            </a:lvl4pPr>
            <a:lvl5pPr marL="1826859" indent="0" algn="ctr">
              <a:buNone/>
              <a:defRPr/>
            </a:lvl5pPr>
            <a:lvl6pPr marL="2283572" indent="0" algn="ctr">
              <a:buNone/>
              <a:defRPr/>
            </a:lvl6pPr>
            <a:lvl7pPr marL="2740286" indent="0" algn="ctr">
              <a:buNone/>
              <a:defRPr/>
            </a:lvl7pPr>
            <a:lvl8pPr marL="3197002" indent="0" algn="ctr">
              <a:buNone/>
              <a:defRPr/>
            </a:lvl8pPr>
            <a:lvl9pPr marL="3653716"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968268638"/>
      </p:ext>
    </p:extLst>
  </p:cSld>
  <p:clrMapOvr>
    <a:masterClrMapping/>
  </p:clrMapOvr>
  <p:hf sldNum="0" hdr="0" dt="0"/>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576483360"/>
      </p:ext>
    </p:extLst>
  </p:cSld>
  <p:clrMapOvr>
    <a:masterClrMapping/>
  </p:clrMapOvr>
  <p:timing>
    <p:tnLst>
      <p:par>
        <p:cTn id="1" dur="indefinite" restart="never" nodeType="tmRoot"/>
      </p:par>
    </p:tnLst>
  </p:timing>
  <p:hf sldNum="0" hdr="0" dt="0"/>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8"/>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1"/>
            <a:ext cx="8420100" cy="1500187"/>
          </a:xfrm>
        </p:spPr>
        <p:txBody>
          <a:bodyPr anchor="b"/>
          <a:lstStyle>
            <a:lvl1pPr marL="0" indent="0">
              <a:buNone/>
              <a:defRPr sz="2000"/>
            </a:lvl1pPr>
            <a:lvl2pPr marL="456714" indent="0">
              <a:buNone/>
              <a:defRPr sz="1800"/>
            </a:lvl2pPr>
            <a:lvl3pPr marL="913432" indent="0">
              <a:buNone/>
              <a:defRPr sz="1700"/>
            </a:lvl3pPr>
            <a:lvl4pPr marL="1370145" indent="0">
              <a:buNone/>
              <a:defRPr sz="1400"/>
            </a:lvl4pPr>
            <a:lvl5pPr marL="1826859" indent="0">
              <a:buNone/>
              <a:defRPr sz="1400"/>
            </a:lvl5pPr>
            <a:lvl6pPr marL="2283572" indent="0">
              <a:buNone/>
              <a:defRPr sz="1400"/>
            </a:lvl6pPr>
            <a:lvl7pPr marL="2740286" indent="0">
              <a:buNone/>
              <a:defRPr sz="1400"/>
            </a:lvl7pPr>
            <a:lvl8pPr marL="3197002" indent="0">
              <a:buNone/>
              <a:defRPr sz="1400"/>
            </a:lvl8pPr>
            <a:lvl9pPr marL="3653716"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195840094"/>
      </p:ext>
    </p:extLst>
  </p:cSld>
  <p:clrMapOvr>
    <a:masterClrMapping/>
  </p:clrMapOvr>
  <p:hf sldNum="0" hdr="0" dt="0"/>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23"/>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23"/>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533138475"/>
      </p:ext>
    </p:extLst>
  </p:cSld>
  <p:clrMapOvr>
    <a:masterClrMapping/>
  </p:clrMapOvr>
  <p:hf sldNum="0" hdr="0" dt="0"/>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4"/>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4"/>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400071490"/>
      </p:ext>
    </p:extLst>
  </p:cSld>
  <p:clrMapOvr>
    <a:masterClrMapping/>
  </p:clrMapOvr>
  <p:hf sldNum="0" hdr="0" dt="0"/>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676345784"/>
      </p:ext>
    </p:extLst>
  </p:cSld>
  <p:clrMapOvr>
    <a:masterClrMapping/>
  </p:clrMapOvr>
  <p:hf sldNum="0" hdr="0" dt="0"/>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92735196"/>
      </p:ext>
    </p:extLst>
  </p:cSld>
  <p:clrMapOvr>
    <a:masterClrMapping/>
  </p:clrMapOvr>
  <p:hf sldNum="0" hdr="0" dt="0"/>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751436120"/>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073262046"/>
      </p:ext>
    </p:extLst>
  </p:cSld>
  <p:clrMapOvr>
    <a:masterClrMapping/>
  </p:clrMapOvr>
  <p:hf sldNum="0" hdr="0" dt="0"/>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4" y="612782"/>
            <a:ext cx="5943599" cy="4114800"/>
          </a:xfrm>
        </p:spPr>
        <p:txBody>
          <a:bodyPr tIns="0"/>
          <a:lstStyle>
            <a:lvl1pPr marL="0" indent="0">
              <a:buNone/>
              <a:defRPr sz="3200"/>
            </a:lvl1pPr>
            <a:lvl2pPr marL="456714" indent="0">
              <a:buNone/>
              <a:defRPr sz="2800"/>
            </a:lvl2pPr>
            <a:lvl3pPr marL="913432" indent="0">
              <a:buNone/>
              <a:defRPr sz="2400"/>
            </a:lvl3pPr>
            <a:lvl4pPr marL="1370145" indent="0">
              <a:buNone/>
              <a:defRPr sz="2000"/>
            </a:lvl4pPr>
            <a:lvl5pPr marL="1826859" indent="0">
              <a:buNone/>
              <a:defRPr sz="2000"/>
            </a:lvl5pPr>
            <a:lvl6pPr marL="2283572" indent="0">
              <a:buNone/>
              <a:defRPr sz="2000"/>
            </a:lvl6pPr>
            <a:lvl7pPr marL="2740286" indent="0">
              <a:buNone/>
              <a:defRPr sz="2000"/>
            </a:lvl7pPr>
            <a:lvl8pPr marL="3197002" indent="0">
              <a:buNone/>
              <a:defRPr sz="2000"/>
            </a:lvl8pPr>
            <a:lvl9pPr marL="3653716" indent="0">
              <a:buNone/>
              <a:defRPr sz="2000"/>
            </a:lvl9pPr>
          </a:lstStyle>
          <a:p>
            <a:pPr lvl="0"/>
            <a:endParaRPr lang="en-GB" noProof="0" dirty="0" smtClean="0"/>
          </a:p>
        </p:txBody>
      </p:sp>
      <p:sp>
        <p:nvSpPr>
          <p:cNvPr id="4" name="Text Placeholder 3"/>
          <p:cNvSpPr>
            <a:spLocks noGrp="1"/>
          </p:cNvSpPr>
          <p:nvPr>
            <p:ph type="body" sz="half" idx="2"/>
          </p:nvPr>
        </p:nvSpPr>
        <p:spPr>
          <a:xfrm>
            <a:off x="1941534" y="5367350"/>
            <a:ext cx="5943599" cy="804862"/>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008880872"/>
      </p:ext>
    </p:extLst>
  </p:cSld>
  <p:clrMapOvr>
    <a:masterClrMapping/>
  </p:clrMapOvr>
  <p:hf sldNum="0" hdr="0" dt="0"/>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253548944"/>
      </p:ext>
    </p:extLst>
  </p:cSld>
  <p:clrMapOvr>
    <a:masterClrMapping/>
  </p:clrMapOvr>
  <p:hf sldNum="0" hdr="0" dt="0"/>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91"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0" y="642938"/>
            <a:ext cx="6424614"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02010507"/>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185712641"/>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a:prstGeom prst="rect">
            <a:avLst/>
          </a:prstGeom>
        </p:spPr>
        <p:txBody>
          <a:bodyPr lIns="91343" tIns="45672" rIns="91343" bIns="4567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a:prstGeom prst="rect">
            <a:avLst/>
          </a:prstGeom>
        </p:spPr>
        <p:txBody>
          <a:bodyPr lIns="91343" tIns="45672" rIns="91343" bIns="45672"/>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622514621"/>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4" y="612782"/>
            <a:ext cx="5943599" cy="4114800"/>
          </a:xfrm>
          <a:prstGeom prst="rect">
            <a:avLst/>
          </a:prstGeom>
        </p:spPr>
        <p:txBody>
          <a:bodyPr lIns="91343" tIns="0" rIns="91343" bIns="45672"/>
          <a:lstStyle>
            <a:lvl1pPr marL="0" indent="0">
              <a:buNone/>
              <a:defRPr sz="3200"/>
            </a:lvl1pPr>
            <a:lvl2pPr marL="456714" indent="0">
              <a:buNone/>
              <a:defRPr sz="2800"/>
            </a:lvl2pPr>
            <a:lvl3pPr marL="913432" indent="0">
              <a:buNone/>
              <a:defRPr sz="2400"/>
            </a:lvl3pPr>
            <a:lvl4pPr marL="1370145" indent="0">
              <a:buNone/>
              <a:defRPr sz="2000"/>
            </a:lvl4pPr>
            <a:lvl5pPr marL="1826859" indent="0">
              <a:buNone/>
              <a:defRPr sz="2000"/>
            </a:lvl5pPr>
            <a:lvl6pPr marL="2283572" indent="0">
              <a:buNone/>
              <a:defRPr sz="2000"/>
            </a:lvl6pPr>
            <a:lvl7pPr marL="2740286" indent="0">
              <a:buNone/>
              <a:defRPr sz="2000"/>
            </a:lvl7pPr>
            <a:lvl8pPr marL="3197002" indent="0">
              <a:buNone/>
              <a:defRPr sz="2000"/>
            </a:lvl8pPr>
            <a:lvl9pPr marL="3653716" indent="0">
              <a:buNone/>
              <a:defRPr sz="2000"/>
            </a:lvl9pPr>
          </a:lstStyle>
          <a:p>
            <a:pPr lvl="0"/>
            <a:endParaRPr lang="en-GB" noProof="0" dirty="0" smtClean="0"/>
          </a:p>
        </p:txBody>
      </p:sp>
      <p:sp>
        <p:nvSpPr>
          <p:cNvPr id="4" name="Text Placeholder 3"/>
          <p:cNvSpPr>
            <a:spLocks noGrp="1"/>
          </p:cNvSpPr>
          <p:nvPr>
            <p:ph type="body" sz="half" idx="2"/>
          </p:nvPr>
        </p:nvSpPr>
        <p:spPr>
          <a:xfrm>
            <a:off x="1941534" y="5367350"/>
            <a:ext cx="5943599" cy="804862"/>
          </a:xfrm>
          <a:prstGeom prst="rect">
            <a:avLst/>
          </a:prstGeom>
        </p:spPr>
        <p:txBody>
          <a:bodyPr lIns="91343" tIns="45672" rIns="91343" bIns="45672"/>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536326909"/>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76281" y="1320818"/>
            <a:ext cx="9217025" cy="5256213"/>
          </a:xfrm>
          <a:prstGeom prst="rect">
            <a:avLst/>
          </a:prstGeom>
        </p:spPr>
        <p:txBody>
          <a:bodyPr vert="eaVert" lIns="91343" tIns="45672" rIns="91343"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87127637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4"/>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4"/>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162199005"/>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91"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0" y="642938"/>
            <a:ext cx="6424614" cy="2098675"/>
          </a:xfrm>
          <a:prstGeom prst="rect">
            <a:avLst/>
          </a:prstGeom>
        </p:spPr>
        <p:txBody>
          <a:bodyPr vert="eaVert" lIns="91343" tIns="45672" rIns="91343"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047807836"/>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5"/>
          <p:cNvSpPr>
            <a:spLocks noChangeArrowheads="1"/>
          </p:cNvSpPr>
          <p:nvPr userDrawn="1"/>
        </p:nvSpPr>
        <p:spPr bwMode="auto">
          <a:xfrm>
            <a:off x="63500" y="200025"/>
            <a:ext cx="10147300" cy="4000500"/>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791" rIns="0" bIns="0" anchor="ctr"/>
          <a:lstStyle/>
          <a:p>
            <a:endParaRPr lang="en-US" dirty="0">
              <a:solidFill>
                <a:srgbClr val="000000"/>
              </a:solidFill>
            </a:endParaRPr>
          </a:p>
        </p:txBody>
      </p:sp>
      <p:pic>
        <p:nvPicPr>
          <p:cNvPr id="5" name="Picture 24" descr="HSBC GBM_Black_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25" y="6086484"/>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56" tIns="49729" rIns="99456" bIns="49729" anchor="ctr"/>
          <a:lstStyle/>
          <a:p>
            <a:pPr defTabSz="993366">
              <a:spcBef>
                <a:spcPct val="50000"/>
              </a:spcBef>
            </a:pPr>
            <a:endParaRPr lang="en-US" sz="700" i="1" dirty="0">
              <a:solidFill>
                <a:srgbClr val="000000"/>
              </a:solidFill>
            </a:endParaRPr>
          </a:p>
        </p:txBody>
      </p:sp>
      <p:sp>
        <p:nvSpPr>
          <p:cNvPr id="7" name="AutoShape 26"/>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456" tIns="49729" rIns="99456" bIns="49729" anchor="ctr"/>
          <a:lstStyle/>
          <a:p>
            <a:pPr defTabSz="933066">
              <a:spcBef>
                <a:spcPct val="50000"/>
              </a:spcBef>
            </a:pPr>
            <a:endParaRPr lang="en-US" sz="700" b="0" i="1" dirty="0">
              <a:solidFill>
                <a:srgbClr val="000000"/>
              </a:solidFill>
            </a:endParaRPr>
          </a:p>
        </p:txBody>
      </p:sp>
      <p:pic>
        <p:nvPicPr>
          <p:cNvPr id="8" name="Picture 13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1229" y="1144602"/>
            <a:ext cx="12541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0588" y="1135076"/>
            <a:ext cx="12573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8"/>
          <p:cNvPicPr preferRelativeResize="0">
            <a:picLocks noChangeAspect="1" noChangeArrowheads="1"/>
          </p:cNvPicPr>
          <p:nvPr userDrawn="1"/>
        </p:nvPicPr>
        <p:blipFill>
          <a:blip r:embed="rId5">
            <a:extLst>
              <a:ext uri="{28A0092B-C50C-407E-A947-70E740481C1C}">
                <a14:useLocalDpi xmlns:a14="http://schemas.microsoft.com/office/drawing/2010/main" val="0"/>
              </a:ext>
            </a:extLst>
          </a:blip>
          <a:srcRect b="7249"/>
          <a:stretch>
            <a:fillRect/>
          </a:stretch>
        </p:blipFill>
        <p:spPr bwMode="auto">
          <a:xfrm>
            <a:off x="4429125" y="1158883"/>
            <a:ext cx="1252538" cy="798513"/>
          </a:xfrm>
          <a:prstGeom prst="rect">
            <a:avLst/>
          </a:prstGeom>
          <a:noFill/>
          <a:ln>
            <a:noFill/>
          </a:ln>
          <a:effectLst/>
          <a:extLst>
            <a:ext uri="{909E8E84-426E-40DD-AFC4-6F175D3DCCD1}">
              <a14:hiddenFill xmlns:a14="http://schemas.microsoft.com/office/drawing/2010/main">
                <a:solidFill>
                  <a:srgbClr val="3F005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EAEAEA"/>
                  </a:outerShdw>
                </a:effectLst>
              </a14:hiddenEffects>
            </a:ext>
          </a:extLst>
        </p:spPr>
      </p:pic>
      <p:pic>
        <p:nvPicPr>
          <p:cNvPr id="11" name="Picture 12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765800" y="1154126"/>
            <a:ext cx="1257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2" descr="Cathay Pacific B-LAD aircraft at Chek Lap Kok Internationa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24047" y="1160475"/>
            <a:ext cx="12557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8" descr="Etihad-A330-20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068641" y="1160474"/>
            <a:ext cx="1257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2" descr="Vietnam7"/>
          <p:cNvPicPr>
            <a:picLocks noChangeAspect="1" noChangeArrowheads="1"/>
          </p:cNvPicPr>
          <p:nvPr userDrawn="1"/>
        </p:nvPicPr>
        <p:blipFill>
          <a:blip r:embed="rId9">
            <a:extLst>
              <a:ext uri="{28A0092B-C50C-407E-A947-70E740481C1C}">
                <a14:useLocalDpi xmlns:a14="http://schemas.microsoft.com/office/drawing/2010/main" val="0"/>
              </a:ext>
            </a:extLst>
          </a:blip>
          <a:srcRect t="7620" b="9143"/>
          <a:stretch>
            <a:fillRect/>
          </a:stretch>
        </p:blipFill>
        <p:spPr bwMode="auto">
          <a:xfrm>
            <a:off x="352425" y="1165231"/>
            <a:ext cx="1271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9"/>
          <p:cNvSpPr txBox="1">
            <a:spLocks noChangeArrowheads="1"/>
          </p:cNvSpPr>
          <p:nvPr userDrawn="1"/>
        </p:nvSpPr>
        <p:spPr bwMode="auto">
          <a:xfrm>
            <a:off x="311156" y="2032007"/>
            <a:ext cx="9456738" cy="206655"/>
          </a:xfrm>
          <a:prstGeom prst="rect">
            <a:avLst/>
          </a:prstGeom>
          <a:solidFill>
            <a:srgbClr val="A5A6A9"/>
          </a:solidFill>
          <a:ln>
            <a:noFill/>
          </a:ln>
          <a:effectLst/>
          <a:extLst>
            <a:ext uri="{91240B29-F687-4F45-9708-019B960494DF}">
              <a14:hiddenLine xmlns:a14="http://schemas.microsoft.com/office/drawing/2010/main" w="127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3" tIns="45672" rIns="91343" bIns="45672">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sz="700" b="0" i="1" dirty="0">
              <a:solidFill>
                <a:srgbClr val="FFFFFF"/>
              </a:solidFill>
            </a:endParaRPr>
          </a:p>
        </p:txBody>
      </p:sp>
      <p:sp>
        <p:nvSpPr>
          <p:cNvPr id="16" name="Text Box 49"/>
          <p:cNvSpPr txBox="1">
            <a:spLocks noChangeArrowheads="1"/>
          </p:cNvSpPr>
          <p:nvPr userDrawn="1"/>
        </p:nvSpPr>
        <p:spPr bwMode="auto">
          <a:xfrm>
            <a:off x="328630" y="976327"/>
            <a:ext cx="9439275" cy="206655"/>
          </a:xfrm>
          <a:prstGeom prst="rect">
            <a:avLst/>
          </a:prstGeom>
          <a:solidFill>
            <a:srgbClr val="A5A6A9"/>
          </a:solidFill>
          <a:ln>
            <a:noFill/>
          </a:ln>
          <a:effectLst/>
          <a:extLst>
            <a:ext uri="{91240B29-F687-4F45-9708-019B960494DF}">
              <a14:hiddenLine xmlns:a14="http://schemas.microsoft.com/office/drawing/2010/main" w="127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3" tIns="45672" rIns="91343" bIns="45672">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sz="700" b="0" i="1" dirty="0">
              <a:solidFill>
                <a:srgbClr val="FFFFFF"/>
              </a:solidFill>
            </a:endParaRPr>
          </a:p>
        </p:txBody>
      </p:sp>
      <p:sp>
        <p:nvSpPr>
          <p:cNvPr id="17" name="Text Box 49"/>
          <p:cNvSpPr txBox="1">
            <a:spLocks noChangeArrowheads="1"/>
          </p:cNvSpPr>
          <p:nvPr userDrawn="1"/>
        </p:nvSpPr>
        <p:spPr bwMode="auto">
          <a:xfrm>
            <a:off x="311156" y="3525853"/>
            <a:ext cx="9456738" cy="206655"/>
          </a:xfrm>
          <a:prstGeom prst="rect">
            <a:avLst/>
          </a:prstGeom>
          <a:solidFill>
            <a:srgbClr val="A5A6A9"/>
          </a:solidFill>
          <a:ln>
            <a:noFill/>
          </a:ln>
          <a:effectLst/>
          <a:extLst>
            <a:ext uri="{91240B29-F687-4F45-9708-019B960494DF}">
              <a14:hiddenLine xmlns:a14="http://schemas.microsoft.com/office/drawing/2010/main" w="127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3" tIns="45672" rIns="91343" bIns="45672">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sz="700" b="0" i="1" dirty="0">
              <a:solidFill>
                <a:srgbClr val="FFFFFF"/>
              </a:solidFill>
            </a:endParaRPr>
          </a:p>
        </p:txBody>
      </p:sp>
      <p:sp>
        <p:nvSpPr>
          <p:cNvPr id="18" name="Text Box 49"/>
          <p:cNvSpPr txBox="1">
            <a:spLocks noChangeArrowheads="1"/>
          </p:cNvSpPr>
          <p:nvPr userDrawn="1"/>
        </p:nvSpPr>
        <p:spPr bwMode="auto">
          <a:xfrm>
            <a:off x="328630" y="2470157"/>
            <a:ext cx="9439275" cy="206655"/>
          </a:xfrm>
          <a:prstGeom prst="rect">
            <a:avLst/>
          </a:prstGeom>
          <a:solidFill>
            <a:srgbClr val="A5A6A9"/>
          </a:solidFill>
          <a:ln>
            <a:noFill/>
          </a:ln>
          <a:effectLst/>
          <a:extLst>
            <a:ext uri="{91240B29-F687-4F45-9708-019B960494DF}">
              <a14:hiddenLine xmlns:a14="http://schemas.microsoft.com/office/drawing/2010/main" w="127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3" tIns="45672" rIns="91343" bIns="45672">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sz="700" b="0" i="1" dirty="0">
              <a:solidFill>
                <a:srgbClr val="FFFFFF"/>
              </a:solidFill>
            </a:endParaRPr>
          </a:p>
        </p:txBody>
      </p:sp>
      <p:pic>
        <p:nvPicPr>
          <p:cNvPr id="19" name="Picture 137"/>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33395" y="2654308"/>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6" descr="42436155"/>
          <p:cNvPicPr>
            <a:picLocks noChangeAspect="1" noChangeArrowheads="1"/>
          </p:cNvPicPr>
          <p:nvPr userDrawn="1"/>
        </p:nvPicPr>
        <p:blipFill>
          <a:blip r:embed="rId11">
            <a:extLst>
              <a:ext uri="{28A0092B-C50C-407E-A947-70E740481C1C}">
                <a14:useLocalDpi xmlns:a14="http://schemas.microsoft.com/office/drawing/2010/main" val="0"/>
              </a:ext>
            </a:extLst>
          </a:blip>
          <a:srcRect b="5948"/>
          <a:stretch>
            <a:fillRect/>
          </a:stretch>
        </p:blipFill>
        <p:spPr bwMode="auto">
          <a:xfrm>
            <a:off x="1728805" y="2654314"/>
            <a:ext cx="12525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2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068654" y="2660650"/>
            <a:ext cx="12604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p:cNvPicPr preferRelativeResize="0">
            <a:picLocks noChangeAspect="1" noChangeArrowheads="1"/>
          </p:cNvPicPr>
          <p:nvPr userDrawn="1"/>
        </p:nvPicPr>
        <p:blipFill>
          <a:blip r:embed="rId13">
            <a:extLst>
              <a:ext uri="{28A0092B-C50C-407E-A947-70E740481C1C}">
                <a14:useLocalDpi xmlns:a14="http://schemas.microsoft.com/office/drawing/2010/main" val="0"/>
              </a:ext>
            </a:extLst>
          </a:blip>
          <a:srcRect b="3810"/>
          <a:stretch>
            <a:fillRect/>
          </a:stretch>
        </p:blipFill>
        <p:spPr bwMode="auto">
          <a:xfrm>
            <a:off x="4429125" y="2647958"/>
            <a:ext cx="1252538" cy="801688"/>
          </a:xfrm>
          <a:prstGeom prst="rect">
            <a:avLst/>
          </a:prstGeom>
          <a:noFill/>
          <a:ln>
            <a:noFill/>
          </a:ln>
          <a:effectLst/>
          <a:extLst>
            <a:ext uri="{909E8E84-426E-40DD-AFC4-6F175D3DCCD1}">
              <a14:hiddenFill xmlns:a14="http://schemas.microsoft.com/office/drawing/2010/main">
                <a:solidFill>
                  <a:srgbClr val="3F005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AEAEA"/>
                  </a:outerShdw>
                </a:effectLst>
              </a14:hiddenEffects>
            </a:ext>
          </a:extLst>
        </p:spPr>
      </p:pic>
      <p:pic>
        <p:nvPicPr>
          <p:cNvPr id="23" name="Picture 79"/>
          <p:cNvPicPr preferRelativeResize="0">
            <a:picLocks noChangeAspect="1" noChangeArrowheads="1"/>
          </p:cNvPicPr>
          <p:nvPr userDrawn="1"/>
        </p:nvPicPr>
        <p:blipFill>
          <a:blip r:embed="rId14">
            <a:extLst>
              <a:ext uri="{28A0092B-C50C-407E-A947-70E740481C1C}">
                <a14:useLocalDpi xmlns:a14="http://schemas.microsoft.com/office/drawing/2010/main" val="0"/>
              </a:ext>
            </a:extLst>
          </a:blip>
          <a:srcRect b="9822"/>
          <a:stretch>
            <a:fillRect/>
          </a:stretch>
        </p:blipFill>
        <p:spPr bwMode="auto">
          <a:xfrm>
            <a:off x="5797550" y="2638433"/>
            <a:ext cx="1252538" cy="801688"/>
          </a:xfrm>
          <a:prstGeom prst="rect">
            <a:avLst/>
          </a:prstGeom>
          <a:noFill/>
          <a:ln>
            <a:noFill/>
          </a:ln>
          <a:effectLst/>
          <a:extLst>
            <a:ext uri="{909E8E84-426E-40DD-AFC4-6F175D3DCCD1}">
              <a14:hiddenFill xmlns:a14="http://schemas.microsoft.com/office/drawing/2010/main">
                <a:solidFill>
                  <a:srgbClr val="3F005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AEAEA"/>
                  </a:outerShdw>
                </a:effectLst>
              </a14:hiddenEffects>
            </a:ext>
          </a:extLst>
        </p:spPr>
      </p:pic>
      <p:pic>
        <p:nvPicPr>
          <p:cNvPr id="24" name="Picture 75"/>
          <p:cNvPicPr preferRelativeResize="0">
            <a:picLocks noChangeAspect="1" noChangeArrowheads="1"/>
          </p:cNvPicPr>
          <p:nvPr userDrawn="1"/>
        </p:nvPicPr>
        <p:blipFill>
          <a:blip r:embed="rId15">
            <a:extLst>
              <a:ext uri="{28A0092B-C50C-407E-A947-70E740481C1C}">
                <a14:useLocalDpi xmlns:a14="http://schemas.microsoft.com/office/drawing/2010/main" val="0"/>
              </a:ext>
            </a:extLst>
          </a:blip>
          <a:srcRect b="7249"/>
          <a:stretch>
            <a:fillRect/>
          </a:stretch>
        </p:blipFill>
        <p:spPr bwMode="auto">
          <a:xfrm>
            <a:off x="7140575" y="2633675"/>
            <a:ext cx="1252538" cy="806450"/>
          </a:xfrm>
          <a:prstGeom prst="rect">
            <a:avLst/>
          </a:prstGeom>
          <a:noFill/>
          <a:ln>
            <a:noFill/>
          </a:ln>
          <a:effectLst/>
          <a:extLst>
            <a:ext uri="{909E8E84-426E-40DD-AFC4-6F175D3DCCD1}">
              <a14:hiddenFill xmlns:a14="http://schemas.microsoft.com/office/drawing/2010/main">
                <a:solidFill>
                  <a:srgbClr val="3F005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EAEAEA"/>
                  </a:outerShdw>
                </a:effectLst>
              </a14:hiddenEffects>
            </a:ext>
          </a:extLst>
        </p:spPr>
      </p:pic>
      <p:pic>
        <p:nvPicPr>
          <p:cNvPr id="25" name="Picture 126" descr="http://www.flightglobal.com/airspace/media/galleries/images/25893/500x400/etihad-airways-airbus-a340-600.jpg"/>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8510588" y="2632075"/>
            <a:ext cx="1257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526" name="Rectangle 46"/>
          <p:cNvSpPr>
            <a:spLocks noGrp="1" noChangeArrowheads="1"/>
          </p:cNvSpPr>
          <p:nvPr>
            <p:ph type="ctrTitle" sz="quarter"/>
          </p:nvPr>
        </p:nvSpPr>
        <p:spPr>
          <a:xfrm>
            <a:off x="720725" y="4344996"/>
            <a:ext cx="8813800" cy="503237"/>
          </a:xfrm>
        </p:spPr>
        <p:txBody>
          <a:bodyPr bIns="0"/>
          <a:lstStyle>
            <a:lvl1pPr>
              <a:lnSpc>
                <a:spcPct val="100000"/>
              </a:lnSpc>
              <a:defRPr sz="3000" b="1" baseline="0" smtClean="0">
                <a:solidFill>
                  <a:schemeClr val="tx1"/>
                </a:solidFill>
              </a:defRPr>
            </a:lvl1pPr>
          </a:lstStyle>
          <a:p>
            <a:pPr lvl="0"/>
            <a:r>
              <a:rPr lang="en-US" noProof="0" smtClean="0"/>
              <a:t>Click to edit Master title style</a:t>
            </a:r>
            <a:endParaRPr lang="en-GB" noProof="0" dirty="0" smtClean="0"/>
          </a:p>
        </p:txBody>
      </p:sp>
      <p:sp>
        <p:nvSpPr>
          <p:cNvPr id="404527" name="Rectangle 47"/>
          <p:cNvSpPr>
            <a:spLocks noGrp="1" noChangeArrowheads="1"/>
          </p:cNvSpPr>
          <p:nvPr>
            <p:ph type="subTitle" sz="quarter" idx="1"/>
          </p:nvPr>
        </p:nvSpPr>
        <p:spPr>
          <a:xfrm>
            <a:off x="720728" y="4848235"/>
            <a:ext cx="7258050" cy="504825"/>
          </a:xfrm>
          <a:prstGeom prst="rect">
            <a:avLst/>
          </a:prstGeom>
        </p:spPr>
        <p:txBody>
          <a:bodyPr lIns="91343" tIns="0" rIns="91343" bIns="45672"/>
          <a:lstStyle>
            <a:lvl1pPr marL="0" indent="0">
              <a:buClrTx/>
              <a:buFontTx/>
              <a:buNone/>
              <a:defRPr sz="2400" i="1" smtClean="0"/>
            </a:lvl1pPr>
          </a:lstStyle>
          <a:p>
            <a:pPr lvl="0"/>
            <a:r>
              <a:rPr lang="en-US" noProof="0" smtClean="0"/>
              <a:t>Click to edit Master subtitle style</a:t>
            </a:r>
            <a:endParaRPr lang="en-GB" noProof="0" dirty="0" smtClean="0"/>
          </a:p>
        </p:txBody>
      </p:sp>
      <p:sp>
        <p:nvSpPr>
          <p:cNvPr id="26" name="Rectangle 58"/>
          <p:cNvSpPr>
            <a:spLocks noGrp="1" noChangeArrowheads="1"/>
          </p:cNvSpPr>
          <p:nvPr userDrawn="1">
            <p:ph type="ftr" sz="quarter" idx="10"/>
          </p:nvPr>
        </p:nvSpPr>
        <p:spPr>
          <a:xfrm>
            <a:off x="719145" y="6769103"/>
            <a:ext cx="65" cy="184585"/>
          </a:xfrm>
        </p:spPr>
        <p:txBody>
          <a:bodyPr/>
          <a:lstStyle>
            <a:lvl1pPr algn="l">
              <a:defRPr/>
            </a:lvl1pPr>
          </a:lstStyle>
          <a:p>
            <a:endParaRPr lang="en-US" dirty="0"/>
          </a:p>
        </p:txBody>
      </p:sp>
    </p:spTree>
    <p:extLst>
      <p:ext uri="{BB962C8B-B14F-4D97-AF65-F5344CB8AC3E}">
        <p14:creationId xmlns:p14="http://schemas.microsoft.com/office/powerpoint/2010/main" val="972762024"/>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GB" dirty="0"/>
          </a:p>
        </p:txBody>
      </p:sp>
      <p:sp>
        <p:nvSpPr>
          <p:cNvPr id="3"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66824076"/>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240925268"/>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86068" y="1703398"/>
            <a:ext cx="3190875" cy="1554162"/>
          </a:xfrm>
          <a:prstGeom prst="rect">
            <a:avLst/>
          </a:prstGeom>
        </p:spPr>
        <p:txBody>
          <a:bodyPr lIns="91343" tIns="45672" rIns="91343" bIns="4567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9333" y="1703398"/>
            <a:ext cx="3190875" cy="1554162"/>
          </a:xfrm>
          <a:prstGeom prst="rect">
            <a:avLst/>
          </a:prstGeom>
        </p:spPr>
        <p:txBody>
          <a:bodyPr lIns="91343" tIns="45672" rIns="91343" bIns="4567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615464279"/>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a:prstGeom prst="rect">
            <a:avLst/>
          </a:prstGeom>
        </p:spPr>
        <p:txBody>
          <a:bodyPr lIns="91343" tIns="45672" rIns="91343" bIns="45672"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4"/>
            <a:ext cx="4376738" cy="3951289"/>
          </a:xfrm>
          <a:prstGeom prst="rect">
            <a:avLst/>
          </a:prstGeom>
        </p:spPr>
        <p:txBody>
          <a:bodyPr lIns="91343" tIns="45672" rIns="91343" bIns="45672"/>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a:prstGeom prst="rect">
            <a:avLst/>
          </a:prstGeom>
        </p:spPr>
        <p:txBody>
          <a:bodyPr lIns="91343" tIns="45672" rIns="91343" bIns="45672"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4"/>
            <a:ext cx="4378325" cy="3951289"/>
          </a:xfrm>
          <a:prstGeom prst="rect">
            <a:avLst/>
          </a:prstGeom>
        </p:spPr>
        <p:txBody>
          <a:bodyPr lIns="91343" tIns="45672" rIns="91343" bIns="45672"/>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633440701"/>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678425987"/>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96483354"/>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a:prstGeom prst="rect">
            <a:avLst/>
          </a:prstGeom>
        </p:spPr>
        <p:txBody>
          <a:bodyPr lIns="91343" tIns="45672" rIns="91343" bIns="4567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a:prstGeom prst="rect">
            <a:avLst/>
          </a:prstGeom>
        </p:spPr>
        <p:txBody>
          <a:bodyPr lIns="91343" tIns="45672" rIns="91343" bIns="45672"/>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317012247"/>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4" y="612782"/>
            <a:ext cx="5943599" cy="4114800"/>
          </a:xfrm>
          <a:prstGeom prst="rect">
            <a:avLst/>
          </a:prstGeom>
        </p:spPr>
        <p:txBody>
          <a:bodyPr lIns="91343" tIns="0" rIns="91343" bIns="45672"/>
          <a:lstStyle>
            <a:lvl1pPr marL="0" indent="0">
              <a:buNone/>
              <a:defRPr sz="3200"/>
            </a:lvl1pPr>
            <a:lvl2pPr marL="456714" indent="0">
              <a:buNone/>
              <a:defRPr sz="2800"/>
            </a:lvl2pPr>
            <a:lvl3pPr marL="913432" indent="0">
              <a:buNone/>
              <a:defRPr sz="2400"/>
            </a:lvl3pPr>
            <a:lvl4pPr marL="1370145" indent="0">
              <a:buNone/>
              <a:defRPr sz="2000"/>
            </a:lvl4pPr>
            <a:lvl5pPr marL="1826859" indent="0">
              <a:buNone/>
              <a:defRPr sz="2000"/>
            </a:lvl5pPr>
            <a:lvl6pPr marL="2283572" indent="0">
              <a:buNone/>
              <a:defRPr sz="2000"/>
            </a:lvl6pPr>
            <a:lvl7pPr marL="2740286" indent="0">
              <a:buNone/>
              <a:defRPr sz="2000"/>
            </a:lvl7pPr>
            <a:lvl8pPr marL="3197002" indent="0">
              <a:buNone/>
              <a:defRPr sz="2000"/>
            </a:lvl8pPr>
            <a:lvl9pPr marL="3653716" indent="0">
              <a:buNone/>
              <a:defRPr sz="2000"/>
            </a:lvl9pPr>
          </a:lstStyle>
          <a:p>
            <a:pPr lvl="0"/>
            <a:endParaRPr lang="en-GB" noProof="0" dirty="0" smtClean="0"/>
          </a:p>
        </p:txBody>
      </p:sp>
      <p:sp>
        <p:nvSpPr>
          <p:cNvPr id="4" name="Text Placeholder 3"/>
          <p:cNvSpPr>
            <a:spLocks noGrp="1"/>
          </p:cNvSpPr>
          <p:nvPr>
            <p:ph type="body" sz="half" idx="2"/>
          </p:nvPr>
        </p:nvSpPr>
        <p:spPr>
          <a:xfrm>
            <a:off x="1941534" y="5367350"/>
            <a:ext cx="5943599" cy="804862"/>
          </a:xfrm>
          <a:prstGeom prst="rect">
            <a:avLst/>
          </a:prstGeom>
        </p:spPr>
        <p:txBody>
          <a:bodyPr lIns="91343" tIns="45672" rIns="91343" bIns="45672"/>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52757970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986247470"/>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658751908"/>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2626" y="642946"/>
            <a:ext cx="2190750" cy="2614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46"/>
            <a:ext cx="6419850" cy="2614612"/>
          </a:xfrm>
          <a:prstGeom prst="rect">
            <a:avLst/>
          </a:prstGeom>
        </p:spPr>
        <p:txBody>
          <a:bodyPr vert="eaVert" lIns="91343" tIns="45672" rIns="91343"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0"/>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265459286"/>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0"/>
          <p:cNvSpPr>
            <a:spLocks noChangeArrowheads="1"/>
          </p:cNvSpPr>
          <p:nvPr userDrawn="1"/>
        </p:nvSpPr>
        <p:spPr bwMode="auto">
          <a:xfrm>
            <a:off x="0" y="3624271"/>
            <a:ext cx="10369550" cy="2160587"/>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791" rIns="0" bIns="0" anchor="ctr"/>
          <a:lstStyle/>
          <a:p>
            <a:endParaRPr lang="en-US" dirty="0">
              <a:solidFill>
                <a:srgbClr val="000000"/>
              </a:solidFill>
            </a:endParaRPr>
          </a:p>
        </p:txBody>
      </p:sp>
      <p:pic>
        <p:nvPicPr>
          <p:cNvPr id="4" name="Picture 25" descr="HSBC GBM_Black_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25" y="6086484"/>
            <a:ext cx="1701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56" tIns="49729" rIns="99456" bIns="49729" anchor="ctr"/>
          <a:lstStyle/>
          <a:p>
            <a:pPr defTabSz="993366">
              <a:spcBef>
                <a:spcPct val="50000"/>
              </a:spcBef>
            </a:pPr>
            <a:endParaRPr lang="en-US" sz="700" i="1" dirty="0">
              <a:solidFill>
                <a:srgbClr val="000000"/>
              </a:solidFill>
            </a:endParaRPr>
          </a:p>
        </p:txBody>
      </p:sp>
      <p:sp>
        <p:nvSpPr>
          <p:cNvPr id="6" name="AutoShape 27"/>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456" tIns="49729" rIns="99456" bIns="49729" anchor="ctr"/>
          <a:lstStyle/>
          <a:p>
            <a:pPr defTabSz="933066">
              <a:spcBef>
                <a:spcPct val="50000"/>
              </a:spcBef>
            </a:pPr>
            <a:endParaRPr lang="en-US" sz="700" b="0" i="1" dirty="0">
              <a:solidFill>
                <a:srgbClr val="000000"/>
              </a:solidFill>
            </a:endParaRPr>
          </a:p>
        </p:txBody>
      </p:sp>
      <p:sp>
        <p:nvSpPr>
          <p:cNvPr id="405551" name="Rectangle 47"/>
          <p:cNvSpPr>
            <a:spLocks noGrp="1" noChangeArrowheads="1"/>
          </p:cNvSpPr>
          <p:nvPr>
            <p:ph type="ctrTitle" sz="quarter"/>
          </p:nvPr>
        </p:nvSpPr>
        <p:spPr>
          <a:xfrm>
            <a:off x="720725" y="2903554"/>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3"/>
          <p:cNvSpPr>
            <a:spLocks noGrp="1" noChangeArrowheads="1"/>
          </p:cNvSpPr>
          <p:nvPr>
            <p:ph type="ftr" sz="quarter" idx="10"/>
          </p:nvPr>
        </p:nvSpPr>
        <p:spPr>
          <a:xfrm>
            <a:off x="719145" y="6769103"/>
            <a:ext cx="65" cy="184585"/>
          </a:xfrm>
        </p:spPr>
        <p:txBody>
          <a:bodyPr/>
          <a:lstStyle>
            <a:lvl1pPr algn="l">
              <a:defRPr/>
            </a:lvl1pPr>
          </a:lstStyle>
          <a:p>
            <a:endParaRPr lang="en-US" dirty="0"/>
          </a:p>
        </p:txBody>
      </p:sp>
    </p:spTree>
    <p:extLst>
      <p:ext uri="{BB962C8B-B14F-4D97-AF65-F5344CB8AC3E}">
        <p14:creationId xmlns:p14="http://schemas.microsoft.com/office/powerpoint/2010/main" val="2027887945"/>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lIns="91343" tIns="45672" rIns="91343" bIns="45672"/>
          <a:lstStyle>
            <a:lvl1pPr marL="0" indent="0" algn="ctr">
              <a:buNone/>
              <a:defRPr/>
            </a:lvl1pPr>
            <a:lvl2pPr marL="456714" indent="0" algn="ctr">
              <a:buNone/>
              <a:defRPr/>
            </a:lvl2pPr>
            <a:lvl3pPr marL="913432" indent="0" algn="ctr">
              <a:buNone/>
              <a:defRPr/>
            </a:lvl3pPr>
            <a:lvl4pPr marL="1370145" indent="0" algn="ctr">
              <a:buNone/>
              <a:defRPr/>
            </a:lvl4pPr>
            <a:lvl5pPr marL="1826859" indent="0" algn="ctr">
              <a:buNone/>
              <a:defRPr/>
            </a:lvl5pPr>
            <a:lvl6pPr marL="2283572" indent="0" algn="ctr">
              <a:buNone/>
              <a:defRPr/>
            </a:lvl6pPr>
            <a:lvl7pPr marL="2740286" indent="0" algn="ctr">
              <a:buNone/>
              <a:defRPr/>
            </a:lvl7pPr>
            <a:lvl8pPr marL="3197002" indent="0" algn="ctr">
              <a:buNone/>
              <a:defRPr/>
            </a:lvl8pPr>
            <a:lvl9pPr marL="3653716"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937937114"/>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76281" y="1320818"/>
            <a:ext cx="9217025" cy="5256213"/>
          </a:xfrm>
          <a:prstGeom prst="rect">
            <a:avLst/>
          </a:prstGeom>
        </p:spPr>
        <p:txBody>
          <a:bodyPr lIns="91343" tIns="45672" rIns="91343"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429417194"/>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8"/>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1"/>
            <a:ext cx="8420100" cy="1500187"/>
          </a:xfrm>
          <a:prstGeom prst="rect">
            <a:avLst/>
          </a:prstGeom>
        </p:spPr>
        <p:txBody>
          <a:bodyPr lIns="91343" tIns="45672" rIns="91343" bIns="45672" anchor="b"/>
          <a:lstStyle>
            <a:lvl1pPr marL="0" indent="0">
              <a:buNone/>
              <a:defRPr sz="2000"/>
            </a:lvl1pPr>
            <a:lvl2pPr marL="456714" indent="0">
              <a:buNone/>
              <a:defRPr sz="1800"/>
            </a:lvl2pPr>
            <a:lvl3pPr marL="913432" indent="0">
              <a:buNone/>
              <a:defRPr sz="1700"/>
            </a:lvl3pPr>
            <a:lvl4pPr marL="1370145" indent="0">
              <a:buNone/>
              <a:defRPr sz="1400"/>
            </a:lvl4pPr>
            <a:lvl5pPr marL="1826859" indent="0">
              <a:buNone/>
              <a:defRPr sz="1400"/>
            </a:lvl5pPr>
            <a:lvl6pPr marL="2283572" indent="0">
              <a:buNone/>
              <a:defRPr sz="1400"/>
            </a:lvl6pPr>
            <a:lvl7pPr marL="2740286" indent="0">
              <a:buNone/>
              <a:defRPr sz="1400"/>
            </a:lvl7pPr>
            <a:lvl8pPr marL="3197002" indent="0">
              <a:buNone/>
              <a:defRPr sz="1400"/>
            </a:lvl8pPr>
            <a:lvl9pPr marL="3653716"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507455730"/>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23"/>
            <a:ext cx="4303713" cy="1015999"/>
          </a:xfrm>
          <a:prstGeom prst="rect">
            <a:avLst/>
          </a:prstGeom>
        </p:spPr>
        <p:txBody>
          <a:bodyPr lIns="91343" tIns="45672" rIns="91343" bIns="4567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23"/>
            <a:ext cx="4305300" cy="1015999"/>
          </a:xfrm>
          <a:prstGeom prst="rect">
            <a:avLst/>
          </a:prstGeom>
        </p:spPr>
        <p:txBody>
          <a:bodyPr lIns="91343" tIns="45672" rIns="91343" bIns="4567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881845808"/>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a:prstGeom prst="rect">
            <a:avLst/>
          </a:prstGeom>
        </p:spPr>
        <p:txBody>
          <a:bodyPr lIns="91343" tIns="45672" rIns="91343" bIns="45672"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4"/>
            <a:ext cx="4376738" cy="3951289"/>
          </a:xfrm>
          <a:prstGeom prst="rect">
            <a:avLst/>
          </a:prstGeom>
        </p:spPr>
        <p:txBody>
          <a:bodyPr lIns="91343" tIns="45672" rIns="91343" bIns="45672"/>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a:prstGeom prst="rect">
            <a:avLst/>
          </a:prstGeom>
        </p:spPr>
        <p:txBody>
          <a:bodyPr lIns="91343" tIns="45672" rIns="91343" bIns="45672" anchor="b"/>
          <a:lstStyle>
            <a:lvl1pPr marL="0" indent="0">
              <a:buNone/>
              <a:defRPr sz="2400" b="1"/>
            </a:lvl1pPr>
            <a:lvl2pPr marL="456714" indent="0">
              <a:buNone/>
              <a:defRPr sz="2000" b="1"/>
            </a:lvl2pPr>
            <a:lvl3pPr marL="913432" indent="0">
              <a:buNone/>
              <a:defRPr sz="1800" b="1"/>
            </a:lvl3pPr>
            <a:lvl4pPr marL="1370145" indent="0">
              <a:buNone/>
              <a:defRPr sz="1700" b="1"/>
            </a:lvl4pPr>
            <a:lvl5pPr marL="1826859" indent="0">
              <a:buNone/>
              <a:defRPr sz="1700" b="1"/>
            </a:lvl5pPr>
            <a:lvl6pPr marL="2283572" indent="0">
              <a:buNone/>
              <a:defRPr sz="1700" b="1"/>
            </a:lvl6pPr>
            <a:lvl7pPr marL="2740286" indent="0">
              <a:buNone/>
              <a:defRPr sz="1700" b="1"/>
            </a:lvl7pPr>
            <a:lvl8pPr marL="3197002" indent="0">
              <a:buNone/>
              <a:defRPr sz="1700" b="1"/>
            </a:lvl8pPr>
            <a:lvl9pPr marL="36537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4"/>
            <a:ext cx="4378325" cy="3951289"/>
          </a:xfrm>
          <a:prstGeom prst="rect">
            <a:avLst/>
          </a:prstGeom>
        </p:spPr>
        <p:txBody>
          <a:bodyPr lIns="91343" tIns="45672" rIns="91343" bIns="45672"/>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873062560"/>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755282846"/>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34157344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988153120"/>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a:prstGeom prst="rect">
            <a:avLst/>
          </a:prstGeom>
        </p:spPr>
        <p:txBody>
          <a:bodyPr lIns="91343" tIns="45672" rIns="91343" bIns="4567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a:prstGeom prst="rect">
            <a:avLst/>
          </a:prstGeom>
        </p:spPr>
        <p:txBody>
          <a:bodyPr lIns="91343" tIns="45672" rIns="91343" bIns="45672"/>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871315432"/>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4" y="612782"/>
            <a:ext cx="5943599" cy="4114800"/>
          </a:xfrm>
          <a:prstGeom prst="rect">
            <a:avLst/>
          </a:prstGeom>
        </p:spPr>
        <p:txBody>
          <a:bodyPr lIns="91343" tIns="0" rIns="91343" bIns="45672"/>
          <a:lstStyle>
            <a:lvl1pPr marL="0" indent="0">
              <a:buNone/>
              <a:defRPr sz="3200"/>
            </a:lvl1pPr>
            <a:lvl2pPr marL="456714" indent="0">
              <a:buNone/>
              <a:defRPr sz="2800"/>
            </a:lvl2pPr>
            <a:lvl3pPr marL="913432" indent="0">
              <a:buNone/>
              <a:defRPr sz="2400"/>
            </a:lvl3pPr>
            <a:lvl4pPr marL="1370145" indent="0">
              <a:buNone/>
              <a:defRPr sz="2000"/>
            </a:lvl4pPr>
            <a:lvl5pPr marL="1826859" indent="0">
              <a:buNone/>
              <a:defRPr sz="2000"/>
            </a:lvl5pPr>
            <a:lvl6pPr marL="2283572" indent="0">
              <a:buNone/>
              <a:defRPr sz="2000"/>
            </a:lvl6pPr>
            <a:lvl7pPr marL="2740286" indent="0">
              <a:buNone/>
              <a:defRPr sz="2000"/>
            </a:lvl7pPr>
            <a:lvl8pPr marL="3197002" indent="0">
              <a:buNone/>
              <a:defRPr sz="2000"/>
            </a:lvl8pPr>
            <a:lvl9pPr marL="3653716" indent="0">
              <a:buNone/>
              <a:defRPr sz="2000"/>
            </a:lvl9pPr>
          </a:lstStyle>
          <a:p>
            <a:pPr lvl="0"/>
            <a:endParaRPr lang="en-GB" noProof="0" dirty="0" smtClean="0"/>
          </a:p>
        </p:txBody>
      </p:sp>
      <p:sp>
        <p:nvSpPr>
          <p:cNvPr id="4" name="Text Placeholder 3"/>
          <p:cNvSpPr>
            <a:spLocks noGrp="1"/>
          </p:cNvSpPr>
          <p:nvPr>
            <p:ph type="body" sz="half" idx="2"/>
          </p:nvPr>
        </p:nvSpPr>
        <p:spPr>
          <a:xfrm>
            <a:off x="1941534" y="5367350"/>
            <a:ext cx="5943599" cy="804862"/>
          </a:xfrm>
          <a:prstGeom prst="rect">
            <a:avLst/>
          </a:prstGeom>
        </p:spPr>
        <p:txBody>
          <a:bodyPr lIns="91343" tIns="45672" rIns="91343" bIns="45672"/>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825058098"/>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76281" y="1320818"/>
            <a:ext cx="9217025" cy="5256213"/>
          </a:xfrm>
          <a:prstGeom prst="rect">
            <a:avLst/>
          </a:prstGeom>
        </p:spPr>
        <p:txBody>
          <a:bodyPr vert="eaVert" lIns="91343" tIns="45672" rIns="91343"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548544619"/>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91"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80" y="642938"/>
            <a:ext cx="6424614" cy="2098675"/>
          </a:xfrm>
          <a:prstGeom prst="rect">
            <a:avLst/>
          </a:prstGeom>
        </p:spPr>
        <p:txBody>
          <a:bodyPr vert="eaVert" lIns="91343" tIns="45672" rIns="91343"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071396648"/>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3"/>
          <p:cNvSpPr>
            <a:spLocks noChangeArrowheads="1"/>
          </p:cNvSpPr>
          <p:nvPr userDrawn="1"/>
        </p:nvSpPr>
        <p:spPr bwMode="auto">
          <a:xfrm>
            <a:off x="0" y="3624271"/>
            <a:ext cx="10369550" cy="21605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37801" rIns="0" bIns="0" anchor="ctr"/>
          <a:lstStyle/>
          <a:p>
            <a:endParaRPr lang="en-US" dirty="0">
              <a:solidFill>
                <a:srgbClr val="000000"/>
              </a:solidFill>
            </a:endParaRPr>
          </a:p>
        </p:txBody>
      </p:sp>
      <p:sp>
        <p:nvSpPr>
          <p:cNvPr id="4" name="Rectangle 82"/>
          <p:cNvSpPr>
            <a:spLocks noChangeArrowheads="1"/>
          </p:cNvSpPr>
          <p:nvPr userDrawn="1"/>
        </p:nvSpPr>
        <p:spPr bwMode="auto">
          <a:xfrm>
            <a:off x="10045723" y="8"/>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88" tIns="49746" rIns="99488" bIns="49746" anchor="ctr"/>
          <a:lstStyle/>
          <a:p>
            <a:pPr defTabSz="993366">
              <a:spcBef>
                <a:spcPct val="50000"/>
              </a:spcBef>
            </a:pPr>
            <a:endParaRPr lang="en-US" sz="700" i="1" dirty="0">
              <a:solidFill>
                <a:srgbClr val="000000"/>
              </a:solidFill>
            </a:endParaRPr>
          </a:p>
        </p:txBody>
      </p:sp>
      <p:sp>
        <p:nvSpPr>
          <p:cNvPr id="5" name="AutoShape 27"/>
          <p:cNvSpPr>
            <a:spLocks noChangeArrowheads="1"/>
          </p:cNvSpPr>
          <p:nvPr userDrawn="1"/>
        </p:nvSpPr>
        <p:spPr bwMode="gray">
          <a:xfrm rot="16200000">
            <a:off x="9971109" y="6151563"/>
            <a:ext cx="314325" cy="1651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9488" tIns="49746" rIns="99488" bIns="49746" anchor="ctr"/>
          <a:lstStyle/>
          <a:p>
            <a:pPr defTabSz="933066">
              <a:spcBef>
                <a:spcPct val="50000"/>
              </a:spcBef>
            </a:pPr>
            <a:endParaRPr lang="en-US" sz="700" b="0" i="1" dirty="0">
              <a:solidFill>
                <a:srgbClr val="000000"/>
              </a:solidFill>
            </a:endParaRPr>
          </a:p>
        </p:txBody>
      </p:sp>
      <p:pic>
        <p:nvPicPr>
          <p:cNvPr id="6" name="Picture 45" descr="HSBC Hexagon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8625" y="6088063"/>
            <a:ext cx="16954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51" name="Rectangle 47"/>
          <p:cNvSpPr>
            <a:spLocks noGrp="1" noChangeArrowheads="1"/>
          </p:cNvSpPr>
          <p:nvPr>
            <p:ph type="ctrTitle" sz="quarter"/>
          </p:nvPr>
        </p:nvSpPr>
        <p:spPr>
          <a:xfrm>
            <a:off x="720725" y="2903554"/>
            <a:ext cx="8813800" cy="433387"/>
          </a:xfrm>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7" name="Rectangle 51"/>
          <p:cNvSpPr>
            <a:spLocks noGrp="1" noChangeArrowheads="1"/>
          </p:cNvSpPr>
          <p:nvPr>
            <p:ph type="ftr" sz="quarter" idx="10"/>
          </p:nvPr>
        </p:nvSpPr>
        <p:spPr>
          <a:xfrm>
            <a:off x="717567" y="6769103"/>
            <a:ext cx="65" cy="184585"/>
          </a:xfrm>
        </p:spPr>
        <p:txBody>
          <a:bodyPr/>
          <a:lstStyle>
            <a:lvl1pPr algn="l" eaLnBrk="1" hangingPunct="1">
              <a:defRPr b="0"/>
            </a:lvl1pPr>
          </a:lstStyle>
          <a:p>
            <a:endParaRPr lang="en-US" dirty="0"/>
          </a:p>
        </p:txBody>
      </p:sp>
    </p:spTree>
    <p:extLst>
      <p:ext uri="{BB962C8B-B14F-4D97-AF65-F5344CB8AC3E}">
        <p14:creationId xmlns:p14="http://schemas.microsoft.com/office/powerpoint/2010/main" val="3528394422"/>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6865" indent="0" algn="ctr">
              <a:buNone/>
              <a:defRPr/>
            </a:lvl2pPr>
            <a:lvl3pPr marL="913725" indent="0" algn="ctr">
              <a:buNone/>
              <a:defRPr/>
            </a:lvl3pPr>
            <a:lvl4pPr marL="1370590" indent="0" algn="ctr">
              <a:buNone/>
              <a:defRPr/>
            </a:lvl4pPr>
            <a:lvl5pPr marL="1827451" indent="0" algn="ctr">
              <a:buNone/>
              <a:defRPr/>
            </a:lvl5pPr>
            <a:lvl6pPr marL="2284315" indent="0" algn="ctr">
              <a:buNone/>
              <a:defRPr/>
            </a:lvl6pPr>
            <a:lvl7pPr marL="2741178" indent="0" algn="ctr">
              <a:buNone/>
              <a:defRPr/>
            </a:lvl7pPr>
            <a:lvl8pPr marL="3198041" indent="0" algn="ctr">
              <a:buNone/>
              <a:defRPr/>
            </a:lvl8pPr>
            <a:lvl9pPr marL="3654904" indent="0" algn="ctr">
              <a:buNone/>
              <a:defRPr/>
            </a:lvl9pPr>
          </a:lstStyle>
          <a:p>
            <a:r>
              <a:rPr lang="en-US" smtClean="0"/>
              <a:t>Click to edit Master subtitle style</a:t>
            </a:r>
            <a:endParaRPr lang="en-GB"/>
          </a:p>
        </p:txBody>
      </p:sp>
      <p:sp>
        <p:nvSpPr>
          <p:cNvPr id="4"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3920634435"/>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4094009060"/>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6"/>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1"/>
            <a:ext cx="8420100" cy="1500187"/>
          </a:xfrm>
        </p:spPr>
        <p:txBody>
          <a:bodyPr anchor="b"/>
          <a:lstStyle>
            <a:lvl1pPr marL="0" indent="0">
              <a:buNone/>
              <a:defRPr sz="2000"/>
            </a:lvl1pPr>
            <a:lvl2pPr marL="456865" indent="0">
              <a:buNone/>
              <a:defRPr sz="1800"/>
            </a:lvl2pPr>
            <a:lvl3pPr marL="913725" indent="0">
              <a:buNone/>
              <a:defRPr sz="1700"/>
            </a:lvl3pPr>
            <a:lvl4pPr marL="1370590" indent="0">
              <a:buNone/>
              <a:defRPr sz="1400"/>
            </a:lvl4pPr>
            <a:lvl5pPr marL="1827451" indent="0">
              <a:buNone/>
              <a:defRPr sz="1400"/>
            </a:lvl5pPr>
            <a:lvl6pPr marL="2284315" indent="0">
              <a:buNone/>
              <a:defRPr sz="1400"/>
            </a:lvl6pPr>
            <a:lvl7pPr marL="2741178" indent="0">
              <a:buNone/>
              <a:defRPr sz="1400"/>
            </a:lvl7pPr>
            <a:lvl8pPr marL="3198041" indent="0">
              <a:buNone/>
              <a:defRPr sz="1400"/>
            </a:lvl8pPr>
            <a:lvl9pPr marL="3654904" indent="0">
              <a:buNone/>
              <a:defRPr sz="1400"/>
            </a:lvl9pPr>
          </a:lstStyle>
          <a:p>
            <a:pPr lvl="0"/>
            <a:r>
              <a:rPr lang="en-US" smtClean="0"/>
              <a:t>Click to edit Master text styles</a:t>
            </a:r>
          </a:p>
        </p:txBody>
      </p:sp>
      <p:sp>
        <p:nvSpPr>
          <p:cNvPr id="4"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2079826461"/>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68" y="1725621"/>
            <a:ext cx="4303713"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6" y="1725621"/>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3429399579"/>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738" cy="639762"/>
          </a:xfrm>
        </p:spPr>
        <p:txBody>
          <a:bodyPr anchor="b"/>
          <a:lstStyle>
            <a:lvl1pPr marL="0" indent="0">
              <a:buNone/>
              <a:defRPr sz="2400" b="1"/>
            </a:lvl1pPr>
            <a:lvl2pPr marL="456865" indent="0">
              <a:buNone/>
              <a:defRPr sz="2000" b="1"/>
            </a:lvl2pPr>
            <a:lvl3pPr marL="913725" indent="0">
              <a:buNone/>
              <a:defRPr sz="1800" b="1"/>
            </a:lvl3pPr>
            <a:lvl4pPr marL="1370590" indent="0">
              <a:buNone/>
              <a:defRPr sz="1700" b="1"/>
            </a:lvl4pPr>
            <a:lvl5pPr marL="1827451" indent="0">
              <a:buNone/>
              <a:defRPr sz="1700" b="1"/>
            </a:lvl5pPr>
            <a:lvl6pPr marL="2284315" indent="0">
              <a:buNone/>
              <a:defRPr sz="1700" b="1"/>
            </a:lvl6pPr>
            <a:lvl7pPr marL="2741178" indent="0">
              <a:buNone/>
              <a:defRPr sz="1700" b="1"/>
            </a:lvl7pPr>
            <a:lvl8pPr marL="3198041" indent="0">
              <a:buNone/>
              <a:defRPr sz="1700" b="1"/>
            </a:lvl8pPr>
            <a:lvl9pPr marL="365490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2" y="2174882"/>
            <a:ext cx="4376738"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6865" indent="0">
              <a:buNone/>
              <a:defRPr sz="2000" b="1"/>
            </a:lvl2pPr>
            <a:lvl3pPr marL="913725" indent="0">
              <a:buNone/>
              <a:defRPr sz="1800" b="1"/>
            </a:lvl3pPr>
            <a:lvl4pPr marL="1370590" indent="0">
              <a:buNone/>
              <a:defRPr sz="1700" b="1"/>
            </a:lvl4pPr>
            <a:lvl5pPr marL="1827451" indent="0">
              <a:buNone/>
              <a:defRPr sz="1700" b="1"/>
            </a:lvl5pPr>
            <a:lvl6pPr marL="2284315" indent="0">
              <a:buNone/>
              <a:defRPr sz="1700" b="1"/>
            </a:lvl6pPr>
            <a:lvl7pPr marL="2741178" indent="0">
              <a:buNone/>
              <a:defRPr sz="1700" b="1"/>
            </a:lvl7pPr>
            <a:lvl8pPr marL="3198041" indent="0">
              <a:buNone/>
              <a:defRPr sz="1700" b="1"/>
            </a:lvl8pPr>
            <a:lvl9pPr marL="365490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84" y="2174882"/>
            <a:ext cx="4378325" cy="3951289"/>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341521156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67"/>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16"/>
            <a:ext cx="3259138" cy="4691063"/>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439021765"/>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3351028932"/>
      </p:ext>
    </p:extLst>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3450342487"/>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66"/>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58"/>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2" y="1435116"/>
            <a:ext cx="3259138" cy="4691063"/>
          </a:xfrm>
        </p:spPr>
        <p:txBody>
          <a:bodyPr/>
          <a:lstStyle>
            <a:lvl1pPr marL="0" indent="0">
              <a:buNone/>
              <a:defRPr sz="1400"/>
            </a:lvl1pPr>
            <a:lvl2pPr marL="456865" indent="0">
              <a:buNone/>
              <a:defRPr sz="1200"/>
            </a:lvl2pPr>
            <a:lvl3pPr marL="913725" indent="0">
              <a:buNone/>
              <a:defRPr sz="1100"/>
            </a:lvl3pPr>
            <a:lvl4pPr marL="1370590" indent="0">
              <a:buNone/>
              <a:defRPr sz="900"/>
            </a:lvl4pPr>
            <a:lvl5pPr marL="1827451" indent="0">
              <a:buNone/>
              <a:defRPr sz="900"/>
            </a:lvl5pPr>
            <a:lvl6pPr marL="2284315" indent="0">
              <a:buNone/>
              <a:defRPr sz="900"/>
            </a:lvl6pPr>
            <a:lvl7pPr marL="2741178" indent="0">
              <a:buNone/>
              <a:defRPr sz="900"/>
            </a:lvl7pPr>
            <a:lvl8pPr marL="3198041" indent="0">
              <a:buNone/>
              <a:defRPr sz="900"/>
            </a:lvl8pPr>
            <a:lvl9pPr marL="3654904"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1863424874"/>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26"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26" y="612782"/>
            <a:ext cx="5943599" cy="4114800"/>
          </a:xfrm>
        </p:spPr>
        <p:txBody>
          <a:bodyPr tIns="0"/>
          <a:lstStyle>
            <a:lvl1pPr marL="0" indent="0">
              <a:buNone/>
              <a:defRPr sz="3200"/>
            </a:lvl1pPr>
            <a:lvl2pPr marL="456865" indent="0">
              <a:buNone/>
              <a:defRPr sz="2800"/>
            </a:lvl2pPr>
            <a:lvl3pPr marL="913725" indent="0">
              <a:buNone/>
              <a:defRPr sz="2400"/>
            </a:lvl3pPr>
            <a:lvl4pPr marL="1370590" indent="0">
              <a:buNone/>
              <a:defRPr sz="2000"/>
            </a:lvl4pPr>
            <a:lvl5pPr marL="1827451" indent="0">
              <a:buNone/>
              <a:defRPr sz="2000"/>
            </a:lvl5pPr>
            <a:lvl6pPr marL="2284315" indent="0">
              <a:buNone/>
              <a:defRPr sz="2000"/>
            </a:lvl6pPr>
            <a:lvl7pPr marL="2741178" indent="0">
              <a:buNone/>
              <a:defRPr sz="2000"/>
            </a:lvl7pPr>
            <a:lvl8pPr marL="3198041" indent="0">
              <a:buNone/>
              <a:defRPr sz="2000"/>
            </a:lvl8pPr>
            <a:lvl9pPr marL="3654904" indent="0">
              <a:buNone/>
              <a:defRPr sz="2000"/>
            </a:lvl9pPr>
          </a:lstStyle>
          <a:p>
            <a:pPr lvl="0"/>
            <a:endParaRPr lang="en-GB" noProof="0" dirty="0" smtClean="0"/>
          </a:p>
        </p:txBody>
      </p:sp>
      <p:sp>
        <p:nvSpPr>
          <p:cNvPr id="4" name="Text Placeholder 3"/>
          <p:cNvSpPr>
            <a:spLocks noGrp="1"/>
          </p:cNvSpPr>
          <p:nvPr>
            <p:ph type="body" sz="half" idx="2"/>
          </p:nvPr>
        </p:nvSpPr>
        <p:spPr>
          <a:xfrm>
            <a:off x="1941526" y="5367350"/>
            <a:ext cx="5943599" cy="804862"/>
          </a:xfrm>
        </p:spPr>
        <p:txBody>
          <a:bodyPr/>
          <a:lstStyle>
            <a:lvl1pPr marL="0" indent="0">
              <a:buNone/>
              <a:defRPr sz="1400"/>
            </a:lvl1pPr>
            <a:lvl2pPr marL="456865" indent="0">
              <a:buNone/>
              <a:defRPr sz="1200"/>
            </a:lvl2pPr>
            <a:lvl3pPr marL="913725" indent="0">
              <a:buNone/>
              <a:defRPr sz="1100"/>
            </a:lvl3pPr>
            <a:lvl4pPr marL="1370590" indent="0">
              <a:buNone/>
              <a:defRPr sz="900"/>
            </a:lvl4pPr>
            <a:lvl5pPr marL="1827451" indent="0">
              <a:buNone/>
              <a:defRPr sz="900"/>
            </a:lvl5pPr>
            <a:lvl6pPr marL="2284315" indent="0">
              <a:buNone/>
              <a:defRPr sz="900"/>
            </a:lvl6pPr>
            <a:lvl7pPr marL="2741178" indent="0">
              <a:buNone/>
              <a:defRPr sz="900"/>
            </a:lvl7pPr>
            <a:lvl8pPr marL="3198041" indent="0">
              <a:buNone/>
              <a:defRPr sz="900"/>
            </a:lvl8pPr>
            <a:lvl9pPr marL="3654904" indent="0">
              <a:buNone/>
              <a:defRPr sz="900"/>
            </a:lvl9pPr>
          </a:lstStyle>
          <a:p>
            <a:pPr lvl="0"/>
            <a:r>
              <a:rPr lang="en-US" smtClean="0"/>
              <a:t>Click to edit Master text styles</a:t>
            </a:r>
          </a:p>
        </p:txBody>
      </p:sp>
      <p:sp>
        <p:nvSpPr>
          <p:cNvPr id="5"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2074883351"/>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3013650115"/>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91"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7" y="642938"/>
            <a:ext cx="6424614"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85"/>
          <p:cNvSpPr>
            <a:spLocks noGrp="1" noChangeArrowheads="1"/>
          </p:cNvSpPr>
          <p:nvPr>
            <p:ph type="ftr" sz="quarter" idx="10"/>
          </p:nvPr>
        </p:nvSpPr>
        <p:spPr/>
        <p:txBody>
          <a:bodyPr/>
          <a:lstStyle>
            <a:lvl1pPr eaLnBrk="1" hangingPunct="1">
              <a:defRPr b="0"/>
            </a:lvl1pPr>
          </a:lstStyle>
          <a:p>
            <a:endParaRPr lang="en-US" dirty="0"/>
          </a:p>
        </p:txBody>
      </p:sp>
    </p:spTree>
    <p:extLst>
      <p:ext uri="{BB962C8B-B14F-4D97-AF65-F5344CB8AC3E}">
        <p14:creationId xmlns:p14="http://schemas.microsoft.com/office/powerpoint/2010/main" val="878266765"/>
      </p:ext>
    </p:extLst>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Text Box 23"/>
          <p:cNvSpPr txBox="1">
            <a:spLocks noChangeArrowheads="1"/>
          </p:cNvSpPr>
          <p:nvPr userDrawn="1"/>
        </p:nvSpPr>
        <p:spPr bwMode="auto">
          <a:xfrm>
            <a:off x="736617" y="6936882"/>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gn="l"/>
            <a:endParaRPr lang="en-US" sz="1100" dirty="0">
              <a:solidFill>
                <a:srgbClr val="A5A6A9"/>
              </a:solidFill>
            </a:endParaRPr>
          </a:p>
        </p:txBody>
      </p:sp>
      <p:sp>
        <p:nvSpPr>
          <p:cNvPr id="4" name="Rectangle 85"/>
          <p:cNvSpPr>
            <a:spLocks noChangeArrowheads="1"/>
          </p:cNvSpPr>
          <p:nvPr userDrawn="1"/>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5" tIns="47888" rIns="95765" bIns="47888" anchor="ctr"/>
          <a:lstStyle/>
          <a:p>
            <a:pPr defTabSz="894980">
              <a:spcBef>
                <a:spcPct val="50000"/>
              </a:spcBef>
            </a:pPr>
            <a:endParaRPr lang="en-US" sz="700" b="0" i="1" dirty="0">
              <a:solidFill>
                <a:srgbClr val="000000"/>
              </a:solidFill>
            </a:endParaRPr>
          </a:p>
        </p:txBody>
      </p:sp>
      <p:sp>
        <p:nvSpPr>
          <p:cNvPr id="405551" name="Rectangle 47"/>
          <p:cNvSpPr>
            <a:spLocks noGrp="1" noChangeArrowheads="1"/>
          </p:cNvSpPr>
          <p:nvPr>
            <p:ph type="ctrTitle" sz="quarter"/>
          </p:nvPr>
        </p:nvSpPr>
        <p:spPr>
          <a:xfrm>
            <a:off x="720729" y="2903576"/>
            <a:ext cx="8813800" cy="43338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smtClean="0"/>
              <a:t>Click to edit Master title style</a:t>
            </a:r>
          </a:p>
        </p:txBody>
      </p:sp>
      <p:sp>
        <p:nvSpPr>
          <p:cNvPr id="5" name="Rectangle 13"/>
          <p:cNvSpPr>
            <a:spLocks noGrp="1" noChangeArrowheads="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704376961"/>
      </p:ext>
    </p:extLst>
  </p:cSld>
  <p:clrMapOvr>
    <a:masterClrMapping/>
  </p:clrMapOvr>
  <p:timing>
    <p:tnLst>
      <p:par>
        <p:cTn id="1" dur="indefinite" restart="never" nodeType="tmRoot"/>
      </p:par>
    </p:tnLst>
  </p:timing>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1" y="2130510"/>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1" y="3886200"/>
            <a:ext cx="6934200" cy="1752600"/>
          </a:xfrm>
        </p:spPr>
        <p:txBody>
          <a:bodyPr/>
          <a:lstStyle>
            <a:lvl1pPr marL="0" indent="0" algn="ctr">
              <a:buNone/>
              <a:defRPr/>
            </a:lvl1pPr>
            <a:lvl2pPr marL="455288" indent="0" algn="ctr">
              <a:buNone/>
              <a:defRPr/>
            </a:lvl2pPr>
            <a:lvl3pPr marL="910580" indent="0" algn="ctr">
              <a:buNone/>
              <a:defRPr/>
            </a:lvl3pPr>
            <a:lvl4pPr marL="1365823" indent="0" algn="ctr">
              <a:buNone/>
              <a:defRPr/>
            </a:lvl4pPr>
            <a:lvl5pPr marL="1821101" indent="0" algn="ctr">
              <a:buNone/>
              <a:defRPr/>
            </a:lvl5pPr>
            <a:lvl6pPr marL="2276371" indent="0" algn="ctr">
              <a:buNone/>
              <a:defRPr/>
            </a:lvl6pPr>
            <a:lvl7pPr marL="2731650" indent="0" algn="ctr">
              <a:buNone/>
              <a:defRPr/>
            </a:lvl7pPr>
            <a:lvl8pPr marL="3186918" indent="0" algn="ctr">
              <a:buNone/>
              <a:defRPr/>
            </a:lvl8pPr>
            <a:lvl9pPr marL="3642195" indent="0" algn="ctr">
              <a:buNone/>
              <a:defRPr/>
            </a:lvl9pPr>
          </a:lstStyle>
          <a:p>
            <a:r>
              <a:rPr lang="en-US" smtClean="0"/>
              <a:t>Click to edit Master subtitle style</a:t>
            </a:r>
            <a:endParaRPr lang="en-GB"/>
          </a:p>
        </p:txBody>
      </p:sp>
      <p:sp>
        <p:nvSpPr>
          <p:cNvPr id="4"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3024180092"/>
      </p:ext>
    </p:extLst>
  </p:cSld>
  <p:clrMapOvr>
    <a:masterClrMapping/>
  </p:clrMapOvr>
  <p:timing>
    <p:tnLst>
      <p:par>
        <p:cTn id="1" dur="indefinite" restart="never" nodeType="tmRoot"/>
      </p:par>
    </p:tnLst>
  </p:timing>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41212077"/>
      </p:ext>
    </p:extLst>
  </p:cSld>
  <p:clrMapOvr>
    <a:masterClrMapping/>
  </p:clrMapOvr>
  <p:timing>
    <p:tnLst>
      <p:par>
        <p:cTn id="1" dur="indefinite" restart="never" nodeType="tmRoot"/>
      </p:par>
    </p:tnLst>
  </p:timing>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37"/>
            <a:ext cx="8420100" cy="1500187"/>
          </a:xfrm>
        </p:spPr>
        <p:txBody>
          <a:bodyPr anchor="b"/>
          <a:lstStyle>
            <a:lvl1pPr marL="0" indent="0">
              <a:buNone/>
              <a:defRPr sz="2000"/>
            </a:lvl1pPr>
            <a:lvl2pPr marL="455288" indent="0">
              <a:buNone/>
              <a:defRPr sz="1800"/>
            </a:lvl2pPr>
            <a:lvl3pPr marL="910580" indent="0">
              <a:buNone/>
              <a:defRPr sz="1600"/>
            </a:lvl3pPr>
            <a:lvl4pPr marL="1365823" indent="0">
              <a:buNone/>
              <a:defRPr sz="1400"/>
            </a:lvl4pPr>
            <a:lvl5pPr marL="1821101" indent="0">
              <a:buNone/>
              <a:defRPr sz="1400"/>
            </a:lvl5pPr>
            <a:lvl6pPr marL="2276371" indent="0">
              <a:buNone/>
              <a:defRPr sz="1400"/>
            </a:lvl6pPr>
            <a:lvl7pPr marL="2731650" indent="0">
              <a:buNone/>
              <a:defRPr sz="1400"/>
            </a:lvl7pPr>
            <a:lvl8pPr marL="3186918" indent="0">
              <a:buNone/>
              <a:defRPr sz="1400"/>
            </a:lvl8pPr>
            <a:lvl9pPr marL="3642195"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3977198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34" y="4800600"/>
            <a:ext cx="5943599"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34" y="612782"/>
            <a:ext cx="5943599" cy="4114800"/>
          </a:xfrm>
        </p:spPr>
        <p:txBody>
          <a:bodyPr tIns="0"/>
          <a:lstStyle>
            <a:lvl1pPr marL="0" indent="0">
              <a:buNone/>
              <a:defRPr sz="3200"/>
            </a:lvl1pPr>
            <a:lvl2pPr marL="456714" indent="0">
              <a:buNone/>
              <a:defRPr sz="2800"/>
            </a:lvl2pPr>
            <a:lvl3pPr marL="913432" indent="0">
              <a:buNone/>
              <a:defRPr sz="2400"/>
            </a:lvl3pPr>
            <a:lvl4pPr marL="1370145" indent="0">
              <a:buNone/>
              <a:defRPr sz="2000"/>
            </a:lvl4pPr>
            <a:lvl5pPr marL="1826859" indent="0">
              <a:buNone/>
              <a:defRPr sz="2000"/>
            </a:lvl5pPr>
            <a:lvl6pPr marL="2283572" indent="0">
              <a:buNone/>
              <a:defRPr sz="2000"/>
            </a:lvl6pPr>
            <a:lvl7pPr marL="2740286" indent="0">
              <a:buNone/>
              <a:defRPr sz="2000"/>
            </a:lvl7pPr>
            <a:lvl8pPr marL="3197002" indent="0">
              <a:buNone/>
              <a:defRPr sz="2000"/>
            </a:lvl8pPr>
            <a:lvl9pPr marL="3653716" indent="0">
              <a:buNone/>
              <a:defRPr sz="2000"/>
            </a:lvl9pPr>
          </a:lstStyle>
          <a:p>
            <a:pPr lvl="0"/>
            <a:endParaRPr lang="en-GB" noProof="0" dirty="0" smtClean="0"/>
          </a:p>
        </p:txBody>
      </p:sp>
      <p:sp>
        <p:nvSpPr>
          <p:cNvPr id="4" name="Text Placeholder 3"/>
          <p:cNvSpPr>
            <a:spLocks noGrp="1"/>
          </p:cNvSpPr>
          <p:nvPr>
            <p:ph type="body" sz="half" idx="2"/>
          </p:nvPr>
        </p:nvSpPr>
        <p:spPr>
          <a:xfrm>
            <a:off x="1941534" y="5367350"/>
            <a:ext cx="5943599" cy="804862"/>
          </a:xfrm>
        </p:spPr>
        <p:txBody>
          <a:bodyPr/>
          <a:lstStyle>
            <a:lvl1pPr marL="0" indent="0">
              <a:buNone/>
              <a:defRPr sz="1400"/>
            </a:lvl1pPr>
            <a:lvl2pPr marL="456714" indent="0">
              <a:buNone/>
              <a:defRPr sz="1200"/>
            </a:lvl2pPr>
            <a:lvl3pPr marL="913432" indent="0">
              <a:buNone/>
              <a:defRPr sz="1100"/>
            </a:lvl3pPr>
            <a:lvl4pPr marL="1370145" indent="0">
              <a:buNone/>
              <a:defRPr sz="900"/>
            </a:lvl4pPr>
            <a:lvl5pPr marL="1826859" indent="0">
              <a:buNone/>
              <a:defRPr sz="900"/>
            </a:lvl5pPr>
            <a:lvl6pPr marL="2283572" indent="0">
              <a:buNone/>
              <a:defRPr sz="900"/>
            </a:lvl6pPr>
            <a:lvl7pPr marL="2740286" indent="0">
              <a:buNone/>
              <a:defRPr sz="900"/>
            </a:lvl7pPr>
            <a:lvl8pPr marL="3197002" indent="0">
              <a:buNone/>
              <a:defRPr sz="900"/>
            </a:lvl8pPr>
            <a:lvl9pPr marL="3653716" indent="0">
              <a:buNone/>
              <a:defRPr sz="900"/>
            </a:lvl9pPr>
          </a:lstStyle>
          <a:p>
            <a:pPr lvl="0"/>
            <a:r>
              <a:rPr lang="en-US" smtClean="0"/>
              <a:t>Click to edit Master text styles</a:t>
            </a:r>
          </a:p>
        </p:txBody>
      </p:sp>
      <p:sp>
        <p:nvSpPr>
          <p:cNvPr id="5" name="Rectangle 239"/>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200883417"/>
      </p:ext>
    </p:extLst>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1978" y="1725678"/>
            <a:ext cx="4303712"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8075" y="1725678"/>
            <a:ext cx="4305300" cy="1015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902833453"/>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4" y="1535113"/>
            <a:ext cx="4376738" cy="639762"/>
          </a:xfrm>
        </p:spPr>
        <p:txBody>
          <a:bodyPr anchor="b"/>
          <a:lstStyle>
            <a:lvl1pPr marL="0" indent="0">
              <a:buNone/>
              <a:defRPr sz="2400" b="1"/>
            </a:lvl1pPr>
            <a:lvl2pPr marL="455288" indent="0">
              <a:buNone/>
              <a:defRPr sz="2000" b="1"/>
            </a:lvl2pPr>
            <a:lvl3pPr marL="910580" indent="0">
              <a:buNone/>
              <a:defRPr sz="1800" b="1"/>
            </a:lvl3pPr>
            <a:lvl4pPr marL="1365823" indent="0">
              <a:buNone/>
              <a:defRPr sz="1600" b="1"/>
            </a:lvl4pPr>
            <a:lvl5pPr marL="1821101" indent="0">
              <a:buNone/>
              <a:defRPr sz="1600" b="1"/>
            </a:lvl5pPr>
            <a:lvl6pPr marL="2276371" indent="0">
              <a:buNone/>
              <a:defRPr sz="1600" b="1"/>
            </a:lvl6pPr>
            <a:lvl7pPr marL="2731650" indent="0">
              <a:buNone/>
              <a:defRPr sz="1600" b="1"/>
            </a:lvl7pPr>
            <a:lvl8pPr marL="3186918" indent="0">
              <a:buNone/>
              <a:defRPr sz="1600" b="1"/>
            </a:lvl8pPr>
            <a:lvl9pPr marL="36421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4" y="2174939"/>
            <a:ext cx="437673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59" y="1535113"/>
            <a:ext cx="4378325" cy="639762"/>
          </a:xfrm>
        </p:spPr>
        <p:txBody>
          <a:bodyPr anchor="b"/>
          <a:lstStyle>
            <a:lvl1pPr marL="0" indent="0">
              <a:buNone/>
              <a:defRPr sz="2400" b="1"/>
            </a:lvl1pPr>
            <a:lvl2pPr marL="455288" indent="0">
              <a:buNone/>
              <a:defRPr sz="2000" b="1"/>
            </a:lvl2pPr>
            <a:lvl3pPr marL="910580" indent="0">
              <a:buNone/>
              <a:defRPr sz="1800" b="1"/>
            </a:lvl3pPr>
            <a:lvl4pPr marL="1365823" indent="0">
              <a:buNone/>
              <a:defRPr sz="1600" b="1"/>
            </a:lvl4pPr>
            <a:lvl5pPr marL="1821101" indent="0">
              <a:buNone/>
              <a:defRPr sz="1600" b="1"/>
            </a:lvl5pPr>
            <a:lvl6pPr marL="2276371" indent="0">
              <a:buNone/>
              <a:defRPr sz="1600" b="1"/>
            </a:lvl6pPr>
            <a:lvl7pPr marL="2731650" indent="0">
              <a:buNone/>
              <a:defRPr sz="1600" b="1"/>
            </a:lvl7pPr>
            <a:lvl8pPr marL="3186918" indent="0">
              <a:buNone/>
              <a:defRPr sz="1600" b="1"/>
            </a:lvl8pPr>
            <a:lvl9pPr marL="36421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59" y="2174939"/>
            <a:ext cx="437832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245185039"/>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623902804"/>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294639696"/>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89"/>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5" y="273077"/>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26"/>
            <a:ext cx="3259138" cy="4691063"/>
          </a:xfrm>
        </p:spPr>
        <p:txBody>
          <a:bodyPr/>
          <a:lstStyle>
            <a:lvl1pPr marL="0" indent="0">
              <a:buNone/>
              <a:defRPr sz="1400"/>
            </a:lvl1pPr>
            <a:lvl2pPr marL="455288" indent="0">
              <a:buNone/>
              <a:defRPr sz="1200"/>
            </a:lvl2pPr>
            <a:lvl3pPr marL="910580" indent="0">
              <a:buNone/>
              <a:defRPr sz="1100"/>
            </a:lvl3pPr>
            <a:lvl4pPr marL="1365823" indent="0">
              <a:buNone/>
              <a:defRPr sz="900"/>
            </a:lvl4pPr>
            <a:lvl5pPr marL="1821101" indent="0">
              <a:buNone/>
              <a:defRPr sz="900"/>
            </a:lvl5pPr>
            <a:lvl6pPr marL="2276371" indent="0">
              <a:buNone/>
              <a:defRPr sz="900"/>
            </a:lvl6pPr>
            <a:lvl7pPr marL="2731650" indent="0">
              <a:buNone/>
              <a:defRPr sz="900"/>
            </a:lvl7pPr>
            <a:lvl8pPr marL="3186918" indent="0">
              <a:buNone/>
              <a:defRPr sz="900"/>
            </a:lvl8pPr>
            <a:lvl9pPr marL="3642195"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12852393"/>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7"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7" y="612786"/>
            <a:ext cx="5943600" cy="4114800"/>
          </a:xfrm>
        </p:spPr>
        <p:txBody>
          <a:bodyPr tIns="0"/>
          <a:lstStyle>
            <a:lvl1pPr marL="0" indent="0">
              <a:buNone/>
              <a:defRPr sz="3200"/>
            </a:lvl1pPr>
            <a:lvl2pPr marL="455288" indent="0">
              <a:buNone/>
              <a:defRPr sz="2800"/>
            </a:lvl2pPr>
            <a:lvl3pPr marL="910580" indent="0">
              <a:buNone/>
              <a:defRPr sz="2400"/>
            </a:lvl3pPr>
            <a:lvl4pPr marL="1365823" indent="0">
              <a:buNone/>
              <a:defRPr sz="2000"/>
            </a:lvl4pPr>
            <a:lvl5pPr marL="1821101" indent="0">
              <a:buNone/>
              <a:defRPr sz="2000"/>
            </a:lvl5pPr>
            <a:lvl6pPr marL="2276371" indent="0">
              <a:buNone/>
              <a:defRPr sz="2000"/>
            </a:lvl6pPr>
            <a:lvl7pPr marL="2731650" indent="0">
              <a:buNone/>
              <a:defRPr sz="2000"/>
            </a:lvl7pPr>
            <a:lvl8pPr marL="3186918" indent="0">
              <a:buNone/>
              <a:defRPr sz="2000"/>
            </a:lvl8pPr>
            <a:lvl9pPr marL="3642195" indent="0">
              <a:buNone/>
              <a:defRPr sz="2000"/>
            </a:lvl9pPr>
          </a:lstStyle>
          <a:p>
            <a:pPr lvl="0"/>
            <a:endParaRPr lang="en-GB" noProof="0" dirty="0" smtClean="0"/>
          </a:p>
        </p:txBody>
      </p:sp>
      <p:sp>
        <p:nvSpPr>
          <p:cNvPr id="4" name="Text Placeholder 3"/>
          <p:cNvSpPr>
            <a:spLocks noGrp="1"/>
          </p:cNvSpPr>
          <p:nvPr>
            <p:ph type="body" sz="half" idx="2"/>
          </p:nvPr>
        </p:nvSpPr>
        <p:spPr>
          <a:xfrm>
            <a:off x="1941517" y="5367368"/>
            <a:ext cx="5943600" cy="804862"/>
          </a:xfrm>
        </p:spPr>
        <p:txBody>
          <a:bodyPr/>
          <a:lstStyle>
            <a:lvl1pPr marL="0" indent="0">
              <a:buNone/>
              <a:defRPr sz="1400"/>
            </a:lvl1pPr>
            <a:lvl2pPr marL="455288" indent="0">
              <a:buNone/>
              <a:defRPr sz="1200"/>
            </a:lvl2pPr>
            <a:lvl3pPr marL="910580" indent="0">
              <a:buNone/>
              <a:defRPr sz="1100"/>
            </a:lvl3pPr>
            <a:lvl4pPr marL="1365823" indent="0">
              <a:buNone/>
              <a:defRPr sz="900"/>
            </a:lvl4pPr>
            <a:lvl5pPr marL="1821101" indent="0">
              <a:buNone/>
              <a:defRPr sz="900"/>
            </a:lvl5pPr>
            <a:lvl6pPr marL="2276371" indent="0">
              <a:buNone/>
              <a:defRPr sz="900"/>
            </a:lvl6pPr>
            <a:lvl7pPr marL="2731650" indent="0">
              <a:buNone/>
              <a:defRPr sz="900"/>
            </a:lvl7pPr>
            <a:lvl8pPr marL="3186918" indent="0">
              <a:buNone/>
              <a:defRPr sz="900"/>
            </a:lvl8pPr>
            <a:lvl9pPr marL="3642195"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600069572"/>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1857039185"/>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95" y="642938"/>
            <a:ext cx="2190750" cy="209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0375" y="642938"/>
            <a:ext cx="6424614" cy="209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endParaRPr lang="en-US" dirty="0"/>
          </a:p>
        </p:txBody>
      </p:sp>
    </p:spTree>
    <p:extLst>
      <p:ext uri="{BB962C8B-B14F-4D97-AF65-F5344CB8AC3E}">
        <p14:creationId xmlns:p14="http://schemas.microsoft.com/office/powerpoint/2010/main" val="238514482"/>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568335" y="549275"/>
            <a:ext cx="9244013" cy="5199063"/>
          </a:xfrm>
          <a:prstGeom prst="rect">
            <a:avLst/>
          </a:prstGeom>
          <a:noFill/>
          <a:ln w="22860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lIns="95898" tIns="47950" rIns="95898" bIns="47950" anchor="ctr"/>
          <a:lstStyle/>
          <a:p>
            <a:pPr>
              <a:spcBef>
                <a:spcPct val="50000"/>
              </a:spcBef>
            </a:pPr>
            <a:endParaRPr lang="en-US" sz="1500" b="0" dirty="0">
              <a:solidFill>
                <a:srgbClr val="000000"/>
              </a:solidFill>
              <a:latin typeface="Verdana" pitchFamily="34" charset="0"/>
            </a:endParaRPr>
          </a:p>
        </p:txBody>
      </p:sp>
      <p:pic>
        <p:nvPicPr>
          <p:cNvPr id="5" name="Picture 7" descr="HSBC_CIBM_logo_4C 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94" y="6180138"/>
            <a:ext cx="18843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674688" y="5413375"/>
            <a:ext cx="4519612"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12" tIns="0"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l" eaLnBrk="1" hangingPunct="1"/>
            <a:r>
              <a:rPr lang="en-GB" altLang="zh-CN" sz="800" dirty="0">
                <a:solidFill>
                  <a:srgbClr val="000000"/>
                </a:solidFill>
                <a:latin typeface="Verdana" pitchFamily="34" charset="0"/>
                <a:ea typeface="SimSun" pitchFamily="2" charset="-122"/>
              </a:rPr>
              <a:t>Project and Export Finance, Asia Pacific</a:t>
            </a:r>
            <a:endParaRPr lang="en-GB" altLang="zh-CN" sz="800" b="0" dirty="0">
              <a:solidFill>
                <a:srgbClr val="000000"/>
              </a:solidFill>
              <a:latin typeface="Verdana" pitchFamily="34" charset="0"/>
              <a:ea typeface="SimSun" pitchFamily="2" charset="-122"/>
            </a:endParaRPr>
          </a:p>
        </p:txBody>
      </p:sp>
      <p:sp>
        <p:nvSpPr>
          <p:cNvPr id="7" name="Rectangle 9"/>
          <p:cNvSpPr>
            <a:spLocks noChangeArrowheads="1"/>
          </p:cNvSpPr>
          <p:nvPr/>
        </p:nvSpPr>
        <p:spPr bwMode="auto">
          <a:xfrm rot="18900000">
            <a:off x="214322" y="2684474"/>
            <a:ext cx="37782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98" tIns="47950" rIns="95898" bIns="47950" anchor="ctr"/>
          <a:lstStyle/>
          <a:p>
            <a:pPr>
              <a:spcBef>
                <a:spcPct val="50000"/>
              </a:spcBef>
            </a:pPr>
            <a:endParaRPr lang="en-US" sz="1500" b="0" dirty="0">
              <a:solidFill>
                <a:srgbClr val="000000"/>
              </a:solidFill>
              <a:latin typeface="Verdana" pitchFamily="34" charset="0"/>
            </a:endParaRPr>
          </a:p>
        </p:txBody>
      </p:sp>
      <p:sp>
        <p:nvSpPr>
          <p:cNvPr id="8" name="Text Box 18"/>
          <p:cNvSpPr txBox="1">
            <a:spLocks noChangeArrowheads="1"/>
          </p:cNvSpPr>
          <p:nvPr userDrawn="1"/>
        </p:nvSpPr>
        <p:spPr bwMode="auto">
          <a:xfrm rot="10800000">
            <a:off x="9606385" y="4616464"/>
            <a:ext cx="76944"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r>
              <a:rPr lang="en-GB" altLang="zh-CN" sz="500" b="0" dirty="0" smtClean="0">
                <a:solidFill>
                  <a:srgbClr val="333333"/>
                </a:solidFill>
                <a:latin typeface="Verdana" pitchFamily="34" charset="0"/>
                <a:ea typeface="SimSun" pitchFamily="2" charset="-122"/>
              </a:rPr>
              <a:t>Original Picture by mrhappy</a:t>
            </a:r>
          </a:p>
        </p:txBody>
      </p:sp>
      <p:pic>
        <p:nvPicPr>
          <p:cNvPr id="9" name="Picture 27" descr="ANd9GcS2V1nziHmBAax32YGdsy7ZbhQR_TW6lXhutKGsc4pxjomLOXdRL8sFG3Gt">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8625" y="6073775"/>
            <a:ext cx="1651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7770" name="Rectangle 10"/>
          <p:cNvSpPr>
            <a:spLocks noGrp="1" noChangeArrowheads="1"/>
          </p:cNvSpPr>
          <p:nvPr>
            <p:ph type="subTitle" idx="1"/>
          </p:nvPr>
        </p:nvSpPr>
        <p:spPr>
          <a:xfrm>
            <a:off x="674686" y="4271935"/>
            <a:ext cx="4520060" cy="1140972"/>
          </a:xfrm>
        </p:spPr>
        <p:txBody>
          <a:bodyPr lIns="95898" tIns="47950" rIns="95898" bIns="47950"/>
          <a:lstStyle>
            <a:lvl1pPr marL="0" indent="0">
              <a:buFont typeface="Wingdings" pitchFamily="2" charset="2"/>
              <a:buNone/>
              <a:defRPr/>
            </a:lvl1pPr>
          </a:lstStyle>
          <a:p>
            <a:pPr lvl="0"/>
            <a:r>
              <a:rPr lang="en-GB" altLang="zh-CN" noProof="0" smtClean="0"/>
              <a:t>Click to edit Master subtitle style</a:t>
            </a:r>
          </a:p>
        </p:txBody>
      </p:sp>
      <p:sp>
        <p:nvSpPr>
          <p:cNvPr id="1397772" name="Rectangle 12"/>
          <p:cNvSpPr>
            <a:spLocks noGrp="1" noChangeArrowheads="1"/>
          </p:cNvSpPr>
          <p:nvPr>
            <p:ph type="ctrTitle"/>
          </p:nvPr>
        </p:nvSpPr>
        <p:spPr>
          <a:xfrm>
            <a:off x="674686" y="1786971"/>
            <a:ext cx="4520060" cy="2172879"/>
          </a:xfrm>
          <a:gradFill rotWithShape="1">
            <a:gsLst>
              <a:gs pos="0">
                <a:schemeClr val="accent1"/>
              </a:gs>
              <a:gs pos="100000">
                <a:schemeClr val="accent1">
                  <a:gamma/>
                  <a:tint val="98431"/>
                  <a:invGamma/>
                  <a:alpha val="39999"/>
                </a:schemeClr>
              </a:gs>
            </a:gsLst>
            <a:lin ang="0" scaled="1"/>
          </a:gradFill>
        </p:spPr>
        <p:txBody>
          <a:bodyPr lIns="95898" tIns="47950" rIns="95898" bIns="47950" anchor="ctr"/>
          <a:lstStyle>
            <a:lvl1pPr>
              <a:lnSpc>
                <a:spcPct val="105000"/>
              </a:lnSpc>
              <a:defRPr sz="2900">
                <a:solidFill>
                  <a:schemeClr val="bg1"/>
                </a:solidFill>
              </a:defRPr>
            </a:lvl1pPr>
          </a:lstStyle>
          <a:p>
            <a:pPr lvl="0"/>
            <a:r>
              <a:rPr lang="en-GB" altLang="zh-CN" noProof="0" smtClean="0"/>
              <a:t>Click to edit Master title style</a:t>
            </a:r>
          </a:p>
        </p:txBody>
      </p:sp>
      <p:sp>
        <p:nvSpPr>
          <p:cNvPr id="10" name="Date Placeholder 9"/>
          <p:cNvSpPr>
            <a:spLocks noGrp="1" noChangeArrowheads="1"/>
          </p:cNvSpPr>
          <p:nvPr>
            <p:ph type="dt" sz="half" idx="10"/>
          </p:nvPr>
        </p:nvSpPr>
        <p:spPr bwMode="auto">
          <a:xfrm>
            <a:off x="3487738" y="5413375"/>
            <a:ext cx="1706562" cy="2349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98" tIns="47950" rIns="95898" bIns="47950" numCol="1" anchor="ctr" anchorCtr="0" compatLnSpc="1">
            <a:prstTxWarp prst="textNoShape">
              <a:avLst/>
            </a:prstTxWarp>
          </a:bodyPr>
          <a:lstStyle>
            <a:lvl1pPr algn="r">
              <a:defRPr sz="800" b="0">
                <a:solidFill>
                  <a:srgbClr val="000000"/>
                </a:solidFill>
                <a:latin typeface="Verdana" pitchFamily="34" charset="0"/>
                <a:ea typeface="SimSun" pitchFamily="2" charset="-122"/>
              </a:defRPr>
            </a:lvl1pPr>
          </a:lstStyle>
          <a:p>
            <a:endParaRPr lang="en-GB" altLang="zh-CN" dirty="0"/>
          </a:p>
        </p:txBody>
      </p:sp>
      <p:sp>
        <p:nvSpPr>
          <p:cNvPr id="11" name="Footer Placeholder 1"/>
          <p:cNvSpPr>
            <a:spLocks noGrp="1"/>
          </p:cNvSpPr>
          <p:nvPr>
            <p:ph type="ftr" sz="quarter" idx="11"/>
          </p:nvPr>
        </p:nvSpPr>
        <p:spPr>
          <a:xfrm>
            <a:off x="3543300" y="6718306"/>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997926228"/>
      </p:ext>
    </p:extLst>
  </p:cSld>
  <p:clrMapOvr>
    <a:masterClrMapping/>
  </p:clrMapOvr>
  <p:timing>
    <p:tnLst>
      <p:par>
        <p:cTn id="1" dur="indefinite" restart="never" nodeType="tmRoot"/>
      </p:par>
    </p:tnLst>
  </p:timing>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4968751" y="6692906"/>
            <a:ext cx="446088" cy="292100"/>
          </a:xfrm>
          <a:prstGeom prst="rect">
            <a:avLst/>
          </a:prstGeom>
        </p:spPr>
        <p:txBody>
          <a:bodyPr/>
          <a:lstStyle>
            <a:lvl1pPr>
              <a:defRPr b="1">
                <a:latin typeface="Arial" pitchFamily="34" charset="0"/>
              </a:defRPr>
            </a:lvl1pPr>
          </a:lstStyle>
          <a:p>
            <a:fld id="{7D2F10E1-0DAA-4911-B36D-FFFE56011F1C}" type="slidenum">
              <a:rPr lang="zh-CN" altLang="en-GB"/>
              <a:pPr/>
              <a:t>‹#›</a:t>
            </a:fld>
            <a:endParaRPr lang="en-GB" altLang="zh-CN" dirty="0"/>
          </a:p>
        </p:txBody>
      </p:sp>
      <p:sp>
        <p:nvSpPr>
          <p:cNvPr id="5" name="Footer Placeholder 4"/>
          <p:cNvSpPr>
            <a:spLocks noGrp="1"/>
          </p:cNvSpPr>
          <p:nvPr>
            <p:ph type="ftr" sz="quarter" idx="11"/>
          </p:nvPr>
        </p:nvSpPr>
        <p:spPr>
          <a:xfrm>
            <a:off x="3528591" y="6576590"/>
            <a:ext cx="3282950" cy="38576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393023379"/>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theme" Target="../theme/theme11.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1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4.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5.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6.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7.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1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19.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theme" Target="../theme/theme20.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heme" Target="../theme/theme21.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theme" Target="../theme/theme23.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18" Type="http://schemas.openxmlformats.org/officeDocument/2006/relationships/theme" Target="../theme/theme24.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slideLayout" Target="../slideLayouts/slideLayout30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3" Type="http://schemas.openxmlformats.org/officeDocument/2006/relationships/slideLayout" Target="../slideLayouts/slideLayout313.xml"/><Relationship Id="rId21" Type="http://schemas.openxmlformats.org/officeDocument/2006/relationships/slideLayout" Target="../slideLayouts/slideLayout331.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 Type="http://schemas.openxmlformats.org/officeDocument/2006/relationships/slideLayout" Target="../slideLayouts/slideLayout312.xml"/><Relationship Id="rId16" Type="http://schemas.openxmlformats.org/officeDocument/2006/relationships/slideLayout" Target="../slideLayouts/slideLayout326.xml"/><Relationship Id="rId20" Type="http://schemas.openxmlformats.org/officeDocument/2006/relationships/slideLayout" Target="../slideLayouts/slideLayout330.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10" Type="http://schemas.openxmlformats.org/officeDocument/2006/relationships/slideLayout" Target="../slideLayouts/slideLayout320.xml"/><Relationship Id="rId19" Type="http://schemas.openxmlformats.org/officeDocument/2006/relationships/slideLayout" Target="../slideLayouts/slideLayout329.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 Id="rId22"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slideLayout" Target="../slideLayouts/slideLayout344.xml"/><Relationship Id="rId18" Type="http://schemas.openxmlformats.org/officeDocument/2006/relationships/slideLayout" Target="../slideLayouts/slideLayout349.xml"/><Relationship Id="rId3" Type="http://schemas.openxmlformats.org/officeDocument/2006/relationships/slideLayout" Target="../slideLayouts/slideLayout334.xml"/><Relationship Id="rId21" Type="http://schemas.openxmlformats.org/officeDocument/2006/relationships/slideLayout" Target="../slideLayouts/slideLayout352.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17" Type="http://schemas.openxmlformats.org/officeDocument/2006/relationships/slideLayout" Target="../slideLayouts/slideLayout348.xml"/><Relationship Id="rId2" Type="http://schemas.openxmlformats.org/officeDocument/2006/relationships/slideLayout" Target="../slideLayouts/slideLayout333.xml"/><Relationship Id="rId16" Type="http://schemas.openxmlformats.org/officeDocument/2006/relationships/slideLayout" Target="../slideLayouts/slideLayout347.xml"/><Relationship Id="rId20" Type="http://schemas.openxmlformats.org/officeDocument/2006/relationships/slideLayout" Target="../slideLayouts/slideLayout351.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5" Type="http://schemas.openxmlformats.org/officeDocument/2006/relationships/slideLayout" Target="../slideLayouts/slideLayout346.xml"/><Relationship Id="rId10" Type="http://schemas.openxmlformats.org/officeDocument/2006/relationships/slideLayout" Target="../slideLayouts/slideLayout341.xml"/><Relationship Id="rId19" Type="http://schemas.openxmlformats.org/officeDocument/2006/relationships/slideLayout" Target="../slideLayouts/slideLayout350.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slideLayout" Target="../slideLayouts/slideLayout345.xml"/><Relationship Id="rId22"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slideLayout" Target="../slideLayouts/slideLayout365.xml"/><Relationship Id="rId18" Type="http://schemas.openxmlformats.org/officeDocument/2006/relationships/slideLayout" Target="../slideLayouts/slideLayout370.xml"/><Relationship Id="rId3" Type="http://schemas.openxmlformats.org/officeDocument/2006/relationships/slideLayout" Target="../slideLayouts/slideLayout355.xml"/><Relationship Id="rId21" Type="http://schemas.openxmlformats.org/officeDocument/2006/relationships/slideLayout" Target="../slideLayouts/slideLayout373.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17" Type="http://schemas.openxmlformats.org/officeDocument/2006/relationships/slideLayout" Target="../slideLayouts/slideLayout369.xml"/><Relationship Id="rId2" Type="http://schemas.openxmlformats.org/officeDocument/2006/relationships/slideLayout" Target="../slideLayouts/slideLayout354.xml"/><Relationship Id="rId16" Type="http://schemas.openxmlformats.org/officeDocument/2006/relationships/slideLayout" Target="../slideLayouts/slideLayout368.xml"/><Relationship Id="rId20" Type="http://schemas.openxmlformats.org/officeDocument/2006/relationships/slideLayout" Target="../slideLayouts/slideLayout372.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slideLayout" Target="../slideLayouts/slideLayout367.xml"/><Relationship Id="rId10" Type="http://schemas.openxmlformats.org/officeDocument/2006/relationships/slideLayout" Target="../slideLayouts/slideLayout362.xml"/><Relationship Id="rId19" Type="http://schemas.openxmlformats.org/officeDocument/2006/relationships/slideLayout" Target="../slideLayouts/slideLayout371.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 Id="rId22"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81.xml"/><Relationship Id="rId13" Type="http://schemas.openxmlformats.org/officeDocument/2006/relationships/tags" Target="../tags/tag66.xml"/><Relationship Id="rId3" Type="http://schemas.openxmlformats.org/officeDocument/2006/relationships/slideLayout" Target="../slideLayouts/slideLayout376.xml"/><Relationship Id="rId7" Type="http://schemas.openxmlformats.org/officeDocument/2006/relationships/slideLayout" Target="../slideLayouts/slideLayout380.xml"/><Relationship Id="rId12" Type="http://schemas.openxmlformats.org/officeDocument/2006/relationships/theme" Target="../theme/theme28.xml"/><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5" Type="http://schemas.openxmlformats.org/officeDocument/2006/relationships/slideLayout" Target="../slideLayouts/slideLayout378.xml"/><Relationship Id="rId10" Type="http://schemas.openxmlformats.org/officeDocument/2006/relationships/slideLayout" Target="../slideLayouts/slideLayout383.xml"/><Relationship Id="rId4" Type="http://schemas.openxmlformats.org/officeDocument/2006/relationships/slideLayout" Target="../slideLayouts/slideLayout377.xml"/><Relationship Id="rId9" Type="http://schemas.openxmlformats.org/officeDocument/2006/relationships/slideLayout" Target="../slideLayouts/slideLayout382.xml"/><Relationship Id="rId14" Type="http://schemas.openxmlformats.org/officeDocument/2006/relationships/tags" Target="../tags/tag6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92.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theme" Target="../theme/theme29.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02.xml"/><Relationship Id="rId3" Type="http://schemas.openxmlformats.org/officeDocument/2006/relationships/slideLayout" Target="../slideLayouts/slideLayout397.xml"/><Relationship Id="rId7" Type="http://schemas.openxmlformats.org/officeDocument/2006/relationships/slideLayout" Target="../slideLayouts/slideLayout401.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5" Type="http://schemas.openxmlformats.org/officeDocument/2006/relationships/slideLayout" Target="../slideLayouts/slideLayout399.xml"/><Relationship Id="rId10" Type="http://schemas.openxmlformats.org/officeDocument/2006/relationships/theme" Target="../theme/theme30.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11.xml"/><Relationship Id="rId3" Type="http://schemas.openxmlformats.org/officeDocument/2006/relationships/slideLayout" Target="../slideLayouts/slideLayout406.xml"/><Relationship Id="rId7" Type="http://schemas.openxmlformats.org/officeDocument/2006/relationships/slideLayout" Target="../slideLayouts/slideLayout410.xml"/><Relationship Id="rId2" Type="http://schemas.openxmlformats.org/officeDocument/2006/relationships/slideLayout" Target="../slideLayouts/slideLayout405.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theme" Target="../theme/theme31.xml"/><Relationship Id="rId5" Type="http://schemas.openxmlformats.org/officeDocument/2006/relationships/slideLayout" Target="../slideLayouts/slideLayout408.xml"/><Relationship Id="rId10" Type="http://schemas.openxmlformats.org/officeDocument/2006/relationships/slideLayout" Target="../slideLayouts/slideLayout413.xml"/><Relationship Id="rId4" Type="http://schemas.openxmlformats.org/officeDocument/2006/relationships/slideLayout" Target="../slideLayouts/slideLayout407.xml"/><Relationship Id="rId9" Type="http://schemas.openxmlformats.org/officeDocument/2006/relationships/slideLayout" Target="../slideLayouts/slideLayout412.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slideLayout" Target="../slideLayouts/slideLayout426.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slideLayout" Target="../slideLayouts/slideLayout425.xml"/><Relationship Id="rId17" Type="http://schemas.openxmlformats.org/officeDocument/2006/relationships/image" Target="../media/image39.emf"/><Relationship Id="rId2" Type="http://schemas.openxmlformats.org/officeDocument/2006/relationships/slideLayout" Target="../slideLayouts/slideLayout415.xml"/><Relationship Id="rId16" Type="http://schemas.openxmlformats.org/officeDocument/2006/relationships/theme" Target="../theme/theme32.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5" Type="http://schemas.openxmlformats.org/officeDocument/2006/relationships/slideLayout" Target="../slideLayouts/slideLayout428.xml"/><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 Id="rId14" Type="http://schemas.openxmlformats.org/officeDocument/2006/relationships/slideLayout" Target="../slideLayouts/slideLayout427.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36.xml"/><Relationship Id="rId13" Type="http://schemas.openxmlformats.org/officeDocument/2006/relationships/theme" Target="../theme/theme33.xml"/><Relationship Id="rId3" Type="http://schemas.openxmlformats.org/officeDocument/2006/relationships/slideLayout" Target="../slideLayouts/slideLayout431.xml"/><Relationship Id="rId7" Type="http://schemas.openxmlformats.org/officeDocument/2006/relationships/slideLayout" Target="../slideLayouts/slideLayout435.xml"/><Relationship Id="rId12" Type="http://schemas.openxmlformats.org/officeDocument/2006/relationships/slideLayout" Target="../slideLayouts/slideLayout440.xml"/><Relationship Id="rId2" Type="http://schemas.openxmlformats.org/officeDocument/2006/relationships/slideLayout" Target="../slideLayouts/slideLayout430.xml"/><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slideLayout" Target="../slideLayouts/slideLayout439.xml"/><Relationship Id="rId5" Type="http://schemas.openxmlformats.org/officeDocument/2006/relationships/slideLayout" Target="../slideLayouts/slideLayout433.xml"/><Relationship Id="rId10" Type="http://schemas.openxmlformats.org/officeDocument/2006/relationships/slideLayout" Target="../slideLayouts/slideLayout438.xml"/><Relationship Id="rId4" Type="http://schemas.openxmlformats.org/officeDocument/2006/relationships/slideLayout" Target="../slideLayouts/slideLayout432.xml"/><Relationship Id="rId9" Type="http://schemas.openxmlformats.org/officeDocument/2006/relationships/slideLayout" Target="../slideLayouts/slideLayout43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theme" Target="../theme/theme34.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slideLayout" Target="../slideLayouts/slideLayout452.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40C122C8-0CF6-45E7-831B-3D3EF67D4955}" type="slidenum">
              <a:rPr lang="en-GB" sz="1100" b="0"/>
              <a:pPr defTabSz="899743"/>
              <a:t>‹#›</a:t>
            </a:fld>
            <a:endParaRPr lang="en-GB" sz="1100" b="0" dirty="0"/>
          </a:p>
        </p:txBody>
      </p:sp>
      <p:sp>
        <p:nvSpPr>
          <p:cNvPr id="1027" name="Line 102"/>
          <p:cNvSpPr>
            <a:spLocks noChangeShapeType="1"/>
          </p:cNvSpPr>
          <p:nvPr/>
        </p:nvSpPr>
        <p:spPr bwMode="auto">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3" tIns="45672" rIns="91343" bIns="45672" anchor="ctr"/>
          <a:lstStyle/>
          <a:p>
            <a:endParaRPr lang="en-US" dirty="0"/>
          </a:p>
        </p:txBody>
      </p:sp>
      <p:sp>
        <p:nvSpPr>
          <p:cNvPr id="1028" name="Rectangle 246"/>
          <p:cNvSpPr>
            <a:spLocks noGrp="1" noChangeArrowheads="1"/>
          </p:cNvSpPr>
          <p:nvPr>
            <p:ph type="title"/>
          </p:nvPr>
        </p:nvSpPr>
        <p:spPr bwMode="auto">
          <a:xfrm>
            <a:off x="576279" y="311165"/>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7983" numCol="1" anchor="t" anchorCtr="0" compatLnSpc="1">
            <a:prstTxWarp prst="textNoShape">
              <a:avLst/>
            </a:prstTxWarp>
          </a:bodyPr>
          <a:lstStyle/>
          <a:p>
            <a:pPr lvl="0"/>
            <a:r>
              <a:rPr lang="en-GB" smtClean="0"/>
              <a:t>Click to edit Master title style</a:t>
            </a:r>
          </a:p>
        </p:txBody>
      </p:sp>
      <p:sp>
        <p:nvSpPr>
          <p:cNvPr id="1029" name="Rectangle 365"/>
          <p:cNvSpPr>
            <a:spLocks noGrp="1" noChangeArrowheads="1"/>
          </p:cNvSpPr>
          <p:nvPr>
            <p:ph type="body" idx="1"/>
          </p:nvPr>
        </p:nvSpPr>
        <p:spPr bwMode="auto">
          <a:xfrm>
            <a:off x="2736850" y="1320814"/>
            <a:ext cx="7056438"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21575" rIns="0" bIns="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a:p>
            <a:pPr lvl="3"/>
            <a:r>
              <a:rPr lang="en-GB" smtClean="0"/>
              <a:t>Click to edit Master text styles</a:t>
            </a:r>
          </a:p>
        </p:txBody>
      </p:sp>
      <p:sp>
        <p:nvSpPr>
          <p:cNvPr id="1031" name="Rectangle 230"/>
          <p:cNvSpPr>
            <a:spLocks noChangeArrowheads="1"/>
          </p:cNvSpPr>
          <p:nvPr/>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5" rIns="95985" bIns="47995" anchor="ctr"/>
          <a:lstStyle/>
          <a:p>
            <a:pPr defTabSz="899743">
              <a:spcBef>
                <a:spcPct val="50000"/>
              </a:spcBef>
            </a:pPr>
            <a:endParaRPr lang="en-US" sz="700" b="0" i="1" dirty="0"/>
          </a:p>
        </p:txBody>
      </p:sp>
      <p:sp>
        <p:nvSpPr>
          <p:cNvPr id="2287" name="Rectangle 239"/>
          <p:cNvSpPr>
            <a:spLocks noGrp="1" noChangeArrowheads="1"/>
          </p:cNvSpPr>
          <p:nvPr>
            <p:ph type="ftr" sz="quarter" idx="3"/>
          </p:nvPr>
        </p:nvSpPr>
        <p:spPr bwMode="auto">
          <a:xfrm flipH="1">
            <a:off x="8857194" y="6768601"/>
            <a:ext cx="936105" cy="18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899743">
              <a:defRPr sz="1200" b="0">
                <a:solidFill>
                  <a:srgbClr val="A5A6A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7995" r:id="rId1"/>
    <p:sldLayoutId id="2147487929" r:id="rId2"/>
    <p:sldLayoutId id="2147487930" r:id="rId3"/>
    <p:sldLayoutId id="2147487931" r:id="rId4"/>
    <p:sldLayoutId id="2147487932" r:id="rId5"/>
    <p:sldLayoutId id="2147487933" r:id="rId6"/>
    <p:sldLayoutId id="2147487934" r:id="rId7"/>
    <p:sldLayoutId id="2147487935" r:id="rId8"/>
    <p:sldLayoutId id="2147487936" r:id="rId9"/>
    <p:sldLayoutId id="2147487937" r:id="rId10"/>
    <p:sldLayoutId id="2147487938" r:id="rId11"/>
    <p:sldLayoutId id="2147487939" r:id="rId12"/>
    <p:sldLayoutId id="2147488120" r:id="rId13"/>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Arial" charset="0"/>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eaLnBrk="0" fontAlgn="base" hangingPunct="0">
        <a:spcBef>
          <a:spcPct val="0"/>
        </a:spcBef>
        <a:spcAft>
          <a:spcPct val="0"/>
        </a:spcAft>
        <a:defRPr sz="2400">
          <a:solidFill>
            <a:schemeClr val="accent1"/>
          </a:solidFill>
          <a:latin typeface="Arial" charset="0"/>
        </a:defRPr>
      </a:lvl6pPr>
      <a:lvl7pPr marL="913432" algn="l" defTabSz="1108485" rtl="0" eaLnBrk="0" fontAlgn="base" hangingPunct="0">
        <a:spcBef>
          <a:spcPct val="0"/>
        </a:spcBef>
        <a:spcAft>
          <a:spcPct val="0"/>
        </a:spcAft>
        <a:defRPr sz="2400">
          <a:solidFill>
            <a:schemeClr val="accent1"/>
          </a:solidFill>
          <a:latin typeface="Arial" charset="0"/>
        </a:defRPr>
      </a:lvl7pPr>
      <a:lvl8pPr marL="1370145" algn="l" defTabSz="1108485" rtl="0" eaLnBrk="0" fontAlgn="base" hangingPunct="0">
        <a:spcBef>
          <a:spcPct val="0"/>
        </a:spcBef>
        <a:spcAft>
          <a:spcPct val="0"/>
        </a:spcAft>
        <a:defRPr sz="2400">
          <a:solidFill>
            <a:schemeClr val="accent1"/>
          </a:solidFill>
          <a:latin typeface="Arial" charset="0"/>
        </a:defRPr>
      </a:lvl8pPr>
      <a:lvl9pPr marL="1826859" algn="l" defTabSz="1108485" rtl="0" eaLnBrk="0" fontAlgn="base" hangingPunct="0">
        <a:spcBef>
          <a:spcPct val="0"/>
        </a:spcBef>
        <a:spcAft>
          <a:spcPct val="0"/>
        </a:spcAft>
        <a:defRPr sz="2400">
          <a:solidFill>
            <a:schemeClr val="accent1"/>
          </a:solidFill>
          <a:latin typeface="Arial" charset="0"/>
        </a:defRPr>
      </a:lvl9pPr>
    </p:titleStyle>
    <p:bodyStyle>
      <a:lvl1pPr marL="223747" indent="-223747" algn="l" defTabSz="89974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4947" indent="-238027" algn="l" defTabSz="899743" rtl="0" eaLnBrk="0" fontAlgn="base" hangingPunct="0">
        <a:spcBef>
          <a:spcPct val="20000"/>
        </a:spcBef>
        <a:spcAft>
          <a:spcPct val="0"/>
        </a:spcAft>
        <a:buClr>
          <a:schemeClr val="tx2"/>
        </a:buClr>
        <a:buChar char="–"/>
        <a:defRPr sz="1400">
          <a:solidFill>
            <a:schemeClr val="tx1"/>
          </a:solidFill>
          <a:latin typeface="+mn-lt"/>
          <a:cs typeface="+mn-cs"/>
        </a:defRPr>
      </a:lvl2pPr>
      <a:lvl3pPr marL="690279" indent="-222159" algn="l" defTabSz="899743" rtl="0" eaLnBrk="0" fontAlgn="base" hangingPunct="0">
        <a:spcBef>
          <a:spcPct val="20000"/>
        </a:spcBef>
        <a:spcAft>
          <a:spcPct val="0"/>
        </a:spcAft>
        <a:buClr>
          <a:schemeClr val="tx2"/>
        </a:buClr>
        <a:buChar char="–"/>
        <a:defRPr sz="1200">
          <a:solidFill>
            <a:schemeClr val="tx1"/>
          </a:solidFill>
          <a:latin typeface="+mn-lt"/>
          <a:cs typeface="+mn-cs"/>
        </a:defRPr>
      </a:lvl3pPr>
      <a:lvl4pPr marL="915616" indent="-222159" algn="l" defTabSz="899743" rtl="0" eaLnBrk="0" fontAlgn="base" hangingPunct="0">
        <a:spcBef>
          <a:spcPct val="20000"/>
        </a:spcBef>
        <a:spcAft>
          <a:spcPct val="0"/>
        </a:spcAft>
        <a:buClr>
          <a:schemeClr val="tx2"/>
        </a:buClr>
        <a:buChar char="–"/>
        <a:defRPr sz="1100">
          <a:solidFill>
            <a:schemeClr val="tx1"/>
          </a:solidFill>
          <a:latin typeface="+mn-lt"/>
          <a:cs typeface="+mn-cs"/>
        </a:defRPr>
      </a:lvl4pPr>
      <a:lvl5pPr marL="1140942" indent="-222159" algn="l" defTabSz="899743" rtl="0" eaLnBrk="0" fontAlgn="base" hangingPunct="0">
        <a:spcBef>
          <a:spcPct val="20000"/>
        </a:spcBef>
        <a:spcAft>
          <a:spcPct val="0"/>
        </a:spcAft>
        <a:buClr>
          <a:schemeClr val="tx2"/>
        </a:buClr>
        <a:buChar char="–"/>
        <a:defRPr sz="1200">
          <a:solidFill>
            <a:schemeClr val="tx1"/>
          </a:solidFill>
          <a:latin typeface="+mn-lt"/>
          <a:cs typeface="+mn-cs"/>
        </a:defRPr>
      </a:lvl5pPr>
      <a:lvl6pPr marL="1542998"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9711"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6427"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3140"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4"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5" algn="l" defTabSz="913432" rtl="0" eaLnBrk="1" latinLnBrk="0" hangingPunct="1">
        <a:defRPr sz="1800" kern="1200">
          <a:solidFill>
            <a:schemeClr val="tx1"/>
          </a:solidFill>
          <a:latin typeface="+mn-lt"/>
          <a:ea typeface="+mn-ea"/>
          <a:cs typeface="+mn-cs"/>
        </a:defRPr>
      </a:lvl4pPr>
      <a:lvl5pPr marL="1826859" algn="l" defTabSz="913432" rtl="0" eaLnBrk="1" latinLnBrk="0" hangingPunct="1">
        <a:defRPr sz="1800" kern="1200">
          <a:solidFill>
            <a:schemeClr val="tx1"/>
          </a:solidFill>
          <a:latin typeface="+mn-lt"/>
          <a:ea typeface="+mn-ea"/>
          <a:cs typeface="+mn-cs"/>
        </a:defRPr>
      </a:lvl5pPr>
      <a:lvl6pPr marL="2283572" algn="l" defTabSz="913432" rtl="0" eaLnBrk="1" latinLnBrk="0" hangingPunct="1">
        <a:defRPr sz="1800" kern="1200">
          <a:solidFill>
            <a:schemeClr val="tx1"/>
          </a:solidFill>
          <a:latin typeface="+mn-lt"/>
          <a:ea typeface="+mn-ea"/>
          <a:cs typeface="+mn-cs"/>
        </a:defRPr>
      </a:lvl6pPr>
      <a:lvl7pPr marL="2740286" algn="l" defTabSz="913432" rtl="0" eaLnBrk="1" latinLnBrk="0" hangingPunct="1">
        <a:defRPr sz="1800" kern="1200">
          <a:solidFill>
            <a:schemeClr val="tx1"/>
          </a:solidFill>
          <a:latin typeface="+mn-lt"/>
          <a:ea typeface="+mn-ea"/>
          <a:cs typeface="+mn-cs"/>
        </a:defRPr>
      </a:lvl7pPr>
      <a:lvl8pPr marL="3197002" algn="l" defTabSz="913432" rtl="0" eaLnBrk="1" latinLnBrk="0" hangingPunct="1">
        <a:defRPr sz="1800" kern="1200">
          <a:solidFill>
            <a:schemeClr val="tx1"/>
          </a:solidFill>
          <a:latin typeface="+mn-lt"/>
          <a:ea typeface="+mn-ea"/>
          <a:cs typeface="+mn-cs"/>
        </a:defRPr>
      </a:lvl8pPr>
      <a:lvl9pPr marL="3653716" algn="l" defTabSz="91343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bwMode="auto">
          <a:xfrm>
            <a:off x="379413" y="1265252"/>
            <a:ext cx="9288462" cy="53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883" tIns="51943" rIns="103883" bIns="51943"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p:txBody>
      </p:sp>
      <p:sp>
        <p:nvSpPr>
          <p:cNvPr id="10243" name="Rectangle 6"/>
          <p:cNvSpPr>
            <a:spLocks noGrp="1" noChangeArrowheads="1"/>
          </p:cNvSpPr>
          <p:nvPr>
            <p:ph type="title"/>
          </p:nvPr>
        </p:nvSpPr>
        <p:spPr bwMode="auto">
          <a:xfrm>
            <a:off x="368306" y="268288"/>
            <a:ext cx="92964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883" tIns="51943" rIns="103883" bIns="51943" numCol="1" anchor="t" anchorCtr="0" compatLnSpc="1">
            <a:prstTxWarp prst="textNoShape">
              <a:avLst/>
            </a:prstTxWarp>
          </a:bodyPr>
          <a:lstStyle/>
          <a:p>
            <a:pPr lvl="0"/>
            <a:r>
              <a:rPr lang="en-GB" smtClean="0"/>
              <a:t>Click to edit Master title style</a:t>
            </a:r>
          </a:p>
        </p:txBody>
      </p:sp>
      <p:sp>
        <p:nvSpPr>
          <p:cNvPr id="1396743" name="Rectangle 7"/>
          <p:cNvSpPr>
            <a:spLocks noGrp="1" noChangeArrowheads="1"/>
          </p:cNvSpPr>
          <p:nvPr>
            <p:ph type="sldNum" sz="quarter" idx="4"/>
          </p:nvPr>
        </p:nvSpPr>
        <p:spPr bwMode="auto">
          <a:xfrm>
            <a:off x="5187956" y="6692906"/>
            <a:ext cx="446088"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23" tIns="50414" rIns="100823" bIns="50414" numCol="1" anchor="t" anchorCtr="0" compatLnSpc="1">
            <a:prstTxWarp prst="textNoShape">
              <a:avLst/>
            </a:prstTxWarp>
          </a:bodyPr>
          <a:lstStyle>
            <a:lvl1pPr defTabSz="1013996">
              <a:defRPr sz="900" b="0">
                <a:solidFill>
                  <a:srgbClr val="000000"/>
                </a:solidFill>
                <a:latin typeface="Verdana" pitchFamily="34" charset="0"/>
              </a:defRPr>
            </a:lvl1pPr>
          </a:lstStyle>
          <a:p>
            <a:fld id="{253323EE-3240-4235-B1B8-400CBB5F8DF4}" type="slidenum">
              <a:rPr lang="en-GB"/>
              <a:pPr/>
              <a:t>‹#›</a:t>
            </a:fld>
            <a:endParaRPr lang="en-GB" dirty="0"/>
          </a:p>
        </p:txBody>
      </p:sp>
      <p:sp>
        <p:nvSpPr>
          <p:cNvPr id="29701" name="Rectangle 5"/>
          <p:cNvSpPr>
            <a:spLocks noGrp="1" noChangeArrowheads="1"/>
          </p:cNvSpPr>
          <p:nvPr>
            <p:ph type="ftr" sz="quarter" idx="3"/>
          </p:nvPr>
        </p:nvSpPr>
        <p:spPr bwMode="auto">
          <a:xfrm>
            <a:off x="8857183" y="6720611"/>
            <a:ext cx="936104" cy="28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2" tIns="45604" rIns="91212" bIns="45604" numCol="1" anchor="t" anchorCtr="0" compatLnSpc="1">
            <a:prstTxWarp prst="textNoShape">
              <a:avLst/>
            </a:prstTxWarp>
          </a:bodyPr>
          <a:lstStyle>
            <a:lvl1pPr>
              <a:defRPr sz="1200" b="0">
                <a:solidFill>
                  <a:srgbClr val="A5A6A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8041" r:id="rId1"/>
    <p:sldLayoutId id="2147488042" r:id="rId2"/>
    <p:sldLayoutId id="2147488043" r:id="rId3"/>
    <p:sldLayoutId id="2147488044" r:id="rId4"/>
    <p:sldLayoutId id="2147488045" r:id="rId5"/>
    <p:sldLayoutId id="2147488046" r:id="rId6"/>
    <p:sldLayoutId id="2147488047" r:id="rId7"/>
    <p:sldLayoutId id="2147488048" r:id="rId8"/>
    <p:sldLayoutId id="2147488049" r:id="rId9"/>
    <p:sldLayoutId id="2147488050" r:id="rId10"/>
    <p:sldLayoutId id="2147488051" r:id="rId11"/>
    <p:sldLayoutId id="2147488052" r:id="rId12"/>
    <p:sldLayoutId id="2147488053" r:id="rId13"/>
  </p:sldLayoutIdLst>
  <p:timing>
    <p:tnLst>
      <p:par>
        <p:cTn id="1" dur="indefinite" restart="never" nodeType="tmRoot"/>
      </p:par>
    </p:tnLst>
  </p:timing>
  <p:hf sldNum="0" hdr="0" dt="0"/>
  <p:txStyles>
    <p:titleStyle>
      <a:lvl1pPr algn="l" defTabSz="1123486" rtl="0" eaLnBrk="0" fontAlgn="base" hangingPunct="0">
        <a:lnSpc>
          <a:spcPct val="98000"/>
        </a:lnSpc>
        <a:spcBef>
          <a:spcPct val="0"/>
        </a:spcBef>
        <a:spcAft>
          <a:spcPct val="0"/>
        </a:spcAft>
        <a:defRPr sz="2300">
          <a:solidFill>
            <a:schemeClr val="accent1"/>
          </a:solidFill>
          <a:latin typeface="+mj-lt"/>
          <a:ea typeface="+mj-ea"/>
          <a:cs typeface="+mj-cs"/>
        </a:defRPr>
      </a:lvl1pPr>
      <a:lvl2pPr algn="l" defTabSz="1123486"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2pPr>
      <a:lvl3pPr algn="l" defTabSz="1123486"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3pPr>
      <a:lvl4pPr algn="l" defTabSz="1123486"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4pPr>
      <a:lvl5pPr algn="l" defTabSz="1123486"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5pPr>
      <a:lvl6pPr marL="479005" algn="l" defTabSz="1124336" rtl="0" fontAlgn="base">
        <a:lnSpc>
          <a:spcPct val="98000"/>
        </a:lnSpc>
        <a:spcBef>
          <a:spcPct val="0"/>
        </a:spcBef>
        <a:spcAft>
          <a:spcPct val="0"/>
        </a:spcAft>
        <a:defRPr sz="2300">
          <a:solidFill>
            <a:schemeClr val="accent1"/>
          </a:solidFill>
          <a:latin typeface="Verdana" pitchFamily="34" charset="0"/>
          <a:cs typeface="Arial" pitchFamily="34" charset="0"/>
        </a:defRPr>
      </a:lvl6pPr>
      <a:lvl7pPr marL="958009" algn="l" defTabSz="1124336" rtl="0" fontAlgn="base">
        <a:lnSpc>
          <a:spcPct val="98000"/>
        </a:lnSpc>
        <a:spcBef>
          <a:spcPct val="0"/>
        </a:spcBef>
        <a:spcAft>
          <a:spcPct val="0"/>
        </a:spcAft>
        <a:defRPr sz="2300">
          <a:solidFill>
            <a:schemeClr val="accent1"/>
          </a:solidFill>
          <a:latin typeface="Verdana" pitchFamily="34" charset="0"/>
          <a:cs typeface="Arial" pitchFamily="34" charset="0"/>
        </a:defRPr>
      </a:lvl7pPr>
      <a:lvl8pPr marL="1437017" algn="l" defTabSz="1124336" rtl="0" fontAlgn="base">
        <a:lnSpc>
          <a:spcPct val="98000"/>
        </a:lnSpc>
        <a:spcBef>
          <a:spcPct val="0"/>
        </a:spcBef>
        <a:spcAft>
          <a:spcPct val="0"/>
        </a:spcAft>
        <a:defRPr sz="2300">
          <a:solidFill>
            <a:schemeClr val="accent1"/>
          </a:solidFill>
          <a:latin typeface="Verdana" pitchFamily="34" charset="0"/>
          <a:cs typeface="Arial" pitchFamily="34" charset="0"/>
        </a:defRPr>
      </a:lvl8pPr>
      <a:lvl9pPr marL="1916025" algn="l" defTabSz="1124336" rtl="0" fontAlgn="base">
        <a:lnSpc>
          <a:spcPct val="98000"/>
        </a:lnSpc>
        <a:spcBef>
          <a:spcPct val="0"/>
        </a:spcBef>
        <a:spcAft>
          <a:spcPct val="0"/>
        </a:spcAft>
        <a:defRPr sz="2300">
          <a:solidFill>
            <a:schemeClr val="accent1"/>
          </a:solidFill>
          <a:latin typeface="Verdana" pitchFamily="34" charset="0"/>
          <a:cs typeface="Arial" pitchFamily="34" charset="0"/>
        </a:defRPr>
      </a:lvl9pPr>
    </p:titleStyle>
    <p:bodyStyle>
      <a:lvl1pPr marL="172967" indent="-172967" algn="l" defTabSz="1123486" rtl="0" eaLnBrk="0" fontAlgn="base" hangingPunct="0">
        <a:spcBef>
          <a:spcPct val="80000"/>
        </a:spcBef>
        <a:spcAft>
          <a:spcPct val="0"/>
        </a:spcAft>
        <a:buClr>
          <a:schemeClr val="accent1"/>
        </a:buClr>
        <a:buFont typeface="Wingdings" pitchFamily="2" charset="2"/>
        <a:buChar char="§"/>
        <a:defRPr sz="1700">
          <a:solidFill>
            <a:schemeClr val="tx1"/>
          </a:solidFill>
          <a:latin typeface="+mn-lt"/>
          <a:ea typeface="+mn-ea"/>
          <a:cs typeface="+mn-cs"/>
        </a:defRPr>
      </a:lvl1pPr>
      <a:lvl2pPr marL="337998" indent="-160272" algn="l" defTabSz="1123486" rtl="0" eaLnBrk="0" fontAlgn="base" hangingPunct="0">
        <a:spcBef>
          <a:spcPct val="40000"/>
        </a:spcBef>
        <a:spcAft>
          <a:spcPct val="0"/>
        </a:spcAft>
        <a:buClr>
          <a:schemeClr val="accent1"/>
        </a:buClr>
        <a:buChar char="–"/>
        <a:defRPr sz="1500">
          <a:solidFill>
            <a:schemeClr val="tx1"/>
          </a:solidFill>
          <a:latin typeface="+mn-lt"/>
          <a:cs typeface="+mn-cs"/>
        </a:defRPr>
      </a:lvl2pPr>
      <a:lvl3pPr marL="491922" indent="-150753" algn="l" defTabSz="1123486" rtl="0" eaLnBrk="0" fontAlgn="base" hangingPunct="0">
        <a:spcBef>
          <a:spcPct val="40000"/>
        </a:spcBef>
        <a:spcAft>
          <a:spcPct val="0"/>
        </a:spcAft>
        <a:buClr>
          <a:schemeClr val="accent1"/>
        </a:buClr>
        <a:buFont typeface="Wingdings" pitchFamily="2" charset="2"/>
        <a:buChar char="ü"/>
        <a:defRPr sz="1300">
          <a:solidFill>
            <a:schemeClr val="tx1"/>
          </a:solidFill>
          <a:latin typeface="+mn-lt"/>
          <a:cs typeface="+mn-cs"/>
        </a:defRPr>
      </a:lvl3pPr>
      <a:lvl4pPr marL="2453264" indent="-257069" algn="l" defTabSz="1123486" rtl="0" eaLnBrk="0" fontAlgn="base" hangingPunct="0">
        <a:lnSpc>
          <a:spcPts val="1675"/>
        </a:lnSpc>
        <a:spcBef>
          <a:spcPct val="20000"/>
        </a:spcBef>
        <a:spcAft>
          <a:spcPct val="0"/>
        </a:spcAft>
        <a:buChar char="–"/>
        <a:defRPr sz="1300">
          <a:solidFill>
            <a:schemeClr val="tx1"/>
          </a:solidFill>
          <a:latin typeface="Times New Roman" pitchFamily="18" charset="0"/>
          <a:cs typeface="+mn-cs"/>
        </a:defRPr>
      </a:lvl4pPr>
      <a:lvl5pPr marL="2902342" indent="-247548" algn="l" defTabSz="1123486" rtl="0" eaLnBrk="0" fontAlgn="base" hangingPunct="0">
        <a:lnSpc>
          <a:spcPts val="1675"/>
        </a:lnSpc>
        <a:spcBef>
          <a:spcPct val="20000"/>
        </a:spcBef>
        <a:spcAft>
          <a:spcPct val="0"/>
        </a:spcAft>
        <a:buChar char="•"/>
        <a:defRPr sz="1300">
          <a:solidFill>
            <a:schemeClr val="tx1"/>
          </a:solidFill>
          <a:latin typeface="Times New Roman" pitchFamily="18" charset="0"/>
          <a:cs typeface="+mn-cs"/>
        </a:defRPr>
      </a:lvl5pPr>
      <a:lvl6pPr marL="3382982" indent="-249482" algn="l" defTabSz="1124336" rtl="0" fontAlgn="base">
        <a:lnSpc>
          <a:spcPts val="1680"/>
        </a:lnSpc>
        <a:spcBef>
          <a:spcPct val="20000"/>
        </a:spcBef>
        <a:spcAft>
          <a:spcPct val="0"/>
        </a:spcAft>
        <a:buChar char="•"/>
        <a:defRPr sz="1300">
          <a:solidFill>
            <a:schemeClr val="tx1"/>
          </a:solidFill>
          <a:latin typeface="Times New Roman" pitchFamily="18" charset="0"/>
          <a:cs typeface="+mn-cs"/>
        </a:defRPr>
      </a:lvl6pPr>
      <a:lvl7pPr marL="3861988" indent="-249482" algn="l" defTabSz="1124336" rtl="0" fontAlgn="base">
        <a:lnSpc>
          <a:spcPts val="1680"/>
        </a:lnSpc>
        <a:spcBef>
          <a:spcPct val="20000"/>
        </a:spcBef>
        <a:spcAft>
          <a:spcPct val="0"/>
        </a:spcAft>
        <a:buChar char="•"/>
        <a:defRPr sz="1300">
          <a:solidFill>
            <a:schemeClr val="tx1"/>
          </a:solidFill>
          <a:latin typeface="Times New Roman" pitchFamily="18" charset="0"/>
          <a:cs typeface="+mn-cs"/>
        </a:defRPr>
      </a:lvl7pPr>
      <a:lvl8pPr marL="4340993" indent="-249482" algn="l" defTabSz="1124336" rtl="0" fontAlgn="base">
        <a:lnSpc>
          <a:spcPts val="1680"/>
        </a:lnSpc>
        <a:spcBef>
          <a:spcPct val="20000"/>
        </a:spcBef>
        <a:spcAft>
          <a:spcPct val="0"/>
        </a:spcAft>
        <a:buChar char="•"/>
        <a:defRPr sz="1300">
          <a:solidFill>
            <a:schemeClr val="tx1"/>
          </a:solidFill>
          <a:latin typeface="Times New Roman" pitchFamily="18" charset="0"/>
          <a:cs typeface="+mn-cs"/>
        </a:defRPr>
      </a:lvl8pPr>
      <a:lvl9pPr marL="4820005" indent="-249482" algn="l" defTabSz="1124336" rtl="0" fontAlgn="base">
        <a:lnSpc>
          <a:spcPts val="1680"/>
        </a:lnSpc>
        <a:spcBef>
          <a:spcPct val="20000"/>
        </a:spcBef>
        <a:spcAft>
          <a:spcPct val="0"/>
        </a:spcAft>
        <a:buChar char="•"/>
        <a:defRPr sz="1300">
          <a:solidFill>
            <a:schemeClr val="tx1"/>
          </a:solidFill>
          <a:latin typeface="Times New Roman" pitchFamily="18" charset="0"/>
          <a:cs typeface="+mn-cs"/>
        </a:defRPr>
      </a:lvl9pPr>
    </p:bodyStyle>
    <p:otherStyle>
      <a:defPPr>
        <a:defRPr lang="en-US"/>
      </a:defPPr>
      <a:lvl1pPr marL="0" algn="l" defTabSz="958009" rtl="0" eaLnBrk="1" latinLnBrk="0" hangingPunct="1">
        <a:defRPr sz="1900" kern="1200">
          <a:solidFill>
            <a:schemeClr val="tx1"/>
          </a:solidFill>
          <a:latin typeface="+mn-lt"/>
          <a:ea typeface="+mn-ea"/>
          <a:cs typeface="+mn-cs"/>
        </a:defRPr>
      </a:lvl1pPr>
      <a:lvl2pPr marL="479005" algn="l" defTabSz="958009" rtl="0" eaLnBrk="1" latinLnBrk="0" hangingPunct="1">
        <a:defRPr sz="1900" kern="1200">
          <a:solidFill>
            <a:schemeClr val="tx1"/>
          </a:solidFill>
          <a:latin typeface="+mn-lt"/>
          <a:ea typeface="+mn-ea"/>
          <a:cs typeface="+mn-cs"/>
        </a:defRPr>
      </a:lvl2pPr>
      <a:lvl3pPr marL="958009" algn="l" defTabSz="958009" rtl="0" eaLnBrk="1" latinLnBrk="0" hangingPunct="1">
        <a:defRPr sz="1900" kern="1200">
          <a:solidFill>
            <a:schemeClr val="tx1"/>
          </a:solidFill>
          <a:latin typeface="+mn-lt"/>
          <a:ea typeface="+mn-ea"/>
          <a:cs typeface="+mn-cs"/>
        </a:defRPr>
      </a:lvl3pPr>
      <a:lvl4pPr marL="1437017" algn="l" defTabSz="958009" rtl="0" eaLnBrk="1" latinLnBrk="0" hangingPunct="1">
        <a:defRPr sz="1900" kern="1200">
          <a:solidFill>
            <a:schemeClr val="tx1"/>
          </a:solidFill>
          <a:latin typeface="+mn-lt"/>
          <a:ea typeface="+mn-ea"/>
          <a:cs typeface="+mn-cs"/>
        </a:defRPr>
      </a:lvl4pPr>
      <a:lvl5pPr marL="1916025" algn="l" defTabSz="958009" rtl="0" eaLnBrk="1" latinLnBrk="0" hangingPunct="1">
        <a:defRPr sz="1900" kern="1200">
          <a:solidFill>
            <a:schemeClr val="tx1"/>
          </a:solidFill>
          <a:latin typeface="+mn-lt"/>
          <a:ea typeface="+mn-ea"/>
          <a:cs typeface="+mn-cs"/>
        </a:defRPr>
      </a:lvl5pPr>
      <a:lvl6pPr marL="2395025" algn="l" defTabSz="958009" rtl="0" eaLnBrk="1" latinLnBrk="0" hangingPunct="1">
        <a:defRPr sz="1900" kern="1200">
          <a:solidFill>
            <a:schemeClr val="tx1"/>
          </a:solidFill>
          <a:latin typeface="+mn-lt"/>
          <a:ea typeface="+mn-ea"/>
          <a:cs typeface="+mn-cs"/>
        </a:defRPr>
      </a:lvl6pPr>
      <a:lvl7pPr marL="2874037" algn="l" defTabSz="958009" rtl="0" eaLnBrk="1" latinLnBrk="0" hangingPunct="1">
        <a:defRPr sz="1900" kern="1200">
          <a:solidFill>
            <a:schemeClr val="tx1"/>
          </a:solidFill>
          <a:latin typeface="+mn-lt"/>
          <a:ea typeface="+mn-ea"/>
          <a:cs typeface="+mn-cs"/>
        </a:defRPr>
      </a:lvl7pPr>
      <a:lvl8pPr marL="3353045" algn="l" defTabSz="958009" rtl="0" eaLnBrk="1" latinLnBrk="0" hangingPunct="1">
        <a:defRPr sz="1900" kern="1200">
          <a:solidFill>
            <a:schemeClr val="tx1"/>
          </a:solidFill>
          <a:latin typeface="+mn-lt"/>
          <a:ea typeface="+mn-ea"/>
          <a:cs typeface="+mn-cs"/>
        </a:defRPr>
      </a:lvl8pPr>
      <a:lvl9pPr marL="3832051" algn="l" defTabSz="958009"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368311" y="1265252"/>
            <a:ext cx="9299575"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99" tIns="52050" rIns="104099" bIns="5205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p:txBody>
      </p:sp>
      <p:sp>
        <p:nvSpPr>
          <p:cNvPr id="11267" name="Rectangle 3"/>
          <p:cNvSpPr>
            <a:spLocks noGrp="1" noChangeArrowheads="1"/>
          </p:cNvSpPr>
          <p:nvPr>
            <p:ph type="title"/>
          </p:nvPr>
        </p:nvSpPr>
        <p:spPr bwMode="auto">
          <a:xfrm>
            <a:off x="368306" y="268288"/>
            <a:ext cx="92964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99" tIns="52050" rIns="104099" bIns="52050" numCol="1" anchor="ctr" anchorCtr="0" compatLnSpc="1">
            <a:prstTxWarp prst="textNoShape">
              <a:avLst/>
            </a:prstTxWarp>
          </a:bodyPr>
          <a:lstStyle/>
          <a:p>
            <a:pPr lvl="0"/>
            <a:r>
              <a:rPr lang="en-US" smtClean="0"/>
              <a:t>Click to edit Master title style</a:t>
            </a:r>
            <a:endParaRPr lang="en-GB" smtClean="0"/>
          </a:p>
        </p:txBody>
      </p:sp>
      <p:sp>
        <p:nvSpPr>
          <p:cNvPr id="7" name="Slide Number Placeholder 2"/>
          <p:cNvSpPr>
            <a:spLocks noGrp="1"/>
          </p:cNvSpPr>
          <p:nvPr>
            <p:ph type="sldNum" sz="quarter" idx="4"/>
          </p:nvPr>
        </p:nvSpPr>
        <p:spPr>
          <a:xfrm>
            <a:off x="4951434" y="6840543"/>
            <a:ext cx="444501" cy="292100"/>
          </a:xfrm>
          <a:prstGeom prst="rect">
            <a:avLst/>
          </a:prstGeom>
        </p:spPr>
        <p:txBody>
          <a:bodyPr vert="horz" wrap="square" lIns="88169" tIns="44086" rIns="88169" bIns="44086" numCol="1" anchor="ctr" anchorCtr="0" compatLnSpc="1">
            <a:prstTxWarp prst="textNoShape">
              <a:avLst/>
            </a:prstTxWarp>
          </a:bodyPr>
          <a:lstStyle>
            <a:lvl1pPr>
              <a:spcBef>
                <a:spcPct val="50000"/>
              </a:spcBef>
              <a:defRPr sz="1100" b="0">
                <a:solidFill>
                  <a:srgbClr val="000000"/>
                </a:solidFill>
                <a:latin typeface="Verdana" pitchFamily="34" charset="0"/>
              </a:defRPr>
            </a:lvl1pPr>
          </a:lstStyle>
          <a:p>
            <a:fld id="{3665803A-CA70-413D-B0D6-2FF72CFBDCE9}" type="slidenum">
              <a:rPr lang="en-GB"/>
              <a:pPr/>
              <a:t>‹#›</a:t>
            </a:fld>
            <a:endParaRPr lang="en-GB" dirty="0"/>
          </a:p>
        </p:txBody>
      </p:sp>
      <p:sp>
        <p:nvSpPr>
          <p:cNvPr id="2" name="Footer Placeholder 1"/>
          <p:cNvSpPr>
            <a:spLocks noGrp="1"/>
          </p:cNvSpPr>
          <p:nvPr>
            <p:ph type="ftr" sz="quarter" idx="3"/>
          </p:nvPr>
        </p:nvSpPr>
        <p:spPr>
          <a:xfrm>
            <a:off x="8857183" y="6718306"/>
            <a:ext cx="906686" cy="385763"/>
          </a:xfrm>
          <a:prstGeom prst="rect">
            <a:avLst/>
          </a:prstGeom>
        </p:spPr>
        <p:txBody>
          <a:bodyPr vert="horz" wrap="square" lIns="91402" tIns="45702" rIns="91402" bIns="45702" numCol="1" anchor="ctr" anchorCtr="0" compatLnSpc="1">
            <a:prstTxWarp prst="textNoShape">
              <a:avLst/>
            </a:prstTxWarp>
          </a:bodyPr>
          <a:lstStyle>
            <a:lvl1pPr>
              <a:defRPr b="0">
                <a:solidFill>
                  <a:srgbClr val="89898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8054" r:id="rId1"/>
    <p:sldLayoutId id="2147488055" r:id="rId2"/>
    <p:sldLayoutId id="2147488056" r:id="rId3"/>
    <p:sldLayoutId id="2147488057" r:id="rId4"/>
    <p:sldLayoutId id="2147488058" r:id="rId5"/>
    <p:sldLayoutId id="2147488059" r:id="rId6"/>
    <p:sldLayoutId id="2147488060" r:id="rId7"/>
    <p:sldLayoutId id="2147488061" r:id="rId8"/>
    <p:sldLayoutId id="2147488062" r:id="rId9"/>
    <p:sldLayoutId id="2147488063" r:id="rId10"/>
    <p:sldLayoutId id="2147488064" r:id="rId11"/>
    <p:sldLayoutId id="2147488065" r:id="rId12"/>
    <p:sldLayoutId id="2147488066" r:id="rId13"/>
    <p:sldLayoutId id="2147488067" r:id="rId14"/>
    <p:sldLayoutId id="2147488068" r:id="rId15"/>
    <p:sldLayoutId id="2147488069" r:id="rId16"/>
    <p:sldLayoutId id="2147488070" r:id="rId17"/>
    <p:sldLayoutId id="2147488071" r:id="rId18"/>
    <p:sldLayoutId id="2147488072" r:id="rId19"/>
    <p:sldLayoutId id="2147488073" r:id="rId20"/>
    <p:sldLayoutId id="2147488074" r:id="rId21"/>
    <p:sldLayoutId id="2147488075" r:id="rId22"/>
    <p:sldLayoutId id="2147488076" r:id="rId23"/>
    <p:sldLayoutId id="2147488077" r:id="rId24"/>
  </p:sldLayoutIdLst>
  <p:timing>
    <p:tnLst>
      <p:par>
        <p:cTn id="1" dur="indefinite" restart="never" nodeType="tmRoot"/>
      </p:par>
    </p:tnLst>
  </p:timing>
  <p:hf sldNum="0" hdr="0" dt="0"/>
  <p:txStyles>
    <p:titleStyle>
      <a:lvl1pPr algn="l" defTabSz="1126659" rtl="0" eaLnBrk="0" fontAlgn="base" hangingPunct="0">
        <a:spcBef>
          <a:spcPct val="0"/>
        </a:spcBef>
        <a:spcAft>
          <a:spcPct val="0"/>
        </a:spcAft>
        <a:defRPr sz="2300">
          <a:solidFill>
            <a:schemeClr val="accent1"/>
          </a:solidFill>
          <a:latin typeface="+mj-lt"/>
          <a:ea typeface="+mj-ea"/>
          <a:cs typeface="+mj-cs"/>
        </a:defRPr>
      </a:lvl1pPr>
      <a:lvl2pPr algn="l" defTabSz="1126659" rtl="0" eaLnBrk="0" fontAlgn="base" hangingPunct="0">
        <a:spcBef>
          <a:spcPct val="0"/>
        </a:spcBef>
        <a:spcAft>
          <a:spcPct val="0"/>
        </a:spcAft>
        <a:defRPr sz="2300">
          <a:solidFill>
            <a:schemeClr val="accent1"/>
          </a:solidFill>
          <a:latin typeface="Verdana" pitchFamily="34" charset="0"/>
        </a:defRPr>
      </a:lvl2pPr>
      <a:lvl3pPr algn="l" defTabSz="1126659" rtl="0" eaLnBrk="0" fontAlgn="base" hangingPunct="0">
        <a:spcBef>
          <a:spcPct val="0"/>
        </a:spcBef>
        <a:spcAft>
          <a:spcPct val="0"/>
        </a:spcAft>
        <a:defRPr sz="2300">
          <a:solidFill>
            <a:schemeClr val="accent1"/>
          </a:solidFill>
          <a:latin typeface="Verdana" pitchFamily="34" charset="0"/>
        </a:defRPr>
      </a:lvl3pPr>
      <a:lvl4pPr algn="l" defTabSz="1126659" rtl="0" eaLnBrk="0" fontAlgn="base" hangingPunct="0">
        <a:spcBef>
          <a:spcPct val="0"/>
        </a:spcBef>
        <a:spcAft>
          <a:spcPct val="0"/>
        </a:spcAft>
        <a:defRPr sz="2300">
          <a:solidFill>
            <a:schemeClr val="accent1"/>
          </a:solidFill>
          <a:latin typeface="Verdana" pitchFamily="34" charset="0"/>
        </a:defRPr>
      </a:lvl4pPr>
      <a:lvl5pPr algn="l" defTabSz="1126659" rtl="0" eaLnBrk="0" fontAlgn="base" hangingPunct="0">
        <a:spcBef>
          <a:spcPct val="0"/>
        </a:spcBef>
        <a:spcAft>
          <a:spcPct val="0"/>
        </a:spcAft>
        <a:defRPr sz="2300">
          <a:solidFill>
            <a:schemeClr val="accent1"/>
          </a:solidFill>
          <a:latin typeface="Verdana" pitchFamily="34" charset="0"/>
        </a:defRPr>
      </a:lvl5pPr>
      <a:lvl6pPr marL="480015" algn="l" defTabSz="1126691" rtl="0" eaLnBrk="1" fontAlgn="base" hangingPunct="1">
        <a:spcBef>
          <a:spcPct val="0"/>
        </a:spcBef>
        <a:spcAft>
          <a:spcPct val="0"/>
        </a:spcAft>
        <a:defRPr sz="2300">
          <a:solidFill>
            <a:schemeClr val="accent1"/>
          </a:solidFill>
          <a:latin typeface="Verdana" pitchFamily="34" charset="0"/>
        </a:defRPr>
      </a:lvl6pPr>
      <a:lvl7pPr marL="960019" algn="l" defTabSz="1126691" rtl="0" eaLnBrk="1" fontAlgn="base" hangingPunct="1">
        <a:spcBef>
          <a:spcPct val="0"/>
        </a:spcBef>
        <a:spcAft>
          <a:spcPct val="0"/>
        </a:spcAft>
        <a:defRPr sz="2300">
          <a:solidFill>
            <a:schemeClr val="accent1"/>
          </a:solidFill>
          <a:latin typeface="Verdana" pitchFamily="34" charset="0"/>
        </a:defRPr>
      </a:lvl7pPr>
      <a:lvl8pPr marL="1440033" algn="l" defTabSz="1126691" rtl="0" eaLnBrk="1" fontAlgn="base" hangingPunct="1">
        <a:spcBef>
          <a:spcPct val="0"/>
        </a:spcBef>
        <a:spcAft>
          <a:spcPct val="0"/>
        </a:spcAft>
        <a:defRPr sz="2300">
          <a:solidFill>
            <a:schemeClr val="accent1"/>
          </a:solidFill>
          <a:latin typeface="Verdana" pitchFamily="34" charset="0"/>
        </a:defRPr>
      </a:lvl8pPr>
      <a:lvl9pPr marL="1920041" algn="l" defTabSz="1126691" rtl="0" eaLnBrk="1" fontAlgn="base" hangingPunct="1">
        <a:spcBef>
          <a:spcPct val="0"/>
        </a:spcBef>
        <a:spcAft>
          <a:spcPct val="0"/>
        </a:spcAft>
        <a:defRPr sz="2300">
          <a:solidFill>
            <a:schemeClr val="accent1"/>
          </a:solidFill>
          <a:latin typeface="Verdana" pitchFamily="34" charset="0"/>
        </a:defRPr>
      </a:lvl9pPr>
    </p:titleStyle>
    <p:bodyStyle>
      <a:lvl1pPr marL="174553" indent="-174553" algn="l" defTabSz="1126659" rtl="0" eaLnBrk="0" fontAlgn="base" hangingPunct="0">
        <a:spcBef>
          <a:spcPct val="80000"/>
        </a:spcBef>
        <a:spcAft>
          <a:spcPct val="0"/>
        </a:spcAft>
        <a:buClr>
          <a:schemeClr val="accent1"/>
        </a:buClr>
        <a:buFont typeface="Wingdings" pitchFamily="2" charset="2"/>
        <a:buChar char="§"/>
        <a:defRPr sz="1900">
          <a:solidFill>
            <a:schemeClr val="tx1"/>
          </a:solidFill>
          <a:latin typeface="+mn-lt"/>
          <a:ea typeface="+mn-ea"/>
          <a:cs typeface="+mn-cs"/>
        </a:defRPr>
      </a:lvl1pPr>
      <a:lvl2pPr marL="339586" indent="-161859" algn="l" defTabSz="1126659" rtl="0" eaLnBrk="0" fontAlgn="base" hangingPunct="0">
        <a:spcBef>
          <a:spcPct val="40000"/>
        </a:spcBef>
        <a:spcAft>
          <a:spcPct val="0"/>
        </a:spcAft>
        <a:buClr>
          <a:schemeClr val="accent1"/>
        </a:buClr>
        <a:buChar char="–"/>
        <a:defRPr sz="1600">
          <a:solidFill>
            <a:schemeClr val="tx1"/>
          </a:solidFill>
          <a:latin typeface="+mn-lt"/>
        </a:defRPr>
      </a:lvl2pPr>
      <a:lvl3pPr marL="493510" indent="-152337" algn="l" defTabSz="1126659" rtl="0" eaLnBrk="0" fontAlgn="base" hangingPunct="0">
        <a:spcBef>
          <a:spcPct val="40000"/>
        </a:spcBef>
        <a:spcAft>
          <a:spcPct val="0"/>
        </a:spcAft>
        <a:buClr>
          <a:schemeClr val="accent1"/>
        </a:buClr>
        <a:buFont typeface="Wingdings" pitchFamily="2" charset="2"/>
        <a:buChar char="ü"/>
        <a:defRPr sz="1400">
          <a:solidFill>
            <a:schemeClr val="tx1"/>
          </a:solidFill>
          <a:latin typeface="+mn-lt"/>
        </a:defRPr>
      </a:lvl3pPr>
      <a:lvl4pPr marL="2459611" indent="-258657" algn="l" defTabSz="1126659" rtl="0" eaLnBrk="0" fontAlgn="base" hangingPunct="0">
        <a:lnSpc>
          <a:spcPts val="1675"/>
        </a:lnSpc>
        <a:spcBef>
          <a:spcPct val="20000"/>
        </a:spcBef>
        <a:spcAft>
          <a:spcPct val="0"/>
        </a:spcAft>
        <a:buChar char="–"/>
        <a:defRPr sz="1300">
          <a:solidFill>
            <a:schemeClr val="tx1"/>
          </a:solidFill>
          <a:latin typeface="Times New Roman" pitchFamily="18" charset="0"/>
        </a:defRPr>
      </a:lvl4pPr>
      <a:lvl5pPr marL="2908689" indent="-249135" algn="l" defTabSz="1126659" rtl="0" eaLnBrk="0" fontAlgn="base" hangingPunct="0">
        <a:lnSpc>
          <a:spcPts val="1675"/>
        </a:lnSpc>
        <a:spcBef>
          <a:spcPct val="20000"/>
        </a:spcBef>
        <a:spcAft>
          <a:spcPct val="0"/>
        </a:spcAft>
        <a:buChar char="•"/>
        <a:defRPr sz="1300">
          <a:solidFill>
            <a:schemeClr val="tx1"/>
          </a:solidFill>
          <a:latin typeface="Times New Roman" pitchFamily="18" charset="0"/>
        </a:defRPr>
      </a:lvl5pPr>
      <a:lvl6pPr marL="3390072" indent="-250003" algn="l" defTabSz="1126691" rtl="0" eaLnBrk="1" fontAlgn="base" hangingPunct="1">
        <a:lnSpc>
          <a:spcPts val="1680"/>
        </a:lnSpc>
        <a:spcBef>
          <a:spcPct val="20000"/>
        </a:spcBef>
        <a:spcAft>
          <a:spcPct val="0"/>
        </a:spcAft>
        <a:buChar char="•"/>
        <a:defRPr sz="1300">
          <a:solidFill>
            <a:schemeClr val="tx1"/>
          </a:solidFill>
          <a:latin typeface="Times New Roman" pitchFamily="18" charset="0"/>
        </a:defRPr>
      </a:lvl6pPr>
      <a:lvl7pPr marL="3870084" indent="-250003" algn="l" defTabSz="1126691" rtl="0" eaLnBrk="1" fontAlgn="base" hangingPunct="1">
        <a:lnSpc>
          <a:spcPts val="1680"/>
        </a:lnSpc>
        <a:spcBef>
          <a:spcPct val="20000"/>
        </a:spcBef>
        <a:spcAft>
          <a:spcPct val="0"/>
        </a:spcAft>
        <a:buChar char="•"/>
        <a:defRPr sz="1300">
          <a:solidFill>
            <a:schemeClr val="tx1"/>
          </a:solidFill>
          <a:latin typeface="Times New Roman" pitchFamily="18" charset="0"/>
        </a:defRPr>
      </a:lvl7pPr>
      <a:lvl8pPr marL="4350094" indent="-250003" algn="l" defTabSz="1126691" rtl="0" eaLnBrk="1" fontAlgn="base" hangingPunct="1">
        <a:lnSpc>
          <a:spcPts val="1680"/>
        </a:lnSpc>
        <a:spcBef>
          <a:spcPct val="20000"/>
        </a:spcBef>
        <a:spcAft>
          <a:spcPct val="0"/>
        </a:spcAft>
        <a:buChar char="•"/>
        <a:defRPr sz="1300">
          <a:solidFill>
            <a:schemeClr val="tx1"/>
          </a:solidFill>
          <a:latin typeface="Times New Roman" pitchFamily="18" charset="0"/>
        </a:defRPr>
      </a:lvl8pPr>
      <a:lvl9pPr marL="4830107" indent="-250003" algn="l" defTabSz="1126691" rtl="0" eaLnBrk="1" fontAlgn="base" hangingPunct="1">
        <a:lnSpc>
          <a:spcPts val="1680"/>
        </a:lnSpc>
        <a:spcBef>
          <a:spcPct val="20000"/>
        </a:spcBef>
        <a:spcAft>
          <a:spcPct val="0"/>
        </a:spcAft>
        <a:buChar char="•"/>
        <a:defRPr sz="1300">
          <a:solidFill>
            <a:schemeClr val="tx1"/>
          </a:solidFill>
          <a:latin typeface="Times New Roman" pitchFamily="18" charset="0"/>
        </a:defRPr>
      </a:lvl9pPr>
    </p:bodyStyle>
    <p:otherStyle>
      <a:defPPr>
        <a:defRPr lang="en-US"/>
      </a:defPPr>
      <a:lvl1pPr marL="0" algn="l" defTabSz="960019" rtl="0" eaLnBrk="1" latinLnBrk="0" hangingPunct="1">
        <a:defRPr sz="1900" kern="1200">
          <a:solidFill>
            <a:schemeClr val="tx1"/>
          </a:solidFill>
          <a:latin typeface="+mn-lt"/>
          <a:ea typeface="+mn-ea"/>
          <a:cs typeface="+mn-cs"/>
        </a:defRPr>
      </a:lvl1pPr>
      <a:lvl2pPr marL="480015" algn="l" defTabSz="960019" rtl="0" eaLnBrk="1" latinLnBrk="0" hangingPunct="1">
        <a:defRPr sz="1900" kern="1200">
          <a:solidFill>
            <a:schemeClr val="tx1"/>
          </a:solidFill>
          <a:latin typeface="+mn-lt"/>
          <a:ea typeface="+mn-ea"/>
          <a:cs typeface="+mn-cs"/>
        </a:defRPr>
      </a:lvl2pPr>
      <a:lvl3pPr marL="960019" algn="l" defTabSz="960019" rtl="0" eaLnBrk="1" latinLnBrk="0" hangingPunct="1">
        <a:defRPr sz="1900" kern="1200">
          <a:solidFill>
            <a:schemeClr val="tx1"/>
          </a:solidFill>
          <a:latin typeface="+mn-lt"/>
          <a:ea typeface="+mn-ea"/>
          <a:cs typeface="+mn-cs"/>
        </a:defRPr>
      </a:lvl3pPr>
      <a:lvl4pPr marL="1440033" algn="l" defTabSz="960019" rtl="0" eaLnBrk="1" latinLnBrk="0" hangingPunct="1">
        <a:defRPr sz="1900" kern="1200">
          <a:solidFill>
            <a:schemeClr val="tx1"/>
          </a:solidFill>
          <a:latin typeface="+mn-lt"/>
          <a:ea typeface="+mn-ea"/>
          <a:cs typeface="+mn-cs"/>
        </a:defRPr>
      </a:lvl4pPr>
      <a:lvl5pPr marL="1920041" algn="l" defTabSz="960019" rtl="0" eaLnBrk="1" latinLnBrk="0" hangingPunct="1">
        <a:defRPr sz="1900" kern="1200">
          <a:solidFill>
            <a:schemeClr val="tx1"/>
          </a:solidFill>
          <a:latin typeface="+mn-lt"/>
          <a:ea typeface="+mn-ea"/>
          <a:cs typeface="+mn-cs"/>
        </a:defRPr>
      </a:lvl5pPr>
      <a:lvl6pPr marL="2400052" algn="l" defTabSz="960019" rtl="0" eaLnBrk="1" latinLnBrk="0" hangingPunct="1">
        <a:defRPr sz="1900" kern="1200">
          <a:solidFill>
            <a:schemeClr val="tx1"/>
          </a:solidFill>
          <a:latin typeface="+mn-lt"/>
          <a:ea typeface="+mn-ea"/>
          <a:cs typeface="+mn-cs"/>
        </a:defRPr>
      </a:lvl6pPr>
      <a:lvl7pPr marL="2880061" algn="l" defTabSz="960019" rtl="0" eaLnBrk="1" latinLnBrk="0" hangingPunct="1">
        <a:defRPr sz="1900" kern="1200">
          <a:solidFill>
            <a:schemeClr val="tx1"/>
          </a:solidFill>
          <a:latin typeface="+mn-lt"/>
          <a:ea typeface="+mn-ea"/>
          <a:cs typeface="+mn-cs"/>
        </a:defRPr>
      </a:lvl7pPr>
      <a:lvl8pPr marL="3360073" algn="l" defTabSz="960019" rtl="0" eaLnBrk="1" latinLnBrk="0" hangingPunct="1">
        <a:defRPr sz="1900" kern="1200">
          <a:solidFill>
            <a:schemeClr val="tx1"/>
          </a:solidFill>
          <a:latin typeface="+mn-lt"/>
          <a:ea typeface="+mn-ea"/>
          <a:cs typeface="+mn-cs"/>
        </a:defRPr>
      </a:lvl8pPr>
      <a:lvl9pPr marL="3840082" algn="l" defTabSz="960019"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506" name="Rectangle 246"/>
          <p:cNvSpPr>
            <a:spLocks noGrp="1" noChangeArrowheads="1"/>
          </p:cNvSpPr>
          <p:nvPr>
            <p:ph type="title"/>
          </p:nvPr>
        </p:nvSpPr>
        <p:spPr bwMode="auto">
          <a:xfrm>
            <a:off x="576306" y="31122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897" numCol="1" anchor="t" anchorCtr="0" compatLnSpc="1">
            <a:prstTxWarp prst="textNoShape">
              <a:avLst/>
            </a:prstTxWarp>
          </a:bodyPr>
          <a:lstStyle/>
          <a:p>
            <a:pPr lvl="0"/>
            <a:r>
              <a:rPr lang="en-GB" smtClean="0"/>
              <a:t>Click to edit Master title style</a:t>
            </a:r>
          </a:p>
        </p:txBody>
      </p:sp>
      <p:sp>
        <p:nvSpPr>
          <p:cNvPr id="21507" name="Rectangle 365"/>
          <p:cNvSpPr>
            <a:spLocks noGrp="1" noChangeArrowheads="1"/>
          </p:cNvSpPr>
          <p:nvPr>
            <p:ph type="body" idx="1"/>
          </p:nvPr>
        </p:nvSpPr>
        <p:spPr bwMode="auto">
          <a:xfrm>
            <a:off x="596914" y="1346332"/>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478" rIns="0" bIns="0" numCol="1" anchor="t" anchorCtr="0" compatLnSpc="1">
            <a:prstTxWarp prst="textNoShape">
              <a:avLst/>
            </a:prstTxWarp>
          </a:bodyPr>
          <a:lstStyle/>
          <a:p>
            <a:pPr lvl="0"/>
            <a:r>
              <a:rPr lang="en-GB" dirty="0" smtClean="0"/>
              <a:t>Click to edit Master text styles</a:t>
            </a:r>
          </a:p>
          <a:p>
            <a:pPr lvl="1"/>
            <a:r>
              <a:rPr lang="en-GB" dirty="0" smtClean="0"/>
              <a:t>Click to edit Master text styles</a:t>
            </a:r>
          </a:p>
          <a:p>
            <a:pPr lvl="2"/>
            <a:r>
              <a:rPr lang="en-GB" dirty="0" smtClean="0"/>
              <a:t>Click to edit Master text styles</a:t>
            </a:r>
          </a:p>
          <a:p>
            <a:pPr lvl="3"/>
            <a:r>
              <a:rPr lang="en-GB" dirty="0" smtClean="0"/>
              <a:t>Click to edit Master text styles</a:t>
            </a:r>
          </a:p>
        </p:txBody>
      </p:sp>
      <p:sp>
        <p:nvSpPr>
          <p:cNvPr id="21508"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3289"/>
            <a:fld id="{0A61582D-F5D8-4492-8BA6-4F54B039B02C}" type="slidenum">
              <a:rPr lang="en-GB" sz="1100" b="0">
                <a:solidFill>
                  <a:srgbClr val="000000"/>
                </a:solidFill>
              </a:rPr>
              <a:pPr defTabSz="893289"/>
              <a:t>‹#›</a:t>
            </a:fld>
            <a:endParaRPr lang="en-GB" sz="1100" b="0" dirty="0">
              <a:solidFill>
                <a:srgbClr val="000000"/>
              </a:solidFill>
            </a:endParaRPr>
          </a:p>
        </p:txBody>
      </p:sp>
      <p:sp>
        <p:nvSpPr>
          <p:cNvPr id="3254" name="Text Box 182"/>
          <p:cNvSpPr txBox="1">
            <a:spLocks noChangeArrowheads="1"/>
          </p:cNvSpPr>
          <p:nvPr/>
        </p:nvSpPr>
        <p:spPr bwMode="auto">
          <a:xfrm>
            <a:off x="9763076" y="6765949"/>
            <a:ext cx="6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gn="r">
              <a:defRPr/>
            </a:pPr>
            <a:endParaRPr lang="en-US" sz="900" dirty="0" smtClean="0">
              <a:solidFill>
                <a:srgbClr val="A5A6A9"/>
              </a:solidFill>
            </a:endParaRPr>
          </a:p>
        </p:txBody>
      </p:sp>
      <p:sp>
        <p:nvSpPr>
          <p:cNvPr id="25606" name="Rectangle 6"/>
          <p:cNvSpPr>
            <a:spLocks noGrp="1" noChangeArrowheads="1"/>
          </p:cNvSpPr>
          <p:nvPr>
            <p:ph type="ftr" sz="quarter" idx="3"/>
          </p:nvPr>
        </p:nvSpPr>
        <p:spPr bwMode="auto">
          <a:xfrm>
            <a:off x="8857183" y="6765948"/>
            <a:ext cx="936104" cy="33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t" anchorCtr="0" compatLnSpc="1">
            <a:prstTxWarp prst="textNoShape">
              <a:avLst/>
            </a:prstTxWarp>
          </a:bodyPr>
          <a:lstStyle>
            <a:lvl1pPr>
              <a:defRPr sz="1200" b="0">
                <a:solidFill>
                  <a:srgbClr val="A5A6A9"/>
                </a:solidFill>
              </a:defRPr>
            </a:lvl1pPr>
          </a:lstStyle>
          <a:p>
            <a:pPr>
              <a:defRPr/>
            </a:pPr>
            <a:endParaRPr lang="en-US" dirty="0"/>
          </a:p>
        </p:txBody>
      </p:sp>
    </p:spTree>
    <p:extLst>
      <p:ext uri="{BB962C8B-B14F-4D97-AF65-F5344CB8AC3E}">
        <p14:creationId xmlns:p14="http://schemas.microsoft.com/office/powerpoint/2010/main" val="3281155871"/>
      </p:ext>
    </p:extLst>
  </p:cSld>
  <p:clrMap bg1="lt1" tx1="dk1" bg2="lt2" tx2="dk2" accent1="accent1" accent2="accent2" accent3="accent3" accent4="accent4" accent5="accent5" accent6="accent6" hlink="hlink" folHlink="folHlink"/>
  <p:sldLayoutIdLst>
    <p:sldLayoutId id="2147488079" r:id="rId1"/>
    <p:sldLayoutId id="2147488080" r:id="rId2"/>
    <p:sldLayoutId id="2147488081" r:id="rId3"/>
    <p:sldLayoutId id="2147488082" r:id="rId4"/>
    <p:sldLayoutId id="2147488083" r:id="rId5"/>
    <p:sldLayoutId id="2147488084" r:id="rId6"/>
    <p:sldLayoutId id="2147488085" r:id="rId7"/>
    <p:sldLayoutId id="2147488086" r:id="rId8"/>
    <p:sldLayoutId id="2147488087" r:id="rId9"/>
    <p:sldLayoutId id="2147488088" r:id="rId10"/>
    <p:sldLayoutId id="2147488089" r:id="rId11"/>
    <p:sldLayoutId id="2147488090" r:id="rId12"/>
    <p:sldLayoutId id="2147488091" r:id="rId13"/>
    <p:sldLayoutId id="2147488092" r:id="rId14"/>
  </p:sldLayoutIdLst>
  <p:timing>
    <p:tnLst>
      <p:par>
        <p:cTn id="1" dur="indefinite" restart="never" nodeType="tmRoot"/>
      </p:par>
    </p:tnLst>
  </p:timing>
  <p:hf sldNum="0" hdr="0" dt="0"/>
  <p:txStyles>
    <p:titleStyle>
      <a:lvl1pPr algn="l" defTabSz="1153700"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53700"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53700"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53700"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53700" rtl="0" eaLnBrk="0" fontAlgn="base" hangingPunct="0">
        <a:lnSpc>
          <a:spcPct val="90000"/>
        </a:lnSpc>
        <a:spcBef>
          <a:spcPct val="0"/>
        </a:spcBef>
        <a:spcAft>
          <a:spcPct val="0"/>
        </a:spcAft>
        <a:defRPr sz="2200">
          <a:solidFill>
            <a:schemeClr val="tx2"/>
          </a:solidFill>
          <a:latin typeface="Arial" charset="0"/>
          <a:cs typeface="Arial" charset="0"/>
        </a:defRPr>
      </a:lvl5pPr>
      <a:lvl6pPr marL="453779" algn="l" defTabSz="1101313" rtl="0" fontAlgn="base">
        <a:spcBef>
          <a:spcPct val="0"/>
        </a:spcBef>
        <a:spcAft>
          <a:spcPct val="0"/>
        </a:spcAft>
        <a:defRPr sz="2400">
          <a:solidFill>
            <a:schemeClr val="accent1"/>
          </a:solidFill>
          <a:latin typeface="Arial" charset="0"/>
          <a:cs typeface="Arial" charset="0"/>
        </a:defRPr>
      </a:lvl6pPr>
      <a:lvl7pPr marL="907568" algn="l" defTabSz="1101313" rtl="0" fontAlgn="base">
        <a:spcBef>
          <a:spcPct val="0"/>
        </a:spcBef>
        <a:spcAft>
          <a:spcPct val="0"/>
        </a:spcAft>
        <a:defRPr sz="2400">
          <a:solidFill>
            <a:schemeClr val="accent1"/>
          </a:solidFill>
          <a:latin typeface="Arial" charset="0"/>
          <a:cs typeface="Arial" charset="0"/>
        </a:defRPr>
      </a:lvl7pPr>
      <a:lvl8pPr marL="1361275" algn="l" defTabSz="1101313" rtl="0" fontAlgn="base">
        <a:spcBef>
          <a:spcPct val="0"/>
        </a:spcBef>
        <a:spcAft>
          <a:spcPct val="0"/>
        </a:spcAft>
        <a:defRPr sz="2400">
          <a:solidFill>
            <a:schemeClr val="accent1"/>
          </a:solidFill>
          <a:latin typeface="Arial" charset="0"/>
          <a:cs typeface="Arial" charset="0"/>
        </a:defRPr>
      </a:lvl8pPr>
      <a:lvl9pPr marL="1815063" algn="l" defTabSz="1101313" rtl="0" fontAlgn="base">
        <a:spcBef>
          <a:spcPct val="0"/>
        </a:spcBef>
        <a:spcAft>
          <a:spcPct val="0"/>
        </a:spcAft>
        <a:defRPr sz="2400">
          <a:solidFill>
            <a:schemeClr val="accent1"/>
          </a:solidFill>
          <a:latin typeface="Arial" charset="0"/>
          <a:cs typeface="Arial" charset="0"/>
        </a:defRPr>
      </a:lvl9pPr>
    </p:titleStyle>
    <p:bodyStyle>
      <a:lvl1pPr marL="176766" indent="-176766" algn="l" defTabSz="893289" rtl="0" eaLnBrk="0" fontAlgn="base" hangingPunct="0">
        <a:spcBef>
          <a:spcPct val="20000"/>
        </a:spcBef>
        <a:spcAft>
          <a:spcPct val="0"/>
        </a:spcAft>
        <a:buClr>
          <a:schemeClr val="tx2"/>
        </a:buClr>
        <a:buFont typeface="Symbol" pitchFamily="18" charset="2"/>
        <a:buChar char="·"/>
        <a:defRPr sz="1600">
          <a:solidFill>
            <a:schemeClr val="tx1"/>
          </a:solidFill>
          <a:latin typeface="+mn-lt"/>
          <a:ea typeface="+mn-ea"/>
          <a:cs typeface="+mn-cs"/>
        </a:defRPr>
      </a:lvl1pPr>
      <a:lvl2pPr marL="347213" indent="-165720" algn="l" defTabSz="893289" rtl="0" eaLnBrk="0" fontAlgn="base" hangingPunct="0">
        <a:spcBef>
          <a:spcPct val="20000"/>
        </a:spcBef>
        <a:spcAft>
          <a:spcPct val="0"/>
        </a:spcAft>
        <a:buClr>
          <a:schemeClr val="tx2"/>
        </a:buClr>
        <a:buChar char="–"/>
        <a:defRPr sz="1400">
          <a:solidFill>
            <a:schemeClr val="tx1"/>
          </a:solidFill>
          <a:latin typeface="+mn-lt"/>
          <a:cs typeface="+mn-cs"/>
        </a:defRPr>
      </a:lvl2pPr>
      <a:lvl3pPr marL="536596" indent="-184659" algn="l" defTabSz="893289" rtl="0" eaLnBrk="0" fontAlgn="base" hangingPunct="0">
        <a:spcBef>
          <a:spcPct val="20000"/>
        </a:spcBef>
        <a:spcAft>
          <a:spcPct val="0"/>
        </a:spcAft>
        <a:buClr>
          <a:schemeClr val="tx2"/>
        </a:buClr>
        <a:buChar char="–"/>
        <a:defRPr sz="1200">
          <a:solidFill>
            <a:schemeClr val="tx1"/>
          </a:solidFill>
          <a:latin typeface="+mn-lt"/>
          <a:cs typeface="+mn-cs"/>
        </a:defRPr>
      </a:lvl3pPr>
      <a:lvl4pPr marL="707068" indent="-165720" algn="l" defTabSz="893289" rtl="0" eaLnBrk="0" fontAlgn="base" hangingPunct="0">
        <a:spcBef>
          <a:spcPct val="20000"/>
        </a:spcBef>
        <a:spcAft>
          <a:spcPct val="0"/>
        </a:spcAft>
        <a:buClr>
          <a:schemeClr val="tx2"/>
        </a:buClr>
        <a:buChar char="–"/>
        <a:defRPr sz="1100">
          <a:solidFill>
            <a:schemeClr val="tx1"/>
          </a:solidFill>
          <a:latin typeface="+mn-lt"/>
          <a:cs typeface="+mn-cs"/>
        </a:defRPr>
      </a:lvl4pPr>
      <a:lvl5pPr marL="1911278" indent="-219376" algn="l" defTabSz="1153700"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33020" indent="-211125" algn="l" defTabSz="110131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86772" indent="-211125" algn="l" defTabSz="110131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40541" indent="-211125" algn="l" defTabSz="110131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894275" indent="-211125" algn="l" defTabSz="110131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07568" rtl="0" eaLnBrk="1" latinLnBrk="0" hangingPunct="1">
        <a:defRPr sz="1800" kern="1200">
          <a:solidFill>
            <a:schemeClr val="tx1"/>
          </a:solidFill>
          <a:latin typeface="+mn-lt"/>
          <a:ea typeface="+mn-ea"/>
          <a:cs typeface="+mn-cs"/>
        </a:defRPr>
      </a:lvl1pPr>
      <a:lvl2pPr marL="453779" algn="l" defTabSz="907568" rtl="0" eaLnBrk="1" latinLnBrk="0" hangingPunct="1">
        <a:defRPr sz="1800" kern="1200">
          <a:solidFill>
            <a:schemeClr val="tx1"/>
          </a:solidFill>
          <a:latin typeface="+mn-lt"/>
          <a:ea typeface="+mn-ea"/>
          <a:cs typeface="+mn-cs"/>
        </a:defRPr>
      </a:lvl2pPr>
      <a:lvl3pPr marL="907568" algn="l" defTabSz="907568" rtl="0" eaLnBrk="1" latinLnBrk="0" hangingPunct="1">
        <a:defRPr sz="1800" kern="1200">
          <a:solidFill>
            <a:schemeClr val="tx1"/>
          </a:solidFill>
          <a:latin typeface="+mn-lt"/>
          <a:ea typeface="+mn-ea"/>
          <a:cs typeface="+mn-cs"/>
        </a:defRPr>
      </a:lvl3pPr>
      <a:lvl4pPr marL="1361275" algn="l" defTabSz="907568" rtl="0" eaLnBrk="1" latinLnBrk="0" hangingPunct="1">
        <a:defRPr sz="1800" kern="1200">
          <a:solidFill>
            <a:schemeClr val="tx1"/>
          </a:solidFill>
          <a:latin typeface="+mn-lt"/>
          <a:ea typeface="+mn-ea"/>
          <a:cs typeface="+mn-cs"/>
        </a:defRPr>
      </a:lvl4pPr>
      <a:lvl5pPr marL="1815063" algn="l" defTabSz="907568" rtl="0" eaLnBrk="1" latinLnBrk="0" hangingPunct="1">
        <a:defRPr sz="1800" kern="1200">
          <a:solidFill>
            <a:schemeClr val="tx1"/>
          </a:solidFill>
          <a:latin typeface="+mn-lt"/>
          <a:ea typeface="+mn-ea"/>
          <a:cs typeface="+mn-cs"/>
        </a:defRPr>
      </a:lvl5pPr>
      <a:lvl6pPr marL="2268797" algn="l" defTabSz="907568" rtl="0" eaLnBrk="1" latinLnBrk="0" hangingPunct="1">
        <a:defRPr sz="1800" kern="1200">
          <a:solidFill>
            <a:schemeClr val="tx1"/>
          </a:solidFill>
          <a:latin typeface="+mn-lt"/>
          <a:ea typeface="+mn-ea"/>
          <a:cs typeface="+mn-cs"/>
        </a:defRPr>
      </a:lvl6pPr>
      <a:lvl7pPr marL="2722561" algn="l" defTabSz="907568" rtl="0" eaLnBrk="1" latinLnBrk="0" hangingPunct="1">
        <a:defRPr sz="1800" kern="1200">
          <a:solidFill>
            <a:schemeClr val="tx1"/>
          </a:solidFill>
          <a:latin typeface="+mn-lt"/>
          <a:ea typeface="+mn-ea"/>
          <a:cs typeface="+mn-cs"/>
        </a:defRPr>
      </a:lvl7pPr>
      <a:lvl8pPr marL="3176317" algn="l" defTabSz="907568" rtl="0" eaLnBrk="1" latinLnBrk="0" hangingPunct="1">
        <a:defRPr sz="1800" kern="1200">
          <a:solidFill>
            <a:schemeClr val="tx1"/>
          </a:solidFill>
          <a:latin typeface="+mn-lt"/>
          <a:ea typeface="+mn-ea"/>
          <a:cs typeface="+mn-cs"/>
        </a:defRPr>
      </a:lvl8pPr>
      <a:lvl9pPr marL="3630081" algn="l" defTabSz="90756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2592388" y="1393215"/>
            <a:ext cx="0" cy="5184092"/>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1" tIns="45676" rIns="91351" bIns="45676" anchor="ctr"/>
          <a:lstStyle/>
          <a:p>
            <a:pPr>
              <a:spcBef>
                <a:spcPct val="50000"/>
              </a:spcBef>
            </a:pPr>
            <a:endParaRPr lang="en-US" sz="700" u="sng" dirty="0">
              <a:solidFill>
                <a:srgbClr val="000000"/>
              </a:solidFill>
            </a:endParaRPr>
          </a:p>
        </p:txBody>
      </p:sp>
      <p:sp>
        <p:nvSpPr>
          <p:cNvPr id="1027" name="Rectangle 246"/>
          <p:cNvSpPr>
            <a:spLocks noGrp="1" noChangeArrowheads="1"/>
          </p:cNvSpPr>
          <p:nvPr>
            <p:ph type="title"/>
          </p:nvPr>
        </p:nvSpPr>
        <p:spPr bwMode="auto">
          <a:xfrm>
            <a:off x="576275" y="311020"/>
            <a:ext cx="9217025" cy="720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7987" numCol="1" anchor="t" anchorCtr="0" compatLnSpc="1">
            <a:prstTxWarp prst="textNoShape">
              <a:avLst/>
            </a:prstTxWarp>
          </a:bodyPr>
          <a:lstStyle/>
          <a:p>
            <a:pPr lvl="0"/>
            <a:r>
              <a:rPr lang="en-US" smtClean="0"/>
              <a:t>Click to edit Master title style</a:t>
            </a:r>
          </a:p>
        </p:txBody>
      </p:sp>
      <p:sp>
        <p:nvSpPr>
          <p:cNvPr id="1028" name="Rectangle 365"/>
          <p:cNvSpPr>
            <a:spLocks noGrp="1" noChangeArrowheads="1"/>
          </p:cNvSpPr>
          <p:nvPr>
            <p:ph type="body" idx="1"/>
          </p:nvPr>
        </p:nvSpPr>
        <p:spPr bwMode="auto">
          <a:xfrm>
            <a:off x="2736850" y="1320228"/>
            <a:ext cx="7056438" cy="5257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21581" rIns="0" bIns="0" numCol="1" anchor="t" anchorCtr="0" compatLnSpc="1">
            <a:prstTxWarp prst="textNoShape">
              <a:avLst/>
            </a:prstTxWarp>
          </a:bodyPr>
          <a:lstStyle/>
          <a:p>
            <a:pPr lvl="0"/>
            <a:r>
              <a:rPr lang="en-US" smtClean="0"/>
              <a:t>Click to edit Master text styles</a:t>
            </a:r>
          </a:p>
          <a:p>
            <a:pPr lvl="1"/>
            <a:r>
              <a:rPr lang="en-US" smtClean="0"/>
              <a:t>Click to edit Master text styles</a:t>
            </a:r>
          </a:p>
          <a:p>
            <a:pPr lvl="2"/>
            <a:r>
              <a:rPr lang="en-US" smtClean="0"/>
              <a:t>Click to edit Master text styles</a:t>
            </a:r>
          </a:p>
          <a:p>
            <a:pPr lvl="3"/>
            <a:r>
              <a:rPr lang="en-US" smtClean="0"/>
              <a:t>Click to edit Master text styles</a:t>
            </a:r>
          </a:p>
        </p:txBody>
      </p:sp>
      <p:sp>
        <p:nvSpPr>
          <p:cNvPr id="222213" name="Text Box 5"/>
          <p:cNvSpPr txBox="1">
            <a:spLocks noChangeArrowheads="1"/>
          </p:cNvSpPr>
          <p:nvPr/>
        </p:nvSpPr>
        <p:spPr bwMode="auto">
          <a:xfrm>
            <a:off x="9763072" y="6764550"/>
            <a:ext cx="6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1700">
              <a:defRPr sz="700" b="1" u="sng">
                <a:solidFill>
                  <a:schemeClr val="tx1"/>
                </a:solidFill>
                <a:latin typeface="Arial" pitchFamily="34" charset="0"/>
                <a:cs typeface="Arial" pitchFamily="34" charset="0"/>
              </a:defRPr>
            </a:lvl1pPr>
            <a:lvl2pPr marL="742950" indent="-285750" defTabSz="901700">
              <a:defRPr sz="700" b="1" u="sng">
                <a:solidFill>
                  <a:schemeClr val="tx1"/>
                </a:solidFill>
                <a:latin typeface="Arial" pitchFamily="34" charset="0"/>
                <a:cs typeface="Arial" pitchFamily="34" charset="0"/>
              </a:defRPr>
            </a:lvl2pPr>
            <a:lvl3pPr marL="1143000" indent="-228600" defTabSz="901700">
              <a:defRPr sz="700" b="1" u="sng">
                <a:solidFill>
                  <a:schemeClr val="tx1"/>
                </a:solidFill>
                <a:latin typeface="Arial" pitchFamily="34" charset="0"/>
                <a:cs typeface="Arial" pitchFamily="34" charset="0"/>
              </a:defRPr>
            </a:lvl3pPr>
            <a:lvl4pPr marL="1600200" indent="-228600" defTabSz="901700">
              <a:defRPr sz="700" b="1" u="sng">
                <a:solidFill>
                  <a:schemeClr val="tx1"/>
                </a:solidFill>
                <a:latin typeface="Arial" pitchFamily="34" charset="0"/>
                <a:cs typeface="Arial" pitchFamily="34" charset="0"/>
              </a:defRPr>
            </a:lvl4pPr>
            <a:lvl5pPr marL="2057400" indent="-228600" defTabSz="901700">
              <a:defRPr sz="700" b="1" u="sng">
                <a:solidFill>
                  <a:schemeClr val="tx1"/>
                </a:solidFill>
                <a:latin typeface="Arial" pitchFamily="34" charset="0"/>
                <a:cs typeface="Arial" pitchFamily="34" charset="0"/>
              </a:defRPr>
            </a:lvl5pPr>
            <a:lvl6pPr marL="25146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6pPr>
            <a:lvl7pPr marL="29718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7pPr>
            <a:lvl8pPr marL="34290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8pPr>
            <a:lvl9pPr marL="3886200" indent="-228600" algn="ctr" defTabSz="901700" eaLnBrk="0" fontAlgn="base" hangingPunct="0">
              <a:spcBef>
                <a:spcPct val="50000"/>
              </a:spcBef>
              <a:spcAft>
                <a:spcPct val="0"/>
              </a:spcAft>
              <a:defRPr sz="700" b="1" u="sng">
                <a:solidFill>
                  <a:schemeClr val="tx1"/>
                </a:solidFill>
                <a:latin typeface="Arial" pitchFamily="34" charset="0"/>
                <a:cs typeface="Arial" pitchFamily="34" charset="0"/>
              </a:defRPr>
            </a:lvl9pPr>
          </a:lstStyle>
          <a:p>
            <a:pPr algn="r"/>
            <a:endParaRPr lang="en-US" sz="900" u="none" dirty="0">
              <a:solidFill>
                <a:srgbClr val="A5A6A9"/>
              </a:solidFill>
            </a:endParaRPr>
          </a:p>
        </p:txBody>
      </p:sp>
      <p:sp>
        <p:nvSpPr>
          <p:cNvPr id="1030" name="Rectangle 15"/>
          <p:cNvSpPr>
            <a:spLocks noChangeArrowheads="1"/>
          </p:cNvSpPr>
          <p:nvPr/>
        </p:nvSpPr>
        <p:spPr bwMode="auto">
          <a:xfrm>
            <a:off x="215910" y="311020"/>
            <a:ext cx="144463" cy="576011"/>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05" tIns="48005" rIns="96005" bIns="48005" anchor="ctr"/>
          <a:lstStyle/>
          <a:p>
            <a:pPr defTabSz="900113">
              <a:spcBef>
                <a:spcPct val="50000"/>
              </a:spcBef>
            </a:pPr>
            <a:endParaRPr lang="en-US" sz="700" b="0" i="1" dirty="0">
              <a:solidFill>
                <a:srgbClr val="000000"/>
              </a:solidFill>
            </a:endParaRPr>
          </a:p>
        </p:txBody>
      </p:sp>
      <p:sp>
        <p:nvSpPr>
          <p:cNvPr id="1031" name="Rectangle 396"/>
          <p:cNvSpPr>
            <a:spLocks noChangeArrowheads="1"/>
          </p:cNvSpPr>
          <p:nvPr/>
        </p:nvSpPr>
        <p:spPr bwMode="auto">
          <a:xfrm>
            <a:off x="5102191" y="6767985"/>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900113"/>
            <a:fld id="{8C8433C5-84C2-4112-86D8-6802E8A11FC4}" type="slidenum">
              <a:rPr lang="en-US" sz="1100" b="0">
                <a:solidFill>
                  <a:srgbClr val="000000"/>
                </a:solidFill>
              </a:rPr>
              <a:pPr defTabSz="900113"/>
              <a:t>‹#›</a:t>
            </a:fld>
            <a:endParaRPr lang="en-US" sz="1100" b="0" dirty="0">
              <a:solidFill>
                <a:srgbClr val="000000"/>
              </a:solidFill>
            </a:endParaRPr>
          </a:p>
        </p:txBody>
      </p:sp>
      <p:sp>
        <p:nvSpPr>
          <p:cNvPr id="2" name="Footer Placeholder 1"/>
          <p:cNvSpPr>
            <a:spLocks noGrp="1"/>
          </p:cNvSpPr>
          <p:nvPr>
            <p:ph type="ftr" sz="quarter" idx="3"/>
          </p:nvPr>
        </p:nvSpPr>
        <p:spPr bwMode="auto">
          <a:xfrm>
            <a:off x="8857183" y="6718539"/>
            <a:ext cx="936104" cy="38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019" tIns="48010" rIns="96019" bIns="48010" numCol="1" anchor="ctr" anchorCtr="0" compatLnSpc="1">
            <a:prstTxWarp prst="textNoShape">
              <a:avLst/>
            </a:prstTxWarp>
          </a:bodyPr>
          <a:lstStyle>
            <a:lvl1pPr defTabSz="960438">
              <a:defRPr sz="1200" b="0" u="none">
                <a:solidFill>
                  <a:srgbClr val="A5A6A9"/>
                </a:solidFill>
              </a:defRPr>
            </a:lvl1pPr>
          </a:lstStyle>
          <a:p>
            <a:pPr>
              <a:spcBef>
                <a:spcPct val="50000"/>
              </a:spcBef>
            </a:pPr>
            <a:endParaRPr lang="en-US" dirty="0"/>
          </a:p>
        </p:txBody>
      </p:sp>
    </p:spTree>
    <p:extLst>
      <p:ext uri="{BB962C8B-B14F-4D97-AF65-F5344CB8AC3E}">
        <p14:creationId xmlns:p14="http://schemas.microsoft.com/office/powerpoint/2010/main" val="1746538781"/>
      </p:ext>
    </p:extLst>
  </p:cSld>
  <p:clrMap bg1="lt1" tx1="dk1" bg2="lt2" tx2="dk2" accent1="accent1" accent2="accent2" accent3="accent3" accent4="accent4" accent5="accent5" accent6="accent6" hlink="hlink" folHlink="folHlink"/>
  <p:sldLayoutIdLst>
    <p:sldLayoutId id="2147488094" r:id="rId1"/>
    <p:sldLayoutId id="2147488095" r:id="rId2"/>
    <p:sldLayoutId id="2147488096" r:id="rId3"/>
    <p:sldLayoutId id="2147488097" r:id="rId4"/>
    <p:sldLayoutId id="2147488098" r:id="rId5"/>
    <p:sldLayoutId id="2147488099" r:id="rId6"/>
    <p:sldLayoutId id="2147488100" r:id="rId7"/>
    <p:sldLayoutId id="2147488101" r:id="rId8"/>
    <p:sldLayoutId id="2147488102" r:id="rId9"/>
    <p:sldLayoutId id="2147488103" r:id="rId10"/>
    <p:sldLayoutId id="2147488104" r:id="rId11"/>
  </p:sldLayoutIdLst>
  <p:timing>
    <p:tnLst>
      <p:par>
        <p:cTn id="1" dur="indefinite" restart="never" nodeType="tmRoot"/>
      </p:par>
    </p:tnLst>
  </p:timing>
  <p:hf sldNum="0" hdr="0" dt="0"/>
  <p:txStyles>
    <p:titleStyle>
      <a:lvl1pPr algn="l" defTabSz="1163638" rtl="0" eaLnBrk="0" fontAlgn="base" hangingPunct="0">
        <a:lnSpc>
          <a:spcPct val="90000"/>
        </a:lnSpc>
        <a:spcBef>
          <a:spcPct val="0"/>
        </a:spcBef>
        <a:spcAft>
          <a:spcPct val="0"/>
        </a:spcAft>
        <a:defRPr sz="2300">
          <a:solidFill>
            <a:schemeClr val="tx2"/>
          </a:solidFill>
          <a:latin typeface="+mj-lt"/>
          <a:ea typeface="+mj-ea"/>
          <a:cs typeface="+mj-cs"/>
        </a:defRPr>
      </a:lvl1pPr>
      <a:lvl2pPr algn="l" defTabSz="1163638" rtl="0" eaLnBrk="0" fontAlgn="base" hangingPunct="0">
        <a:lnSpc>
          <a:spcPct val="90000"/>
        </a:lnSpc>
        <a:spcBef>
          <a:spcPct val="0"/>
        </a:spcBef>
        <a:spcAft>
          <a:spcPct val="0"/>
        </a:spcAft>
        <a:defRPr sz="2300">
          <a:solidFill>
            <a:schemeClr val="tx2"/>
          </a:solidFill>
          <a:latin typeface="Arial" pitchFamily="34" charset="0"/>
          <a:cs typeface="Arial" pitchFamily="34" charset="0"/>
        </a:defRPr>
      </a:lvl2pPr>
      <a:lvl3pPr algn="l" defTabSz="1163638" rtl="0" eaLnBrk="0" fontAlgn="base" hangingPunct="0">
        <a:lnSpc>
          <a:spcPct val="90000"/>
        </a:lnSpc>
        <a:spcBef>
          <a:spcPct val="0"/>
        </a:spcBef>
        <a:spcAft>
          <a:spcPct val="0"/>
        </a:spcAft>
        <a:defRPr sz="2300">
          <a:solidFill>
            <a:schemeClr val="tx2"/>
          </a:solidFill>
          <a:latin typeface="Arial" pitchFamily="34" charset="0"/>
          <a:cs typeface="Arial" pitchFamily="34" charset="0"/>
        </a:defRPr>
      </a:lvl3pPr>
      <a:lvl4pPr algn="l" defTabSz="1163638" rtl="0" eaLnBrk="0" fontAlgn="base" hangingPunct="0">
        <a:lnSpc>
          <a:spcPct val="90000"/>
        </a:lnSpc>
        <a:spcBef>
          <a:spcPct val="0"/>
        </a:spcBef>
        <a:spcAft>
          <a:spcPct val="0"/>
        </a:spcAft>
        <a:defRPr sz="2300">
          <a:solidFill>
            <a:schemeClr val="tx2"/>
          </a:solidFill>
          <a:latin typeface="Arial" pitchFamily="34" charset="0"/>
          <a:cs typeface="Arial" pitchFamily="34" charset="0"/>
        </a:defRPr>
      </a:lvl4pPr>
      <a:lvl5pPr algn="l" defTabSz="1163638" rtl="0" eaLnBrk="0" fontAlgn="base" hangingPunct="0">
        <a:lnSpc>
          <a:spcPct val="90000"/>
        </a:lnSpc>
        <a:spcBef>
          <a:spcPct val="0"/>
        </a:spcBef>
        <a:spcAft>
          <a:spcPct val="0"/>
        </a:spcAft>
        <a:defRPr sz="2300">
          <a:solidFill>
            <a:schemeClr val="tx2"/>
          </a:solidFill>
          <a:latin typeface="Arial" pitchFamily="34" charset="0"/>
          <a:cs typeface="Arial" pitchFamily="34" charset="0"/>
        </a:defRPr>
      </a:lvl5pPr>
      <a:lvl6pPr marL="456759" algn="l" defTabSz="1106997" rtl="0" eaLnBrk="0" fontAlgn="base" hangingPunct="0">
        <a:lnSpc>
          <a:spcPct val="90000"/>
        </a:lnSpc>
        <a:spcBef>
          <a:spcPct val="0"/>
        </a:spcBef>
        <a:spcAft>
          <a:spcPct val="0"/>
        </a:spcAft>
        <a:defRPr sz="2200">
          <a:solidFill>
            <a:schemeClr val="tx2"/>
          </a:solidFill>
          <a:latin typeface="Arial" pitchFamily="34" charset="0"/>
          <a:cs typeface="Arial" pitchFamily="34" charset="0"/>
        </a:defRPr>
      </a:lvl6pPr>
      <a:lvl7pPr marL="913509" algn="l" defTabSz="1106997" rtl="0" eaLnBrk="0" fontAlgn="base" hangingPunct="0">
        <a:lnSpc>
          <a:spcPct val="90000"/>
        </a:lnSpc>
        <a:spcBef>
          <a:spcPct val="0"/>
        </a:spcBef>
        <a:spcAft>
          <a:spcPct val="0"/>
        </a:spcAft>
        <a:defRPr sz="2200">
          <a:solidFill>
            <a:schemeClr val="tx2"/>
          </a:solidFill>
          <a:latin typeface="Arial" pitchFamily="34" charset="0"/>
          <a:cs typeface="Arial" pitchFamily="34" charset="0"/>
        </a:defRPr>
      </a:lvl7pPr>
      <a:lvl8pPr marL="1370265" algn="l" defTabSz="1106997" rtl="0" eaLnBrk="0" fontAlgn="base" hangingPunct="0">
        <a:lnSpc>
          <a:spcPct val="90000"/>
        </a:lnSpc>
        <a:spcBef>
          <a:spcPct val="0"/>
        </a:spcBef>
        <a:spcAft>
          <a:spcPct val="0"/>
        </a:spcAft>
        <a:defRPr sz="2200">
          <a:solidFill>
            <a:schemeClr val="tx2"/>
          </a:solidFill>
          <a:latin typeface="Arial" pitchFamily="34" charset="0"/>
          <a:cs typeface="Arial" pitchFamily="34" charset="0"/>
        </a:defRPr>
      </a:lvl8pPr>
      <a:lvl9pPr marL="1827018" algn="l" defTabSz="1106997" rtl="0" eaLnBrk="0" fontAlgn="base" hangingPunct="0">
        <a:lnSpc>
          <a:spcPct val="90000"/>
        </a:lnSpc>
        <a:spcBef>
          <a:spcPct val="0"/>
        </a:spcBef>
        <a:spcAft>
          <a:spcPct val="0"/>
        </a:spcAft>
        <a:defRPr sz="2200">
          <a:solidFill>
            <a:schemeClr val="tx2"/>
          </a:solidFill>
          <a:latin typeface="Arial" pitchFamily="34" charset="0"/>
          <a:cs typeface="Arial" pitchFamily="34" charset="0"/>
        </a:defRPr>
      </a:lvl9pPr>
    </p:titleStyle>
    <p:bodyStyle>
      <a:lvl1pPr marL="177800" indent="-177800" algn="l" defTabSz="900113" rtl="0" eaLnBrk="0" fontAlgn="base" hangingPunct="0">
        <a:spcBef>
          <a:spcPct val="20000"/>
        </a:spcBef>
        <a:spcAft>
          <a:spcPct val="0"/>
        </a:spcAft>
        <a:buClr>
          <a:schemeClr val="tx2"/>
        </a:buClr>
        <a:buFont typeface="Symbol" pitchFamily="18" charset="2"/>
        <a:buChar char="·"/>
        <a:defRPr sz="1600">
          <a:solidFill>
            <a:schemeClr val="tx1"/>
          </a:solidFill>
          <a:latin typeface="+mn-lt"/>
          <a:ea typeface="+mn-ea"/>
          <a:cs typeface="+mn-cs"/>
        </a:defRPr>
      </a:lvl1pPr>
      <a:lvl2pPr marL="358775" indent="-176213" algn="l" defTabSz="900113" rtl="0" eaLnBrk="0" fontAlgn="base" hangingPunct="0">
        <a:spcBef>
          <a:spcPct val="20000"/>
        </a:spcBef>
        <a:spcAft>
          <a:spcPct val="0"/>
        </a:spcAft>
        <a:buClr>
          <a:schemeClr val="tx2"/>
        </a:buClr>
        <a:buChar char="–"/>
        <a:defRPr sz="1400">
          <a:solidFill>
            <a:schemeClr val="tx1"/>
          </a:solidFill>
          <a:latin typeface="+mn-lt"/>
          <a:cs typeface="+mn-cs"/>
        </a:defRPr>
      </a:lvl2pPr>
      <a:lvl3pPr marL="539750" indent="-177800" algn="l" defTabSz="900113" rtl="0" eaLnBrk="0" fontAlgn="base" hangingPunct="0">
        <a:spcBef>
          <a:spcPct val="20000"/>
        </a:spcBef>
        <a:spcAft>
          <a:spcPct val="0"/>
        </a:spcAft>
        <a:buClr>
          <a:schemeClr val="tx2"/>
        </a:buClr>
        <a:buChar char="–"/>
        <a:defRPr sz="1200">
          <a:solidFill>
            <a:schemeClr val="tx1"/>
          </a:solidFill>
          <a:latin typeface="+mn-lt"/>
          <a:cs typeface="+mn-cs"/>
        </a:defRPr>
      </a:lvl3pPr>
      <a:lvl4pPr marL="717550" indent="-176213" algn="l" defTabSz="900113" rtl="0" eaLnBrk="0" fontAlgn="base" hangingPunct="0">
        <a:spcBef>
          <a:spcPct val="20000"/>
        </a:spcBef>
        <a:spcAft>
          <a:spcPct val="0"/>
        </a:spcAft>
        <a:buClr>
          <a:schemeClr val="tx2"/>
        </a:buClr>
        <a:buChar char="–"/>
        <a:defRPr sz="1100">
          <a:solidFill>
            <a:schemeClr val="tx1"/>
          </a:solidFill>
          <a:latin typeface="+mn-lt"/>
          <a:cs typeface="+mn-cs"/>
        </a:defRPr>
      </a:lvl4pPr>
      <a:lvl5pPr marL="1846263" indent="-222250" algn="l" defTabSz="900113" rtl="0" eaLnBrk="0" fontAlgn="base" hangingPunct="0">
        <a:spcBef>
          <a:spcPct val="20000"/>
        </a:spcBef>
        <a:spcAft>
          <a:spcPct val="0"/>
        </a:spcAft>
        <a:buClr>
          <a:schemeClr val="tx2"/>
        </a:buClr>
        <a:buChar char="–"/>
        <a:defRPr sz="1200">
          <a:solidFill>
            <a:schemeClr val="tx1"/>
          </a:solidFill>
          <a:latin typeface="+mn-lt"/>
          <a:cs typeface="+mn-cs"/>
        </a:defRPr>
      </a:lvl5pPr>
      <a:lvl6pPr marL="2213993" indent="-212518" algn="l" defTabSz="856415" rtl="0" eaLnBrk="0" fontAlgn="base" hangingPunct="0">
        <a:spcBef>
          <a:spcPct val="20000"/>
        </a:spcBef>
        <a:spcAft>
          <a:spcPct val="0"/>
        </a:spcAft>
        <a:buClr>
          <a:schemeClr val="tx2"/>
        </a:buClr>
        <a:buChar char="–"/>
        <a:defRPr sz="1100">
          <a:solidFill>
            <a:schemeClr val="tx1"/>
          </a:solidFill>
          <a:latin typeface="+mn-lt"/>
          <a:cs typeface="+mn-cs"/>
        </a:defRPr>
      </a:lvl6pPr>
      <a:lvl7pPr marL="2670748" indent="-212518" algn="l" defTabSz="856415" rtl="0" eaLnBrk="0" fontAlgn="base" hangingPunct="0">
        <a:spcBef>
          <a:spcPct val="20000"/>
        </a:spcBef>
        <a:spcAft>
          <a:spcPct val="0"/>
        </a:spcAft>
        <a:buClr>
          <a:schemeClr val="tx2"/>
        </a:buClr>
        <a:buChar char="–"/>
        <a:defRPr sz="1100">
          <a:solidFill>
            <a:schemeClr val="tx1"/>
          </a:solidFill>
          <a:latin typeface="+mn-lt"/>
          <a:cs typeface="+mn-cs"/>
        </a:defRPr>
      </a:lvl7pPr>
      <a:lvl8pPr marL="3127502" indent="-212518" algn="l" defTabSz="856415" rtl="0" eaLnBrk="0" fontAlgn="base" hangingPunct="0">
        <a:spcBef>
          <a:spcPct val="20000"/>
        </a:spcBef>
        <a:spcAft>
          <a:spcPct val="0"/>
        </a:spcAft>
        <a:buClr>
          <a:schemeClr val="tx2"/>
        </a:buClr>
        <a:buChar char="–"/>
        <a:defRPr sz="1100">
          <a:solidFill>
            <a:schemeClr val="tx1"/>
          </a:solidFill>
          <a:latin typeface="+mn-lt"/>
          <a:cs typeface="+mn-cs"/>
        </a:defRPr>
      </a:lvl8pPr>
      <a:lvl9pPr marL="3584257" indent="-212518" algn="l" defTabSz="856415" rtl="0" eaLnBrk="0" fontAlgn="base" hangingPunct="0">
        <a:spcBef>
          <a:spcPct val="20000"/>
        </a:spcBef>
        <a:spcAft>
          <a:spcPct val="0"/>
        </a:spcAft>
        <a:buClr>
          <a:schemeClr val="tx2"/>
        </a:buClr>
        <a:buChar char="–"/>
        <a:defRPr sz="1100">
          <a:solidFill>
            <a:schemeClr val="tx1"/>
          </a:solidFill>
          <a:latin typeface="+mn-lt"/>
          <a:cs typeface="+mn-cs"/>
        </a:defRPr>
      </a:lvl9pPr>
    </p:bodyStyle>
    <p:otherStyle>
      <a:defPPr>
        <a:defRPr lang="en-US"/>
      </a:defPPr>
      <a:lvl1pPr marL="0" algn="l" defTabSz="913509" rtl="0" eaLnBrk="1" latinLnBrk="0" hangingPunct="1">
        <a:defRPr sz="1800" kern="1200">
          <a:solidFill>
            <a:schemeClr val="tx1"/>
          </a:solidFill>
          <a:latin typeface="+mn-lt"/>
          <a:ea typeface="+mn-ea"/>
          <a:cs typeface="+mn-cs"/>
        </a:defRPr>
      </a:lvl1pPr>
      <a:lvl2pPr marL="456759" algn="l" defTabSz="913509" rtl="0" eaLnBrk="1" latinLnBrk="0" hangingPunct="1">
        <a:defRPr sz="1800" kern="1200">
          <a:solidFill>
            <a:schemeClr val="tx1"/>
          </a:solidFill>
          <a:latin typeface="+mn-lt"/>
          <a:ea typeface="+mn-ea"/>
          <a:cs typeface="+mn-cs"/>
        </a:defRPr>
      </a:lvl2pPr>
      <a:lvl3pPr marL="913509" algn="l" defTabSz="913509" rtl="0" eaLnBrk="1" latinLnBrk="0" hangingPunct="1">
        <a:defRPr sz="1800" kern="1200">
          <a:solidFill>
            <a:schemeClr val="tx1"/>
          </a:solidFill>
          <a:latin typeface="+mn-lt"/>
          <a:ea typeface="+mn-ea"/>
          <a:cs typeface="+mn-cs"/>
        </a:defRPr>
      </a:lvl3pPr>
      <a:lvl4pPr marL="1370265" algn="l" defTabSz="913509" rtl="0" eaLnBrk="1" latinLnBrk="0" hangingPunct="1">
        <a:defRPr sz="1800" kern="1200">
          <a:solidFill>
            <a:schemeClr val="tx1"/>
          </a:solidFill>
          <a:latin typeface="+mn-lt"/>
          <a:ea typeface="+mn-ea"/>
          <a:cs typeface="+mn-cs"/>
        </a:defRPr>
      </a:lvl4pPr>
      <a:lvl5pPr marL="1827018" algn="l" defTabSz="913509" rtl="0" eaLnBrk="1" latinLnBrk="0" hangingPunct="1">
        <a:defRPr sz="1800" kern="1200">
          <a:solidFill>
            <a:schemeClr val="tx1"/>
          </a:solidFill>
          <a:latin typeface="+mn-lt"/>
          <a:ea typeface="+mn-ea"/>
          <a:cs typeface="+mn-cs"/>
        </a:defRPr>
      </a:lvl5pPr>
      <a:lvl6pPr marL="2283774" algn="l" defTabSz="913509" rtl="0" eaLnBrk="1" latinLnBrk="0" hangingPunct="1">
        <a:defRPr sz="1800" kern="1200">
          <a:solidFill>
            <a:schemeClr val="tx1"/>
          </a:solidFill>
          <a:latin typeface="+mn-lt"/>
          <a:ea typeface="+mn-ea"/>
          <a:cs typeface="+mn-cs"/>
        </a:defRPr>
      </a:lvl6pPr>
      <a:lvl7pPr marL="2740528" algn="l" defTabSz="913509" rtl="0" eaLnBrk="1" latinLnBrk="0" hangingPunct="1">
        <a:defRPr sz="1800" kern="1200">
          <a:solidFill>
            <a:schemeClr val="tx1"/>
          </a:solidFill>
          <a:latin typeface="+mn-lt"/>
          <a:ea typeface="+mn-ea"/>
          <a:cs typeface="+mn-cs"/>
        </a:defRPr>
      </a:lvl7pPr>
      <a:lvl8pPr marL="3197284" algn="l" defTabSz="913509" rtl="0" eaLnBrk="1" latinLnBrk="0" hangingPunct="1">
        <a:defRPr sz="1800" kern="1200">
          <a:solidFill>
            <a:schemeClr val="tx1"/>
          </a:solidFill>
          <a:latin typeface="+mn-lt"/>
          <a:ea typeface="+mn-ea"/>
          <a:cs typeface="+mn-cs"/>
        </a:defRPr>
      </a:lvl8pPr>
      <a:lvl9pPr marL="3654038" algn="l" defTabSz="91350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156" name="Rectangle 246"/>
          <p:cNvSpPr>
            <a:spLocks noGrp="1" noChangeArrowheads="1"/>
          </p:cNvSpPr>
          <p:nvPr>
            <p:ph type="title"/>
          </p:nvPr>
        </p:nvSpPr>
        <p:spPr bwMode="auto">
          <a:xfrm>
            <a:off x="576275" y="311156"/>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p>
            <a:pPr lvl="0"/>
            <a:r>
              <a:rPr lang="en-GB" smtClean="0"/>
              <a:t>Click to edit Master title style</a:t>
            </a:r>
          </a:p>
        </p:txBody>
      </p:sp>
      <p:sp>
        <p:nvSpPr>
          <p:cNvPr id="3157" name="Rectangle 85"/>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p>
            <a:pPr defTabSz="901700">
              <a:spcBef>
                <a:spcPct val="50000"/>
              </a:spcBef>
            </a:pPr>
            <a:endParaRPr lang="en-US" sz="700" b="0" i="1" dirty="0">
              <a:solidFill>
                <a:srgbClr val="000000"/>
              </a:solidFill>
            </a:endParaRPr>
          </a:p>
        </p:txBody>
      </p:sp>
      <p:sp>
        <p:nvSpPr>
          <p:cNvPr id="3230" name="Rectangle 365"/>
          <p:cNvSpPr>
            <a:spLocks noGrp="1" noChangeArrowheads="1"/>
          </p:cNvSpPr>
          <p:nvPr>
            <p:ph type="body" idx="1"/>
          </p:nvPr>
        </p:nvSpPr>
        <p:spPr bwMode="auto">
          <a:xfrm>
            <a:off x="576275" y="1320806"/>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600" rIns="0" bIns="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a:p>
            <a:pPr lvl="3"/>
            <a:r>
              <a:rPr lang="en-GB" smtClean="0"/>
              <a:t>Click to edit Master text styles</a:t>
            </a:r>
          </a:p>
        </p:txBody>
      </p:sp>
      <p:grpSp>
        <p:nvGrpSpPr>
          <p:cNvPr id="3256" name="Group 184"/>
          <p:cNvGrpSpPr>
            <a:grpSpLocks/>
          </p:cNvGrpSpPr>
          <p:nvPr/>
        </p:nvGrpSpPr>
        <p:grpSpPr bwMode="auto">
          <a:xfrm>
            <a:off x="576275" y="1392237"/>
            <a:ext cx="9217025" cy="5184775"/>
            <a:chOff x="363" y="877"/>
            <a:chExt cx="5806" cy="3266"/>
          </a:xfrm>
        </p:grpSpPr>
        <p:sp>
          <p:nvSpPr>
            <p:cNvPr id="3222" name="Rectangle 150"/>
            <p:cNvSpPr>
              <a:spLocks noChangeArrowheads="1"/>
            </p:cNvSpPr>
            <p:nvPr userDrawn="1"/>
          </p:nvSpPr>
          <p:spPr bwMode="auto">
            <a:xfrm>
              <a:off x="363" y="877"/>
              <a:ext cx="2858"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p>
              <a:pPr defTabSz="901700">
                <a:spcBef>
                  <a:spcPct val="50000"/>
                </a:spcBef>
              </a:pPr>
              <a:endParaRPr lang="en-US" sz="700" b="0" i="1" dirty="0">
                <a:solidFill>
                  <a:srgbClr val="000000"/>
                </a:solidFill>
              </a:endParaRPr>
            </a:p>
          </p:txBody>
        </p:sp>
        <p:sp>
          <p:nvSpPr>
            <p:cNvPr id="3224" name="Rectangle 152"/>
            <p:cNvSpPr>
              <a:spLocks noChangeArrowheads="1"/>
            </p:cNvSpPr>
            <p:nvPr userDrawn="1"/>
          </p:nvSpPr>
          <p:spPr bwMode="auto">
            <a:xfrm>
              <a:off x="363" y="2555"/>
              <a:ext cx="2859"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700">
                <a:spcBef>
                  <a:spcPct val="50000"/>
                </a:spcBef>
              </a:pPr>
              <a:endParaRPr lang="en-US" sz="700" b="0" i="1" dirty="0">
                <a:solidFill>
                  <a:srgbClr val="000000"/>
                </a:solidFill>
              </a:endParaRPr>
            </a:p>
          </p:txBody>
        </p:sp>
        <p:sp>
          <p:nvSpPr>
            <p:cNvPr id="3240" name="Rectangle 168"/>
            <p:cNvSpPr>
              <a:spLocks noChangeArrowheads="1"/>
            </p:cNvSpPr>
            <p:nvPr userDrawn="1"/>
          </p:nvSpPr>
          <p:spPr bwMode="auto">
            <a:xfrm>
              <a:off x="3311" y="877"/>
              <a:ext cx="2858"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p>
              <a:pPr algn="l" defTabSz="901700">
                <a:spcBef>
                  <a:spcPct val="50000"/>
                </a:spcBef>
              </a:pPr>
              <a:endParaRPr lang="en-US" sz="700" b="0" i="1" dirty="0">
                <a:solidFill>
                  <a:srgbClr val="000000"/>
                </a:solidFill>
              </a:endParaRPr>
            </a:p>
          </p:txBody>
        </p:sp>
        <p:sp>
          <p:nvSpPr>
            <p:cNvPr id="3241" name="Rectangle 169"/>
            <p:cNvSpPr>
              <a:spLocks noChangeArrowheads="1"/>
            </p:cNvSpPr>
            <p:nvPr userDrawn="1"/>
          </p:nvSpPr>
          <p:spPr bwMode="auto">
            <a:xfrm>
              <a:off x="3310" y="2555"/>
              <a:ext cx="2859"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700">
                <a:spcBef>
                  <a:spcPct val="50000"/>
                </a:spcBef>
              </a:pPr>
              <a:endParaRPr lang="en-US" sz="700" b="0" i="1" dirty="0">
                <a:solidFill>
                  <a:srgbClr val="000000"/>
                </a:solidFill>
              </a:endParaRPr>
            </a:p>
          </p:txBody>
        </p:sp>
      </p:grpSp>
      <p:sp>
        <p:nvSpPr>
          <p:cNvPr id="1420" name="Rectangle 396"/>
          <p:cNvSpPr>
            <a:spLocks noChangeArrowheads="1"/>
          </p:cNvSpPr>
          <p:nvPr/>
        </p:nvSpPr>
        <p:spPr bwMode="auto">
          <a:xfrm>
            <a:off x="5102983" y="6768642"/>
            <a:ext cx="171522" cy="16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901700"/>
            <a:fld id="{39735272-2077-4D1E-B6AC-B3FDE0F67CBF}" type="slidenum">
              <a:rPr lang="en-GB" sz="1100" b="0">
                <a:solidFill>
                  <a:srgbClr val="000000"/>
                </a:solidFill>
              </a:rPr>
              <a:pPr defTabSz="901700"/>
              <a:t>‹#›</a:t>
            </a:fld>
            <a:endParaRPr lang="en-GB" sz="1100" b="0" dirty="0">
              <a:solidFill>
                <a:srgbClr val="000000"/>
              </a:solidFill>
            </a:endParaRPr>
          </a:p>
        </p:txBody>
      </p:sp>
      <p:sp>
        <p:nvSpPr>
          <p:cNvPr id="2" name="Footer Placeholder 1"/>
          <p:cNvSpPr>
            <a:spLocks noGrp="1"/>
          </p:cNvSpPr>
          <p:nvPr>
            <p:ph type="ftr" sz="quarter" idx="3"/>
          </p:nvPr>
        </p:nvSpPr>
        <p:spPr>
          <a:xfrm>
            <a:off x="8857183" y="6648604"/>
            <a:ext cx="936104" cy="385763"/>
          </a:xfrm>
          <a:prstGeom prst="rect">
            <a:avLst/>
          </a:prstGeom>
        </p:spPr>
        <p:txBody>
          <a:bodyPr vert="horz" lIns="91440" tIns="45720" rIns="91440" bIns="45720" rtlCol="0" anchor="ctr"/>
          <a:lstStyle>
            <a:lvl1pPr algn="ctr">
              <a:defRPr sz="1200" b="0">
                <a:solidFill>
                  <a:schemeClr val="tx1">
                    <a:tint val="75000"/>
                  </a:schemeClr>
                </a:solidFill>
              </a:defRPr>
            </a:lvl1pPr>
          </a:lstStyle>
          <a:p>
            <a:endParaRPr lang="en-US" dirty="0"/>
          </a:p>
        </p:txBody>
      </p:sp>
    </p:spTree>
    <p:extLst>
      <p:ext uri="{BB962C8B-B14F-4D97-AF65-F5344CB8AC3E}">
        <p14:creationId xmlns:p14="http://schemas.microsoft.com/office/powerpoint/2010/main" val="3341874957"/>
      </p:ext>
    </p:extLst>
  </p:cSld>
  <p:clrMap bg1="lt1" tx1="dk1" bg2="lt2" tx2="dk2" accent1="accent1" accent2="accent2" accent3="accent3" accent4="accent4" accent5="accent5" accent6="accent6" hlink="hlink" folHlink="folHlink"/>
  <p:sldLayoutIdLst>
    <p:sldLayoutId id="2147488106" r:id="rId1"/>
    <p:sldLayoutId id="2147488107" r:id="rId2"/>
    <p:sldLayoutId id="2147488108" r:id="rId3"/>
    <p:sldLayoutId id="2147488109" r:id="rId4"/>
    <p:sldLayoutId id="2147488110" r:id="rId5"/>
    <p:sldLayoutId id="2147488111" r:id="rId6"/>
    <p:sldLayoutId id="2147488112" r:id="rId7"/>
    <p:sldLayoutId id="2147488113" r:id="rId8"/>
    <p:sldLayoutId id="2147488114" r:id="rId9"/>
    <p:sldLayoutId id="2147488115" r:id="rId10"/>
    <p:sldLayoutId id="2147488116" r:id="rId11"/>
    <p:sldLayoutId id="2147488117" r:id="rId12"/>
  </p:sldLayoutIdLst>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225425" indent="-225425" algn="l" defTabSz="901700" rtl="0" eaLnBrk="0" fontAlgn="base" hangingPunct="0">
        <a:spcBef>
          <a:spcPct val="20000"/>
        </a:spcBef>
        <a:spcAft>
          <a:spcPct val="0"/>
        </a:spcAft>
        <a:buClr>
          <a:schemeClr val="tx2"/>
        </a:buClr>
        <a:buFont typeface="Symbol" pitchFamily="18" charset="2"/>
        <a:buChar char="·"/>
        <a:defRPr sz="1600">
          <a:solidFill>
            <a:schemeClr val="tx1"/>
          </a:solidFill>
          <a:latin typeface="+mn-lt"/>
          <a:ea typeface="+mn-ea"/>
          <a:cs typeface="+mn-cs"/>
        </a:defRPr>
      </a:lvl1pPr>
      <a:lvl2pPr marL="466725" indent="-23971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692150" indent="-223838"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917575" indent="-223838"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143000" indent="-223838" algn="l" defTabSz="1165225"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246"/>
          <p:cNvSpPr>
            <a:spLocks noGrp="1" noChangeArrowheads="1"/>
          </p:cNvSpPr>
          <p:nvPr>
            <p:ph type="title"/>
          </p:nvPr>
        </p:nvSpPr>
        <p:spPr bwMode="auto">
          <a:xfrm>
            <a:off x="576275" y="311156"/>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000" numCol="1" anchor="t" anchorCtr="0" compatLnSpc="1">
            <a:prstTxWarp prst="textNoShape">
              <a:avLst/>
            </a:prstTxWarp>
          </a:bodyPr>
          <a:lstStyle/>
          <a:p>
            <a:pPr lvl="0"/>
            <a:r>
              <a:rPr lang="en-GB" altLang="zh-CN" smtClean="0"/>
              <a:t>Click to edit Master title style</a:t>
            </a:r>
          </a:p>
        </p:txBody>
      </p:sp>
      <p:sp>
        <p:nvSpPr>
          <p:cNvPr id="5123" name="Rectangle 85"/>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lvl1pPr defTabSz="901700" eaLnBrk="0" hangingPunct="0">
              <a:defRPr sz="1200" b="1">
                <a:solidFill>
                  <a:schemeClr val="tx1"/>
                </a:solidFill>
                <a:latin typeface="Arial" charset="0"/>
                <a:cs typeface="Arial" charset="0"/>
              </a:defRPr>
            </a:lvl1pPr>
            <a:lvl2pPr marL="742950" indent="-285750" defTabSz="901700" eaLnBrk="0" hangingPunct="0">
              <a:defRPr sz="1200" b="1">
                <a:solidFill>
                  <a:schemeClr val="tx1"/>
                </a:solidFill>
                <a:latin typeface="Arial" charset="0"/>
                <a:cs typeface="Arial" charset="0"/>
              </a:defRPr>
            </a:lvl2pPr>
            <a:lvl3pPr marL="1143000" indent="-228600" defTabSz="901700" eaLnBrk="0" hangingPunct="0">
              <a:defRPr sz="1200" b="1">
                <a:solidFill>
                  <a:schemeClr val="tx1"/>
                </a:solidFill>
                <a:latin typeface="Arial" charset="0"/>
                <a:cs typeface="Arial" charset="0"/>
              </a:defRPr>
            </a:lvl3pPr>
            <a:lvl4pPr marL="1600200" indent="-228600" defTabSz="901700" eaLnBrk="0" hangingPunct="0">
              <a:defRPr sz="1200" b="1">
                <a:solidFill>
                  <a:schemeClr val="tx1"/>
                </a:solidFill>
                <a:latin typeface="Arial" charset="0"/>
                <a:cs typeface="Arial" charset="0"/>
              </a:defRPr>
            </a:lvl4pPr>
            <a:lvl5pPr marL="2057400" indent="-228600" defTabSz="901700" eaLnBrk="0" hangingPunct="0">
              <a:defRPr sz="1200" b="1">
                <a:solidFill>
                  <a:schemeClr val="tx1"/>
                </a:solidFill>
                <a:latin typeface="Arial" charset="0"/>
                <a:cs typeface="Arial" charset="0"/>
              </a:defRPr>
            </a:lvl5pPr>
            <a:lvl6pPr marL="2514600" indent="-228600" defTabSz="901700" eaLnBrk="0" fontAlgn="base" hangingPunct="0">
              <a:spcBef>
                <a:spcPct val="0"/>
              </a:spcBef>
              <a:spcAft>
                <a:spcPct val="0"/>
              </a:spcAft>
              <a:defRPr sz="1200" b="1">
                <a:solidFill>
                  <a:schemeClr val="tx1"/>
                </a:solidFill>
                <a:latin typeface="Arial" charset="0"/>
                <a:cs typeface="Arial" charset="0"/>
              </a:defRPr>
            </a:lvl6pPr>
            <a:lvl7pPr marL="2971800" indent="-228600" defTabSz="901700" eaLnBrk="0" fontAlgn="base" hangingPunct="0">
              <a:spcBef>
                <a:spcPct val="0"/>
              </a:spcBef>
              <a:spcAft>
                <a:spcPct val="0"/>
              </a:spcAft>
              <a:defRPr sz="1200" b="1">
                <a:solidFill>
                  <a:schemeClr val="tx1"/>
                </a:solidFill>
                <a:latin typeface="Arial" charset="0"/>
                <a:cs typeface="Arial" charset="0"/>
              </a:defRPr>
            </a:lvl7pPr>
            <a:lvl8pPr marL="3429000" indent="-228600" defTabSz="901700" eaLnBrk="0" fontAlgn="base" hangingPunct="0">
              <a:spcBef>
                <a:spcPct val="0"/>
              </a:spcBef>
              <a:spcAft>
                <a:spcPct val="0"/>
              </a:spcAft>
              <a:defRPr sz="1200" b="1">
                <a:solidFill>
                  <a:schemeClr val="tx1"/>
                </a:solidFill>
                <a:latin typeface="Arial" charset="0"/>
                <a:cs typeface="Arial" charset="0"/>
              </a:defRPr>
            </a:lvl8pPr>
            <a:lvl9pPr marL="3886200" indent="-228600" defTabSz="901700" eaLnBrk="0" fontAlgn="base" hangingPunct="0">
              <a:spcBef>
                <a:spcPct val="0"/>
              </a:spcBef>
              <a:spcAft>
                <a:spcPct val="0"/>
              </a:spcAft>
              <a:defRPr sz="1200" b="1">
                <a:solidFill>
                  <a:schemeClr val="tx1"/>
                </a:solidFill>
                <a:latin typeface="Arial" charset="0"/>
                <a:cs typeface="Arial" charset="0"/>
              </a:defRPr>
            </a:lvl9pPr>
          </a:lstStyle>
          <a:p>
            <a:pPr algn="l" eaLnBrk="1" hangingPunct="1">
              <a:spcBef>
                <a:spcPct val="50000"/>
              </a:spcBef>
              <a:defRPr/>
            </a:pPr>
            <a:endParaRPr lang="en-US" altLang="zh-CN" sz="700" b="0" i="1" dirty="0" smtClean="0">
              <a:solidFill>
                <a:srgbClr val="000000"/>
              </a:solidFill>
              <a:ea typeface="宋体" charset="-122"/>
            </a:endParaRPr>
          </a:p>
        </p:txBody>
      </p:sp>
      <p:sp>
        <p:nvSpPr>
          <p:cNvPr id="5124" name="Rectangle 365"/>
          <p:cNvSpPr>
            <a:spLocks noGrp="1" noChangeArrowheads="1"/>
          </p:cNvSpPr>
          <p:nvPr>
            <p:ph type="body" idx="1"/>
          </p:nvPr>
        </p:nvSpPr>
        <p:spPr bwMode="auto">
          <a:xfrm>
            <a:off x="576275" y="1320806"/>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600" rIns="0" bIns="0" numCol="1" anchor="t" anchorCtr="0" compatLnSpc="1">
            <a:prstTxWarp prst="textNoShape">
              <a:avLst/>
            </a:prstTxWarp>
          </a:bodyPr>
          <a:lstStyle/>
          <a:p>
            <a:pPr lvl="0"/>
            <a:r>
              <a:rPr lang="en-GB" altLang="zh-CN" smtClean="0"/>
              <a:t>Click to edit Master text styles</a:t>
            </a:r>
          </a:p>
          <a:p>
            <a:pPr lvl="1"/>
            <a:r>
              <a:rPr lang="en-GB" altLang="zh-CN" smtClean="0"/>
              <a:t>Click to edit Master text styles</a:t>
            </a:r>
          </a:p>
          <a:p>
            <a:pPr lvl="2"/>
            <a:r>
              <a:rPr lang="en-GB" altLang="zh-CN" smtClean="0"/>
              <a:t>Click to edit Master text styles</a:t>
            </a:r>
          </a:p>
          <a:p>
            <a:pPr lvl="3"/>
            <a:r>
              <a:rPr lang="en-GB" altLang="zh-CN" smtClean="0"/>
              <a:t>Click to edit Master text styles</a:t>
            </a:r>
          </a:p>
        </p:txBody>
      </p:sp>
      <p:sp>
        <p:nvSpPr>
          <p:cNvPr id="5125" name="Rectangle 396"/>
          <p:cNvSpPr>
            <a:spLocks noChangeArrowheads="1"/>
          </p:cNvSpPr>
          <p:nvPr/>
        </p:nvSpPr>
        <p:spPr bwMode="auto">
          <a:xfrm>
            <a:off x="5103813" y="6768642"/>
            <a:ext cx="171522" cy="16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01700" eaLnBrk="0" hangingPunct="0">
              <a:defRPr sz="1200" b="1">
                <a:solidFill>
                  <a:schemeClr val="tx1"/>
                </a:solidFill>
                <a:latin typeface="Arial" charset="0"/>
                <a:cs typeface="Arial" charset="0"/>
              </a:defRPr>
            </a:lvl1pPr>
            <a:lvl2pPr marL="742950" indent="-285750" defTabSz="901700" eaLnBrk="0" hangingPunct="0">
              <a:defRPr sz="1200" b="1">
                <a:solidFill>
                  <a:schemeClr val="tx1"/>
                </a:solidFill>
                <a:latin typeface="Arial" charset="0"/>
                <a:cs typeface="Arial" charset="0"/>
              </a:defRPr>
            </a:lvl2pPr>
            <a:lvl3pPr marL="1143000" indent="-228600" defTabSz="901700" eaLnBrk="0" hangingPunct="0">
              <a:defRPr sz="1200" b="1">
                <a:solidFill>
                  <a:schemeClr val="tx1"/>
                </a:solidFill>
                <a:latin typeface="Arial" charset="0"/>
                <a:cs typeface="Arial" charset="0"/>
              </a:defRPr>
            </a:lvl3pPr>
            <a:lvl4pPr marL="1600200" indent="-228600" defTabSz="901700" eaLnBrk="0" hangingPunct="0">
              <a:defRPr sz="1200" b="1">
                <a:solidFill>
                  <a:schemeClr val="tx1"/>
                </a:solidFill>
                <a:latin typeface="Arial" charset="0"/>
                <a:cs typeface="Arial" charset="0"/>
              </a:defRPr>
            </a:lvl4pPr>
            <a:lvl5pPr marL="2057400" indent="-228600" defTabSz="901700" eaLnBrk="0" hangingPunct="0">
              <a:defRPr sz="1200" b="1">
                <a:solidFill>
                  <a:schemeClr val="tx1"/>
                </a:solidFill>
                <a:latin typeface="Arial" charset="0"/>
                <a:cs typeface="Arial" charset="0"/>
              </a:defRPr>
            </a:lvl5pPr>
            <a:lvl6pPr marL="2514600" indent="-228600" defTabSz="901700" eaLnBrk="0" fontAlgn="base" hangingPunct="0">
              <a:spcBef>
                <a:spcPct val="0"/>
              </a:spcBef>
              <a:spcAft>
                <a:spcPct val="0"/>
              </a:spcAft>
              <a:defRPr sz="1200" b="1">
                <a:solidFill>
                  <a:schemeClr val="tx1"/>
                </a:solidFill>
                <a:latin typeface="Arial" charset="0"/>
                <a:cs typeface="Arial" charset="0"/>
              </a:defRPr>
            </a:lvl6pPr>
            <a:lvl7pPr marL="2971800" indent="-228600" defTabSz="901700" eaLnBrk="0" fontAlgn="base" hangingPunct="0">
              <a:spcBef>
                <a:spcPct val="0"/>
              </a:spcBef>
              <a:spcAft>
                <a:spcPct val="0"/>
              </a:spcAft>
              <a:defRPr sz="1200" b="1">
                <a:solidFill>
                  <a:schemeClr val="tx1"/>
                </a:solidFill>
                <a:latin typeface="Arial" charset="0"/>
                <a:cs typeface="Arial" charset="0"/>
              </a:defRPr>
            </a:lvl7pPr>
            <a:lvl8pPr marL="3429000" indent="-228600" defTabSz="901700" eaLnBrk="0" fontAlgn="base" hangingPunct="0">
              <a:spcBef>
                <a:spcPct val="0"/>
              </a:spcBef>
              <a:spcAft>
                <a:spcPct val="0"/>
              </a:spcAft>
              <a:defRPr sz="1200" b="1">
                <a:solidFill>
                  <a:schemeClr val="tx1"/>
                </a:solidFill>
                <a:latin typeface="Arial" charset="0"/>
                <a:cs typeface="Arial" charset="0"/>
              </a:defRPr>
            </a:lvl8pPr>
            <a:lvl9pPr marL="3886200" indent="-228600" defTabSz="901700" eaLnBrk="0" fontAlgn="base" hangingPunct="0">
              <a:spcBef>
                <a:spcPct val="0"/>
              </a:spcBef>
              <a:spcAft>
                <a:spcPct val="0"/>
              </a:spcAft>
              <a:defRPr sz="1200" b="1">
                <a:solidFill>
                  <a:schemeClr val="tx1"/>
                </a:solidFill>
                <a:latin typeface="Arial" charset="0"/>
                <a:cs typeface="Arial" charset="0"/>
              </a:defRPr>
            </a:lvl9pPr>
          </a:lstStyle>
          <a:p>
            <a:pPr algn="l" eaLnBrk="1" hangingPunct="1">
              <a:defRPr/>
            </a:pPr>
            <a:fld id="{06EE3548-C5D3-464A-B1BD-784584839D39}" type="slidenum">
              <a:rPr lang="en-GB" altLang="zh-CN" sz="1100" b="0" smtClean="0">
                <a:solidFill>
                  <a:srgbClr val="000000"/>
                </a:solidFill>
                <a:ea typeface="宋体" pitchFamily="2" charset="-122"/>
              </a:rPr>
              <a:pPr algn="l" eaLnBrk="1" hangingPunct="1">
                <a:defRPr/>
              </a:pPr>
              <a:t>‹#›</a:t>
            </a:fld>
            <a:endParaRPr lang="en-GB" altLang="zh-CN" sz="1100" b="0" dirty="0" smtClean="0">
              <a:solidFill>
                <a:srgbClr val="000000"/>
              </a:solidFill>
              <a:ea typeface="宋体" pitchFamily="2" charset="-122"/>
            </a:endParaRPr>
          </a:p>
        </p:txBody>
      </p:sp>
      <p:sp>
        <p:nvSpPr>
          <p:cNvPr id="3257" name="Rectangle 185"/>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01700">
              <a:defRPr sz="1100">
                <a:solidFill>
                  <a:srgbClr val="A5A6A9"/>
                </a:solidFill>
                <a:ea typeface="宋体" charset="-122"/>
              </a:defRPr>
            </a:lvl1pPr>
          </a:lstStyle>
          <a:p>
            <a:pPr eaLnBrk="1" hangingPunct="1">
              <a:defRPr/>
            </a:pPr>
            <a:endParaRPr lang="en-US" altLang="zh-CN" dirty="0">
              <a:latin typeface="Arial" charset="0"/>
              <a:cs typeface="Arial" charset="0"/>
            </a:endParaRPr>
          </a:p>
        </p:txBody>
      </p:sp>
    </p:spTree>
    <p:extLst>
      <p:ext uri="{BB962C8B-B14F-4D97-AF65-F5344CB8AC3E}">
        <p14:creationId xmlns:p14="http://schemas.microsoft.com/office/powerpoint/2010/main" val="1792350833"/>
      </p:ext>
    </p:extLst>
  </p:cSld>
  <p:clrMap bg1="lt1" tx1="dk1" bg2="lt2" tx2="dk2" accent1="accent1" accent2="accent2" accent3="accent3" accent4="accent4" accent5="accent5" accent6="accent6" hlink="hlink" folHlink="folHlink"/>
  <p:sldLayoutIdLst>
    <p:sldLayoutId id="2147488124" r:id="rId1"/>
    <p:sldLayoutId id="2147488125" r:id="rId2"/>
    <p:sldLayoutId id="2147488126" r:id="rId3"/>
    <p:sldLayoutId id="2147488127" r:id="rId4"/>
    <p:sldLayoutId id="2147488128" r:id="rId5"/>
    <p:sldLayoutId id="2147488129" r:id="rId6"/>
    <p:sldLayoutId id="2147488130" r:id="rId7"/>
    <p:sldLayoutId id="2147488131" r:id="rId8"/>
    <p:sldLayoutId id="2147488132" r:id="rId9"/>
    <p:sldLayoutId id="2147488133" r:id="rId10"/>
    <p:sldLayoutId id="2147488134" r:id="rId11"/>
    <p:sldLayoutId id="2147488135" r:id="rId12"/>
  </p:sldLayoutIdLst>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180975" indent="-180975" algn="l" defTabSz="901700" rtl="0" eaLnBrk="0" fontAlgn="base" hangingPunct="0">
        <a:spcBef>
          <a:spcPct val="20000"/>
        </a:spcBef>
        <a:spcAft>
          <a:spcPct val="0"/>
        </a:spcAft>
        <a:buClr>
          <a:schemeClr val="tx2"/>
        </a:buClr>
        <a:buFont typeface="Symbol" pitchFamily="18" charset="2"/>
        <a:buChar char="·"/>
        <a:defRPr sz="1600">
          <a:solidFill>
            <a:schemeClr val="tx1"/>
          </a:solidFill>
          <a:latin typeface="+mn-lt"/>
          <a:ea typeface="+mn-ea"/>
          <a:cs typeface="+mn-cs"/>
        </a:defRPr>
      </a:lvl1pPr>
      <a:lvl2pPr marL="352425" indent="-169863" algn="l" defTabSz="901700" rtl="0" eaLnBrk="0" fontAlgn="base" hangingPunct="0">
        <a:spcBef>
          <a:spcPct val="20000"/>
        </a:spcBef>
        <a:spcAft>
          <a:spcPct val="0"/>
        </a:spcAft>
        <a:buClr>
          <a:schemeClr val="tx2"/>
        </a:buClr>
        <a:buChar char="–"/>
        <a:defRPr sz="1400">
          <a:solidFill>
            <a:schemeClr val="tx1"/>
          </a:solidFill>
          <a:latin typeface="+mn-lt"/>
          <a:cs typeface="+mn-cs"/>
        </a:defRPr>
      </a:lvl2pPr>
      <a:lvl3pPr marL="542925" indent="-188913" algn="l" defTabSz="901700"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69863" algn="l" defTabSz="901700" rtl="0" eaLnBrk="0" fontAlgn="base" hangingPunct="0">
        <a:spcBef>
          <a:spcPct val="20000"/>
        </a:spcBef>
        <a:spcAft>
          <a:spcPct val="0"/>
        </a:spcAft>
        <a:buClr>
          <a:schemeClr val="tx2"/>
        </a:buClr>
        <a:buChar char="–"/>
        <a:defRPr sz="1000">
          <a:solidFill>
            <a:schemeClr val="tx1"/>
          </a:solidFill>
          <a:latin typeface="+mn-lt"/>
          <a:cs typeface="+mn-cs"/>
        </a:defRPr>
      </a:lvl4pPr>
      <a:lvl5pPr marL="1927225" indent="-223838" algn="l" defTabSz="1165225"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46"/>
          <p:cNvSpPr>
            <a:spLocks noGrp="1" noChangeArrowheads="1"/>
          </p:cNvSpPr>
          <p:nvPr>
            <p:ph type="title"/>
          </p:nvPr>
        </p:nvSpPr>
        <p:spPr bwMode="auto">
          <a:xfrm>
            <a:off x="576275" y="311156"/>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66" numCol="1" anchor="t" anchorCtr="0" compatLnSpc="1">
            <a:prstTxWarp prst="textNoShape">
              <a:avLst/>
            </a:prstTxWarp>
          </a:bodyPr>
          <a:lstStyle/>
          <a:p>
            <a:pPr lvl="0"/>
            <a:r>
              <a:rPr lang="en-GB" altLang="en-US" smtClean="0"/>
              <a:t>Click to edit Master title style</a:t>
            </a:r>
          </a:p>
        </p:txBody>
      </p:sp>
      <p:sp>
        <p:nvSpPr>
          <p:cNvPr id="2051" name="Rectangle 85"/>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00" tIns="47952" rIns="95900" bIns="47952" anchor="ct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sp>
        <p:nvSpPr>
          <p:cNvPr id="2052" name="Rectangle 365"/>
          <p:cNvSpPr>
            <a:spLocks noGrp="1" noChangeArrowheads="1"/>
          </p:cNvSpPr>
          <p:nvPr>
            <p:ph type="body" idx="1"/>
          </p:nvPr>
        </p:nvSpPr>
        <p:spPr bwMode="auto">
          <a:xfrm>
            <a:off x="576275" y="1320806"/>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57"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sp>
        <p:nvSpPr>
          <p:cNvPr id="2053"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defRPr/>
            </a:pPr>
            <a:fld id="{1B57EB86-22C4-43B9-ABE2-F442F3FE02B3}" type="slidenum">
              <a:rPr lang="en-GB" altLang="en-US" sz="1100" b="0" smtClean="0">
                <a:solidFill>
                  <a:srgbClr val="000000"/>
                </a:solidFill>
              </a:rPr>
              <a:pPr>
                <a:defRPr/>
              </a:pPr>
              <a:t>‹#›</a:t>
            </a:fld>
            <a:endParaRPr lang="en-GB" altLang="en-US" sz="1100" b="0" smtClean="0">
              <a:solidFill>
                <a:srgbClr val="000000"/>
              </a:solidFill>
            </a:endParaRPr>
          </a:p>
        </p:txBody>
      </p:sp>
      <p:sp>
        <p:nvSpPr>
          <p:cNvPr id="3257" name="Rectangle 185"/>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9941">
              <a:defRPr sz="1100">
                <a:solidFill>
                  <a:srgbClr val="A5A6A9"/>
                </a:solidFill>
              </a:defRPr>
            </a:lvl1pPr>
          </a:lstStyle>
          <a:p>
            <a:pPr>
              <a:defRPr/>
            </a:pPr>
            <a:endParaRPr lang="en-US" altLang="en-US">
              <a:latin typeface="Arial" charset="0"/>
              <a:cs typeface="Arial" charset="0"/>
            </a:endParaRPr>
          </a:p>
        </p:txBody>
      </p:sp>
    </p:spTree>
    <p:extLst>
      <p:ext uri="{BB962C8B-B14F-4D97-AF65-F5344CB8AC3E}">
        <p14:creationId xmlns:p14="http://schemas.microsoft.com/office/powerpoint/2010/main" val="1481927350"/>
      </p:ext>
    </p:extLst>
  </p:cSld>
  <p:clrMap bg1="lt1" tx1="dk1" bg2="lt2" tx2="dk2" accent1="accent1" accent2="accent2" accent3="accent3" accent4="accent4" accent5="accent5" accent6="accent6" hlink="hlink" folHlink="folHlink"/>
  <p:sldLayoutIdLst>
    <p:sldLayoutId id="2147488137" r:id="rId1"/>
    <p:sldLayoutId id="2147488138" r:id="rId2"/>
    <p:sldLayoutId id="2147488139" r:id="rId3"/>
    <p:sldLayoutId id="2147488140" r:id="rId4"/>
    <p:sldLayoutId id="2147488141" r:id="rId5"/>
    <p:sldLayoutId id="2147488142" r:id="rId6"/>
    <p:sldLayoutId id="2147488143" r:id="rId7"/>
    <p:sldLayoutId id="2147488144" r:id="rId8"/>
    <p:sldLayoutId id="2147488145" r:id="rId9"/>
    <p:sldLayoutId id="2147488146" r:id="rId10"/>
    <p:sldLayoutId id="2147488147" r:id="rId11"/>
    <p:sldLayoutId id="2147488148" r:id="rId12"/>
  </p:sldLayoutIdLst>
  <p:timing>
    <p:tnLst>
      <p:par>
        <p:cTn id="1" dur="indefinite" restart="never" nodeType="tmRoot"/>
      </p:par>
    </p:tnLst>
  </p:timing>
  <p:hf sldNum="0" hdr="0" dt="0"/>
  <p:txStyles>
    <p:titleStyle>
      <a:lvl1pPr algn="l" defTabSz="1162050"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5pPr>
      <a:lvl6pPr marL="456308" algn="l" defTabSz="1107502" rtl="0" fontAlgn="base">
        <a:spcBef>
          <a:spcPct val="0"/>
        </a:spcBef>
        <a:spcAft>
          <a:spcPct val="0"/>
        </a:spcAft>
        <a:defRPr sz="2400">
          <a:solidFill>
            <a:schemeClr val="accent1"/>
          </a:solidFill>
          <a:latin typeface="Arial" charset="0"/>
          <a:cs typeface="Arial" charset="0"/>
        </a:defRPr>
      </a:lvl6pPr>
      <a:lvl7pPr marL="912616" algn="l" defTabSz="1107502" rtl="0" fontAlgn="base">
        <a:spcBef>
          <a:spcPct val="0"/>
        </a:spcBef>
        <a:spcAft>
          <a:spcPct val="0"/>
        </a:spcAft>
        <a:defRPr sz="2400">
          <a:solidFill>
            <a:schemeClr val="accent1"/>
          </a:solidFill>
          <a:latin typeface="Arial" charset="0"/>
          <a:cs typeface="Arial" charset="0"/>
        </a:defRPr>
      </a:lvl7pPr>
      <a:lvl8pPr marL="1368926" algn="l" defTabSz="1107502" rtl="0" fontAlgn="base">
        <a:spcBef>
          <a:spcPct val="0"/>
        </a:spcBef>
        <a:spcAft>
          <a:spcPct val="0"/>
        </a:spcAft>
        <a:defRPr sz="2400">
          <a:solidFill>
            <a:schemeClr val="accent1"/>
          </a:solidFill>
          <a:latin typeface="Arial" charset="0"/>
          <a:cs typeface="Arial" charset="0"/>
        </a:defRPr>
      </a:lvl8pPr>
      <a:lvl9pPr marL="1825233" algn="l" defTabSz="1107502" rtl="0" fontAlgn="base">
        <a:spcBef>
          <a:spcPct val="0"/>
        </a:spcBef>
        <a:spcAft>
          <a:spcPct val="0"/>
        </a:spcAft>
        <a:defRPr sz="2400">
          <a:solidFill>
            <a:schemeClr val="accent1"/>
          </a:solidFill>
          <a:latin typeface="Arial" charset="0"/>
          <a:cs typeface="Arial" charset="0"/>
        </a:defRPr>
      </a:lvl9pPr>
    </p:titleStyle>
    <p:bodyStyle>
      <a:lvl1pPr marL="223838" indent="-223838" algn="l" defTabSz="898525"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5138" indent="-238125" algn="l" defTabSz="898525" rtl="0" eaLnBrk="0" fontAlgn="base" hangingPunct="0">
        <a:spcBef>
          <a:spcPct val="20000"/>
        </a:spcBef>
        <a:spcAft>
          <a:spcPct val="0"/>
        </a:spcAft>
        <a:buClr>
          <a:schemeClr val="tx2"/>
        </a:buClr>
        <a:buChar char="–"/>
        <a:defRPr sz="1400">
          <a:solidFill>
            <a:schemeClr val="tx1"/>
          </a:solidFill>
          <a:latin typeface="+mn-lt"/>
          <a:cs typeface="+mn-cs"/>
        </a:defRPr>
      </a:lvl2pPr>
      <a:lvl3pPr marL="690563" indent="-222250" algn="l" defTabSz="898525" rtl="0" eaLnBrk="0" fontAlgn="base" hangingPunct="0">
        <a:spcBef>
          <a:spcPct val="20000"/>
        </a:spcBef>
        <a:spcAft>
          <a:spcPct val="0"/>
        </a:spcAft>
        <a:buClr>
          <a:schemeClr val="tx2"/>
        </a:buClr>
        <a:buChar char="–"/>
        <a:defRPr sz="1200">
          <a:solidFill>
            <a:schemeClr val="tx1"/>
          </a:solidFill>
          <a:latin typeface="+mn-lt"/>
          <a:cs typeface="+mn-cs"/>
        </a:defRPr>
      </a:lvl3pPr>
      <a:lvl4pPr marL="914400" indent="-222250" algn="l" defTabSz="898525" rtl="0" eaLnBrk="0" fontAlgn="base" hangingPunct="0">
        <a:spcBef>
          <a:spcPct val="20000"/>
        </a:spcBef>
        <a:spcAft>
          <a:spcPct val="0"/>
        </a:spcAft>
        <a:buClr>
          <a:schemeClr val="tx2"/>
        </a:buClr>
        <a:buChar char="–"/>
        <a:defRPr sz="1000">
          <a:solidFill>
            <a:schemeClr val="tx1"/>
          </a:solidFill>
          <a:latin typeface="+mn-lt"/>
          <a:cs typeface="+mn-cs"/>
        </a:defRPr>
      </a:lvl4pPr>
      <a:lvl5pPr marL="1139825" indent="-222250" algn="l" defTabSz="1162050"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1629"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7934"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4244"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0551"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2616" rtl="0" eaLnBrk="1" latinLnBrk="0" hangingPunct="1">
        <a:defRPr sz="1800" kern="1200">
          <a:solidFill>
            <a:schemeClr val="tx1"/>
          </a:solidFill>
          <a:latin typeface="+mn-lt"/>
          <a:ea typeface="+mn-ea"/>
          <a:cs typeface="+mn-cs"/>
        </a:defRPr>
      </a:lvl1pPr>
      <a:lvl2pPr marL="456308" algn="l" defTabSz="912616" rtl="0" eaLnBrk="1" latinLnBrk="0" hangingPunct="1">
        <a:defRPr sz="1800" kern="1200">
          <a:solidFill>
            <a:schemeClr val="tx1"/>
          </a:solidFill>
          <a:latin typeface="+mn-lt"/>
          <a:ea typeface="+mn-ea"/>
          <a:cs typeface="+mn-cs"/>
        </a:defRPr>
      </a:lvl2pPr>
      <a:lvl3pPr marL="912616" algn="l" defTabSz="912616" rtl="0" eaLnBrk="1" latinLnBrk="0" hangingPunct="1">
        <a:defRPr sz="1800" kern="1200">
          <a:solidFill>
            <a:schemeClr val="tx1"/>
          </a:solidFill>
          <a:latin typeface="+mn-lt"/>
          <a:ea typeface="+mn-ea"/>
          <a:cs typeface="+mn-cs"/>
        </a:defRPr>
      </a:lvl3pPr>
      <a:lvl4pPr marL="1368926" algn="l" defTabSz="912616" rtl="0" eaLnBrk="1" latinLnBrk="0" hangingPunct="1">
        <a:defRPr sz="1800" kern="1200">
          <a:solidFill>
            <a:schemeClr val="tx1"/>
          </a:solidFill>
          <a:latin typeface="+mn-lt"/>
          <a:ea typeface="+mn-ea"/>
          <a:cs typeface="+mn-cs"/>
        </a:defRPr>
      </a:lvl4pPr>
      <a:lvl5pPr marL="1825233" algn="l" defTabSz="912616" rtl="0" eaLnBrk="1" latinLnBrk="0" hangingPunct="1">
        <a:defRPr sz="1800" kern="1200">
          <a:solidFill>
            <a:schemeClr val="tx1"/>
          </a:solidFill>
          <a:latin typeface="+mn-lt"/>
          <a:ea typeface="+mn-ea"/>
          <a:cs typeface="+mn-cs"/>
        </a:defRPr>
      </a:lvl5pPr>
      <a:lvl6pPr marL="2281545" algn="l" defTabSz="912616" rtl="0" eaLnBrk="1" latinLnBrk="0" hangingPunct="1">
        <a:defRPr sz="1800" kern="1200">
          <a:solidFill>
            <a:schemeClr val="tx1"/>
          </a:solidFill>
          <a:latin typeface="+mn-lt"/>
          <a:ea typeface="+mn-ea"/>
          <a:cs typeface="+mn-cs"/>
        </a:defRPr>
      </a:lvl6pPr>
      <a:lvl7pPr marL="2737851" algn="l" defTabSz="912616" rtl="0" eaLnBrk="1" latinLnBrk="0" hangingPunct="1">
        <a:defRPr sz="1800" kern="1200">
          <a:solidFill>
            <a:schemeClr val="tx1"/>
          </a:solidFill>
          <a:latin typeface="+mn-lt"/>
          <a:ea typeface="+mn-ea"/>
          <a:cs typeface="+mn-cs"/>
        </a:defRPr>
      </a:lvl7pPr>
      <a:lvl8pPr marL="3194161" algn="l" defTabSz="912616" rtl="0" eaLnBrk="1" latinLnBrk="0" hangingPunct="1">
        <a:defRPr sz="1800" kern="1200">
          <a:solidFill>
            <a:schemeClr val="tx1"/>
          </a:solidFill>
          <a:latin typeface="+mn-lt"/>
          <a:ea typeface="+mn-ea"/>
          <a:cs typeface="+mn-cs"/>
        </a:defRPr>
      </a:lvl8pPr>
      <a:lvl9pPr marL="3650469" algn="l" defTabSz="91261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434" name="Rectangle 246"/>
          <p:cNvSpPr>
            <a:spLocks noGrp="1" noChangeArrowheads="1"/>
          </p:cNvSpPr>
          <p:nvPr>
            <p:ph type="title"/>
          </p:nvPr>
        </p:nvSpPr>
        <p:spPr bwMode="auto">
          <a:xfrm>
            <a:off x="576275" y="311156"/>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98" numCol="1" anchor="t" anchorCtr="0" compatLnSpc="1">
            <a:prstTxWarp prst="textNoShape">
              <a:avLst/>
            </a:prstTxWarp>
          </a:bodyPr>
          <a:lstStyle/>
          <a:p>
            <a:pPr lvl="0"/>
            <a:r>
              <a:rPr lang="en-GB" altLang="en-US" smtClean="0"/>
              <a:t>Click to edit Master title style</a:t>
            </a:r>
          </a:p>
        </p:txBody>
      </p:sp>
      <p:sp>
        <p:nvSpPr>
          <p:cNvPr id="18435" name="Rectangle 85"/>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71" tIns="48037" rIns="96071" bIns="48037" anchor="ctr"/>
          <a:lstStyle>
            <a:lvl1pPr defTabSz="900113">
              <a:defRPr sz="1200" b="1">
                <a:solidFill>
                  <a:schemeClr val="tx1"/>
                </a:solidFill>
                <a:latin typeface="Arial" charset="0"/>
                <a:cs typeface="Arial" charset="0"/>
              </a:defRPr>
            </a:lvl1pPr>
            <a:lvl2pPr marL="742950" indent="-285750" defTabSz="900113">
              <a:defRPr sz="1200" b="1">
                <a:solidFill>
                  <a:schemeClr val="tx1"/>
                </a:solidFill>
                <a:latin typeface="Arial" charset="0"/>
                <a:cs typeface="Arial" charset="0"/>
              </a:defRPr>
            </a:lvl2pPr>
            <a:lvl3pPr marL="1143000" indent="-228600" defTabSz="900113">
              <a:defRPr sz="1200" b="1">
                <a:solidFill>
                  <a:schemeClr val="tx1"/>
                </a:solidFill>
                <a:latin typeface="Arial" charset="0"/>
                <a:cs typeface="Arial" charset="0"/>
              </a:defRPr>
            </a:lvl3pPr>
            <a:lvl4pPr marL="1600200" indent="-228600" defTabSz="900113">
              <a:defRPr sz="1200" b="1">
                <a:solidFill>
                  <a:schemeClr val="tx1"/>
                </a:solidFill>
                <a:latin typeface="Arial" charset="0"/>
                <a:cs typeface="Arial" charset="0"/>
              </a:defRPr>
            </a:lvl4pPr>
            <a:lvl5pPr marL="2057400" indent="-228600" defTabSz="900113">
              <a:defRPr sz="1200" b="1">
                <a:solidFill>
                  <a:schemeClr val="tx1"/>
                </a:solidFill>
                <a:latin typeface="Arial" charset="0"/>
                <a:cs typeface="Arial" charset="0"/>
              </a:defRPr>
            </a:lvl5pPr>
            <a:lvl6pPr marL="2514600" indent="-228600" algn="ctr" defTabSz="900113" eaLnBrk="0" fontAlgn="base" hangingPunct="0">
              <a:spcBef>
                <a:spcPct val="0"/>
              </a:spcBef>
              <a:spcAft>
                <a:spcPct val="0"/>
              </a:spcAft>
              <a:defRPr sz="1200" b="1">
                <a:solidFill>
                  <a:schemeClr val="tx1"/>
                </a:solidFill>
                <a:latin typeface="Arial" charset="0"/>
                <a:cs typeface="Arial" charset="0"/>
              </a:defRPr>
            </a:lvl6pPr>
            <a:lvl7pPr marL="2971800" indent="-228600" algn="ctr" defTabSz="900113" eaLnBrk="0" fontAlgn="base" hangingPunct="0">
              <a:spcBef>
                <a:spcPct val="0"/>
              </a:spcBef>
              <a:spcAft>
                <a:spcPct val="0"/>
              </a:spcAft>
              <a:defRPr sz="1200" b="1">
                <a:solidFill>
                  <a:schemeClr val="tx1"/>
                </a:solidFill>
                <a:latin typeface="Arial" charset="0"/>
                <a:cs typeface="Arial" charset="0"/>
              </a:defRPr>
            </a:lvl7pPr>
            <a:lvl8pPr marL="3429000" indent="-228600" algn="ctr" defTabSz="900113" eaLnBrk="0" fontAlgn="base" hangingPunct="0">
              <a:spcBef>
                <a:spcPct val="0"/>
              </a:spcBef>
              <a:spcAft>
                <a:spcPct val="0"/>
              </a:spcAft>
              <a:defRPr sz="1200" b="1">
                <a:solidFill>
                  <a:schemeClr val="tx1"/>
                </a:solidFill>
                <a:latin typeface="Arial" charset="0"/>
                <a:cs typeface="Arial" charset="0"/>
              </a:defRPr>
            </a:lvl8pPr>
            <a:lvl9pPr marL="3886200" indent="-228600" algn="ctr" defTabSz="900113" eaLnBrk="0" fontAlgn="base" hangingPunct="0">
              <a:spcBef>
                <a:spcPct val="0"/>
              </a:spcBef>
              <a:spcAft>
                <a:spcPct val="0"/>
              </a:spcAft>
              <a:defRPr sz="1200" b="1">
                <a:solidFill>
                  <a:schemeClr val="tx1"/>
                </a:solidFill>
                <a:latin typeface="Arial" charset="0"/>
                <a:cs typeface="Arial" charset="0"/>
              </a:defRPr>
            </a:lvl9pPr>
          </a:lstStyle>
          <a:p>
            <a:pPr>
              <a:spcBef>
                <a:spcPct val="50000"/>
              </a:spcBef>
            </a:pPr>
            <a:endParaRPr lang="en-US" altLang="en-US" sz="700" b="0" i="1" smtClean="0">
              <a:solidFill>
                <a:srgbClr val="000000"/>
              </a:solidFill>
            </a:endParaRPr>
          </a:p>
        </p:txBody>
      </p:sp>
      <p:sp>
        <p:nvSpPr>
          <p:cNvPr id="749615" name="Text Box 47"/>
          <p:cNvSpPr txBox="1">
            <a:spLocks noChangeArrowheads="1"/>
          </p:cNvSpPr>
          <p:nvPr/>
        </p:nvSpPr>
        <p:spPr bwMode="auto">
          <a:xfrm rot="-5400000">
            <a:off x="10094913" y="547688"/>
            <a:ext cx="379412" cy="93662"/>
          </a:xfrm>
          <a:prstGeom prst="rect">
            <a:avLst/>
          </a:prstGeom>
          <a:noFill/>
          <a:ln w="12700">
            <a:noFill/>
            <a:miter lim="800000"/>
            <a:headEnd type="none" w="sm" len="sm"/>
            <a:tailEnd type="none" w="sm" len="sm"/>
          </a:ln>
          <a:effectLst/>
        </p:spPr>
        <p:txBody>
          <a:bodyPr wrap="none" lIns="0" tIns="0" rIns="0" bIns="0">
            <a:spAutoFit/>
          </a:bodyPr>
          <a:lstStyle>
            <a:lvl1pPr defTabSz="901700">
              <a:spcBef>
                <a:spcPct val="50000"/>
              </a:spcBef>
              <a:defRPr sz="600" b="1" i="1">
                <a:solidFill>
                  <a:schemeClr val="tx1"/>
                </a:solidFill>
                <a:latin typeface="Arial" charset="0"/>
                <a:cs typeface="Arial" charset="0"/>
              </a:defRPr>
            </a:lvl1pPr>
            <a:lvl2pPr marL="781050" indent="-300038" defTabSz="901700">
              <a:spcBef>
                <a:spcPct val="50000"/>
              </a:spcBef>
              <a:defRPr sz="600" b="1" i="1">
                <a:solidFill>
                  <a:schemeClr val="tx1"/>
                </a:solidFill>
                <a:latin typeface="Arial" charset="0"/>
                <a:cs typeface="Arial" charset="0"/>
              </a:defRPr>
            </a:lvl2pPr>
            <a:lvl3pPr marL="1201738" indent="-241300" defTabSz="901700">
              <a:spcBef>
                <a:spcPct val="50000"/>
              </a:spcBef>
              <a:defRPr sz="600" b="1" i="1">
                <a:solidFill>
                  <a:schemeClr val="tx1"/>
                </a:solidFill>
                <a:latin typeface="Arial" charset="0"/>
                <a:cs typeface="Arial" charset="0"/>
              </a:defRPr>
            </a:lvl3pPr>
            <a:lvl4pPr marL="1682750" indent="-241300" defTabSz="901700">
              <a:spcBef>
                <a:spcPct val="50000"/>
              </a:spcBef>
              <a:defRPr sz="600" b="1" i="1">
                <a:solidFill>
                  <a:schemeClr val="tx1"/>
                </a:solidFill>
                <a:latin typeface="Arial" charset="0"/>
                <a:cs typeface="Arial" charset="0"/>
              </a:defRPr>
            </a:lvl4pPr>
            <a:lvl5pPr marL="2162175" indent="-241300" defTabSz="901700">
              <a:spcBef>
                <a:spcPct val="50000"/>
              </a:spcBef>
              <a:defRPr sz="600" b="1" i="1">
                <a:solidFill>
                  <a:schemeClr val="tx1"/>
                </a:solidFill>
                <a:latin typeface="Arial" charset="0"/>
                <a:cs typeface="Arial" charset="0"/>
              </a:defRPr>
            </a:lvl5pPr>
            <a:lvl6pPr marL="2619375" indent="-241300" algn="ctr" defTabSz="901700" eaLnBrk="0" fontAlgn="base" hangingPunct="0">
              <a:spcBef>
                <a:spcPct val="50000"/>
              </a:spcBef>
              <a:spcAft>
                <a:spcPct val="0"/>
              </a:spcAft>
              <a:defRPr sz="600" b="1" i="1">
                <a:solidFill>
                  <a:schemeClr val="tx1"/>
                </a:solidFill>
                <a:latin typeface="Arial" charset="0"/>
                <a:cs typeface="Arial" charset="0"/>
              </a:defRPr>
            </a:lvl6pPr>
            <a:lvl7pPr marL="3076575" indent="-241300" algn="ctr" defTabSz="901700" eaLnBrk="0" fontAlgn="base" hangingPunct="0">
              <a:spcBef>
                <a:spcPct val="50000"/>
              </a:spcBef>
              <a:spcAft>
                <a:spcPct val="0"/>
              </a:spcAft>
              <a:defRPr sz="600" b="1" i="1">
                <a:solidFill>
                  <a:schemeClr val="tx1"/>
                </a:solidFill>
                <a:latin typeface="Arial" charset="0"/>
                <a:cs typeface="Arial" charset="0"/>
              </a:defRPr>
            </a:lvl7pPr>
            <a:lvl8pPr marL="3533775" indent="-241300" algn="ctr" defTabSz="901700" eaLnBrk="0" fontAlgn="base" hangingPunct="0">
              <a:spcBef>
                <a:spcPct val="50000"/>
              </a:spcBef>
              <a:spcAft>
                <a:spcPct val="0"/>
              </a:spcAft>
              <a:defRPr sz="600" b="1" i="1">
                <a:solidFill>
                  <a:schemeClr val="tx1"/>
                </a:solidFill>
                <a:latin typeface="Arial" charset="0"/>
                <a:cs typeface="Arial" charset="0"/>
              </a:defRPr>
            </a:lvl8pPr>
            <a:lvl9pPr marL="3990975" indent="-241300" algn="ctr" defTabSz="901700" eaLnBrk="0" fontAlgn="base" hangingPunct="0">
              <a:spcBef>
                <a:spcPct val="50000"/>
              </a:spcBef>
              <a:spcAft>
                <a:spcPct val="0"/>
              </a:spcAft>
              <a:defRPr sz="600" b="1" i="1">
                <a:solidFill>
                  <a:schemeClr val="tx1"/>
                </a:solidFill>
                <a:latin typeface="Arial" charset="0"/>
                <a:cs typeface="Arial" charset="0"/>
              </a:defRPr>
            </a:lvl9pPr>
          </a:lstStyle>
          <a:p>
            <a:pPr algn="r">
              <a:spcBef>
                <a:spcPct val="0"/>
              </a:spcBef>
              <a:defRPr/>
            </a:pPr>
            <a:r>
              <a:rPr lang="en-GB" b="0" i="0" smtClean="0">
                <a:solidFill>
                  <a:srgbClr val="A5A6A9"/>
                </a:solidFill>
              </a:rPr>
              <a:t>GPS52269</a:t>
            </a:r>
          </a:p>
        </p:txBody>
      </p:sp>
      <p:sp>
        <p:nvSpPr>
          <p:cNvPr id="18437" name="Rectangle 365"/>
          <p:cNvSpPr>
            <a:spLocks noGrp="1" noChangeArrowheads="1"/>
          </p:cNvSpPr>
          <p:nvPr>
            <p:ph type="body" idx="1"/>
          </p:nvPr>
        </p:nvSpPr>
        <p:spPr bwMode="auto">
          <a:xfrm>
            <a:off x="576275" y="1320806"/>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96"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sp>
        <p:nvSpPr>
          <p:cNvPr id="18438"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00113">
              <a:defRPr sz="1200" b="1">
                <a:solidFill>
                  <a:schemeClr val="tx1"/>
                </a:solidFill>
                <a:latin typeface="Arial" charset="0"/>
                <a:cs typeface="Arial" charset="0"/>
              </a:defRPr>
            </a:lvl1pPr>
            <a:lvl2pPr marL="742950" indent="-285750" defTabSz="900113">
              <a:defRPr sz="1200" b="1">
                <a:solidFill>
                  <a:schemeClr val="tx1"/>
                </a:solidFill>
                <a:latin typeface="Arial" charset="0"/>
                <a:cs typeface="Arial" charset="0"/>
              </a:defRPr>
            </a:lvl2pPr>
            <a:lvl3pPr marL="1143000" indent="-228600" defTabSz="900113">
              <a:defRPr sz="1200" b="1">
                <a:solidFill>
                  <a:schemeClr val="tx1"/>
                </a:solidFill>
                <a:latin typeface="Arial" charset="0"/>
                <a:cs typeface="Arial" charset="0"/>
              </a:defRPr>
            </a:lvl3pPr>
            <a:lvl4pPr marL="1600200" indent="-228600" defTabSz="900113">
              <a:defRPr sz="1200" b="1">
                <a:solidFill>
                  <a:schemeClr val="tx1"/>
                </a:solidFill>
                <a:latin typeface="Arial" charset="0"/>
                <a:cs typeface="Arial" charset="0"/>
              </a:defRPr>
            </a:lvl4pPr>
            <a:lvl5pPr marL="2057400" indent="-228600" defTabSz="900113">
              <a:defRPr sz="1200" b="1">
                <a:solidFill>
                  <a:schemeClr val="tx1"/>
                </a:solidFill>
                <a:latin typeface="Arial" charset="0"/>
                <a:cs typeface="Arial" charset="0"/>
              </a:defRPr>
            </a:lvl5pPr>
            <a:lvl6pPr marL="2514600" indent="-228600" algn="ctr" defTabSz="900113" eaLnBrk="0" fontAlgn="base" hangingPunct="0">
              <a:spcBef>
                <a:spcPct val="0"/>
              </a:spcBef>
              <a:spcAft>
                <a:spcPct val="0"/>
              </a:spcAft>
              <a:defRPr sz="1200" b="1">
                <a:solidFill>
                  <a:schemeClr val="tx1"/>
                </a:solidFill>
                <a:latin typeface="Arial" charset="0"/>
                <a:cs typeface="Arial" charset="0"/>
              </a:defRPr>
            </a:lvl6pPr>
            <a:lvl7pPr marL="2971800" indent="-228600" algn="ctr" defTabSz="900113" eaLnBrk="0" fontAlgn="base" hangingPunct="0">
              <a:spcBef>
                <a:spcPct val="0"/>
              </a:spcBef>
              <a:spcAft>
                <a:spcPct val="0"/>
              </a:spcAft>
              <a:defRPr sz="1200" b="1">
                <a:solidFill>
                  <a:schemeClr val="tx1"/>
                </a:solidFill>
                <a:latin typeface="Arial" charset="0"/>
                <a:cs typeface="Arial" charset="0"/>
              </a:defRPr>
            </a:lvl7pPr>
            <a:lvl8pPr marL="3429000" indent="-228600" algn="ctr" defTabSz="900113" eaLnBrk="0" fontAlgn="base" hangingPunct="0">
              <a:spcBef>
                <a:spcPct val="0"/>
              </a:spcBef>
              <a:spcAft>
                <a:spcPct val="0"/>
              </a:spcAft>
              <a:defRPr sz="1200" b="1">
                <a:solidFill>
                  <a:schemeClr val="tx1"/>
                </a:solidFill>
                <a:latin typeface="Arial" charset="0"/>
                <a:cs typeface="Arial" charset="0"/>
              </a:defRPr>
            </a:lvl8pPr>
            <a:lvl9pPr marL="3886200" indent="-228600" algn="ctr" defTabSz="900113" eaLnBrk="0" fontAlgn="base" hangingPunct="0">
              <a:spcBef>
                <a:spcPct val="0"/>
              </a:spcBef>
              <a:spcAft>
                <a:spcPct val="0"/>
              </a:spcAft>
              <a:defRPr sz="1200" b="1">
                <a:solidFill>
                  <a:schemeClr val="tx1"/>
                </a:solidFill>
                <a:latin typeface="Arial" charset="0"/>
                <a:cs typeface="Arial" charset="0"/>
              </a:defRPr>
            </a:lvl9pPr>
          </a:lstStyle>
          <a:p>
            <a:fld id="{05C937D7-84EE-472C-8064-CE7795634B12}" type="slidenum">
              <a:rPr lang="en-GB" altLang="en-US" sz="1100" b="0" smtClean="0">
                <a:solidFill>
                  <a:srgbClr val="000000"/>
                </a:solidFill>
              </a:rPr>
              <a:pPr/>
              <a:t>‹#›</a:t>
            </a:fld>
            <a:endParaRPr lang="en-GB" altLang="en-US" sz="1100" b="0" smtClean="0">
              <a:solidFill>
                <a:srgbClr val="000000"/>
              </a:solidFill>
            </a:endParaRPr>
          </a:p>
        </p:txBody>
      </p:sp>
      <p:sp>
        <p:nvSpPr>
          <p:cNvPr id="3257" name="Rectangle 185"/>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01553">
              <a:defRPr sz="1100">
                <a:solidFill>
                  <a:srgbClr val="A5A6A9"/>
                </a:solidFill>
                <a:latin typeface="Arial" charset="0"/>
                <a:cs typeface="Arial" charset="0"/>
              </a:defRPr>
            </a:lvl1pPr>
          </a:lstStyle>
          <a:p>
            <a:pPr>
              <a:defRPr/>
            </a:pPr>
            <a:endParaRPr lang="en-GB"/>
          </a:p>
        </p:txBody>
      </p:sp>
    </p:spTree>
    <p:extLst>
      <p:ext uri="{BB962C8B-B14F-4D97-AF65-F5344CB8AC3E}">
        <p14:creationId xmlns:p14="http://schemas.microsoft.com/office/powerpoint/2010/main" val="50781301"/>
      </p:ext>
    </p:extLst>
  </p:cSld>
  <p:clrMap bg1="lt1" tx1="dk1" bg2="lt2" tx2="dk2" accent1="accent1" accent2="accent2" accent3="accent3" accent4="accent4" accent5="accent5" accent6="accent6" hlink="hlink" folHlink="folHlink"/>
  <p:sldLayoutIdLst>
    <p:sldLayoutId id="2147488150" r:id="rId1"/>
    <p:sldLayoutId id="2147488151" r:id="rId2"/>
    <p:sldLayoutId id="2147488152" r:id="rId3"/>
    <p:sldLayoutId id="2147488153" r:id="rId4"/>
    <p:sldLayoutId id="2147488154" r:id="rId5"/>
    <p:sldLayoutId id="2147488155" r:id="rId6"/>
    <p:sldLayoutId id="2147488156" r:id="rId7"/>
    <p:sldLayoutId id="2147488157" r:id="rId8"/>
    <p:sldLayoutId id="2147488158" r:id="rId9"/>
    <p:sldLayoutId id="2147488159" r:id="rId10"/>
    <p:sldLayoutId id="2147488160" r:id="rId11"/>
    <p:sldLayoutId id="2147488161" r:id="rId12"/>
  </p:sldLayoutIdLst>
  <p:timing>
    <p:tnLst>
      <p:par>
        <p:cTn id="1" dur="indefinite" restart="never" nodeType="tmRoot"/>
      </p:par>
    </p:tnLst>
  </p:timing>
  <p:hf sldNum="0" hdr="0" dt="0"/>
  <p:txStyles>
    <p:titleStyle>
      <a:lvl1pPr algn="l" defTabSz="1163638"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638"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638"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638"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638" rtl="0" eaLnBrk="0" fontAlgn="base" hangingPunct="0">
        <a:lnSpc>
          <a:spcPct val="90000"/>
        </a:lnSpc>
        <a:spcBef>
          <a:spcPct val="0"/>
        </a:spcBef>
        <a:spcAft>
          <a:spcPct val="0"/>
        </a:spcAft>
        <a:defRPr sz="2200">
          <a:solidFill>
            <a:schemeClr val="tx2"/>
          </a:solidFill>
          <a:latin typeface="Arial" charset="0"/>
          <a:cs typeface="Arial" charset="0"/>
        </a:defRPr>
      </a:lvl5pPr>
      <a:lvl6pPr marL="457126" algn="l" defTabSz="1109483" rtl="0" fontAlgn="base">
        <a:spcBef>
          <a:spcPct val="0"/>
        </a:spcBef>
        <a:spcAft>
          <a:spcPct val="0"/>
        </a:spcAft>
        <a:defRPr sz="2400">
          <a:solidFill>
            <a:schemeClr val="accent1"/>
          </a:solidFill>
          <a:latin typeface="Arial" charset="0"/>
          <a:cs typeface="Arial" charset="0"/>
        </a:defRPr>
      </a:lvl6pPr>
      <a:lvl7pPr marL="914251" algn="l" defTabSz="1109483" rtl="0" fontAlgn="base">
        <a:spcBef>
          <a:spcPct val="0"/>
        </a:spcBef>
        <a:spcAft>
          <a:spcPct val="0"/>
        </a:spcAft>
        <a:defRPr sz="2400">
          <a:solidFill>
            <a:schemeClr val="accent1"/>
          </a:solidFill>
          <a:latin typeface="Arial" charset="0"/>
          <a:cs typeface="Arial" charset="0"/>
        </a:defRPr>
      </a:lvl7pPr>
      <a:lvl8pPr marL="1371377" algn="l" defTabSz="1109483" rtl="0" fontAlgn="base">
        <a:spcBef>
          <a:spcPct val="0"/>
        </a:spcBef>
        <a:spcAft>
          <a:spcPct val="0"/>
        </a:spcAft>
        <a:defRPr sz="2400">
          <a:solidFill>
            <a:schemeClr val="accent1"/>
          </a:solidFill>
          <a:latin typeface="Arial" charset="0"/>
          <a:cs typeface="Arial" charset="0"/>
        </a:defRPr>
      </a:lvl8pPr>
      <a:lvl9pPr marL="1828502" algn="l" defTabSz="1109483" rtl="0" fontAlgn="base">
        <a:spcBef>
          <a:spcPct val="0"/>
        </a:spcBef>
        <a:spcAft>
          <a:spcPct val="0"/>
        </a:spcAft>
        <a:defRPr sz="2400">
          <a:solidFill>
            <a:schemeClr val="accent1"/>
          </a:solidFill>
          <a:latin typeface="Arial" charset="0"/>
          <a:cs typeface="Arial" charset="0"/>
        </a:defRPr>
      </a:lvl9pPr>
    </p:titleStyle>
    <p:bodyStyle>
      <a:lvl1pPr marL="223838" indent="-223838" algn="l" defTabSz="90011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5138" indent="-238125" algn="l" defTabSz="900113" rtl="0" eaLnBrk="0" fontAlgn="base" hangingPunct="0">
        <a:spcBef>
          <a:spcPct val="20000"/>
        </a:spcBef>
        <a:spcAft>
          <a:spcPct val="0"/>
        </a:spcAft>
        <a:buClr>
          <a:schemeClr val="tx2"/>
        </a:buClr>
        <a:buChar char="–"/>
        <a:defRPr sz="1400">
          <a:solidFill>
            <a:schemeClr val="tx1"/>
          </a:solidFill>
          <a:latin typeface="+mn-lt"/>
          <a:cs typeface="+mn-cs"/>
        </a:defRPr>
      </a:lvl2pPr>
      <a:lvl3pPr marL="690563" indent="-222250" algn="l" defTabSz="900113" rtl="0" eaLnBrk="0" fontAlgn="base" hangingPunct="0">
        <a:spcBef>
          <a:spcPct val="20000"/>
        </a:spcBef>
        <a:spcAft>
          <a:spcPct val="0"/>
        </a:spcAft>
        <a:buClr>
          <a:schemeClr val="tx2"/>
        </a:buClr>
        <a:buChar char="–"/>
        <a:defRPr sz="1200">
          <a:solidFill>
            <a:schemeClr val="tx1"/>
          </a:solidFill>
          <a:latin typeface="+mn-lt"/>
          <a:cs typeface="+mn-cs"/>
        </a:defRPr>
      </a:lvl3pPr>
      <a:lvl4pPr marL="915988" indent="-222250" algn="l" defTabSz="900113" rtl="0" eaLnBrk="0" fontAlgn="base" hangingPunct="0">
        <a:spcBef>
          <a:spcPct val="20000"/>
        </a:spcBef>
        <a:spcAft>
          <a:spcPct val="0"/>
        </a:spcAft>
        <a:buClr>
          <a:schemeClr val="tx2"/>
        </a:buClr>
        <a:buChar char="–"/>
        <a:defRPr sz="1000">
          <a:solidFill>
            <a:schemeClr val="tx1"/>
          </a:solidFill>
          <a:latin typeface="+mn-lt"/>
          <a:cs typeface="+mn-cs"/>
        </a:defRPr>
      </a:lvl4pPr>
      <a:lvl5pPr marL="1141413" indent="-222250" algn="l" defTabSz="1163638"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4387" indent="-212691" algn="l" defTabSz="110948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512" indent="-212691" algn="l" defTabSz="110948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8638" indent="-212691" algn="l" defTabSz="110948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5763" indent="-212691" algn="l" defTabSz="110948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6"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2" algn="l" defTabSz="914251" rtl="0" eaLnBrk="1" latinLnBrk="0" hangingPunct="1">
        <a:defRPr sz="1800" kern="1200">
          <a:solidFill>
            <a:schemeClr val="tx1"/>
          </a:solidFill>
          <a:latin typeface="+mn-lt"/>
          <a:ea typeface="+mn-ea"/>
          <a:cs typeface="+mn-cs"/>
        </a:defRPr>
      </a:lvl5pPr>
      <a:lvl6pPr marL="2285628" algn="l" defTabSz="914251" rtl="0" eaLnBrk="1" latinLnBrk="0" hangingPunct="1">
        <a:defRPr sz="1800" kern="1200">
          <a:solidFill>
            <a:schemeClr val="tx1"/>
          </a:solidFill>
          <a:latin typeface="+mn-lt"/>
          <a:ea typeface="+mn-ea"/>
          <a:cs typeface="+mn-cs"/>
        </a:defRPr>
      </a:lvl6pPr>
      <a:lvl7pPr marL="2742754" algn="l" defTabSz="914251" rtl="0" eaLnBrk="1" latinLnBrk="0" hangingPunct="1">
        <a:defRPr sz="1800" kern="1200">
          <a:solidFill>
            <a:schemeClr val="tx1"/>
          </a:solidFill>
          <a:latin typeface="+mn-lt"/>
          <a:ea typeface="+mn-ea"/>
          <a:cs typeface="+mn-cs"/>
        </a:defRPr>
      </a:lvl7pPr>
      <a:lvl8pPr marL="3199879"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46"/>
          <p:cNvSpPr>
            <a:spLocks noGrp="1" noChangeArrowheads="1"/>
          </p:cNvSpPr>
          <p:nvPr>
            <p:ph type="title"/>
          </p:nvPr>
        </p:nvSpPr>
        <p:spPr bwMode="auto">
          <a:xfrm>
            <a:off x="576275" y="311156"/>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66" numCol="1" anchor="t" anchorCtr="0" compatLnSpc="1">
            <a:prstTxWarp prst="textNoShape">
              <a:avLst/>
            </a:prstTxWarp>
          </a:bodyPr>
          <a:lstStyle/>
          <a:p>
            <a:pPr lvl="0"/>
            <a:r>
              <a:rPr lang="en-GB" altLang="en-US" smtClean="0"/>
              <a:t>Click to edit Master title style</a:t>
            </a:r>
          </a:p>
        </p:txBody>
      </p:sp>
      <p:sp>
        <p:nvSpPr>
          <p:cNvPr id="2051" name="Rectangle 85"/>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00" tIns="47952" rIns="95900" bIns="47952" anchor="ct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sp>
        <p:nvSpPr>
          <p:cNvPr id="2052" name="Rectangle 365"/>
          <p:cNvSpPr>
            <a:spLocks noGrp="1" noChangeArrowheads="1"/>
          </p:cNvSpPr>
          <p:nvPr>
            <p:ph type="body" idx="1"/>
          </p:nvPr>
        </p:nvSpPr>
        <p:spPr bwMode="auto">
          <a:xfrm>
            <a:off x="576275" y="1320806"/>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57"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sp>
        <p:nvSpPr>
          <p:cNvPr id="2053"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defRPr/>
            </a:pPr>
            <a:fld id="{267A27B4-5D96-4C46-B8ED-05EC9C3F897E}" type="slidenum">
              <a:rPr lang="en-GB" altLang="en-US" sz="1100" b="0" smtClean="0">
                <a:solidFill>
                  <a:srgbClr val="000000"/>
                </a:solidFill>
              </a:rPr>
              <a:pPr>
                <a:defRPr/>
              </a:pPr>
              <a:t>‹#›</a:t>
            </a:fld>
            <a:endParaRPr lang="en-GB" altLang="en-US" sz="1100" b="0" smtClean="0">
              <a:solidFill>
                <a:srgbClr val="000000"/>
              </a:solidFill>
            </a:endParaRPr>
          </a:p>
        </p:txBody>
      </p:sp>
      <p:sp>
        <p:nvSpPr>
          <p:cNvPr id="3257" name="Rectangle 185"/>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8525">
              <a:defRPr sz="1100" smtClean="0">
                <a:solidFill>
                  <a:srgbClr val="A5A6A9"/>
                </a:solidFill>
              </a:defRPr>
            </a:lvl1pPr>
          </a:lstStyle>
          <a:p>
            <a:pPr>
              <a:defRPr/>
            </a:pPr>
            <a:endParaRPr lang="en-US" altLang="en-US">
              <a:latin typeface="Arial" charset="0"/>
              <a:cs typeface="Arial" charset="0"/>
            </a:endParaRPr>
          </a:p>
        </p:txBody>
      </p:sp>
    </p:spTree>
    <p:extLst>
      <p:ext uri="{BB962C8B-B14F-4D97-AF65-F5344CB8AC3E}">
        <p14:creationId xmlns:p14="http://schemas.microsoft.com/office/powerpoint/2010/main" val="2172181071"/>
      </p:ext>
    </p:extLst>
  </p:cSld>
  <p:clrMap bg1="lt1" tx1="dk1" bg2="lt2" tx2="dk2" accent1="accent1" accent2="accent2" accent3="accent3" accent4="accent4" accent5="accent5" accent6="accent6" hlink="hlink" folHlink="folHlink"/>
  <p:sldLayoutIdLst>
    <p:sldLayoutId id="2147488164" r:id="rId1"/>
    <p:sldLayoutId id="2147488165" r:id="rId2"/>
    <p:sldLayoutId id="2147488166" r:id="rId3"/>
    <p:sldLayoutId id="2147488167" r:id="rId4"/>
    <p:sldLayoutId id="2147488168" r:id="rId5"/>
    <p:sldLayoutId id="2147488169" r:id="rId6"/>
    <p:sldLayoutId id="2147488170" r:id="rId7"/>
    <p:sldLayoutId id="2147488171" r:id="rId8"/>
    <p:sldLayoutId id="2147488172" r:id="rId9"/>
    <p:sldLayoutId id="2147488173" r:id="rId10"/>
    <p:sldLayoutId id="2147488174" r:id="rId11"/>
    <p:sldLayoutId id="2147488175" r:id="rId12"/>
  </p:sldLayoutIdLst>
  <p:timing>
    <p:tnLst>
      <p:par>
        <p:cTn id="1" dur="indefinite" restart="never" nodeType="tmRoot"/>
      </p:par>
    </p:tnLst>
  </p:timing>
  <p:hf sldNum="0" hdr="0" dt="0"/>
  <p:txStyles>
    <p:titleStyle>
      <a:lvl1pPr algn="l" defTabSz="1162050"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5pPr>
      <a:lvl6pPr marL="456308" algn="l" defTabSz="1107502" rtl="0" fontAlgn="base">
        <a:spcBef>
          <a:spcPct val="0"/>
        </a:spcBef>
        <a:spcAft>
          <a:spcPct val="0"/>
        </a:spcAft>
        <a:defRPr sz="2400">
          <a:solidFill>
            <a:schemeClr val="accent1"/>
          </a:solidFill>
          <a:latin typeface="Arial" charset="0"/>
          <a:cs typeface="Arial" charset="0"/>
        </a:defRPr>
      </a:lvl6pPr>
      <a:lvl7pPr marL="912616" algn="l" defTabSz="1107502" rtl="0" fontAlgn="base">
        <a:spcBef>
          <a:spcPct val="0"/>
        </a:spcBef>
        <a:spcAft>
          <a:spcPct val="0"/>
        </a:spcAft>
        <a:defRPr sz="2400">
          <a:solidFill>
            <a:schemeClr val="accent1"/>
          </a:solidFill>
          <a:latin typeface="Arial" charset="0"/>
          <a:cs typeface="Arial" charset="0"/>
        </a:defRPr>
      </a:lvl7pPr>
      <a:lvl8pPr marL="1368926" algn="l" defTabSz="1107502" rtl="0" fontAlgn="base">
        <a:spcBef>
          <a:spcPct val="0"/>
        </a:spcBef>
        <a:spcAft>
          <a:spcPct val="0"/>
        </a:spcAft>
        <a:defRPr sz="2400">
          <a:solidFill>
            <a:schemeClr val="accent1"/>
          </a:solidFill>
          <a:latin typeface="Arial" charset="0"/>
          <a:cs typeface="Arial" charset="0"/>
        </a:defRPr>
      </a:lvl8pPr>
      <a:lvl9pPr marL="1825233" algn="l" defTabSz="1107502" rtl="0" fontAlgn="base">
        <a:spcBef>
          <a:spcPct val="0"/>
        </a:spcBef>
        <a:spcAft>
          <a:spcPct val="0"/>
        </a:spcAft>
        <a:defRPr sz="2400">
          <a:solidFill>
            <a:schemeClr val="accent1"/>
          </a:solidFill>
          <a:latin typeface="Arial" charset="0"/>
          <a:cs typeface="Arial" charset="0"/>
        </a:defRPr>
      </a:lvl9pPr>
    </p:titleStyle>
    <p:bodyStyle>
      <a:lvl1pPr marL="223838" indent="-223838" algn="l" defTabSz="898525"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5138" indent="-238125" algn="l" defTabSz="898525" rtl="0" eaLnBrk="0" fontAlgn="base" hangingPunct="0">
        <a:spcBef>
          <a:spcPct val="20000"/>
        </a:spcBef>
        <a:spcAft>
          <a:spcPct val="0"/>
        </a:spcAft>
        <a:buClr>
          <a:schemeClr val="tx2"/>
        </a:buClr>
        <a:buChar char="–"/>
        <a:defRPr sz="1400">
          <a:solidFill>
            <a:schemeClr val="tx1"/>
          </a:solidFill>
          <a:latin typeface="+mn-lt"/>
          <a:cs typeface="+mn-cs"/>
        </a:defRPr>
      </a:lvl2pPr>
      <a:lvl3pPr marL="690563" indent="-222250" algn="l" defTabSz="898525" rtl="0" eaLnBrk="0" fontAlgn="base" hangingPunct="0">
        <a:spcBef>
          <a:spcPct val="20000"/>
        </a:spcBef>
        <a:spcAft>
          <a:spcPct val="0"/>
        </a:spcAft>
        <a:buClr>
          <a:schemeClr val="tx2"/>
        </a:buClr>
        <a:buChar char="–"/>
        <a:defRPr sz="1200">
          <a:solidFill>
            <a:schemeClr val="tx1"/>
          </a:solidFill>
          <a:latin typeface="+mn-lt"/>
          <a:cs typeface="+mn-cs"/>
        </a:defRPr>
      </a:lvl3pPr>
      <a:lvl4pPr marL="914400" indent="-222250" algn="l" defTabSz="898525" rtl="0" eaLnBrk="0" fontAlgn="base" hangingPunct="0">
        <a:spcBef>
          <a:spcPct val="20000"/>
        </a:spcBef>
        <a:spcAft>
          <a:spcPct val="0"/>
        </a:spcAft>
        <a:buClr>
          <a:schemeClr val="tx2"/>
        </a:buClr>
        <a:buChar char="–"/>
        <a:defRPr sz="1000">
          <a:solidFill>
            <a:schemeClr val="tx1"/>
          </a:solidFill>
          <a:latin typeface="+mn-lt"/>
          <a:cs typeface="+mn-cs"/>
        </a:defRPr>
      </a:lvl4pPr>
      <a:lvl5pPr marL="1139825" indent="-222250" algn="l" defTabSz="1162050"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1629"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7934"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4244"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0551"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2616" rtl="0" eaLnBrk="1" latinLnBrk="0" hangingPunct="1">
        <a:defRPr sz="1800" kern="1200">
          <a:solidFill>
            <a:schemeClr val="tx1"/>
          </a:solidFill>
          <a:latin typeface="+mn-lt"/>
          <a:ea typeface="+mn-ea"/>
          <a:cs typeface="+mn-cs"/>
        </a:defRPr>
      </a:lvl1pPr>
      <a:lvl2pPr marL="456308" algn="l" defTabSz="912616" rtl="0" eaLnBrk="1" latinLnBrk="0" hangingPunct="1">
        <a:defRPr sz="1800" kern="1200">
          <a:solidFill>
            <a:schemeClr val="tx1"/>
          </a:solidFill>
          <a:latin typeface="+mn-lt"/>
          <a:ea typeface="+mn-ea"/>
          <a:cs typeface="+mn-cs"/>
        </a:defRPr>
      </a:lvl2pPr>
      <a:lvl3pPr marL="912616" algn="l" defTabSz="912616" rtl="0" eaLnBrk="1" latinLnBrk="0" hangingPunct="1">
        <a:defRPr sz="1800" kern="1200">
          <a:solidFill>
            <a:schemeClr val="tx1"/>
          </a:solidFill>
          <a:latin typeface="+mn-lt"/>
          <a:ea typeface="+mn-ea"/>
          <a:cs typeface="+mn-cs"/>
        </a:defRPr>
      </a:lvl3pPr>
      <a:lvl4pPr marL="1368926" algn="l" defTabSz="912616" rtl="0" eaLnBrk="1" latinLnBrk="0" hangingPunct="1">
        <a:defRPr sz="1800" kern="1200">
          <a:solidFill>
            <a:schemeClr val="tx1"/>
          </a:solidFill>
          <a:latin typeface="+mn-lt"/>
          <a:ea typeface="+mn-ea"/>
          <a:cs typeface="+mn-cs"/>
        </a:defRPr>
      </a:lvl4pPr>
      <a:lvl5pPr marL="1825233" algn="l" defTabSz="912616" rtl="0" eaLnBrk="1" latinLnBrk="0" hangingPunct="1">
        <a:defRPr sz="1800" kern="1200">
          <a:solidFill>
            <a:schemeClr val="tx1"/>
          </a:solidFill>
          <a:latin typeface="+mn-lt"/>
          <a:ea typeface="+mn-ea"/>
          <a:cs typeface="+mn-cs"/>
        </a:defRPr>
      </a:lvl5pPr>
      <a:lvl6pPr marL="2281545" algn="l" defTabSz="912616" rtl="0" eaLnBrk="1" latinLnBrk="0" hangingPunct="1">
        <a:defRPr sz="1800" kern="1200">
          <a:solidFill>
            <a:schemeClr val="tx1"/>
          </a:solidFill>
          <a:latin typeface="+mn-lt"/>
          <a:ea typeface="+mn-ea"/>
          <a:cs typeface="+mn-cs"/>
        </a:defRPr>
      </a:lvl6pPr>
      <a:lvl7pPr marL="2737851" algn="l" defTabSz="912616" rtl="0" eaLnBrk="1" latinLnBrk="0" hangingPunct="1">
        <a:defRPr sz="1800" kern="1200">
          <a:solidFill>
            <a:schemeClr val="tx1"/>
          </a:solidFill>
          <a:latin typeface="+mn-lt"/>
          <a:ea typeface="+mn-ea"/>
          <a:cs typeface="+mn-cs"/>
        </a:defRPr>
      </a:lvl7pPr>
      <a:lvl8pPr marL="3194161" algn="l" defTabSz="912616" rtl="0" eaLnBrk="1" latinLnBrk="0" hangingPunct="1">
        <a:defRPr sz="1800" kern="1200">
          <a:solidFill>
            <a:schemeClr val="tx1"/>
          </a:solidFill>
          <a:latin typeface="+mn-lt"/>
          <a:ea typeface="+mn-ea"/>
          <a:cs typeface="+mn-cs"/>
        </a:defRPr>
      </a:lvl8pPr>
      <a:lvl9pPr marL="3650469" algn="l" defTabSz="91261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46"/>
          <p:cNvSpPr>
            <a:spLocks noGrp="1" noChangeArrowheads="1"/>
          </p:cNvSpPr>
          <p:nvPr>
            <p:ph type="title"/>
          </p:nvPr>
        </p:nvSpPr>
        <p:spPr bwMode="auto">
          <a:xfrm>
            <a:off x="576275" y="311156"/>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66" numCol="1" anchor="t" anchorCtr="0" compatLnSpc="1">
            <a:prstTxWarp prst="textNoShape">
              <a:avLst/>
            </a:prstTxWarp>
          </a:bodyPr>
          <a:lstStyle/>
          <a:p>
            <a:pPr lvl="0"/>
            <a:r>
              <a:rPr lang="en-GB" altLang="en-US" smtClean="0"/>
              <a:t>Click to edit Master title style</a:t>
            </a:r>
          </a:p>
        </p:txBody>
      </p:sp>
      <p:sp>
        <p:nvSpPr>
          <p:cNvPr id="2051" name="Rectangle 85"/>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00" tIns="47952" rIns="95900" bIns="47952" anchor="ct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sp>
        <p:nvSpPr>
          <p:cNvPr id="2052" name="Rectangle 365"/>
          <p:cNvSpPr>
            <a:spLocks noGrp="1" noChangeArrowheads="1"/>
          </p:cNvSpPr>
          <p:nvPr>
            <p:ph type="body" idx="1"/>
          </p:nvPr>
        </p:nvSpPr>
        <p:spPr bwMode="auto">
          <a:xfrm>
            <a:off x="576275" y="1320806"/>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57"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sp>
        <p:nvSpPr>
          <p:cNvPr id="2053"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defRPr/>
            </a:pPr>
            <a:fld id="{267A27B4-5D96-4C46-B8ED-05EC9C3F897E}" type="slidenum">
              <a:rPr lang="en-GB" altLang="en-US" sz="1100" b="0" smtClean="0">
                <a:solidFill>
                  <a:srgbClr val="000000"/>
                </a:solidFill>
              </a:rPr>
              <a:pPr>
                <a:defRPr/>
              </a:pPr>
              <a:t>‹#›</a:t>
            </a:fld>
            <a:endParaRPr lang="en-GB" altLang="en-US" sz="1100" b="0" smtClean="0">
              <a:solidFill>
                <a:srgbClr val="000000"/>
              </a:solidFill>
            </a:endParaRPr>
          </a:p>
        </p:txBody>
      </p:sp>
      <p:sp>
        <p:nvSpPr>
          <p:cNvPr id="3257" name="Rectangle 185"/>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8525">
              <a:defRPr sz="1100" smtClean="0">
                <a:solidFill>
                  <a:srgbClr val="A5A6A9"/>
                </a:solidFill>
              </a:defRPr>
            </a:lvl1pPr>
          </a:lstStyle>
          <a:p>
            <a:pPr>
              <a:defRPr/>
            </a:pPr>
            <a:endParaRPr lang="en-US" altLang="en-US">
              <a:latin typeface="Arial" charset="0"/>
              <a:cs typeface="Arial" charset="0"/>
            </a:endParaRPr>
          </a:p>
        </p:txBody>
      </p:sp>
    </p:spTree>
    <p:extLst>
      <p:ext uri="{BB962C8B-B14F-4D97-AF65-F5344CB8AC3E}">
        <p14:creationId xmlns:p14="http://schemas.microsoft.com/office/powerpoint/2010/main" val="332060457"/>
      </p:ext>
    </p:extLst>
  </p:cSld>
  <p:clrMap bg1="lt1" tx1="dk1" bg2="lt2" tx2="dk2" accent1="accent1" accent2="accent2" accent3="accent3" accent4="accent4" accent5="accent5" accent6="accent6" hlink="hlink" folHlink="folHlink"/>
  <p:sldLayoutIdLst>
    <p:sldLayoutId id="2147488177" r:id="rId1"/>
    <p:sldLayoutId id="2147488178" r:id="rId2"/>
    <p:sldLayoutId id="2147488179" r:id="rId3"/>
    <p:sldLayoutId id="2147488180" r:id="rId4"/>
    <p:sldLayoutId id="2147488181" r:id="rId5"/>
    <p:sldLayoutId id="2147488182" r:id="rId6"/>
    <p:sldLayoutId id="2147488183" r:id="rId7"/>
    <p:sldLayoutId id="2147488184" r:id="rId8"/>
    <p:sldLayoutId id="2147488185" r:id="rId9"/>
    <p:sldLayoutId id="2147488186" r:id="rId10"/>
    <p:sldLayoutId id="2147488187" r:id="rId11"/>
    <p:sldLayoutId id="2147488188" r:id="rId12"/>
  </p:sldLayoutIdLst>
  <p:timing>
    <p:tnLst>
      <p:par>
        <p:cTn id="1" dur="indefinite" restart="never" nodeType="tmRoot"/>
      </p:par>
    </p:tnLst>
  </p:timing>
  <p:hf sldNum="0" hdr="0" dt="0"/>
  <p:txStyles>
    <p:titleStyle>
      <a:lvl1pPr algn="l" defTabSz="1162050"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5pPr>
      <a:lvl6pPr marL="456308" algn="l" defTabSz="1107502" rtl="0" fontAlgn="base">
        <a:spcBef>
          <a:spcPct val="0"/>
        </a:spcBef>
        <a:spcAft>
          <a:spcPct val="0"/>
        </a:spcAft>
        <a:defRPr sz="2400">
          <a:solidFill>
            <a:schemeClr val="accent1"/>
          </a:solidFill>
          <a:latin typeface="Arial" charset="0"/>
          <a:cs typeface="Arial" charset="0"/>
        </a:defRPr>
      </a:lvl6pPr>
      <a:lvl7pPr marL="912616" algn="l" defTabSz="1107502" rtl="0" fontAlgn="base">
        <a:spcBef>
          <a:spcPct val="0"/>
        </a:spcBef>
        <a:spcAft>
          <a:spcPct val="0"/>
        </a:spcAft>
        <a:defRPr sz="2400">
          <a:solidFill>
            <a:schemeClr val="accent1"/>
          </a:solidFill>
          <a:latin typeface="Arial" charset="0"/>
          <a:cs typeface="Arial" charset="0"/>
        </a:defRPr>
      </a:lvl7pPr>
      <a:lvl8pPr marL="1368926" algn="l" defTabSz="1107502" rtl="0" fontAlgn="base">
        <a:spcBef>
          <a:spcPct val="0"/>
        </a:spcBef>
        <a:spcAft>
          <a:spcPct val="0"/>
        </a:spcAft>
        <a:defRPr sz="2400">
          <a:solidFill>
            <a:schemeClr val="accent1"/>
          </a:solidFill>
          <a:latin typeface="Arial" charset="0"/>
          <a:cs typeface="Arial" charset="0"/>
        </a:defRPr>
      </a:lvl8pPr>
      <a:lvl9pPr marL="1825233" algn="l" defTabSz="1107502" rtl="0" fontAlgn="base">
        <a:spcBef>
          <a:spcPct val="0"/>
        </a:spcBef>
        <a:spcAft>
          <a:spcPct val="0"/>
        </a:spcAft>
        <a:defRPr sz="2400">
          <a:solidFill>
            <a:schemeClr val="accent1"/>
          </a:solidFill>
          <a:latin typeface="Arial" charset="0"/>
          <a:cs typeface="Arial" charset="0"/>
        </a:defRPr>
      </a:lvl9pPr>
    </p:titleStyle>
    <p:bodyStyle>
      <a:lvl1pPr marL="223838" indent="-223838" algn="l" defTabSz="898525"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5138" indent="-238125" algn="l" defTabSz="898525" rtl="0" eaLnBrk="0" fontAlgn="base" hangingPunct="0">
        <a:spcBef>
          <a:spcPct val="20000"/>
        </a:spcBef>
        <a:spcAft>
          <a:spcPct val="0"/>
        </a:spcAft>
        <a:buClr>
          <a:schemeClr val="tx2"/>
        </a:buClr>
        <a:buChar char="–"/>
        <a:defRPr sz="1400">
          <a:solidFill>
            <a:schemeClr val="tx1"/>
          </a:solidFill>
          <a:latin typeface="+mn-lt"/>
          <a:cs typeface="+mn-cs"/>
        </a:defRPr>
      </a:lvl2pPr>
      <a:lvl3pPr marL="690563" indent="-222250" algn="l" defTabSz="898525" rtl="0" eaLnBrk="0" fontAlgn="base" hangingPunct="0">
        <a:spcBef>
          <a:spcPct val="20000"/>
        </a:spcBef>
        <a:spcAft>
          <a:spcPct val="0"/>
        </a:spcAft>
        <a:buClr>
          <a:schemeClr val="tx2"/>
        </a:buClr>
        <a:buChar char="–"/>
        <a:defRPr sz="1200">
          <a:solidFill>
            <a:schemeClr val="tx1"/>
          </a:solidFill>
          <a:latin typeface="+mn-lt"/>
          <a:cs typeface="+mn-cs"/>
        </a:defRPr>
      </a:lvl3pPr>
      <a:lvl4pPr marL="914400" indent="-222250" algn="l" defTabSz="898525" rtl="0" eaLnBrk="0" fontAlgn="base" hangingPunct="0">
        <a:spcBef>
          <a:spcPct val="20000"/>
        </a:spcBef>
        <a:spcAft>
          <a:spcPct val="0"/>
        </a:spcAft>
        <a:buClr>
          <a:schemeClr val="tx2"/>
        </a:buClr>
        <a:buChar char="–"/>
        <a:defRPr sz="1000">
          <a:solidFill>
            <a:schemeClr val="tx1"/>
          </a:solidFill>
          <a:latin typeface="+mn-lt"/>
          <a:cs typeface="+mn-cs"/>
        </a:defRPr>
      </a:lvl4pPr>
      <a:lvl5pPr marL="1139825" indent="-222250" algn="l" defTabSz="1162050"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1629"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7934"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4244"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0551"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2616" rtl="0" eaLnBrk="1" latinLnBrk="0" hangingPunct="1">
        <a:defRPr sz="1800" kern="1200">
          <a:solidFill>
            <a:schemeClr val="tx1"/>
          </a:solidFill>
          <a:latin typeface="+mn-lt"/>
          <a:ea typeface="+mn-ea"/>
          <a:cs typeface="+mn-cs"/>
        </a:defRPr>
      </a:lvl1pPr>
      <a:lvl2pPr marL="456308" algn="l" defTabSz="912616" rtl="0" eaLnBrk="1" latinLnBrk="0" hangingPunct="1">
        <a:defRPr sz="1800" kern="1200">
          <a:solidFill>
            <a:schemeClr val="tx1"/>
          </a:solidFill>
          <a:latin typeface="+mn-lt"/>
          <a:ea typeface="+mn-ea"/>
          <a:cs typeface="+mn-cs"/>
        </a:defRPr>
      </a:lvl2pPr>
      <a:lvl3pPr marL="912616" algn="l" defTabSz="912616" rtl="0" eaLnBrk="1" latinLnBrk="0" hangingPunct="1">
        <a:defRPr sz="1800" kern="1200">
          <a:solidFill>
            <a:schemeClr val="tx1"/>
          </a:solidFill>
          <a:latin typeface="+mn-lt"/>
          <a:ea typeface="+mn-ea"/>
          <a:cs typeface="+mn-cs"/>
        </a:defRPr>
      </a:lvl3pPr>
      <a:lvl4pPr marL="1368926" algn="l" defTabSz="912616" rtl="0" eaLnBrk="1" latinLnBrk="0" hangingPunct="1">
        <a:defRPr sz="1800" kern="1200">
          <a:solidFill>
            <a:schemeClr val="tx1"/>
          </a:solidFill>
          <a:latin typeface="+mn-lt"/>
          <a:ea typeface="+mn-ea"/>
          <a:cs typeface="+mn-cs"/>
        </a:defRPr>
      </a:lvl4pPr>
      <a:lvl5pPr marL="1825233" algn="l" defTabSz="912616" rtl="0" eaLnBrk="1" latinLnBrk="0" hangingPunct="1">
        <a:defRPr sz="1800" kern="1200">
          <a:solidFill>
            <a:schemeClr val="tx1"/>
          </a:solidFill>
          <a:latin typeface="+mn-lt"/>
          <a:ea typeface="+mn-ea"/>
          <a:cs typeface="+mn-cs"/>
        </a:defRPr>
      </a:lvl5pPr>
      <a:lvl6pPr marL="2281545" algn="l" defTabSz="912616" rtl="0" eaLnBrk="1" latinLnBrk="0" hangingPunct="1">
        <a:defRPr sz="1800" kern="1200">
          <a:solidFill>
            <a:schemeClr val="tx1"/>
          </a:solidFill>
          <a:latin typeface="+mn-lt"/>
          <a:ea typeface="+mn-ea"/>
          <a:cs typeface="+mn-cs"/>
        </a:defRPr>
      </a:lvl6pPr>
      <a:lvl7pPr marL="2737851" algn="l" defTabSz="912616" rtl="0" eaLnBrk="1" latinLnBrk="0" hangingPunct="1">
        <a:defRPr sz="1800" kern="1200">
          <a:solidFill>
            <a:schemeClr val="tx1"/>
          </a:solidFill>
          <a:latin typeface="+mn-lt"/>
          <a:ea typeface="+mn-ea"/>
          <a:cs typeface="+mn-cs"/>
        </a:defRPr>
      </a:lvl7pPr>
      <a:lvl8pPr marL="3194161" algn="l" defTabSz="912616" rtl="0" eaLnBrk="1" latinLnBrk="0" hangingPunct="1">
        <a:defRPr sz="1800" kern="1200">
          <a:solidFill>
            <a:schemeClr val="tx1"/>
          </a:solidFill>
          <a:latin typeface="+mn-lt"/>
          <a:ea typeface="+mn-ea"/>
          <a:cs typeface="+mn-cs"/>
        </a:defRPr>
      </a:lvl8pPr>
      <a:lvl9pPr marL="3650469" algn="l" defTabSz="9126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46"/>
          <p:cNvSpPr>
            <a:spLocks noGrp="1" noChangeArrowheads="1"/>
          </p:cNvSpPr>
          <p:nvPr>
            <p:ph type="title"/>
          </p:nvPr>
        </p:nvSpPr>
        <p:spPr bwMode="auto">
          <a:xfrm>
            <a:off x="576279" y="31116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83" numCol="1" anchor="t" anchorCtr="0" compatLnSpc="1">
            <a:prstTxWarp prst="textNoShape">
              <a:avLst/>
            </a:prstTxWarp>
          </a:bodyPr>
          <a:lstStyle/>
          <a:p>
            <a:pPr lvl="0"/>
            <a:r>
              <a:rPr lang="en-GB" smtClean="0"/>
              <a:t>Click to edit Master title style</a:t>
            </a:r>
          </a:p>
        </p:txBody>
      </p:sp>
      <p:sp>
        <p:nvSpPr>
          <p:cNvPr id="2051" name="Rectangle 85"/>
          <p:cNvSpPr>
            <a:spLocks noChangeArrowheads="1"/>
          </p:cNvSpPr>
          <p:nvPr/>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5" rIns="95985" bIns="47995" anchor="ctr"/>
          <a:lstStyle/>
          <a:p>
            <a:pPr defTabSz="899743">
              <a:spcBef>
                <a:spcPct val="50000"/>
              </a:spcBef>
            </a:pPr>
            <a:endParaRPr lang="en-US" sz="700" b="0" i="1" dirty="0"/>
          </a:p>
        </p:txBody>
      </p:sp>
      <p:sp>
        <p:nvSpPr>
          <p:cNvPr id="2053" name="Rectangle 365"/>
          <p:cNvSpPr>
            <a:spLocks noGrp="1" noChangeArrowheads="1"/>
          </p:cNvSpPr>
          <p:nvPr>
            <p:ph type="body" idx="1"/>
          </p:nvPr>
        </p:nvSpPr>
        <p:spPr bwMode="auto">
          <a:xfrm>
            <a:off x="576279" y="1320814"/>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75" rIns="0" bIns="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a:p>
            <a:pPr lvl="3"/>
            <a:r>
              <a:rPr lang="en-GB" smtClean="0"/>
              <a:t>Click to edit Master text styles</a:t>
            </a:r>
          </a:p>
        </p:txBody>
      </p:sp>
      <p:sp>
        <p:nvSpPr>
          <p:cNvPr id="2054"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3530E7EE-51E8-4B28-83CF-7DC199902DFB}" type="slidenum">
              <a:rPr lang="en-GB" sz="1100" b="0"/>
              <a:pPr defTabSz="899743"/>
              <a:t>‹#›</a:t>
            </a:fld>
            <a:endParaRPr lang="en-GB" sz="1100" b="0" dirty="0"/>
          </a:p>
        </p:txBody>
      </p:sp>
      <p:sp>
        <p:nvSpPr>
          <p:cNvPr id="3257" name="Rectangle 185"/>
          <p:cNvSpPr>
            <a:spLocks noGrp="1" noChangeArrowheads="1"/>
          </p:cNvSpPr>
          <p:nvPr>
            <p:ph type="ftr" sz="quarter" idx="3"/>
          </p:nvPr>
        </p:nvSpPr>
        <p:spPr bwMode="auto">
          <a:xfrm flipH="1">
            <a:off x="8857192" y="6769103"/>
            <a:ext cx="936107" cy="18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899743">
              <a:defRPr sz="1200" b="0">
                <a:solidFill>
                  <a:srgbClr val="A5A6A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7996" r:id="rId1"/>
    <p:sldLayoutId id="2147487940" r:id="rId2"/>
    <p:sldLayoutId id="2147487941" r:id="rId3"/>
    <p:sldLayoutId id="2147487942" r:id="rId4"/>
    <p:sldLayoutId id="2147487943" r:id="rId5"/>
    <p:sldLayoutId id="2147487944" r:id="rId6"/>
    <p:sldLayoutId id="2147487945" r:id="rId7"/>
    <p:sldLayoutId id="2147487946" r:id="rId8"/>
    <p:sldLayoutId id="2147487947" r:id="rId9"/>
    <p:sldLayoutId id="2147487948" r:id="rId10"/>
    <p:sldLayoutId id="2147487949" r:id="rId11"/>
    <p:sldLayoutId id="2147487950" r:id="rId12"/>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fontAlgn="base">
        <a:spcBef>
          <a:spcPct val="0"/>
        </a:spcBef>
        <a:spcAft>
          <a:spcPct val="0"/>
        </a:spcAft>
        <a:defRPr sz="2400">
          <a:solidFill>
            <a:schemeClr val="accent1"/>
          </a:solidFill>
          <a:latin typeface="Arial" charset="0"/>
          <a:cs typeface="Arial" charset="0"/>
        </a:defRPr>
      </a:lvl6pPr>
      <a:lvl7pPr marL="913432" algn="l" defTabSz="1108485" rtl="0" fontAlgn="base">
        <a:spcBef>
          <a:spcPct val="0"/>
        </a:spcBef>
        <a:spcAft>
          <a:spcPct val="0"/>
        </a:spcAft>
        <a:defRPr sz="2400">
          <a:solidFill>
            <a:schemeClr val="accent1"/>
          </a:solidFill>
          <a:latin typeface="Arial" charset="0"/>
          <a:cs typeface="Arial" charset="0"/>
        </a:defRPr>
      </a:lvl7pPr>
      <a:lvl8pPr marL="1370145" algn="l" defTabSz="1108485" rtl="0" fontAlgn="base">
        <a:spcBef>
          <a:spcPct val="0"/>
        </a:spcBef>
        <a:spcAft>
          <a:spcPct val="0"/>
        </a:spcAft>
        <a:defRPr sz="2400">
          <a:solidFill>
            <a:schemeClr val="accent1"/>
          </a:solidFill>
          <a:latin typeface="Arial" charset="0"/>
          <a:cs typeface="Arial" charset="0"/>
        </a:defRPr>
      </a:lvl8pPr>
      <a:lvl9pPr marL="1826859" algn="l" defTabSz="1108485" rtl="0" fontAlgn="base">
        <a:spcBef>
          <a:spcPct val="0"/>
        </a:spcBef>
        <a:spcAft>
          <a:spcPct val="0"/>
        </a:spcAft>
        <a:defRPr sz="2400">
          <a:solidFill>
            <a:schemeClr val="accent1"/>
          </a:solidFill>
          <a:latin typeface="Arial" charset="0"/>
          <a:cs typeface="Arial" charset="0"/>
        </a:defRPr>
      </a:lvl9pPr>
    </p:titleStyle>
    <p:bodyStyle>
      <a:lvl1pPr marL="223747" indent="-223747" algn="l" defTabSz="89974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4947" indent="-238027" algn="l" defTabSz="899743" rtl="0" eaLnBrk="0" fontAlgn="base" hangingPunct="0">
        <a:spcBef>
          <a:spcPct val="20000"/>
        </a:spcBef>
        <a:spcAft>
          <a:spcPct val="0"/>
        </a:spcAft>
        <a:buClr>
          <a:schemeClr val="tx2"/>
        </a:buClr>
        <a:buChar char="–"/>
        <a:defRPr sz="1400">
          <a:solidFill>
            <a:schemeClr val="tx1"/>
          </a:solidFill>
          <a:latin typeface="+mn-lt"/>
          <a:cs typeface="+mn-cs"/>
        </a:defRPr>
      </a:lvl2pPr>
      <a:lvl3pPr marL="690279" indent="-222159" algn="l" defTabSz="899743" rtl="0" eaLnBrk="0" fontAlgn="base" hangingPunct="0">
        <a:spcBef>
          <a:spcPct val="20000"/>
        </a:spcBef>
        <a:spcAft>
          <a:spcPct val="0"/>
        </a:spcAft>
        <a:buClr>
          <a:schemeClr val="tx2"/>
        </a:buClr>
        <a:buChar char="–"/>
        <a:defRPr sz="1200">
          <a:solidFill>
            <a:schemeClr val="tx1"/>
          </a:solidFill>
          <a:latin typeface="+mn-lt"/>
          <a:cs typeface="+mn-cs"/>
        </a:defRPr>
      </a:lvl3pPr>
      <a:lvl4pPr marL="915616" indent="-222159" algn="l" defTabSz="899743" rtl="0" eaLnBrk="0" fontAlgn="base" hangingPunct="0">
        <a:spcBef>
          <a:spcPct val="20000"/>
        </a:spcBef>
        <a:spcAft>
          <a:spcPct val="0"/>
        </a:spcAft>
        <a:buClr>
          <a:schemeClr val="tx2"/>
        </a:buClr>
        <a:buChar char="–"/>
        <a:defRPr sz="1100">
          <a:solidFill>
            <a:schemeClr val="tx1"/>
          </a:solidFill>
          <a:latin typeface="+mn-lt"/>
          <a:cs typeface="+mn-cs"/>
        </a:defRPr>
      </a:lvl4pPr>
      <a:lvl5pPr marL="1140942" indent="-222159" algn="l" defTabSz="1163159"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2998"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9711"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6427"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3140"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4"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5" algn="l" defTabSz="913432" rtl="0" eaLnBrk="1" latinLnBrk="0" hangingPunct="1">
        <a:defRPr sz="1800" kern="1200">
          <a:solidFill>
            <a:schemeClr val="tx1"/>
          </a:solidFill>
          <a:latin typeface="+mn-lt"/>
          <a:ea typeface="+mn-ea"/>
          <a:cs typeface="+mn-cs"/>
        </a:defRPr>
      </a:lvl4pPr>
      <a:lvl5pPr marL="1826859" algn="l" defTabSz="913432" rtl="0" eaLnBrk="1" latinLnBrk="0" hangingPunct="1">
        <a:defRPr sz="1800" kern="1200">
          <a:solidFill>
            <a:schemeClr val="tx1"/>
          </a:solidFill>
          <a:latin typeface="+mn-lt"/>
          <a:ea typeface="+mn-ea"/>
          <a:cs typeface="+mn-cs"/>
        </a:defRPr>
      </a:lvl5pPr>
      <a:lvl6pPr marL="2283572" algn="l" defTabSz="913432" rtl="0" eaLnBrk="1" latinLnBrk="0" hangingPunct="1">
        <a:defRPr sz="1800" kern="1200">
          <a:solidFill>
            <a:schemeClr val="tx1"/>
          </a:solidFill>
          <a:latin typeface="+mn-lt"/>
          <a:ea typeface="+mn-ea"/>
          <a:cs typeface="+mn-cs"/>
        </a:defRPr>
      </a:lvl6pPr>
      <a:lvl7pPr marL="2740286" algn="l" defTabSz="913432" rtl="0" eaLnBrk="1" latinLnBrk="0" hangingPunct="1">
        <a:defRPr sz="1800" kern="1200">
          <a:solidFill>
            <a:schemeClr val="tx1"/>
          </a:solidFill>
          <a:latin typeface="+mn-lt"/>
          <a:ea typeface="+mn-ea"/>
          <a:cs typeface="+mn-cs"/>
        </a:defRPr>
      </a:lvl7pPr>
      <a:lvl8pPr marL="3197002" algn="l" defTabSz="913432" rtl="0" eaLnBrk="1" latinLnBrk="0" hangingPunct="1">
        <a:defRPr sz="1800" kern="1200">
          <a:solidFill>
            <a:schemeClr val="tx1"/>
          </a:solidFill>
          <a:latin typeface="+mn-lt"/>
          <a:ea typeface="+mn-ea"/>
          <a:cs typeface="+mn-cs"/>
        </a:defRPr>
      </a:lvl8pPr>
      <a:lvl9pPr marL="3653716" algn="l" defTabSz="913432"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458" name="Rectangle 246"/>
          <p:cNvSpPr>
            <a:spLocks noGrp="1" noChangeArrowheads="1"/>
          </p:cNvSpPr>
          <p:nvPr>
            <p:ph type="title"/>
          </p:nvPr>
        </p:nvSpPr>
        <p:spPr bwMode="auto">
          <a:xfrm>
            <a:off x="576275" y="311156"/>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98" numCol="1" anchor="t" anchorCtr="0" compatLnSpc="1">
            <a:prstTxWarp prst="textNoShape">
              <a:avLst/>
            </a:prstTxWarp>
          </a:bodyPr>
          <a:lstStyle/>
          <a:p>
            <a:pPr lvl="0"/>
            <a:r>
              <a:rPr lang="en-GB" altLang="en-US" smtClean="0"/>
              <a:t>Click to edit Master title style</a:t>
            </a:r>
          </a:p>
        </p:txBody>
      </p:sp>
      <p:sp>
        <p:nvSpPr>
          <p:cNvPr id="18435" name="Rectangle 85"/>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71" tIns="48037" rIns="96071" bIns="48037" anchor="ctr"/>
          <a:lstStyle>
            <a:lvl1pPr defTabSz="900113">
              <a:defRPr sz="1200" b="1">
                <a:solidFill>
                  <a:schemeClr val="tx1"/>
                </a:solidFill>
                <a:latin typeface="Arial" charset="0"/>
                <a:cs typeface="Arial" charset="0"/>
              </a:defRPr>
            </a:lvl1pPr>
            <a:lvl2pPr marL="742950" indent="-285750" defTabSz="900113">
              <a:defRPr sz="1200" b="1">
                <a:solidFill>
                  <a:schemeClr val="tx1"/>
                </a:solidFill>
                <a:latin typeface="Arial" charset="0"/>
                <a:cs typeface="Arial" charset="0"/>
              </a:defRPr>
            </a:lvl2pPr>
            <a:lvl3pPr marL="1143000" indent="-228600" defTabSz="900113">
              <a:defRPr sz="1200" b="1">
                <a:solidFill>
                  <a:schemeClr val="tx1"/>
                </a:solidFill>
                <a:latin typeface="Arial" charset="0"/>
                <a:cs typeface="Arial" charset="0"/>
              </a:defRPr>
            </a:lvl3pPr>
            <a:lvl4pPr marL="1600200" indent="-228600" defTabSz="900113">
              <a:defRPr sz="1200" b="1">
                <a:solidFill>
                  <a:schemeClr val="tx1"/>
                </a:solidFill>
                <a:latin typeface="Arial" charset="0"/>
                <a:cs typeface="Arial" charset="0"/>
              </a:defRPr>
            </a:lvl4pPr>
            <a:lvl5pPr marL="2057400" indent="-228600" defTabSz="900113">
              <a:defRPr sz="1200" b="1">
                <a:solidFill>
                  <a:schemeClr val="tx1"/>
                </a:solidFill>
                <a:latin typeface="Arial" charset="0"/>
                <a:cs typeface="Arial" charset="0"/>
              </a:defRPr>
            </a:lvl5pPr>
            <a:lvl6pPr marL="2514600" indent="-228600" algn="ctr" defTabSz="900113" eaLnBrk="0" fontAlgn="base" hangingPunct="0">
              <a:spcBef>
                <a:spcPct val="0"/>
              </a:spcBef>
              <a:spcAft>
                <a:spcPct val="0"/>
              </a:spcAft>
              <a:defRPr sz="1200" b="1">
                <a:solidFill>
                  <a:schemeClr val="tx1"/>
                </a:solidFill>
                <a:latin typeface="Arial" charset="0"/>
                <a:cs typeface="Arial" charset="0"/>
              </a:defRPr>
            </a:lvl6pPr>
            <a:lvl7pPr marL="2971800" indent="-228600" algn="ctr" defTabSz="900113" eaLnBrk="0" fontAlgn="base" hangingPunct="0">
              <a:spcBef>
                <a:spcPct val="0"/>
              </a:spcBef>
              <a:spcAft>
                <a:spcPct val="0"/>
              </a:spcAft>
              <a:defRPr sz="1200" b="1">
                <a:solidFill>
                  <a:schemeClr val="tx1"/>
                </a:solidFill>
                <a:latin typeface="Arial" charset="0"/>
                <a:cs typeface="Arial" charset="0"/>
              </a:defRPr>
            </a:lvl7pPr>
            <a:lvl8pPr marL="3429000" indent="-228600" algn="ctr" defTabSz="900113" eaLnBrk="0" fontAlgn="base" hangingPunct="0">
              <a:spcBef>
                <a:spcPct val="0"/>
              </a:spcBef>
              <a:spcAft>
                <a:spcPct val="0"/>
              </a:spcAft>
              <a:defRPr sz="1200" b="1">
                <a:solidFill>
                  <a:schemeClr val="tx1"/>
                </a:solidFill>
                <a:latin typeface="Arial" charset="0"/>
                <a:cs typeface="Arial" charset="0"/>
              </a:defRPr>
            </a:lvl8pPr>
            <a:lvl9pPr marL="3886200" indent="-228600" algn="ctr" defTabSz="900113"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sp>
        <p:nvSpPr>
          <p:cNvPr id="749615" name="Text Box 47"/>
          <p:cNvSpPr txBox="1">
            <a:spLocks noChangeArrowheads="1"/>
          </p:cNvSpPr>
          <p:nvPr/>
        </p:nvSpPr>
        <p:spPr bwMode="auto">
          <a:xfrm rot="-5400000">
            <a:off x="10094913" y="547688"/>
            <a:ext cx="379412" cy="93662"/>
          </a:xfrm>
          <a:prstGeom prst="rect">
            <a:avLst/>
          </a:prstGeom>
          <a:noFill/>
          <a:ln w="12700">
            <a:noFill/>
            <a:miter lim="800000"/>
            <a:headEnd type="none" w="sm" len="sm"/>
            <a:tailEnd type="none" w="sm" len="sm"/>
          </a:ln>
          <a:effectLst/>
        </p:spPr>
        <p:txBody>
          <a:bodyPr wrap="none" lIns="0" tIns="0" rIns="0" bIns="0">
            <a:spAutoFit/>
          </a:bodyPr>
          <a:lstStyle>
            <a:lvl1pPr defTabSz="901700">
              <a:spcBef>
                <a:spcPct val="50000"/>
              </a:spcBef>
              <a:defRPr sz="600" b="1" i="1">
                <a:solidFill>
                  <a:schemeClr val="tx1"/>
                </a:solidFill>
                <a:latin typeface="Arial" charset="0"/>
                <a:cs typeface="Arial" charset="0"/>
              </a:defRPr>
            </a:lvl1pPr>
            <a:lvl2pPr marL="781050" indent="-300038" defTabSz="901700">
              <a:spcBef>
                <a:spcPct val="50000"/>
              </a:spcBef>
              <a:defRPr sz="600" b="1" i="1">
                <a:solidFill>
                  <a:schemeClr val="tx1"/>
                </a:solidFill>
                <a:latin typeface="Arial" charset="0"/>
                <a:cs typeface="Arial" charset="0"/>
              </a:defRPr>
            </a:lvl2pPr>
            <a:lvl3pPr marL="1201738" indent="-241300" defTabSz="901700">
              <a:spcBef>
                <a:spcPct val="50000"/>
              </a:spcBef>
              <a:defRPr sz="600" b="1" i="1">
                <a:solidFill>
                  <a:schemeClr val="tx1"/>
                </a:solidFill>
                <a:latin typeface="Arial" charset="0"/>
                <a:cs typeface="Arial" charset="0"/>
              </a:defRPr>
            </a:lvl3pPr>
            <a:lvl4pPr marL="1682750" indent="-241300" defTabSz="901700">
              <a:spcBef>
                <a:spcPct val="50000"/>
              </a:spcBef>
              <a:defRPr sz="600" b="1" i="1">
                <a:solidFill>
                  <a:schemeClr val="tx1"/>
                </a:solidFill>
                <a:latin typeface="Arial" charset="0"/>
                <a:cs typeface="Arial" charset="0"/>
              </a:defRPr>
            </a:lvl4pPr>
            <a:lvl5pPr marL="2162175" indent="-241300" defTabSz="901700">
              <a:spcBef>
                <a:spcPct val="50000"/>
              </a:spcBef>
              <a:defRPr sz="600" b="1" i="1">
                <a:solidFill>
                  <a:schemeClr val="tx1"/>
                </a:solidFill>
                <a:latin typeface="Arial" charset="0"/>
                <a:cs typeface="Arial" charset="0"/>
              </a:defRPr>
            </a:lvl5pPr>
            <a:lvl6pPr marL="2619375" indent="-241300" algn="ctr" defTabSz="901700" eaLnBrk="0" fontAlgn="base" hangingPunct="0">
              <a:spcBef>
                <a:spcPct val="50000"/>
              </a:spcBef>
              <a:spcAft>
                <a:spcPct val="0"/>
              </a:spcAft>
              <a:defRPr sz="600" b="1" i="1">
                <a:solidFill>
                  <a:schemeClr val="tx1"/>
                </a:solidFill>
                <a:latin typeface="Arial" charset="0"/>
                <a:cs typeface="Arial" charset="0"/>
              </a:defRPr>
            </a:lvl6pPr>
            <a:lvl7pPr marL="3076575" indent="-241300" algn="ctr" defTabSz="901700" eaLnBrk="0" fontAlgn="base" hangingPunct="0">
              <a:spcBef>
                <a:spcPct val="50000"/>
              </a:spcBef>
              <a:spcAft>
                <a:spcPct val="0"/>
              </a:spcAft>
              <a:defRPr sz="600" b="1" i="1">
                <a:solidFill>
                  <a:schemeClr val="tx1"/>
                </a:solidFill>
                <a:latin typeface="Arial" charset="0"/>
                <a:cs typeface="Arial" charset="0"/>
              </a:defRPr>
            </a:lvl7pPr>
            <a:lvl8pPr marL="3533775" indent="-241300" algn="ctr" defTabSz="901700" eaLnBrk="0" fontAlgn="base" hangingPunct="0">
              <a:spcBef>
                <a:spcPct val="50000"/>
              </a:spcBef>
              <a:spcAft>
                <a:spcPct val="0"/>
              </a:spcAft>
              <a:defRPr sz="600" b="1" i="1">
                <a:solidFill>
                  <a:schemeClr val="tx1"/>
                </a:solidFill>
                <a:latin typeface="Arial" charset="0"/>
                <a:cs typeface="Arial" charset="0"/>
              </a:defRPr>
            </a:lvl8pPr>
            <a:lvl9pPr marL="3990975" indent="-241300" algn="ctr" defTabSz="901700" eaLnBrk="0" fontAlgn="base" hangingPunct="0">
              <a:spcBef>
                <a:spcPct val="50000"/>
              </a:spcBef>
              <a:spcAft>
                <a:spcPct val="0"/>
              </a:spcAft>
              <a:defRPr sz="600" b="1" i="1">
                <a:solidFill>
                  <a:schemeClr val="tx1"/>
                </a:solidFill>
                <a:latin typeface="Arial" charset="0"/>
                <a:cs typeface="Arial" charset="0"/>
              </a:defRPr>
            </a:lvl9pPr>
          </a:lstStyle>
          <a:p>
            <a:pPr algn="r">
              <a:spcBef>
                <a:spcPct val="0"/>
              </a:spcBef>
              <a:defRPr/>
            </a:pPr>
            <a:r>
              <a:rPr lang="en-GB" b="0" i="0" dirty="0" smtClean="0">
                <a:solidFill>
                  <a:srgbClr val="A5A6A9"/>
                </a:solidFill>
              </a:rPr>
              <a:t>GPS52269</a:t>
            </a:r>
          </a:p>
        </p:txBody>
      </p:sp>
      <p:sp>
        <p:nvSpPr>
          <p:cNvPr id="19461" name="Rectangle 365"/>
          <p:cNvSpPr>
            <a:spLocks noGrp="1" noChangeArrowheads="1"/>
          </p:cNvSpPr>
          <p:nvPr>
            <p:ph type="body" idx="1"/>
          </p:nvPr>
        </p:nvSpPr>
        <p:spPr bwMode="auto">
          <a:xfrm>
            <a:off x="576275" y="1320806"/>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96"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sp>
        <p:nvSpPr>
          <p:cNvPr id="18438"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00113">
              <a:defRPr sz="1200" b="1">
                <a:solidFill>
                  <a:schemeClr val="tx1"/>
                </a:solidFill>
                <a:latin typeface="Arial" charset="0"/>
                <a:cs typeface="Arial" charset="0"/>
              </a:defRPr>
            </a:lvl1pPr>
            <a:lvl2pPr marL="742950" indent="-285750" defTabSz="900113">
              <a:defRPr sz="1200" b="1">
                <a:solidFill>
                  <a:schemeClr val="tx1"/>
                </a:solidFill>
                <a:latin typeface="Arial" charset="0"/>
                <a:cs typeface="Arial" charset="0"/>
              </a:defRPr>
            </a:lvl2pPr>
            <a:lvl3pPr marL="1143000" indent="-228600" defTabSz="900113">
              <a:defRPr sz="1200" b="1">
                <a:solidFill>
                  <a:schemeClr val="tx1"/>
                </a:solidFill>
                <a:latin typeface="Arial" charset="0"/>
                <a:cs typeface="Arial" charset="0"/>
              </a:defRPr>
            </a:lvl3pPr>
            <a:lvl4pPr marL="1600200" indent="-228600" defTabSz="900113">
              <a:defRPr sz="1200" b="1">
                <a:solidFill>
                  <a:schemeClr val="tx1"/>
                </a:solidFill>
                <a:latin typeface="Arial" charset="0"/>
                <a:cs typeface="Arial" charset="0"/>
              </a:defRPr>
            </a:lvl4pPr>
            <a:lvl5pPr marL="2057400" indent="-228600" defTabSz="900113">
              <a:defRPr sz="1200" b="1">
                <a:solidFill>
                  <a:schemeClr val="tx1"/>
                </a:solidFill>
                <a:latin typeface="Arial" charset="0"/>
                <a:cs typeface="Arial" charset="0"/>
              </a:defRPr>
            </a:lvl5pPr>
            <a:lvl6pPr marL="2514600" indent="-228600" algn="ctr" defTabSz="900113" eaLnBrk="0" fontAlgn="base" hangingPunct="0">
              <a:spcBef>
                <a:spcPct val="0"/>
              </a:spcBef>
              <a:spcAft>
                <a:spcPct val="0"/>
              </a:spcAft>
              <a:defRPr sz="1200" b="1">
                <a:solidFill>
                  <a:schemeClr val="tx1"/>
                </a:solidFill>
                <a:latin typeface="Arial" charset="0"/>
                <a:cs typeface="Arial" charset="0"/>
              </a:defRPr>
            </a:lvl6pPr>
            <a:lvl7pPr marL="2971800" indent="-228600" algn="ctr" defTabSz="900113" eaLnBrk="0" fontAlgn="base" hangingPunct="0">
              <a:spcBef>
                <a:spcPct val="0"/>
              </a:spcBef>
              <a:spcAft>
                <a:spcPct val="0"/>
              </a:spcAft>
              <a:defRPr sz="1200" b="1">
                <a:solidFill>
                  <a:schemeClr val="tx1"/>
                </a:solidFill>
                <a:latin typeface="Arial" charset="0"/>
                <a:cs typeface="Arial" charset="0"/>
              </a:defRPr>
            </a:lvl7pPr>
            <a:lvl8pPr marL="3429000" indent="-228600" algn="ctr" defTabSz="900113" eaLnBrk="0" fontAlgn="base" hangingPunct="0">
              <a:spcBef>
                <a:spcPct val="0"/>
              </a:spcBef>
              <a:spcAft>
                <a:spcPct val="0"/>
              </a:spcAft>
              <a:defRPr sz="1200" b="1">
                <a:solidFill>
                  <a:schemeClr val="tx1"/>
                </a:solidFill>
                <a:latin typeface="Arial" charset="0"/>
                <a:cs typeface="Arial" charset="0"/>
              </a:defRPr>
            </a:lvl8pPr>
            <a:lvl9pPr marL="3886200" indent="-228600" algn="ctr" defTabSz="900113" eaLnBrk="0" fontAlgn="base" hangingPunct="0">
              <a:spcBef>
                <a:spcPct val="0"/>
              </a:spcBef>
              <a:spcAft>
                <a:spcPct val="0"/>
              </a:spcAft>
              <a:defRPr sz="1200" b="1">
                <a:solidFill>
                  <a:schemeClr val="tx1"/>
                </a:solidFill>
                <a:latin typeface="Arial" charset="0"/>
                <a:cs typeface="Arial" charset="0"/>
              </a:defRPr>
            </a:lvl9pPr>
          </a:lstStyle>
          <a:p>
            <a:pPr>
              <a:defRPr/>
            </a:pPr>
            <a:fld id="{A4983C53-E1B8-4CA5-B3B2-B3973A23306B}" type="slidenum">
              <a:rPr lang="en-GB" altLang="en-US" sz="1100" b="0" smtClean="0">
                <a:solidFill>
                  <a:srgbClr val="000000"/>
                </a:solidFill>
              </a:rPr>
              <a:pPr>
                <a:defRPr/>
              </a:pPr>
              <a:t>‹#›</a:t>
            </a:fld>
            <a:endParaRPr lang="en-GB" altLang="en-US" sz="1100" b="0" smtClean="0">
              <a:solidFill>
                <a:srgbClr val="000000"/>
              </a:solidFill>
            </a:endParaRPr>
          </a:p>
        </p:txBody>
      </p:sp>
      <p:sp>
        <p:nvSpPr>
          <p:cNvPr id="3257" name="Rectangle 185"/>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00113">
              <a:defRPr sz="1100">
                <a:solidFill>
                  <a:srgbClr val="A5A6A9"/>
                </a:solidFill>
              </a:defRPr>
            </a:lvl1pPr>
          </a:lstStyle>
          <a:p>
            <a:pPr>
              <a:defRPr/>
            </a:pPr>
            <a:endParaRPr lang="en-US" altLang="en-US">
              <a:latin typeface="Arial" charset="0"/>
              <a:cs typeface="Arial" charset="0"/>
            </a:endParaRPr>
          </a:p>
        </p:txBody>
      </p:sp>
    </p:spTree>
    <p:extLst>
      <p:ext uri="{BB962C8B-B14F-4D97-AF65-F5344CB8AC3E}">
        <p14:creationId xmlns:p14="http://schemas.microsoft.com/office/powerpoint/2010/main" val="2729409804"/>
      </p:ext>
    </p:extLst>
  </p:cSld>
  <p:clrMap bg1="lt1" tx1="dk1" bg2="lt2" tx2="dk2" accent1="accent1" accent2="accent2" accent3="accent3" accent4="accent4" accent5="accent5" accent6="accent6" hlink="hlink" folHlink="folHlink"/>
  <p:sldLayoutIdLst>
    <p:sldLayoutId id="2147488190" r:id="rId1"/>
    <p:sldLayoutId id="2147488191" r:id="rId2"/>
    <p:sldLayoutId id="2147488192" r:id="rId3"/>
    <p:sldLayoutId id="2147488193" r:id="rId4"/>
    <p:sldLayoutId id="2147488194" r:id="rId5"/>
    <p:sldLayoutId id="2147488195" r:id="rId6"/>
    <p:sldLayoutId id="2147488196" r:id="rId7"/>
    <p:sldLayoutId id="2147488197" r:id="rId8"/>
    <p:sldLayoutId id="2147488198" r:id="rId9"/>
    <p:sldLayoutId id="2147488199" r:id="rId10"/>
    <p:sldLayoutId id="2147488200" r:id="rId11"/>
    <p:sldLayoutId id="2147488201" r:id="rId12"/>
  </p:sldLayoutIdLst>
  <p:timing>
    <p:tnLst>
      <p:par>
        <p:cTn id="1" dur="indefinite" restart="never" nodeType="tmRoot"/>
      </p:par>
    </p:tnLst>
  </p:timing>
  <p:hf sldNum="0" hdr="0" dt="0"/>
  <p:txStyles>
    <p:titleStyle>
      <a:lvl1pPr algn="l" defTabSz="1163638"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638"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638"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638"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638" rtl="0" eaLnBrk="0" fontAlgn="base" hangingPunct="0">
        <a:lnSpc>
          <a:spcPct val="90000"/>
        </a:lnSpc>
        <a:spcBef>
          <a:spcPct val="0"/>
        </a:spcBef>
        <a:spcAft>
          <a:spcPct val="0"/>
        </a:spcAft>
        <a:defRPr sz="2200">
          <a:solidFill>
            <a:schemeClr val="tx2"/>
          </a:solidFill>
          <a:latin typeface="Arial" charset="0"/>
          <a:cs typeface="Arial" charset="0"/>
        </a:defRPr>
      </a:lvl5pPr>
      <a:lvl6pPr marL="457126" algn="l" defTabSz="1109483" rtl="0" fontAlgn="base">
        <a:spcBef>
          <a:spcPct val="0"/>
        </a:spcBef>
        <a:spcAft>
          <a:spcPct val="0"/>
        </a:spcAft>
        <a:defRPr sz="2400">
          <a:solidFill>
            <a:schemeClr val="accent1"/>
          </a:solidFill>
          <a:latin typeface="Arial" charset="0"/>
          <a:cs typeface="Arial" charset="0"/>
        </a:defRPr>
      </a:lvl6pPr>
      <a:lvl7pPr marL="914251" algn="l" defTabSz="1109483" rtl="0" fontAlgn="base">
        <a:spcBef>
          <a:spcPct val="0"/>
        </a:spcBef>
        <a:spcAft>
          <a:spcPct val="0"/>
        </a:spcAft>
        <a:defRPr sz="2400">
          <a:solidFill>
            <a:schemeClr val="accent1"/>
          </a:solidFill>
          <a:latin typeface="Arial" charset="0"/>
          <a:cs typeface="Arial" charset="0"/>
        </a:defRPr>
      </a:lvl7pPr>
      <a:lvl8pPr marL="1371377" algn="l" defTabSz="1109483" rtl="0" fontAlgn="base">
        <a:spcBef>
          <a:spcPct val="0"/>
        </a:spcBef>
        <a:spcAft>
          <a:spcPct val="0"/>
        </a:spcAft>
        <a:defRPr sz="2400">
          <a:solidFill>
            <a:schemeClr val="accent1"/>
          </a:solidFill>
          <a:latin typeface="Arial" charset="0"/>
          <a:cs typeface="Arial" charset="0"/>
        </a:defRPr>
      </a:lvl8pPr>
      <a:lvl9pPr marL="1828502" algn="l" defTabSz="1109483" rtl="0" fontAlgn="base">
        <a:spcBef>
          <a:spcPct val="0"/>
        </a:spcBef>
        <a:spcAft>
          <a:spcPct val="0"/>
        </a:spcAft>
        <a:defRPr sz="2400">
          <a:solidFill>
            <a:schemeClr val="accent1"/>
          </a:solidFill>
          <a:latin typeface="Arial" charset="0"/>
          <a:cs typeface="Arial" charset="0"/>
        </a:defRPr>
      </a:lvl9pPr>
    </p:titleStyle>
    <p:bodyStyle>
      <a:lvl1pPr marL="223838" indent="-223838" algn="l" defTabSz="90011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5138" indent="-238125" algn="l" defTabSz="900113" rtl="0" eaLnBrk="0" fontAlgn="base" hangingPunct="0">
        <a:spcBef>
          <a:spcPct val="20000"/>
        </a:spcBef>
        <a:spcAft>
          <a:spcPct val="0"/>
        </a:spcAft>
        <a:buClr>
          <a:schemeClr val="tx2"/>
        </a:buClr>
        <a:buChar char="–"/>
        <a:defRPr sz="1400">
          <a:solidFill>
            <a:schemeClr val="tx1"/>
          </a:solidFill>
          <a:latin typeface="+mn-lt"/>
          <a:cs typeface="+mn-cs"/>
        </a:defRPr>
      </a:lvl2pPr>
      <a:lvl3pPr marL="690563" indent="-222250" algn="l" defTabSz="900113" rtl="0" eaLnBrk="0" fontAlgn="base" hangingPunct="0">
        <a:spcBef>
          <a:spcPct val="20000"/>
        </a:spcBef>
        <a:spcAft>
          <a:spcPct val="0"/>
        </a:spcAft>
        <a:buClr>
          <a:schemeClr val="tx2"/>
        </a:buClr>
        <a:buChar char="–"/>
        <a:defRPr sz="1200">
          <a:solidFill>
            <a:schemeClr val="tx1"/>
          </a:solidFill>
          <a:latin typeface="+mn-lt"/>
          <a:cs typeface="+mn-cs"/>
        </a:defRPr>
      </a:lvl3pPr>
      <a:lvl4pPr marL="915988" indent="-222250" algn="l" defTabSz="900113" rtl="0" eaLnBrk="0" fontAlgn="base" hangingPunct="0">
        <a:spcBef>
          <a:spcPct val="20000"/>
        </a:spcBef>
        <a:spcAft>
          <a:spcPct val="0"/>
        </a:spcAft>
        <a:buClr>
          <a:schemeClr val="tx2"/>
        </a:buClr>
        <a:buChar char="–"/>
        <a:defRPr sz="1000">
          <a:solidFill>
            <a:schemeClr val="tx1"/>
          </a:solidFill>
          <a:latin typeface="+mn-lt"/>
          <a:cs typeface="+mn-cs"/>
        </a:defRPr>
      </a:lvl4pPr>
      <a:lvl5pPr marL="1141413" indent="-222250" algn="l" defTabSz="1163638"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4387" indent="-212691" algn="l" defTabSz="110948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512" indent="-212691" algn="l" defTabSz="110948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8638" indent="-212691" algn="l" defTabSz="110948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5763" indent="-212691" algn="l" defTabSz="110948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6"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2" algn="l" defTabSz="914251" rtl="0" eaLnBrk="1" latinLnBrk="0" hangingPunct="1">
        <a:defRPr sz="1800" kern="1200">
          <a:solidFill>
            <a:schemeClr val="tx1"/>
          </a:solidFill>
          <a:latin typeface="+mn-lt"/>
          <a:ea typeface="+mn-ea"/>
          <a:cs typeface="+mn-cs"/>
        </a:defRPr>
      </a:lvl5pPr>
      <a:lvl6pPr marL="2285628" algn="l" defTabSz="914251" rtl="0" eaLnBrk="1" latinLnBrk="0" hangingPunct="1">
        <a:defRPr sz="1800" kern="1200">
          <a:solidFill>
            <a:schemeClr val="tx1"/>
          </a:solidFill>
          <a:latin typeface="+mn-lt"/>
          <a:ea typeface="+mn-ea"/>
          <a:cs typeface="+mn-cs"/>
        </a:defRPr>
      </a:lvl6pPr>
      <a:lvl7pPr marL="2742754" algn="l" defTabSz="914251" rtl="0" eaLnBrk="1" latinLnBrk="0" hangingPunct="1">
        <a:defRPr sz="1800" kern="1200">
          <a:solidFill>
            <a:schemeClr val="tx1"/>
          </a:solidFill>
          <a:latin typeface="+mn-lt"/>
          <a:ea typeface="+mn-ea"/>
          <a:cs typeface="+mn-cs"/>
        </a:defRPr>
      </a:lvl7pPr>
      <a:lvl8pPr marL="3199879"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3" name="Red box"/>
          <p:cNvSpPr>
            <a:spLocks noChangeArrowheads="1"/>
          </p:cNvSpPr>
          <p:nvPr/>
        </p:nvSpPr>
        <p:spPr bwMode="gray">
          <a:xfrm>
            <a:off x="215910" y="311157"/>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p>
            <a:pPr algn="l" defTabSz="901700" hangingPunct="1">
              <a:spcBef>
                <a:spcPct val="50000"/>
              </a:spcBef>
            </a:pPr>
            <a:endParaRPr lang="en-GB" altLang="zh-TW" sz="700" b="0" i="1" dirty="0">
              <a:solidFill>
                <a:srgbClr val="000000"/>
              </a:solidFill>
              <a:ea typeface="SimHei"/>
              <a:cs typeface="Arial" charset="0"/>
            </a:endParaRPr>
          </a:p>
        </p:txBody>
      </p:sp>
      <p:sp>
        <p:nvSpPr>
          <p:cNvPr id="27" name="Slide number"/>
          <p:cNvSpPr>
            <a:spLocks noChangeArrowheads="1"/>
          </p:cNvSpPr>
          <p:nvPr/>
        </p:nvSpPr>
        <p:spPr bwMode="gray">
          <a:xfrm>
            <a:off x="5102983" y="6768606"/>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defTabSz="901700" hangingPunct="1">
              <a:spcBef>
                <a:spcPts val="0"/>
              </a:spcBef>
              <a:spcAft>
                <a:spcPts val="0"/>
              </a:spcAft>
            </a:pPr>
            <a:fld id="{1CF9EA00-886D-43B8-A53F-CB3B22E97C6F}" type="slidenum">
              <a:rPr lang="en-GB" altLang="zh-TW" sz="1100" b="0" smtClean="0">
                <a:solidFill>
                  <a:srgbClr val="000000"/>
                </a:solidFill>
                <a:ea typeface="SimHei" panose="02010609060101010101" pitchFamily="49" charset="-122"/>
                <a:cs typeface="Arial" charset="0"/>
              </a:rPr>
              <a:pPr defTabSz="901700" hangingPunct="1">
                <a:spcBef>
                  <a:spcPts val="0"/>
                </a:spcBef>
                <a:spcAft>
                  <a:spcPts val="0"/>
                </a:spcAft>
              </a:pPr>
              <a:t>‹#›</a:t>
            </a:fld>
            <a:endParaRPr lang="en-GB" altLang="zh-TW" sz="1100" b="0" dirty="0">
              <a:solidFill>
                <a:srgbClr val="000000"/>
              </a:solidFill>
              <a:ea typeface="SimHei" panose="02010609060101010101" pitchFamily="49" charset="-122"/>
              <a:cs typeface="Arial" charset="0"/>
            </a:endParaRPr>
          </a:p>
        </p:txBody>
      </p:sp>
      <p:sp>
        <p:nvSpPr>
          <p:cNvPr id="26" name="Slide title"/>
          <p:cNvSpPr>
            <a:spLocks noGrp="1" noChangeArrowheads="1"/>
          </p:cNvSpPr>
          <p:nvPr>
            <p:ph type="title"/>
          </p:nvPr>
        </p:nvSpPr>
        <p:spPr bwMode="gray">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GB" altLang="zh-TW" dirty="0" smtClean="0"/>
              <a:t>Click to edit Master title style</a:t>
            </a:r>
          </a:p>
        </p:txBody>
      </p:sp>
      <p:sp>
        <p:nvSpPr>
          <p:cNvPr id="2" name="Footer Placeholder 1"/>
          <p:cNvSpPr>
            <a:spLocks noGrp="1"/>
          </p:cNvSpPr>
          <p:nvPr>
            <p:ph type="ftr" sz="quarter" idx="3"/>
          </p:nvPr>
        </p:nvSpPr>
        <p:spPr>
          <a:xfrm>
            <a:off x="7507288" y="6768675"/>
            <a:ext cx="2286000" cy="182800"/>
          </a:xfrm>
          <a:prstGeom prst="rect">
            <a:avLst/>
          </a:prstGeom>
        </p:spPr>
        <p:txBody>
          <a:bodyPr vert="horz" wrap="square" lIns="0" tIns="0" rIns="0" bIns="0" rtlCol="0" anchor="ctr">
            <a:noAutofit/>
          </a:bodyPr>
          <a:lstStyle>
            <a:lvl1pPr algn="r" eaLnBrk="0" fontAlgn="base">
              <a:lnSpc>
                <a:spcPct val="100000"/>
              </a:lnSpc>
              <a:spcBef>
                <a:spcPts val="0"/>
              </a:spcBef>
              <a:spcAft>
                <a:spcPts val="0"/>
              </a:spcAft>
              <a:defRPr sz="1100" b="1" i="0" u="none">
                <a:solidFill>
                  <a:srgbClr val="A6A6A6"/>
                </a:solidFill>
                <a:latin typeface="Arial" panose="020B0604020202020204" pitchFamily="34" charset="0"/>
                <a:ea typeface="SimHei" panose="02010609060101010101" pitchFamily="49" charset="-122"/>
              </a:defRPr>
            </a:lvl1pPr>
          </a:lstStyle>
          <a:p>
            <a:pPr hangingPunct="1"/>
            <a:endParaRPr lang="en-GB" dirty="0">
              <a:cs typeface="Arial" charset="0"/>
            </a:endParaRPr>
          </a:p>
        </p:txBody>
      </p:sp>
    </p:spTree>
    <p:extLst>
      <p:ext uri="{BB962C8B-B14F-4D97-AF65-F5344CB8AC3E}">
        <p14:creationId xmlns:p14="http://schemas.microsoft.com/office/powerpoint/2010/main" val="1136073163"/>
      </p:ext>
    </p:extLst>
  </p:cSld>
  <p:clrMap bg1="lt1" tx1="dk1" bg2="lt2" tx2="dk2" accent1="accent1" accent2="accent2" accent3="accent3" accent4="accent4" accent5="accent5" accent6="accent6" hlink="hlink" folHlink="folHlink"/>
  <p:sldLayoutIdLst>
    <p:sldLayoutId id="2147488203" r:id="rId1"/>
    <p:sldLayoutId id="2147488204" r:id="rId2"/>
    <p:sldLayoutId id="2147488205" r:id="rId3"/>
    <p:sldLayoutId id="2147488206" r:id="rId4"/>
    <p:sldLayoutId id="2147488207" r:id="rId5"/>
    <p:sldLayoutId id="2147488208" r:id="rId6"/>
    <p:sldLayoutId id="2147488209" r:id="rId7"/>
    <p:sldLayoutId id="2147488210" r:id="rId8"/>
    <p:sldLayoutId id="2147488211" r:id="rId9"/>
    <p:sldLayoutId id="2147488212" r:id="rId10"/>
  </p:sldLayoutIdLst>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2200" baseline="0">
          <a:solidFill>
            <a:schemeClr val="tx2"/>
          </a:solidFill>
          <a:latin typeface="Arial" panose="020B0604020202020204" pitchFamily="34" charset="0"/>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0" indent="0" algn="l" defTabSz="901700" rtl="0" eaLnBrk="0" fontAlgn="base" hangingPunct="0">
        <a:spcBef>
          <a:spcPts val="200"/>
        </a:spcBef>
        <a:spcAft>
          <a:spcPct val="0"/>
        </a:spcAft>
        <a:buClr>
          <a:schemeClr val="tx2"/>
        </a:buClr>
        <a:buFont typeface="Symbol" pitchFamily="18" charset="2"/>
        <a:buNone/>
        <a:defRPr lang="en-GB" altLang="zh-TW" sz="1600" baseline="0" dirty="0" smtClean="0">
          <a:solidFill>
            <a:schemeClr val="tx1"/>
          </a:solidFill>
          <a:latin typeface="Arial" panose="020B0604020202020204" pitchFamily="34" charset="0"/>
          <a:ea typeface="SimHei"/>
          <a:cs typeface="+mn-cs"/>
        </a:defRPr>
      </a:lvl1pPr>
      <a:lvl2pPr marL="227013" indent="-227013" algn="l" defTabSz="901700" rtl="0" eaLnBrk="0" fontAlgn="base" hangingPunct="0">
        <a:spcBef>
          <a:spcPts val="200"/>
        </a:spcBef>
        <a:spcAft>
          <a:spcPct val="0"/>
        </a:spcAft>
        <a:buClr>
          <a:schemeClr val="tx2"/>
        </a:buClr>
        <a:buFont typeface="Symbol" pitchFamily="18" charset="2"/>
        <a:buChar char="·"/>
        <a:defRPr lang="en-GB" altLang="zh-TW" sz="1600" baseline="0" dirty="0" smtClean="0">
          <a:solidFill>
            <a:schemeClr val="tx1"/>
          </a:solidFill>
          <a:latin typeface="Arial" panose="020B0604020202020204" pitchFamily="34" charset="0"/>
          <a:ea typeface="SimHei"/>
          <a:cs typeface="+mn-cs"/>
        </a:defRPr>
      </a:lvl2pPr>
      <a:lvl3pPr marL="460375" indent="-233363" algn="l" defTabSz="901700" rtl="0" eaLnBrk="0" fontAlgn="base" hangingPunct="0">
        <a:spcBef>
          <a:spcPts val="200"/>
        </a:spcBef>
        <a:spcAft>
          <a:spcPct val="0"/>
        </a:spcAft>
        <a:buClr>
          <a:schemeClr val="tx2"/>
        </a:buClr>
        <a:buChar char="–"/>
        <a:defRPr lang="en-GB" altLang="zh-TW" sz="1400" baseline="0" dirty="0" smtClean="0">
          <a:solidFill>
            <a:schemeClr val="tx1"/>
          </a:solidFill>
          <a:latin typeface="Arial" panose="020B0604020202020204" pitchFamily="34" charset="0"/>
          <a:ea typeface="SimHei"/>
          <a:cs typeface="+mn-cs"/>
        </a:defRPr>
      </a:lvl3pPr>
      <a:lvl4pPr marL="687388" indent="-227013" algn="l" defTabSz="901700" rtl="0" eaLnBrk="0" fontAlgn="base" hangingPunct="0">
        <a:spcBef>
          <a:spcPts val="200"/>
        </a:spcBef>
        <a:spcAft>
          <a:spcPct val="0"/>
        </a:spcAft>
        <a:buClr>
          <a:schemeClr val="tx2"/>
        </a:buClr>
        <a:buChar char="–"/>
        <a:defRPr lang="en-GB" altLang="zh-TW" sz="1200" baseline="0" dirty="0" smtClean="0">
          <a:solidFill>
            <a:schemeClr val="tx1"/>
          </a:solidFill>
          <a:latin typeface="Arial" panose="020B0604020202020204" pitchFamily="34" charset="0"/>
          <a:ea typeface="SimHei"/>
          <a:cs typeface="+mn-cs"/>
        </a:defRPr>
      </a:lvl4pPr>
      <a:lvl5pPr marL="914400" indent="-227013" algn="l" defTabSz="1165225" rtl="0" eaLnBrk="0" fontAlgn="base" hangingPunct="0">
        <a:spcBef>
          <a:spcPts val="200"/>
        </a:spcBef>
        <a:spcAft>
          <a:spcPct val="0"/>
        </a:spcAft>
        <a:buClr>
          <a:schemeClr val="tx2"/>
        </a:buClr>
        <a:buFont typeface="Times New Roman" pitchFamily="18" charset="0"/>
        <a:buChar char="–"/>
        <a:defRPr lang="en-GB" altLang="zh-TW" sz="1000" dirty="0">
          <a:solidFill>
            <a:schemeClr val="tx1"/>
          </a:solidFill>
          <a:latin typeface="Arial" panose="020B0604020202020204" pitchFamily="34" charset="0"/>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40C122C8-0CF6-45E7-831B-3D3EF67D4955}" type="slidenum">
              <a:rPr lang="en-GB" sz="1100" b="0">
                <a:solidFill>
                  <a:srgbClr val="000000"/>
                </a:solidFill>
              </a:rPr>
              <a:pPr defTabSz="899743"/>
              <a:t>‹#›</a:t>
            </a:fld>
            <a:endParaRPr lang="en-GB" sz="1100" b="0" dirty="0">
              <a:solidFill>
                <a:srgbClr val="000000"/>
              </a:solidFill>
            </a:endParaRPr>
          </a:p>
        </p:txBody>
      </p:sp>
      <p:sp>
        <p:nvSpPr>
          <p:cNvPr id="1027" name="Line 102"/>
          <p:cNvSpPr>
            <a:spLocks noChangeShapeType="1"/>
          </p:cNvSpPr>
          <p:nvPr/>
        </p:nvSpPr>
        <p:spPr bwMode="auto">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3" tIns="45672" rIns="91343" bIns="45672" anchor="ctr"/>
          <a:lstStyle/>
          <a:p>
            <a:endParaRPr lang="en-US" dirty="0">
              <a:solidFill>
                <a:srgbClr val="000000"/>
              </a:solidFill>
            </a:endParaRPr>
          </a:p>
        </p:txBody>
      </p:sp>
      <p:sp>
        <p:nvSpPr>
          <p:cNvPr id="1028" name="Rectangle 246"/>
          <p:cNvSpPr>
            <a:spLocks noGrp="1" noChangeArrowheads="1"/>
          </p:cNvSpPr>
          <p:nvPr>
            <p:ph type="title"/>
          </p:nvPr>
        </p:nvSpPr>
        <p:spPr bwMode="auto">
          <a:xfrm>
            <a:off x="576279" y="311165"/>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7983" numCol="1" anchor="t" anchorCtr="0" compatLnSpc="1">
            <a:prstTxWarp prst="textNoShape">
              <a:avLst/>
            </a:prstTxWarp>
          </a:bodyPr>
          <a:lstStyle/>
          <a:p>
            <a:pPr lvl="0"/>
            <a:r>
              <a:rPr lang="en-GB" smtClean="0"/>
              <a:t>Click to edit Master title style</a:t>
            </a:r>
          </a:p>
        </p:txBody>
      </p:sp>
      <p:sp>
        <p:nvSpPr>
          <p:cNvPr id="1029" name="Rectangle 365"/>
          <p:cNvSpPr>
            <a:spLocks noGrp="1" noChangeArrowheads="1"/>
          </p:cNvSpPr>
          <p:nvPr>
            <p:ph type="body" idx="1"/>
          </p:nvPr>
        </p:nvSpPr>
        <p:spPr bwMode="auto">
          <a:xfrm>
            <a:off x="2736850" y="1320814"/>
            <a:ext cx="7056438"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21575" rIns="0" bIns="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a:p>
            <a:pPr lvl="3"/>
            <a:r>
              <a:rPr lang="en-GB" smtClean="0"/>
              <a:t>Click to edit Master text styles</a:t>
            </a:r>
          </a:p>
        </p:txBody>
      </p:sp>
      <p:sp>
        <p:nvSpPr>
          <p:cNvPr id="1031" name="Rectangle 230"/>
          <p:cNvSpPr>
            <a:spLocks noChangeArrowheads="1"/>
          </p:cNvSpPr>
          <p:nvPr/>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5" rIns="95985" bIns="47995" anchor="ctr"/>
          <a:lstStyle/>
          <a:p>
            <a:pPr defTabSz="899743">
              <a:spcBef>
                <a:spcPct val="50000"/>
              </a:spcBef>
            </a:pPr>
            <a:endParaRPr lang="en-US" sz="700" b="0" i="1" dirty="0">
              <a:solidFill>
                <a:srgbClr val="000000"/>
              </a:solidFill>
            </a:endParaRPr>
          </a:p>
        </p:txBody>
      </p:sp>
      <p:sp>
        <p:nvSpPr>
          <p:cNvPr id="2287" name="Rectangle 239"/>
          <p:cNvSpPr>
            <a:spLocks noGrp="1" noChangeArrowheads="1"/>
          </p:cNvSpPr>
          <p:nvPr>
            <p:ph type="ftr" sz="quarter" idx="3"/>
          </p:nvPr>
        </p:nvSpPr>
        <p:spPr bwMode="auto">
          <a:xfrm flipH="1">
            <a:off x="8857194" y="6768601"/>
            <a:ext cx="936105" cy="18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899743">
              <a:defRPr sz="1200" b="0">
                <a:solidFill>
                  <a:srgbClr val="A5A6A9"/>
                </a:solidFill>
              </a:defRPr>
            </a:lvl1pPr>
          </a:lstStyle>
          <a:p>
            <a:endParaRPr lang="en-US" dirty="0"/>
          </a:p>
        </p:txBody>
      </p:sp>
    </p:spTree>
    <p:extLst>
      <p:ext uri="{BB962C8B-B14F-4D97-AF65-F5344CB8AC3E}">
        <p14:creationId xmlns:p14="http://schemas.microsoft.com/office/powerpoint/2010/main" val="2425307542"/>
      </p:ext>
    </p:extLst>
  </p:cSld>
  <p:clrMap bg1="lt1" tx1="dk1" bg2="lt2" tx2="dk2" accent1="accent1" accent2="accent2" accent3="accent3" accent4="accent4" accent5="accent5" accent6="accent6" hlink="hlink" folHlink="folHlink"/>
  <p:sldLayoutIdLst>
    <p:sldLayoutId id="2147488214" r:id="rId1"/>
    <p:sldLayoutId id="2147488215" r:id="rId2"/>
    <p:sldLayoutId id="2147488216" r:id="rId3"/>
    <p:sldLayoutId id="2147488217" r:id="rId4"/>
    <p:sldLayoutId id="2147488218" r:id="rId5"/>
    <p:sldLayoutId id="2147488219" r:id="rId6"/>
    <p:sldLayoutId id="2147488220" r:id="rId7"/>
    <p:sldLayoutId id="2147488221" r:id="rId8"/>
    <p:sldLayoutId id="2147488222" r:id="rId9"/>
    <p:sldLayoutId id="2147488223" r:id="rId10"/>
    <p:sldLayoutId id="2147488224" r:id="rId11"/>
    <p:sldLayoutId id="2147488225" r:id="rId12"/>
    <p:sldLayoutId id="2147488226" r:id="rId13"/>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Arial" charset="0"/>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eaLnBrk="0" fontAlgn="base" hangingPunct="0">
        <a:spcBef>
          <a:spcPct val="0"/>
        </a:spcBef>
        <a:spcAft>
          <a:spcPct val="0"/>
        </a:spcAft>
        <a:defRPr sz="2400">
          <a:solidFill>
            <a:schemeClr val="accent1"/>
          </a:solidFill>
          <a:latin typeface="Arial" charset="0"/>
        </a:defRPr>
      </a:lvl6pPr>
      <a:lvl7pPr marL="913432" algn="l" defTabSz="1108485" rtl="0" eaLnBrk="0" fontAlgn="base" hangingPunct="0">
        <a:spcBef>
          <a:spcPct val="0"/>
        </a:spcBef>
        <a:spcAft>
          <a:spcPct val="0"/>
        </a:spcAft>
        <a:defRPr sz="2400">
          <a:solidFill>
            <a:schemeClr val="accent1"/>
          </a:solidFill>
          <a:latin typeface="Arial" charset="0"/>
        </a:defRPr>
      </a:lvl7pPr>
      <a:lvl8pPr marL="1370145" algn="l" defTabSz="1108485" rtl="0" eaLnBrk="0" fontAlgn="base" hangingPunct="0">
        <a:spcBef>
          <a:spcPct val="0"/>
        </a:spcBef>
        <a:spcAft>
          <a:spcPct val="0"/>
        </a:spcAft>
        <a:defRPr sz="2400">
          <a:solidFill>
            <a:schemeClr val="accent1"/>
          </a:solidFill>
          <a:latin typeface="Arial" charset="0"/>
        </a:defRPr>
      </a:lvl8pPr>
      <a:lvl9pPr marL="1826859" algn="l" defTabSz="1108485" rtl="0" eaLnBrk="0" fontAlgn="base" hangingPunct="0">
        <a:spcBef>
          <a:spcPct val="0"/>
        </a:spcBef>
        <a:spcAft>
          <a:spcPct val="0"/>
        </a:spcAft>
        <a:defRPr sz="2400">
          <a:solidFill>
            <a:schemeClr val="accent1"/>
          </a:solidFill>
          <a:latin typeface="Arial" charset="0"/>
        </a:defRPr>
      </a:lvl9pPr>
    </p:titleStyle>
    <p:bodyStyle>
      <a:lvl1pPr marL="223747" indent="-223747" algn="l" defTabSz="89974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4947" indent="-238027" algn="l" defTabSz="899743" rtl="0" eaLnBrk="0" fontAlgn="base" hangingPunct="0">
        <a:spcBef>
          <a:spcPct val="20000"/>
        </a:spcBef>
        <a:spcAft>
          <a:spcPct val="0"/>
        </a:spcAft>
        <a:buClr>
          <a:schemeClr val="tx2"/>
        </a:buClr>
        <a:buChar char="–"/>
        <a:defRPr sz="1400">
          <a:solidFill>
            <a:schemeClr val="tx1"/>
          </a:solidFill>
          <a:latin typeface="+mn-lt"/>
          <a:cs typeface="+mn-cs"/>
        </a:defRPr>
      </a:lvl2pPr>
      <a:lvl3pPr marL="690279" indent="-222159" algn="l" defTabSz="899743" rtl="0" eaLnBrk="0" fontAlgn="base" hangingPunct="0">
        <a:spcBef>
          <a:spcPct val="20000"/>
        </a:spcBef>
        <a:spcAft>
          <a:spcPct val="0"/>
        </a:spcAft>
        <a:buClr>
          <a:schemeClr val="tx2"/>
        </a:buClr>
        <a:buChar char="–"/>
        <a:defRPr sz="1200">
          <a:solidFill>
            <a:schemeClr val="tx1"/>
          </a:solidFill>
          <a:latin typeface="+mn-lt"/>
          <a:cs typeface="+mn-cs"/>
        </a:defRPr>
      </a:lvl3pPr>
      <a:lvl4pPr marL="915616" indent="-222159" algn="l" defTabSz="899743" rtl="0" eaLnBrk="0" fontAlgn="base" hangingPunct="0">
        <a:spcBef>
          <a:spcPct val="20000"/>
        </a:spcBef>
        <a:spcAft>
          <a:spcPct val="0"/>
        </a:spcAft>
        <a:buClr>
          <a:schemeClr val="tx2"/>
        </a:buClr>
        <a:buChar char="–"/>
        <a:defRPr sz="1100">
          <a:solidFill>
            <a:schemeClr val="tx1"/>
          </a:solidFill>
          <a:latin typeface="+mn-lt"/>
          <a:cs typeface="+mn-cs"/>
        </a:defRPr>
      </a:lvl4pPr>
      <a:lvl5pPr marL="1140942" indent="-222159" algn="l" defTabSz="899743" rtl="0" eaLnBrk="0" fontAlgn="base" hangingPunct="0">
        <a:spcBef>
          <a:spcPct val="20000"/>
        </a:spcBef>
        <a:spcAft>
          <a:spcPct val="0"/>
        </a:spcAft>
        <a:buClr>
          <a:schemeClr val="tx2"/>
        </a:buClr>
        <a:buChar char="–"/>
        <a:defRPr sz="1200">
          <a:solidFill>
            <a:schemeClr val="tx1"/>
          </a:solidFill>
          <a:latin typeface="+mn-lt"/>
          <a:cs typeface="+mn-cs"/>
        </a:defRPr>
      </a:lvl5pPr>
      <a:lvl6pPr marL="1542998"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9711"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6427"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3140"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4"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5" algn="l" defTabSz="913432" rtl="0" eaLnBrk="1" latinLnBrk="0" hangingPunct="1">
        <a:defRPr sz="1800" kern="1200">
          <a:solidFill>
            <a:schemeClr val="tx1"/>
          </a:solidFill>
          <a:latin typeface="+mn-lt"/>
          <a:ea typeface="+mn-ea"/>
          <a:cs typeface="+mn-cs"/>
        </a:defRPr>
      </a:lvl4pPr>
      <a:lvl5pPr marL="1826859" algn="l" defTabSz="913432" rtl="0" eaLnBrk="1" latinLnBrk="0" hangingPunct="1">
        <a:defRPr sz="1800" kern="1200">
          <a:solidFill>
            <a:schemeClr val="tx1"/>
          </a:solidFill>
          <a:latin typeface="+mn-lt"/>
          <a:ea typeface="+mn-ea"/>
          <a:cs typeface="+mn-cs"/>
        </a:defRPr>
      </a:lvl5pPr>
      <a:lvl6pPr marL="2283572" algn="l" defTabSz="913432" rtl="0" eaLnBrk="1" latinLnBrk="0" hangingPunct="1">
        <a:defRPr sz="1800" kern="1200">
          <a:solidFill>
            <a:schemeClr val="tx1"/>
          </a:solidFill>
          <a:latin typeface="+mn-lt"/>
          <a:ea typeface="+mn-ea"/>
          <a:cs typeface="+mn-cs"/>
        </a:defRPr>
      </a:lvl6pPr>
      <a:lvl7pPr marL="2740286" algn="l" defTabSz="913432" rtl="0" eaLnBrk="1" latinLnBrk="0" hangingPunct="1">
        <a:defRPr sz="1800" kern="1200">
          <a:solidFill>
            <a:schemeClr val="tx1"/>
          </a:solidFill>
          <a:latin typeface="+mn-lt"/>
          <a:ea typeface="+mn-ea"/>
          <a:cs typeface="+mn-cs"/>
        </a:defRPr>
      </a:lvl7pPr>
      <a:lvl8pPr marL="3197002" algn="l" defTabSz="913432" rtl="0" eaLnBrk="1" latinLnBrk="0" hangingPunct="1">
        <a:defRPr sz="1800" kern="1200">
          <a:solidFill>
            <a:schemeClr val="tx1"/>
          </a:solidFill>
          <a:latin typeface="+mn-lt"/>
          <a:ea typeface="+mn-ea"/>
          <a:cs typeface="+mn-cs"/>
        </a:defRPr>
      </a:lvl8pPr>
      <a:lvl9pPr marL="3653716" algn="l" defTabSz="913432"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46"/>
          <p:cNvSpPr>
            <a:spLocks noGrp="1" noChangeArrowheads="1"/>
          </p:cNvSpPr>
          <p:nvPr>
            <p:ph type="title"/>
          </p:nvPr>
        </p:nvSpPr>
        <p:spPr bwMode="auto">
          <a:xfrm>
            <a:off x="576279" y="31116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83" numCol="1" anchor="t" anchorCtr="0" compatLnSpc="1">
            <a:prstTxWarp prst="textNoShape">
              <a:avLst/>
            </a:prstTxWarp>
          </a:bodyPr>
          <a:lstStyle/>
          <a:p>
            <a:pPr lvl="0"/>
            <a:r>
              <a:rPr lang="en-GB" smtClean="0"/>
              <a:t>Click to edit Master title style</a:t>
            </a:r>
          </a:p>
        </p:txBody>
      </p:sp>
      <p:sp>
        <p:nvSpPr>
          <p:cNvPr id="2051" name="Rectangle 85"/>
          <p:cNvSpPr>
            <a:spLocks noChangeArrowheads="1"/>
          </p:cNvSpPr>
          <p:nvPr/>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5" rIns="95985" bIns="47995" anchor="ctr"/>
          <a:lstStyle/>
          <a:p>
            <a:pPr defTabSz="899743">
              <a:spcBef>
                <a:spcPct val="50000"/>
              </a:spcBef>
            </a:pPr>
            <a:endParaRPr lang="en-US" sz="700" b="0" i="1">
              <a:solidFill>
                <a:srgbClr val="000000"/>
              </a:solidFill>
            </a:endParaRPr>
          </a:p>
        </p:txBody>
      </p:sp>
      <p:sp>
        <p:nvSpPr>
          <p:cNvPr id="2053" name="Rectangle 365"/>
          <p:cNvSpPr>
            <a:spLocks noGrp="1" noChangeArrowheads="1"/>
          </p:cNvSpPr>
          <p:nvPr>
            <p:ph type="body" idx="1"/>
          </p:nvPr>
        </p:nvSpPr>
        <p:spPr bwMode="auto">
          <a:xfrm>
            <a:off x="576279" y="1320814"/>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75" rIns="0" bIns="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a:p>
            <a:pPr lvl="3"/>
            <a:r>
              <a:rPr lang="en-GB" smtClean="0"/>
              <a:t>Click to edit Master text styles</a:t>
            </a:r>
          </a:p>
        </p:txBody>
      </p:sp>
      <p:sp>
        <p:nvSpPr>
          <p:cNvPr id="2054"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3530E7EE-51E8-4B28-83CF-7DC199902DFB}" type="slidenum">
              <a:rPr lang="en-GB" sz="1100" b="0">
                <a:solidFill>
                  <a:srgbClr val="000000"/>
                </a:solidFill>
              </a:rPr>
              <a:pPr defTabSz="899743"/>
              <a:t>‹#›</a:t>
            </a:fld>
            <a:endParaRPr lang="en-GB" sz="1100" b="0">
              <a:solidFill>
                <a:srgbClr val="000000"/>
              </a:solidFill>
            </a:endParaRPr>
          </a:p>
        </p:txBody>
      </p:sp>
      <p:sp>
        <p:nvSpPr>
          <p:cNvPr id="3257" name="Rectangle 185"/>
          <p:cNvSpPr>
            <a:spLocks noGrp="1" noChangeArrowheads="1"/>
          </p:cNvSpPr>
          <p:nvPr>
            <p:ph type="ftr" sz="quarter" idx="3"/>
          </p:nvPr>
        </p:nvSpPr>
        <p:spPr bwMode="auto">
          <a:xfrm flipH="1">
            <a:off x="8857192" y="6769103"/>
            <a:ext cx="936107" cy="18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899743">
              <a:defRPr sz="1200" b="0">
                <a:solidFill>
                  <a:srgbClr val="A5A6A9"/>
                </a:solidFill>
              </a:defRPr>
            </a:lvl1pPr>
          </a:lstStyle>
          <a:p>
            <a:endParaRPr lang="en-US" dirty="0"/>
          </a:p>
        </p:txBody>
      </p:sp>
    </p:spTree>
    <p:extLst>
      <p:ext uri="{BB962C8B-B14F-4D97-AF65-F5344CB8AC3E}">
        <p14:creationId xmlns:p14="http://schemas.microsoft.com/office/powerpoint/2010/main" val="489490177"/>
      </p:ext>
    </p:extLst>
  </p:cSld>
  <p:clrMap bg1="lt1" tx1="dk1" bg2="lt2" tx2="dk2" accent1="accent1" accent2="accent2" accent3="accent3" accent4="accent4" accent5="accent5" accent6="accent6" hlink="hlink" folHlink="folHlink"/>
  <p:sldLayoutIdLst>
    <p:sldLayoutId id="2147488229" r:id="rId1"/>
    <p:sldLayoutId id="2147488230" r:id="rId2"/>
    <p:sldLayoutId id="2147488231" r:id="rId3"/>
    <p:sldLayoutId id="2147488232" r:id="rId4"/>
    <p:sldLayoutId id="2147488233" r:id="rId5"/>
    <p:sldLayoutId id="2147488234" r:id="rId6"/>
    <p:sldLayoutId id="2147488235" r:id="rId7"/>
    <p:sldLayoutId id="2147488236" r:id="rId8"/>
    <p:sldLayoutId id="2147488237" r:id="rId9"/>
    <p:sldLayoutId id="2147488238" r:id="rId10"/>
    <p:sldLayoutId id="2147488239" r:id="rId11"/>
    <p:sldLayoutId id="2147488240" r:id="rId12"/>
    <p:sldLayoutId id="2147488241" r:id="rId13"/>
    <p:sldLayoutId id="2147488242" r:id="rId14"/>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fontAlgn="base">
        <a:spcBef>
          <a:spcPct val="0"/>
        </a:spcBef>
        <a:spcAft>
          <a:spcPct val="0"/>
        </a:spcAft>
        <a:defRPr sz="2400">
          <a:solidFill>
            <a:schemeClr val="accent1"/>
          </a:solidFill>
          <a:latin typeface="Arial" charset="0"/>
          <a:cs typeface="Arial" charset="0"/>
        </a:defRPr>
      </a:lvl6pPr>
      <a:lvl7pPr marL="913432" algn="l" defTabSz="1108485" rtl="0" fontAlgn="base">
        <a:spcBef>
          <a:spcPct val="0"/>
        </a:spcBef>
        <a:spcAft>
          <a:spcPct val="0"/>
        </a:spcAft>
        <a:defRPr sz="2400">
          <a:solidFill>
            <a:schemeClr val="accent1"/>
          </a:solidFill>
          <a:latin typeface="Arial" charset="0"/>
          <a:cs typeface="Arial" charset="0"/>
        </a:defRPr>
      </a:lvl7pPr>
      <a:lvl8pPr marL="1370145" algn="l" defTabSz="1108485" rtl="0" fontAlgn="base">
        <a:spcBef>
          <a:spcPct val="0"/>
        </a:spcBef>
        <a:spcAft>
          <a:spcPct val="0"/>
        </a:spcAft>
        <a:defRPr sz="2400">
          <a:solidFill>
            <a:schemeClr val="accent1"/>
          </a:solidFill>
          <a:latin typeface="Arial" charset="0"/>
          <a:cs typeface="Arial" charset="0"/>
        </a:defRPr>
      </a:lvl8pPr>
      <a:lvl9pPr marL="1826859" algn="l" defTabSz="1108485" rtl="0" fontAlgn="base">
        <a:spcBef>
          <a:spcPct val="0"/>
        </a:spcBef>
        <a:spcAft>
          <a:spcPct val="0"/>
        </a:spcAft>
        <a:defRPr sz="2400">
          <a:solidFill>
            <a:schemeClr val="accent1"/>
          </a:solidFill>
          <a:latin typeface="Arial" charset="0"/>
          <a:cs typeface="Arial" charset="0"/>
        </a:defRPr>
      </a:lvl9pPr>
    </p:titleStyle>
    <p:bodyStyle>
      <a:lvl1pPr marL="223747" indent="-223747" algn="l" defTabSz="89974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4947" indent="-238027" algn="l" defTabSz="899743" rtl="0" eaLnBrk="0" fontAlgn="base" hangingPunct="0">
        <a:spcBef>
          <a:spcPct val="20000"/>
        </a:spcBef>
        <a:spcAft>
          <a:spcPct val="0"/>
        </a:spcAft>
        <a:buClr>
          <a:schemeClr val="tx2"/>
        </a:buClr>
        <a:buChar char="–"/>
        <a:defRPr sz="1400">
          <a:solidFill>
            <a:schemeClr val="tx1"/>
          </a:solidFill>
          <a:latin typeface="+mn-lt"/>
          <a:cs typeface="+mn-cs"/>
        </a:defRPr>
      </a:lvl2pPr>
      <a:lvl3pPr marL="690279" indent="-222159" algn="l" defTabSz="899743" rtl="0" eaLnBrk="0" fontAlgn="base" hangingPunct="0">
        <a:spcBef>
          <a:spcPct val="20000"/>
        </a:spcBef>
        <a:spcAft>
          <a:spcPct val="0"/>
        </a:spcAft>
        <a:buClr>
          <a:schemeClr val="tx2"/>
        </a:buClr>
        <a:buChar char="–"/>
        <a:defRPr sz="1200">
          <a:solidFill>
            <a:schemeClr val="tx1"/>
          </a:solidFill>
          <a:latin typeface="+mn-lt"/>
          <a:cs typeface="+mn-cs"/>
        </a:defRPr>
      </a:lvl3pPr>
      <a:lvl4pPr marL="915616" indent="-222159" algn="l" defTabSz="899743" rtl="0" eaLnBrk="0" fontAlgn="base" hangingPunct="0">
        <a:spcBef>
          <a:spcPct val="20000"/>
        </a:spcBef>
        <a:spcAft>
          <a:spcPct val="0"/>
        </a:spcAft>
        <a:buClr>
          <a:schemeClr val="tx2"/>
        </a:buClr>
        <a:buChar char="–"/>
        <a:defRPr sz="1100">
          <a:solidFill>
            <a:schemeClr val="tx1"/>
          </a:solidFill>
          <a:latin typeface="+mn-lt"/>
          <a:cs typeface="+mn-cs"/>
        </a:defRPr>
      </a:lvl4pPr>
      <a:lvl5pPr marL="1140942" indent="-222159" algn="l" defTabSz="1163159"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2998"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9711"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6427"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3140"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4"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5" algn="l" defTabSz="913432" rtl="0" eaLnBrk="1" latinLnBrk="0" hangingPunct="1">
        <a:defRPr sz="1800" kern="1200">
          <a:solidFill>
            <a:schemeClr val="tx1"/>
          </a:solidFill>
          <a:latin typeface="+mn-lt"/>
          <a:ea typeface="+mn-ea"/>
          <a:cs typeface="+mn-cs"/>
        </a:defRPr>
      </a:lvl4pPr>
      <a:lvl5pPr marL="1826859" algn="l" defTabSz="913432" rtl="0" eaLnBrk="1" latinLnBrk="0" hangingPunct="1">
        <a:defRPr sz="1800" kern="1200">
          <a:solidFill>
            <a:schemeClr val="tx1"/>
          </a:solidFill>
          <a:latin typeface="+mn-lt"/>
          <a:ea typeface="+mn-ea"/>
          <a:cs typeface="+mn-cs"/>
        </a:defRPr>
      </a:lvl5pPr>
      <a:lvl6pPr marL="2283572" algn="l" defTabSz="913432" rtl="0" eaLnBrk="1" latinLnBrk="0" hangingPunct="1">
        <a:defRPr sz="1800" kern="1200">
          <a:solidFill>
            <a:schemeClr val="tx1"/>
          </a:solidFill>
          <a:latin typeface="+mn-lt"/>
          <a:ea typeface="+mn-ea"/>
          <a:cs typeface="+mn-cs"/>
        </a:defRPr>
      </a:lvl6pPr>
      <a:lvl7pPr marL="2740286" algn="l" defTabSz="913432" rtl="0" eaLnBrk="1" latinLnBrk="0" hangingPunct="1">
        <a:defRPr sz="1800" kern="1200">
          <a:solidFill>
            <a:schemeClr val="tx1"/>
          </a:solidFill>
          <a:latin typeface="+mn-lt"/>
          <a:ea typeface="+mn-ea"/>
          <a:cs typeface="+mn-cs"/>
        </a:defRPr>
      </a:lvl7pPr>
      <a:lvl8pPr marL="3197002" algn="l" defTabSz="913432" rtl="0" eaLnBrk="1" latinLnBrk="0" hangingPunct="1">
        <a:defRPr sz="1800" kern="1200">
          <a:solidFill>
            <a:schemeClr val="tx1"/>
          </a:solidFill>
          <a:latin typeface="+mn-lt"/>
          <a:ea typeface="+mn-ea"/>
          <a:cs typeface="+mn-cs"/>
        </a:defRPr>
      </a:lvl8pPr>
      <a:lvl9pPr marL="3653716" algn="l" defTabSz="913432"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Line 102"/>
          <p:cNvSpPr>
            <a:spLocks noChangeShapeType="1"/>
          </p:cNvSpPr>
          <p:nvPr/>
        </p:nvSpPr>
        <p:spPr bwMode="auto">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19" tIns="45610" rIns="91219" bIns="45610" anchor="ctr"/>
          <a:lstStyle/>
          <a:p>
            <a:pPr algn="l" eaLnBrk="1" hangingPunct="1"/>
            <a:endParaRPr lang="en-US">
              <a:solidFill>
                <a:srgbClr val="000000"/>
              </a:solidFill>
            </a:endParaRPr>
          </a:p>
        </p:txBody>
      </p:sp>
      <p:sp>
        <p:nvSpPr>
          <p:cNvPr id="1027" name="Rectangle 246"/>
          <p:cNvSpPr>
            <a:spLocks noGrp="1" noChangeArrowheads="1"/>
          </p:cNvSpPr>
          <p:nvPr>
            <p:ph type="title"/>
          </p:nvPr>
        </p:nvSpPr>
        <p:spPr bwMode="auto">
          <a:xfrm>
            <a:off x="576275" y="311156"/>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7957" numCol="1" anchor="t" anchorCtr="0" compatLnSpc="1">
            <a:prstTxWarp prst="textNoShape">
              <a:avLst/>
            </a:prstTxWarp>
          </a:bodyPr>
          <a:lstStyle/>
          <a:p>
            <a:pPr lvl="0"/>
            <a:r>
              <a:rPr lang="en-GB" altLang="en-US" smtClean="0"/>
              <a:t>Click to edit Master title style</a:t>
            </a:r>
          </a:p>
        </p:txBody>
      </p:sp>
      <p:sp>
        <p:nvSpPr>
          <p:cNvPr id="1028" name="Rectangle 365"/>
          <p:cNvSpPr>
            <a:spLocks noGrp="1" noChangeArrowheads="1"/>
          </p:cNvSpPr>
          <p:nvPr>
            <p:ph type="body" idx="1"/>
          </p:nvPr>
        </p:nvSpPr>
        <p:spPr bwMode="auto">
          <a:xfrm>
            <a:off x="2736850" y="1320806"/>
            <a:ext cx="7056438"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21546"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grpSp>
        <p:nvGrpSpPr>
          <p:cNvPr id="1029" name="Group 238"/>
          <p:cNvGrpSpPr>
            <a:grpSpLocks/>
          </p:cNvGrpSpPr>
          <p:nvPr/>
        </p:nvGrpSpPr>
        <p:grpSpPr bwMode="auto">
          <a:xfrm>
            <a:off x="576274" y="1392238"/>
            <a:ext cx="9215437" cy="5184775"/>
            <a:chOff x="363" y="877"/>
            <a:chExt cx="5805" cy="3266"/>
          </a:xfrm>
        </p:grpSpPr>
        <p:sp>
          <p:nvSpPr>
            <p:cNvPr id="1033" name="Rectangle 204"/>
            <p:cNvSpPr>
              <a:spLocks noChangeArrowheads="1"/>
            </p:cNvSpPr>
            <p:nvPr userDrawn="1"/>
          </p:nvSpPr>
          <p:spPr bwMode="auto">
            <a:xfrm>
              <a:off x="1724" y="877"/>
              <a:ext cx="2177"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4" name="Rectangle 206"/>
            <p:cNvSpPr>
              <a:spLocks noChangeArrowheads="1"/>
            </p:cNvSpPr>
            <p:nvPr userDrawn="1"/>
          </p:nvSpPr>
          <p:spPr bwMode="auto">
            <a:xfrm>
              <a:off x="1724" y="2555"/>
              <a:ext cx="2177"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5" name="Rectangle 208"/>
            <p:cNvSpPr>
              <a:spLocks noChangeArrowheads="1"/>
            </p:cNvSpPr>
            <p:nvPr userDrawn="1"/>
          </p:nvSpPr>
          <p:spPr bwMode="auto">
            <a:xfrm>
              <a:off x="363" y="877"/>
              <a:ext cx="1179" cy="3266"/>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6" name="Rectangle 223"/>
            <p:cNvSpPr>
              <a:spLocks noChangeArrowheads="1"/>
            </p:cNvSpPr>
            <p:nvPr userDrawn="1"/>
          </p:nvSpPr>
          <p:spPr bwMode="auto">
            <a:xfrm>
              <a:off x="3992" y="877"/>
              <a:ext cx="2176"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7" name="Rectangle 224"/>
            <p:cNvSpPr>
              <a:spLocks noChangeArrowheads="1"/>
            </p:cNvSpPr>
            <p:nvPr userDrawn="1"/>
          </p:nvSpPr>
          <p:spPr bwMode="auto">
            <a:xfrm>
              <a:off x="3992" y="2555"/>
              <a:ext cx="2176"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grpSp>
      <p:sp>
        <p:nvSpPr>
          <p:cNvPr id="1030" name="Rectangle 230"/>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53" tIns="47928" rIns="95853" bIns="47928" anchor="ctr"/>
          <a:lstStyle>
            <a:lvl1pPr defTabSz="896938">
              <a:defRPr sz="1200" b="1">
                <a:solidFill>
                  <a:schemeClr val="tx1"/>
                </a:solidFill>
                <a:latin typeface="Arial" pitchFamily="34" charset="0"/>
                <a:cs typeface="Arial" pitchFamily="34" charset="0"/>
              </a:defRPr>
            </a:lvl1pPr>
            <a:lvl2pPr marL="742950" indent="-285750" defTabSz="896938">
              <a:defRPr sz="1200" b="1">
                <a:solidFill>
                  <a:schemeClr val="tx1"/>
                </a:solidFill>
                <a:latin typeface="Arial" pitchFamily="34" charset="0"/>
                <a:cs typeface="Arial" pitchFamily="34" charset="0"/>
              </a:defRPr>
            </a:lvl2pPr>
            <a:lvl3pPr marL="1143000" indent="-228600" defTabSz="896938">
              <a:defRPr sz="1200" b="1">
                <a:solidFill>
                  <a:schemeClr val="tx1"/>
                </a:solidFill>
                <a:latin typeface="Arial" pitchFamily="34" charset="0"/>
                <a:cs typeface="Arial" pitchFamily="34" charset="0"/>
              </a:defRPr>
            </a:lvl3pPr>
            <a:lvl4pPr marL="1600200" indent="-228600" defTabSz="896938">
              <a:defRPr sz="1200" b="1">
                <a:solidFill>
                  <a:schemeClr val="tx1"/>
                </a:solidFill>
                <a:latin typeface="Arial" pitchFamily="34" charset="0"/>
                <a:cs typeface="Arial" pitchFamily="34" charset="0"/>
              </a:defRPr>
            </a:lvl4pPr>
            <a:lvl5pPr marL="2057400" indent="-228600" defTabSz="896938">
              <a:defRPr sz="1200" b="1">
                <a:solidFill>
                  <a:schemeClr val="tx1"/>
                </a:solidFill>
                <a:latin typeface="Arial" pitchFamily="34" charset="0"/>
                <a:cs typeface="Arial" pitchFamily="34" charset="0"/>
              </a:defRPr>
            </a:lvl5pPr>
            <a:lvl6pPr marL="25146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1031"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96938">
              <a:defRPr sz="1200" b="1">
                <a:solidFill>
                  <a:schemeClr val="tx1"/>
                </a:solidFill>
                <a:latin typeface="Arial" pitchFamily="34" charset="0"/>
                <a:cs typeface="Arial" pitchFamily="34" charset="0"/>
              </a:defRPr>
            </a:lvl1pPr>
            <a:lvl2pPr marL="742950" indent="-285750" defTabSz="896938">
              <a:defRPr sz="1200" b="1">
                <a:solidFill>
                  <a:schemeClr val="tx1"/>
                </a:solidFill>
                <a:latin typeface="Arial" pitchFamily="34" charset="0"/>
                <a:cs typeface="Arial" pitchFamily="34" charset="0"/>
              </a:defRPr>
            </a:lvl2pPr>
            <a:lvl3pPr marL="1143000" indent="-228600" defTabSz="896938">
              <a:defRPr sz="1200" b="1">
                <a:solidFill>
                  <a:schemeClr val="tx1"/>
                </a:solidFill>
                <a:latin typeface="Arial" pitchFamily="34" charset="0"/>
                <a:cs typeface="Arial" pitchFamily="34" charset="0"/>
              </a:defRPr>
            </a:lvl3pPr>
            <a:lvl4pPr marL="1600200" indent="-228600" defTabSz="896938">
              <a:defRPr sz="1200" b="1">
                <a:solidFill>
                  <a:schemeClr val="tx1"/>
                </a:solidFill>
                <a:latin typeface="Arial" pitchFamily="34" charset="0"/>
                <a:cs typeface="Arial" pitchFamily="34" charset="0"/>
              </a:defRPr>
            </a:lvl4pPr>
            <a:lvl5pPr marL="2057400" indent="-228600" defTabSz="896938">
              <a:defRPr sz="1200" b="1">
                <a:solidFill>
                  <a:schemeClr val="tx1"/>
                </a:solidFill>
                <a:latin typeface="Arial" pitchFamily="34" charset="0"/>
                <a:cs typeface="Arial" pitchFamily="34" charset="0"/>
              </a:defRPr>
            </a:lvl5pPr>
            <a:lvl6pPr marL="25146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fld id="{FC14A78A-1F5E-4AF4-A37A-95B1E09841CE}" type="slidenum">
              <a:rPr lang="en-GB" altLang="en-US" sz="1100" b="0" smtClean="0">
                <a:solidFill>
                  <a:srgbClr val="000000"/>
                </a:solidFill>
              </a:rPr>
              <a:pPr>
                <a:defRPr/>
              </a:pPr>
              <a:t>‹#›</a:t>
            </a:fld>
            <a:endParaRPr lang="en-GB" altLang="en-US" sz="1100" b="0" smtClean="0">
              <a:solidFill>
                <a:srgbClr val="000000"/>
              </a:solidFill>
            </a:endParaRPr>
          </a:p>
        </p:txBody>
      </p:sp>
      <p:sp>
        <p:nvSpPr>
          <p:cNvPr id="2288" name="Rectangle 240"/>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8525" eaLnBrk="0" hangingPunct="0">
              <a:defRPr sz="1100">
                <a:solidFill>
                  <a:srgbClr val="A5A6A9"/>
                </a:solidFill>
              </a:defRPr>
            </a:lvl1pPr>
          </a:lstStyle>
          <a:p>
            <a:pPr>
              <a:defRPr/>
            </a:pPr>
            <a:endParaRPr lang="en-US"/>
          </a:p>
        </p:txBody>
      </p:sp>
    </p:spTree>
    <p:extLst>
      <p:ext uri="{BB962C8B-B14F-4D97-AF65-F5344CB8AC3E}">
        <p14:creationId xmlns:p14="http://schemas.microsoft.com/office/powerpoint/2010/main" val="360348156"/>
      </p:ext>
    </p:extLst>
  </p:cSld>
  <p:clrMap bg1="lt1" tx1="dk1" bg2="lt2" tx2="dk2" accent1="accent1" accent2="accent2" accent3="accent3" accent4="accent4" accent5="accent5" accent6="accent6" hlink="hlink" folHlink="folHlink"/>
  <p:sldLayoutIdLst>
    <p:sldLayoutId id="2147488244" r:id="rId1"/>
    <p:sldLayoutId id="2147488249" r:id="rId2"/>
    <p:sldLayoutId id="2147488250" r:id="rId3"/>
    <p:sldLayoutId id="2147488251" r:id="rId4"/>
    <p:sldLayoutId id="2147488252" r:id="rId5"/>
    <p:sldLayoutId id="2147488253" r:id="rId6"/>
    <p:sldLayoutId id="2147488254" r:id="rId7"/>
    <p:sldLayoutId id="2147488255" r:id="rId8"/>
    <p:sldLayoutId id="2147488256" r:id="rId9"/>
    <p:sldLayoutId id="2147488257" r:id="rId10"/>
    <p:sldLayoutId id="2147488258" r:id="rId11"/>
    <p:sldLayoutId id="2147488259" r:id="rId12"/>
    <p:sldLayoutId id="2147488260" r:id="rId13"/>
    <p:sldLayoutId id="2147488261" r:id="rId14"/>
    <p:sldLayoutId id="2147488262" r:id="rId15"/>
    <p:sldLayoutId id="2147488263" r:id="rId16"/>
    <p:sldLayoutId id="2147488264" r:id="rId17"/>
  </p:sldLayoutIdLst>
  <p:timing>
    <p:tnLst>
      <p:par>
        <p:cTn id="1" dur="indefinite" restart="never" nodeType="tmRoot"/>
      </p:par>
    </p:tnLst>
  </p:timing>
  <p:hf sldNum="0" hdr="0" dt="0"/>
  <p:txStyles>
    <p:titleStyle>
      <a:lvl1pPr algn="l" defTabSz="1158875" rtl="0" eaLnBrk="0" fontAlgn="base" hangingPunct="0">
        <a:lnSpc>
          <a:spcPct val="90000"/>
        </a:lnSpc>
        <a:spcBef>
          <a:spcPct val="0"/>
        </a:spcBef>
        <a:spcAft>
          <a:spcPct val="0"/>
        </a:spcAft>
        <a:defRPr sz="2200">
          <a:solidFill>
            <a:schemeClr val="tx2"/>
          </a:solidFill>
          <a:latin typeface="+mj-lt"/>
          <a:ea typeface="+mj-ea"/>
          <a:cs typeface="Arial" charset="0"/>
        </a:defRPr>
      </a:lvl1pPr>
      <a:lvl2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5pPr>
      <a:lvl6pPr marL="456086" algn="l" defTabSz="1106962" rtl="0" eaLnBrk="0" fontAlgn="base" hangingPunct="0">
        <a:spcBef>
          <a:spcPct val="0"/>
        </a:spcBef>
        <a:spcAft>
          <a:spcPct val="0"/>
        </a:spcAft>
        <a:defRPr sz="2400">
          <a:solidFill>
            <a:schemeClr val="accent1"/>
          </a:solidFill>
          <a:latin typeface="Arial" charset="0"/>
        </a:defRPr>
      </a:lvl6pPr>
      <a:lvl7pPr marL="912171" algn="l" defTabSz="1106962" rtl="0" eaLnBrk="0" fontAlgn="base" hangingPunct="0">
        <a:spcBef>
          <a:spcPct val="0"/>
        </a:spcBef>
        <a:spcAft>
          <a:spcPct val="0"/>
        </a:spcAft>
        <a:defRPr sz="2400">
          <a:solidFill>
            <a:schemeClr val="accent1"/>
          </a:solidFill>
          <a:latin typeface="Arial" charset="0"/>
        </a:defRPr>
      </a:lvl7pPr>
      <a:lvl8pPr marL="1368258" algn="l" defTabSz="1106962" rtl="0" eaLnBrk="0" fontAlgn="base" hangingPunct="0">
        <a:spcBef>
          <a:spcPct val="0"/>
        </a:spcBef>
        <a:spcAft>
          <a:spcPct val="0"/>
        </a:spcAft>
        <a:defRPr sz="2400">
          <a:solidFill>
            <a:schemeClr val="accent1"/>
          </a:solidFill>
          <a:latin typeface="Arial" charset="0"/>
        </a:defRPr>
      </a:lvl8pPr>
      <a:lvl9pPr marL="1824343" algn="l" defTabSz="1106962" rtl="0" eaLnBrk="0" fontAlgn="base" hangingPunct="0">
        <a:spcBef>
          <a:spcPct val="0"/>
        </a:spcBef>
        <a:spcAft>
          <a:spcPct val="0"/>
        </a:spcAft>
        <a:defRPr sz="2400">
          <a:solidFill>
            <a:schemeClr val="accent1"/>
          </a:solidFill>
          <a:latin typeface="Arial" charset="0"/>
        </a:defRPr>
      </a:lvl9pPr>
    </p:titleStyle>
    <p:bodyStyle>
      <a:lvl1pPr marL="176213" indent="-176213" algn="l" defTabSz="896938"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355600" indent="-173038" algn="l" defTabSz="896938" rtl="0" eaLnBrk="0" fontAlgn="base" hangingPunct="0">
        <a:spcBef>
          <a:spcPct val="20000"/>
        </a:spcBef>
        <a:spcAft>
          <a:spcPct val="0"/>
        </a:spcAft>
        <a:buClr>
          <a:schemeClr val="tx2"/>
        </a:buClr>
        <a:buChar char="–"/>
        <a:defRPr sz="1400">
          <a:solidFill>
            <a:schemeClr val="tx1"/>
          </a:solidFill>
          <a:latin typeface="+mn-lt"/>
          <a:cs typeface="+mn-cs"/>
        </a:defRPr>
      </a:lvl2pPr>
      <a:lvl3pPr marL="534988" indent="-173038" algn="l" defTabSz="896938"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73038" algn="l" defTabSz="896938" rtl="0" eaLnBrk="0" fontAlgn="base" hangingPunct="0">
        <a:spcBef>
          <a:spcPct val="20000"/>
        </a:spcBef>
        <a:spcAft>
          <a:spcPct val="0"/>
        </a:spcAft>
        <a:buClr>
          <a:schemeClr val="tx2"/>
        </a:buClr>
        <a:buChar char="–"/>
        <a:defRPr sz="1000">
          <a:solidFill>
            <a:schemeClr val="tx1"/>
          </a:solidFill>
          <a:latin typeface="+mn-lt"/>
          <a:cs typeface="+mn-cs"/>
        </a:defRPr>
      </a:lvl4pPr>
      <a:lvl5pPr marL="1843088" indent="-219075" algn="l" defTabSz="896938" rtl="0" eaLnBrk="0" fontAlgn="base" hangingPunct="0">
        <a:spcBef>
          <a:spcPct val="20000"/>
        </a:spcBef>
        <a:spcAft>
          <a:spcPct val="0"/>
        </a:spcAft>
        <a:buClr>
          <a:schemeClr val="tx2"/>
        </a:buClr>
        <a:buChar char="–"/>
        <a:defRPr sz="1200">
          <a:solidFill>
            <a:schemeClr val="tx1"/>
          </a:solidFill>
          <a:latin typeface="+mn-lt"/>
          <a:cs typeface="+mn-cs"/>
        </a:defRPr>
      </a:lvl5pPr>
      <a:lvl6pPr marL="1540877"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6959"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3046"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09130"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2171" rtl="0" eaLnBrk="1" latinLnBrk="0" hangingPunct="1">
        <a:defRPr sz="1800" kern="1200">
          <a:solidFill>
            <a:schemeClr val="tx1"/>
          </a:solidFill>
          <a:latin typeface="+mn-lt"/>
          <a:ea typeface="+mn-ea"/>
          <a:cs typeface="+mn-cs"/>
        </a:defRPr>
      </a:lvl1pPr>
      <a:lvl2pPr marL="456086" algn="l" defTabSz="912171" rtl="0" eaLnBrk="1" latinLnBrk="0" hangingPunct="1">
        <a:defRPr sz="1800" kern="1200">
          <a:solidFill>
            <a:schemeClr val="tx1"/>
          </a:solidFill>
          <a:latin typeface="+mn-lt"/>
          <a:ea typeface="+mn-ea"/>
          <a:cs typeface="+mn-cs"/>
        </a:defRPr>
      </a:lvl2pPr>
      <a:lvl3pPr marL="912171" algn="l" defTabSz="912171" rtl="0" eaLnBrk="1" latinLnBrk="0" hangingPunct="1">
        <a:defRPr sz="1800" kern="1200">
          <a:solidFill>
            <a:schemeClr val="tx1"/>
          </a:solidFill>
          <a:latin typeface="+mn-lt"/>
          <a:ea typeface="+mn-ea"/>
          <a:cs typeface="+mn-cs"/>
        </a:defRPr>
      </a:lvl3pPr>
      <a:lvl4pPr marL="1368258" algn="l" defTabSz="912171" rtl="0" eaLnBrk="1" latinLnBrk="0" hangingPunct="1">
        <a:defRPr sz="1800" kern="1200">
          <a:solidFill>
            <a:schemeClr val="tx1"/>
          </a:solidFill>
          <a:latin typeface="+mn-lt"/>
          <a:ea typeface="+mn-ea"/>
          <a:cs typeface="+mn-cs"/>
        </a:defRPr>
      </a:lvl4pPr>
      <a:lvl5pPr marL="1824343" algn="l" defTabSz="912171" rtl="0" eaLnBrk="1" latinLnBrk="0" hangingPunct="1">
        <a:defRPr sz="1800" kern="1200">
          <a:solidFill>
            <a:schemeClr val="tx1"/>
          </a:solidFill>
          <a:latin typeface="+mn-lt"/>
          <a:ea typeface="+mn-ea"/>
          <a:cs typeface="+mn-cs"/>
        </a:defRPr>
      </a:lvl5pPr>
      <a:lvl6pPr marL="2280432" algn="l" defTabSz="912171" rtl="0" eaLnBrk="1" latinLnBrk="0" hangingPunct="1">
        <a:defRPr sz="1800" kern="1200">
          <a:solidFill>
            <a:schemeClr val="tx1"/>
          </a:solidFill>
          <a:latin typeface="+mn-lt"/>
          <a:ea typeface="+mn-ea"/>
          <a:cs typeface="+mn-cs"/>
        </a:defRPr>
      </a:lvl6pPr>
      <a:lvl7pPr marL="2736515" algn="l" defTabSz="912171" rtl="0" eaLnBrk="1" latinLnBrk="0" hangingPunct="1">
        <a:defRPr sz="1800" kern="1200">
          <a:solidFill>
            <a:schemeClr val="tx1"/>
          </a:solidFill>
          <a:latin typeface="+mn-lt"/>
          <a:ea typeface="+mn-ea"/>
          <a:cs typeface="+mn-cs"/>
        </a:defRPr>
      </a:lvl7pPr>
      <a:lvl8pPr marL="3192603" algn="l" defTabSz="912171" rtl="0" eaLnBrk="1" latinLnBrk="0" hangingPunct="1">
        <a:defRPr sz="1800" kern="1200">
          <a:solidFill>
            <a:schemeClr val="tx1"/>
          </a:solidFill>
          <a:latin typeface="+mn-lt"/>
          <a:ea typeface="+mn-ea"/>
          <a:cs typeface="+mn-cs"/>
        </a:defRPr>
      </a:lvl8pPr>
      <a:lvl9pPr marL="3648688" algn="l" defTabSz="912171"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Line 102"/>
          <p:cNvSpPr>
            <a:spLocks noChangeShapeType="1"/>
          </p:cNvSpPr>
          <p:nvPr/>
        </p:nvSpPr>
        <p:spPr bwMode="auto">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19" tIns="45610" rIns="91219" bIns="45610" anchor="ctr"/>
          <a:lstStyle/>
          <a:p>
            <a:pPr algn="l" eaLnBrk="1" hangingPunct="1"/>
            <a:endParaRPr lang="en-US">
              <a:solidFill>
                <a:srgbClr val="000000"/>
              </a:solidFill>
            </a:endParaRPr>
          </a:p>
        </p:txBody>
      </p:sp>
      <p:sp>
        <p:nvSpPr>
          <p:cNvPr id="1027" name="Rectangle 246"/>
          <p:cNvSpPr>
            <a:spLocks noGrp="1" noChangeArrowheads="1"/>
          </p:cNvSpPr>
          <p:nvPr>
            <p:ph type="title"/>
          </p:nvPr>
        </p:nvSpPr>
        <p:spPr bwMode="auto">
          <a:xfrm>
            <a:off x="576275" y="311156"/>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7957" numCol="1" anchor="t" anchorCtr="0" compatLnSpc="1">
            <a:prstTxWarp prst="textNoShape">
              <a:avLst/>
            </a:prstTxWarp>
          </a:bodyPr>
          <a:lstStyle/>
          <a:p>
            <a:pPr lvl="0"/>
            <a:r>
              <a:rPr lang="en-GB" altLang="en-US" smtClean="0"/>
              <a:t>Click to edit Master title style</a:t>
            </a:r>
          </a:p>
        </p:txBody>
      </p:sp>
      <p:sp>
        <p:nvSpPr>
          <p:cNvPr id="1028" name="Rectangle 365"/>
          <p:cNvSpPr>
            <a:spLocks noGrp="1" noChangeArrowheads="1"/>
          </p:cNvSpPr>
          <p:nvPr>
            <p:ph type="body" idx="1"/>
          </p:nvPr>
        </p:nvSpPr>
        <p:spPr bwMode="auto">
          <a:xfrm>
            <a:off x="2736850" y="1320806"/>
            <a:ext cx="7056438"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21546"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grpSp>
        <p:nvGrpSpPr>
          <p:cNvPr id="1029" name="Group 238"/>
          <p:cNvGrpSpPr>
            <a:grpSpLocks/>
          </p:cNvGrpSpPr>
          <p:nvPr/>
        </p:nvGrpSpPr>
        <p:grpSpPr bwMode="auto">
          <a:xfrm>
            <a:off x="576274" y="1392238"/>
            <a:ext cx="9215437" cy="5184775"/>
            <a:chOff x="363" y="877"/>
            <a:chExt cx="5805" cy="3266"/>
          </a:xfrm>
        </p:grpSpPr>
        <p:sp>
          <p:nvSpPr>
            <p:cNvPr id="1033" name="Rectangle 204"/>
            <p:cNvSpPr>
              <a:spLocks noChangeArrowheads="1"/>
            </p:cNvSpPr>
            <p:nvPr userDrawn="1"/>
          </p:nvSpPr>
          <p:spPr bwMode="auto">
            <a:xfrm>
              <a:off x="1724" y="877"/>
              <a:ext cx="2177"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4" name="Rectangle 206"/>
            <p:cNvSpPr>
              <a:spLocks noChangeArrowheads="1"/>
            </p:cNvSpPr>
            <p:nvPr userDrawn="1"/>
          </p:nvSpPr>
          <p:spPr bwMode="auto">
            <a:xfrm>
              <a:off x="1724" y="2555"/>
              <a:ext cx="2177"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5" name="Rectangle 208"/>
            <p:cNvSpPr>
              <a:spLocks noChangeArrowheads="1"/>
            </p:cNvSpPr>
            <p:nvPr userDrawn="1"/>
          </p:nvSpPr>
          <p:spPr bwMode="auto">
            <a:xfrm>
              <a:off x="363" y="877"/>
              <a:ext cx="1179" cy="3266"/>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6" name="Rectangle 223"/>
            <p:cNvSpPr>
              <a:spLocks noChangeArrowheads="1"/>
            </p:cNvSpPr>
            <p:nvPr userDrawn="1"/>
          </p:nvSpPr>
          <p:spPr bwMode="auto">
            <a:xfrm>
              <a:off x="3992" y="877"/>
              <a:ext cx="2176"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7" name="Rectangle 224"/>
            <p:cNvSpPr>
              <a:spLocks noChangeArrowheads="1"/>
            </p:cNvSpPr>
            <p:nvPr userDrawn="1"/>
          </p:nvSpPr>
          <p:spPr bwMode="auto">
            <a:xfrm>
              <a:off x="3992" y="2555"/>
              <a:ext cx="2176"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grpSp>
      <p:sp>
        <p:nvSpPr>
          <p:cNvPr id="1030" name="Rectangle 230"/>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53" tIns="47928" rIns="95853" bIns="47928" anchor="ctr"/>
          <a:lstStyle>
            <a:lvl1pPr defTabSz="896938">
              <a:defRPr sz="1200" b="1">
                <a:solidFill>
                  <a:schemeClr val="tx1"/>
                </a:solidFill>
                <a:latin typeface="Arial" pitchFamily="34" charset="0"/>
                <a:cs typeface="Arial" pitchFamily="34" charset="0"/>
              </a:defRPr>
            </a:lvl1pPr>
            <a:lvl2pPr marL="742950" indent="-285750" defTabSz="896938">
              <a:defRPr sz="1200" b="1">
                <a:solidFill>
                  <a:schemeClr val="tx1"/>
                </a:solidFill>
                <a:latin typeface="Arial" pitchFamily="34" charset="0"/>
                <a:cs typeface="Arial" pitchFamily="34" charset="0"/>
              </a:defRPr>
            </a:lvl2pPr>
            <a:lvl3pPr marL="1143000" indent="-228600" defTabSz="896938">
              <a:defRPr sz="1200" b="1">
                <a:solidFill>
                  <a:schemeClr val="tx1"/>
                </a:solidFill>
                <a:latin typeface="Arial" pitchFamily="34" charset="0"/>
                <a:cs typeface="Arial" pitchFamily="34" charset="0"/>
              </a:defRPr>
            </a:lvl3pPr>
            <a:lvl4pPr marL="1600200" indent="-228600" defTabSz="896938">
              <a:defRPr sz="1200" b="1">
                <a:solidFill>
                  <a:schemeClr val="tx1"/>
                </a:solidFill>
                <a:latin typeface="Arial" pitchFamily="34" charset="0"/>
                <a:cs typeface="Arial" pitchFamily="34" charset="0"/>
              </a:defRPr>
            </a:lvl4pPr>
            <a:lvl5pPr marL="2057400" indent="-228600" defTabSz="896938">
              <a:defRPr sz="1200" b="1">
                <a:solidFill>
                  <a:schemeClr val="tx1"/>
                </a:solidFill>
                <a:latin typeface="Arial" pitchFamily="34" charset="0"/>
                <a:cs typeface="Arial" pitchFamily="34" charset="0"/>
              </a:defRPr>
            </a:lvl5pPr>
            <a:lvl6pPr marL="25146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1031"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96938">
              <a:defRPr sz="1200" b="1">
                <a:solidFill>
                  <a:schemeClr val="tx1"/>
                </a:solidFill>
                <a:latin typeface="Arial" pitchFamily="34" charset="0"/>
                <a:cs typeface="Arial" pitchFamily="34" charset="0"/>
              </a:defRPr>
            </a:lvl1pPr>
            <a:lvl2pPr marL="742950" indent="-285750" defTabSz="896938">
              <a:defRPr sz="1200" b="1">
                <a:solidFill>
                  <a:schemeClr val="tx1"/>
                </a:solidFill>
                <a:latin typeface="Arial" pitchFamily="34" charset="0"/>
                <a:cs typeface="Arial" pitchFamily="34" charset="0"/>
              </a:defRPr>
            </a:lvl2pPr>
            <a:lvl3pPr marL="1143000" indent="-228600" defTabSz="896938">
              <a:defRPr sz="1200" b="1">
                <a:solidFill>
                  <a:schemeClr val="tx1"/>
                </a:solidFill>
                <a:latin typeface="Arial" pitchFamily="34" charset="0"/>
                <a:cs typeface="Arial" pitchFamily="34" charset="0"/>
              </a:defRPr>
            </a:lvl3pPr>
            <a:lvl4pPr marL="1600200" indent="-228600" defTabSz="896938">
              <a:defRPr sz="1200" b="1">
                <a:solidFill>
                  <a:schemeClr val="tx1"/>
                </a:solidFill>
                <a:latin typeface="Arial" pitchFamily="34" charset="0"/>
                <a:cs typeface="Arial" pitchFamily="34" charset="0"/>
              </a:defRPr>
            </a:lvl4pPr>
            <a:lvl5pPr marL="2057400" indent="-228600" defTabSz="896938">
              <a:defRPr sz="1200" b="1">
                <a:solidFill>
                  <a:schemeClr val="tx1"/>
                </a:solidFill>
                <a:latin typeface="Arial" pitchFamily="34" charset="0"/>
                <a:cs typeface="Arial" pitchFamily="34" charset="0"/>
              </a:defRPr>
            </a:lvl5pPr>
            <a:lvl6pPr marL="25146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fld id="{FC14A78A-1F5E-4AF4-A37A-95B1E09841CE}" type="slidenum">
              <a:rPr lang="en-GB" altLang="en-US" sz="1100" b="0" smtClean="0">
                <a:solidFill>
                  <a:srgbClr val="000000"/>
                </a:solidFill>
              </a:rPr>
              <a:pPr>
                <a:defRPr/>
              </a:pPr>
              <a:t>‹#›</a:t>
            </a:fld>
            <a:endParaRPr lang="en-GB" altLang="en-US" sz="1100" b="0" smtClean="0">
              <a:solidFill>
                <a:srgbClr val="000000"/>
              </a:solidFill>
            </a:endParaRPr>
          </a:p>
        </p:txBody>
      </p:sp>
      <p:sp>
        <p:nvSpPr>
          <p:cNvPr id="2288" name="Rectangle 240"/>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8525" eaLnBrk="0" hangingPunct="0">
              <a:defRPr sz="1100">
                <a:solidFill>
                  <a:srgbClr val="A5A6A9"/>
                </a:solidFill>
              </a:defRPr>
            </a:lvl1pPr>
          </a:lstStyle>
          <a:p>
            <a:pPr>
              <a:defRPr/>
            </a:pPr>
            <a:endParaRPr lang="en-US"/>
          </a:p>
        </p:txBody>
      </p:sp>
    </p:spTree>
    <p:extLst>
      <p:ext uri="{BB962C8B-B14F-4D97-AF65-F5344CB8AC3E}">
        <p14:creationId xmlns:p14="http://schemas.microsoft.com/office/powerpoint/2010/main" val="1927712490"/>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 id="2147488277" r:id="rId12"/>
    <p:sldLayoutId id="2147488278" r:id="rId13"/>
    <p:sldLayoutId id="2147488279" r:id="rId14"/>
    <p:sldLayoutId id="2147488280" r:id="rId15"/>
    <p:sldLayoutId id="2147488281" r:id="rId16"/>
    <p:sldLayoutId id="2147488282" r:id="rId17"/>
    <p:sldLayoutId id="2147488283" r:id="rId18"/>
    <p:sldLayoutId id="2147488284" r:id="rId19"/>
    <p:sldLayoutId id="2147488285" r:id="rId20"/>
    <p:sldLayoutId id="2147488286" r:id="rId21"/>
  </p:sldLayoutIdLst>
  <p:timing>
    <p:tnLst>
      <p:par>
        <p:cTn id="1" dur="indefinite" restart="never" nodeType="tmRoot"/>
      </p:par>
    </p:tnLst>
  </p:timing>
  <p:hf sldNum="0" hdr="0" dt="0"/>
  <p:txStyles>
    <p:titleStyle>
      <a:lvl1pPr algn="l" defTabSz="1158875" rtl="0" eaLnBrk="0" fontAlgn="base" hangingPunct="0">
        <a:lnSpc>
          <a:spcPct val="90000"/>
        </a:lnSpc>
        <a:spcBef>
          <a:spcPct val="0"/>
        </a:spcBef>
        <a:spcAft>
          <a:spcPct val="0"/>
        </a:spcAft>
        <a:defRPr sz="2200">
          <a:solidFill>
            <a:schemeClr val="tx2"/>
          </a:solidFill>
          <a:latin typeface="+mj-lt"/>
          <a:ea typeface="+mj-ea"/>
          <a:cs typeface="Arial" charset="0"/>
        </a:defRPr>
      </a:lvl1pPr>
      <a:lvl2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5pPr>
      <a:lvl6pPr marL="456086" algn="l" defTabSz="1106962" rtl="0" eaLnBrk="0" fontAlgn="base" hangingPunct="0">
        <a:spcBef>
          <a:spcPct val="0"/>
        </a:spcBef>
        <a:spcAft>
          <a:spcPct val="0"/>
        </a:spcAft>
        <a:defRPr sz="2400">
          <a:solidFill>
            <a:schemeClr val="accent1"/>
          </a:solidFill>
          <a:latin typeface="Arial" charset="0"/>
        </a:defRPr>
      </a:lvl6pPr>
      <a:lvl7pPr marL="912171" algn="l" defTabSz="1106962" rtl="0" eaLnBrk="0" fontAlgn="base" hangingPunct="0">
        <a:spcBef>
          <a:spcPct val="0"/>
        </a:spcBef>
        <a:spcAft>
          <a:spcPct val="0"/>
        </a:spcAft>
        <a:defRPr sz="2400">
          <a:solidFill>
            <a:schemeClr val="accent1"/>
          </a:solidFill>
          <a:latin typeface="Arial" charset="0"/>
        </a:defRPr>
      </a:lvl7pPr>
      <a:lvl8pPr marL="1368258" algn="l" defTabSz="1106962" rtl="0" eaLnBrk="0" fontAlgn="base" hangingPunct="0">
        <a:spcBef>
          <a:spcPct val="0"/>
        </a:spcBef>
        <a:spcAft>
          <a:spcPct val="0"/>
        </a:spcAft>
        <a:defRPr sz="2400">
          <a:solidFill>
            <a:schemeClr val="accent1"/>
          </a:solidFill>
          <a:latin typeface="Arial" charset="0"/>
        </a:defRPr>
      </a:lvl8pPr>
      <a:lvl9pPr marL="1824343" algn="l" defTabSz="1106962" rtl="0" eaLnBrk="0" fontAlgn="base" hangingPunct="0">
        <a:spcBef>
          <a:spcPct val="0"/>
        </a:spcBef>
        <a:spcAft>
          <a:spcPct val="0"/>
        </a:spcAft>
        <a:defRPr sz="2400">
          <a:solidFill>
            <a:schemeClr val="accent1"/>
          </a:solidFill>
          <a:latin typeface="Arial" charset="0"/>
        </a:defRPr>
      </a:lvl9pPr>
    </p:titleStyle>
    <p:bodyStyle>
      <a:lvl1pPr marL="176213" indent="-176213" algn="l" defTabSz="896938"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355600" indent="-173038" algn="l" defTabSz="896938" rtl="0" eaLnBrk="0" fontAlgn="base" hangingPunct="0">
        <a:spcBef>
          <a:spcPct val="20000"/>
        </a:spcBef>
        <a:spcAft>
          <a:spcPct val="0"/>
        </a:spcAft>
        <a:buClr>
          <a:schemeClr val="tx2"/>
        </a:buClr>
        <a:buChar char="–"/>
        <a:defRPr sz="1400">
          <a:solidFill>
            <a:schemeClr val="tx1"/>
          </a:solidFill>
          <a:latin typeface="+mn-lt"/>
          <a:cs typeface="+mn-cs"/>
        </a:defRPr>
      </a:lvl2pPr>
      <a:lvl3pPr marL="534988" indent="-173038" algn="l" defTabSz="896938"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73038" algn="l" defTabSz="896938" rtl="0" eaLnBrk="0" fontAlgn="base" hangingPunct="0">
        <a:spcBef>
          <a:spcPct val="20000"/>
        </a:spcBef>
        <a:spcAft>
          <a:spcPct val="0"/>
        </a:spcAft>
        <a:buClr>
          <a:schemeClr val="tx2"/>
        </a:buClr>
        <a:buChar char="–"/>
        <a:defRPr sz="1000">
          <a:solidFill>
            <a:schemeClr val="tx1"/>
          </a:solidFill>
          <a:latin typeface="+mn-lt"/>
          <a:cs typeface="+mn-cs"/>
        </a:defRPr>
      </a:lvl4pPr>
      <a:lvl5pPr marL="1843088" indent="-219075" algn="l" defTabSz="896938" rtl="0" eaLnBrk="0" fontAlgn="base" hangingPunct="0">
        <a:spcBef>
          <a:spcPct val="20000"/>
        </a:spcBef>
        <a:spcAft>
          <a:spcPct val="0"/>
        </a:spcAft>
        <a:buClr>
          <a:schemeClr val="tx2"/>
        </a:buClr>
        <a:buChar char="–"/>
        <a:defRPr sz="1200">
          <a:solidFill>
            <a:schemeClr val="tx1"/>
          </a:solidFill>
          <a:latin typeface="+mn-lt"/>
          <a:cs typeface="+mn-cs"/>
        </a:defRPr>
      </a:lvl5pPr>
      <a:lvl6pPr marL="1540877"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6959"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3046"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09130"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2171" rtl="0" eaLnBrk="1" latinLnBrk="0" hangingPunct="1">
        <a:defRPr sz="1800" kern="1200">
          <a:solidFill>
            <a:schemeClr val="tx1"/>
          </a:solidFill>
          <a:latin typeface="+mn-lt"/>
          <a:ea typeface="+mn-ea"/>
          <a:cs typeface="+mn-cs"/>
        </a:defRPr>
      </a:lvl1pPr>
      <a:lvl2pPr marL="456086" algn="l" defTabSz="912171" rtl="0" eaLnBrk="1" latinLnBrk="0" hangingPunct="1">
        <a:defRPr sz="1800" kern="1200">
          <a:solidFill>
            <a:schemeClr val="tx1"/>
          </a:solidFill>
          <a:latin typeface="+mn-lt"/>
          <a:ea typeface="+mn-ea"/>
          <a:cs typeface="+mn-cs"/>
        </a:defRPr>
      </a:lvl2pPr>
      <a:lvl3pPr marL="912171" algn="l" defTabSz="912171" rtl="0" eaLnBrk="1" latinLnBrk="0" hangingPunct="1">
        <a:defRPr sz="1800" kern="1200">
          <a:solidFill>
            <a:schemeClr val="tx1"/>
          </a:solidFill>
          <a:latin typeface="+mn-lt"/>
          <a:ea typeface="+mn-ea"/>
          <a:cs typeface="+mn-cs"/>
        </a:defRPr>
      </a:lvl3pPr>
      <a:lvl4pPr marL="1368258" algn="l" defTabSz="912171" rtl="0" eaLnBrk="1" latinLnBrk="0" hangingPunct="1">
        <a:defRPr sz="1800" kern="1200">
          <a:solidFill>
            <a:schemeClr val="tx1"/>
          </a:solidFill>
          <a:latin typeface="+mn-lt"/>
          <a:ea typeface="+mn-ea"/>
          <a:cs typeface="+mn-cs"/>
        </a:defRPr>
      </a:lvl4pPr>
      <a:lvl5pPr marL="1824343" algn="l" defTabSz="912171" rtl="0" eaLnBrk="1" latinLnBrk="0" hangingPunct="1">
        <a:defRPr sz="1800" kern="1200">
          <a:solidFill>
            <a:schemeClr val="tx1"/>
          </a:solidFill>
          <a:latin typeface="+mn-lt"/>
          <a:ea typeface="+mn-ea"/>
          <a:cs typeface="+mn-cs"/>
        </a:defRPr>
      </a:lvl5pPr>
      <a:lvl6pPr marL="2280432" algn="l" defTabSz="912171" rtl="0" eaLnBrk="1" latinLnBrk="0" hangingPunct="1">
        <a:defRPr sz="1800" kern="1200">
          <a:solidFill>
            <a:schemeClr val="tx1"/>
          </a:solidFill>
          <a:latin typeface="+mn-lt"/>
          <a:ea typeface="+mn-ea"/>
          <a:cs typeface="+mn-cs"/>
        </a:defRPr>
      </a:lvl6pPr>
      <a:lvl7pPr marL="2736515" algn="l" defTabSz="912171" rtl="0" eaLnBrk="1" latinLnBrk="0" hangingPunct="1">
        <a:defRPr sz="1800" kern="1200">
          <a:solidFill>
            <a:schemeClr val="tx1"/>
          </a:solidFill>
          <a:latin typeface="+mn-lt"/>
          <a:ea typeface="+mn-ea"/>
          <a:cs typeface="+mn-cs"/>
        </a:defRPr>
      </a:lvl7pPr>
      <a:lvl8pPr marL="3192603" algn="l" defTabSz="912171" rtl="0" eaLnBrk="1" latinLnBrk="0" hangingPunct="1">
        <a:defRPr sz="1800" kern="1200">
          <a:solidFill>
            <a:schemeClr val="tx1"/>
          </a:solidFill>
          <a:latin typeface="+mn-lt"/>
          <a:ea typeface="+mn-ea"/>
          <a:cs typeface="+mn-cs"/>
        </a:defRPr>
      </a:lvl8pPr>
      <a:lvl9pPr marL="3648688" algn="l" defTabSz="912171"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Line 102"/>
          <p:cNvSpPr>
            <a:spLocks noChangeShapeType="1"/>
          </p:cNvSpPr>
          <p:nvPr/>
        </p:nvSpPr>
        <p:spPr bwMode="auto">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19" tIns="45610" rIns="91219" bIns="45610" anchor="ctr"/>
          <a:lstStyle/>
          <a:p>
            <a:pPr algn="l" eaLnBrk="1" hangingPunct="1"/>
            <a:endParaRPr lang="en-US">
              <a:solidFill>
                <a:srgbClr val="000000"/>
              </a:solidFill>
            </a:endParaRPr>
          </a:p>
        </p:txBody>
      </p:sp>
      <p:sp>
        <p:nvSpPr>
          <p:cNvPr id="1027" name="Rectangle 246"/>
          <p:cNvSpPr>
            <a:spLocks noGrp="1" noChangeArrowheads="1"/>
          </p:cNvSpPr>
          <p:nvPr>
            <p:ph type="title"/>
          </p:nvPr>
        </p:nvSpPr>
        <p:spPr bwMode="auto">
          <a:xfrm>
            <a:off x="576275" y="311156"/>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7957" numCol="1" anchor="t" anchorCtr="0" compatLnSpc="1">
            <a:prstTxWarp prst="textNoShape">
              <a:avLst/>
            </a:prstTxWarp>
          </a:bodyPr>
          <a:lstStyle/>
          <a:p>
            <a:pPr lvl="0"/>
            <a:r>
              <a:rPr lang="en-GB" altLang="en-US" smtClean="0"/>
              <a:t>Click to edit Master title style</a:t>
            </a:r>
          </a:p>
        </p:txBody>
      </p:sp>
      <p:sp>
        <p:nvSpPr>
          <p:cNvPr id="1028" name="Rectangle 365"/>
          <p:cNvSpPr>
            <a:spLocks noGrp="1" noChangeArrowheads="1"/>
          </p:cNvSpPr>
          <p:nvPr>
            <p:ph type="body" idx="1"/>
          </p:nvPr>
        </p:nvSpPr>
        <p:spPr bwMode="auto">
          <a:xfrm>
            <a:off x="2736850" y="1320806"/>
            <a:ext cx="7056438"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21546"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grpSp>
        <p:nvGrpSpPr>
          <p:cNvPr id="1029" name="Group 238"/>
          <p:cNvGrpSpPr>
            <a:grpSpLocks/>
          </p:cNvGrpSpPr>
          <p:nvPr/>
        </p:nvGrpSpPr>
        <p:grpSpPr bwMode="auto">
          <a:xfrm>
            <a:off x="576274" y="1392238"/>
            <a:ext cx="9215437" cy="5184775"/>
            <a:chOff x="363" y="877"/>
            <a:chExt cx="5805" cy="3266"/>
          </a:xfrm>
        </p:grpSpPr>
        <p:sp>
          <p:nvSpPr>
            <p:cNvPr id="1033" name="Rectangle 204"/>
            <p:cNvSpPr>
              <a:spLocks noChangeArrowheads="1"/>
            </p:cNvSpPr>
            <p:nvPr userDrawn="1"/>
          </p:nvSpPr>
          <p:spPr bwMode="auto">
            <a:xfrm>
              <a:off x="1724" y="877"/>
              <a:ext cx="2177"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4" name="Rectangle 206"/>
            <p:cNvSpPr>
              <a:spLocks noChangeArrowheads="1"/>
            </p:cNvSpPr>
            <p:nvPr userDrawn="1"/>
          </p:nvSpPr>
          <p:spPr bwMode="auto">
            <a:xfrm>
              <a:off x="1724" y="2555"/>
              <a:ext cx="2177"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5" name="Rectangle 208"/>
            <p:cNvSpPr>
              <a:spLocks noChangeArrowheads="1"/>
            </p:cNvSpPr>
            <p:nvPr userDrawn="1"/>
          </p:nvSpPr>
          <p:spPr bwMode="auto">
            <a:xfrm>
              <a:off x="363" y="877"/>
              <a:ext cx="1179" cy="3266"/>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6" name="Rectangle 223"/>
            <p:cNvSpPr>
              <a:spLocks noChangeArrowheads="1"/>
            </p:cNvSpPr>
            <p:nvPr userDrawn="1"/>
          </p:nvSpPr>
          <p:spPr bwMode="auto">
            <a:xfrm>
              <a:off x="3992" y="877"/>
              <a:ext cx="2176"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7" name="Rectangle 224"/>
            <p:cNvSpPr>
              <a:spLocks noChangeArrowheads="1"/>
            </p:cNvSpPr>
            <p:nvPr userDrawn="1"/>
          </p:nvSpPr>
          <p:spPr bwMode="auto">
            <a:xfrm>
              <a:off x="3992" y="2555"/>
              <a:ext cx="2176"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grpSp>
      <p:sp>
        <p:nvSpPr>
          <p:cNvPr id="1030" name="Rectangle 230"/>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53" tIns="47928" rIns="95853" bIns="47928" anchor="ctr"/>
          <a:lstStyle>
            <a:lvl1pPr defTabSz="896938">
              <a:defRPr sz="1200" b="1">
                <a:solidFill>
                  <a:schemeClr val="tx1"/>
                </a:solidFill>
                <a:latin typeface="Arial" pitchFamily="34" charset="0"/>
                <a:cs typeface="Arial" pitchFamily="34" charset="0"/>
              </a:defRPr>
            </a:lvl1pPr>
            <a:lvl2pPr marL="742950" indent="-285750" defTabSz="896938">
              <a:defRPr sz="1200" b="1">
                <a:solidFill>
                  <a:schemeClr val="tx1"/>
                </a:solidFill>
                <a:latin typeface="Arial" pitchFamily="34" charset="0"/>
                <a:cs typeface="Arial" pitchFamily="34" charset="0"/>
              </a:defRPr>
            </a:lvl2pPr>
            <a:lvl3pPr marL="1143000" indent="-228600" defTabSz="896938">
              <a:defRPr sz="1200" b="1">
                <a:solidFill>
                  <a:schemeClr val="tx1"/>
                </a:solidFill>
                <a:latin typeface="Arial" pitchFamily="34" charset="0"/>
                <a:cs typeface="Arial" pitchFamily="34" charset="0"/>
              </a:defRPr>
            </a:lvl3pPr>
            <a:lvl4pPr marL="1600200" indent="-228600" defTabSz="896938">
              <a:defRPr sz="1200" b="1">
                <a:solidFill>
                  <a:schemeClr val="tx1"/>
                </a:solidFill>
                <a:latin typeface="Arial" pitchFamily="34" charset="0"/>
                <a:cs typeface="Arial" pitchFamily="34" charset="0"/>
              </a:defRPr>
            </a:lvl4pPr>
            <a:lvl5pPr marL="2057400" indent="-228600" defTabSz="896938">
              <a:defRPr sz="1200" b="1">
                <a:solidFill>
                  <a:schemeClr val="tx1"/>
                </a:solidFill>
                <a:latin typeface="Arial" pitchFamily="34" charset="0"/>
                <a:cs typeface="Arial" pitchFamily="34" charset="0"/>
              </a:defRPr>
            </a:lvl5pPr>
            <a:lvl6pPr marL="25146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1031"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96938">
              <a:defRPr sz="1200" b="1">
                <a:solidFill>
                  <a:schemeClr val="tx1"/>
                </a:solidFill>
                <a:latin typeface="Arial" pitchFamily="34" charset="0"/>
                <a:cs typeface="Arial" pitchFamily="34" charset="0"/>
              </a:defRPr>
            </a:lvl1pPr>
            <a:lvl2pPr marL="742950" indent="-285750" defTabSz="896938">
              <a:defRPr sz="1200" b="1">
                <a:solidFill>
                  <a:schemeClr val="tx1"/>
                </a:solidFill>
                <a:latin typeface="Arial" pitchFamily="34" charset="0"/>
                <a:cs typeface="Arial" pitchFamily="34" charset="0"/>
              </a:defRPr>
            </a:lvl2pPr>
            <a:lvl3pPr marL="1143000" indent="-228600" defTabSz="896938">
              <a:defRPr sz="1200" b="1">
                <a:solidFill>
                  <a:schemeClr val="tx1"/>
                </a:solidFill>
                <a:latin typeface="Arial" pitchFamily="34" charset="0"/>
                <a:cs typeface="Arial" pitchFamily="34" charset="0"/>
              </a:defRPr>
            </a:lvl3pPr>
            <a:lvl4pPr marL="1600200" indent="-228600" defTabSz="896938">
              <a:defRPr sz="1200" b="1">
                <a:solidFill>
                  <a:schemeClr val="tx1"/>
                </a:solidFill>
                <a:latin typeface="Arial" pitchFamily="34" charset="0"/>
                <a:cs typeface="Arial" pitchFamily="34" charset="0"/>
              </a:defRPr>
            </a:lvl4pPr>
            <a:lvl5pPr marL="2057400" indent="-228600" defTabSz="896938">
              <a:defRPr sz="1200" b="1">
                <a:solidFill>
                  <a:schemeClr val="tx1"/>
                </a:solidFill>
                <a:latin typeface="Arial" pitchFamily="34" charset="0"/>
                <a:cs typeface="Arial" pitchFamily="34" charset="0"/>
              </a:defRPr>
            </a:lvl5pPr>
            <a:lvl6pPr marL="25146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fld id="{FC14A78A-1F5E-4AF4-A37A-95B1E09841CE}" type="slidenum">
              <a:rPr lang="en-GB" altLang="en-US" sz="1100" b="0" smtClean="0">
                <a:solidFill>
                  <a:srgbClr val="000000"/>
                </a:solidFill>
              </a:rPr>
              <a:pPr>
                <a:defRPr/>
              </a:pPr>
              <a:t>‹#›</a:t>
            </a:fld>
            <a:endParaRPr lang="en-GB" altLang="en-US" sz="1100" b="0" smtClean="0">
              <a:solidFill>
                <a:srgbClr val="000000"/>
              </a:solidFill>
            </a:endParaRPr>
          </a:p>
        </p:txBody>
      </p:sp>
      <p:sp>
        <p:nvSpPr>
          <p:cNvPr id="2288" name="Rectangle 240"/>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8525" eaLnBrk="0" hangingPunct="0">
              <a:defRPr sz="1100">
                <a:solidFill>
                  <a:srgbClr val="A5A6A9"/>
                </a:solidFill>
              </a:defRPr>
            </a:lvl1pPr>
          </a:lstStyle>
          <a:p>
            <a:pPr>
              <a:defRPr/>
            </a:pPr>
            <a:endParaRPr lang="en-US"/>
          </a:p>
        </p:txBody>
      </p:sp>
    </p:spTree>
    <p:extLst>
      <p:ext uri="{BB962C8B-B14F-4D97-AF65-F5344CB8AC3E}">
        <p14:creationId xmlns:p14="http://schemas.microsoft.com/office/powerpoint/2010/main" val="959851964"/>
      </p:ext>
    </p:extLst>
  </p:cSld>
  <p:clrMap bg1="lt1" tx1="dk1" bg2="lt2" tx2="dk2" accent1="accent1" accent2="accent2" accent3="accent3" accent4="accent4" accent5="accent5" accent6="accent6" hlink="hlink" folHlink="folHlink"/>
  <p:sldLayoutIdLst>
    <p:sldLayoutId id="2147488288" r:id="rId1"/>
    <p:sldLayoutId id="2147488289" r:id="rId2"/>
    <p:sldLayoutId id="2147488290" r:id="rId3"/>
    <p:sldLayoutId id="2147488291" r:id="rId4"/>
    <p:sldLayoutId id="2147488292" r:id="rId5"/>
    <p:sldLayoutId id="2147488293" r:id="rId6"/>
    <p:sldLayoutId id="2147488294" r:id="rId7"/>
    <p:sldLayoutId id="2147488295" r:id="rId8"/>
    <p:sldLayoutId id="2147488296" r:id="rId9"/>
    <p:sldLayoutId id="2147488297" r:id="rId10"/>
    <p:sldLayoutId id="2147488298" r:id="rId11"/>
    <p:sldLayoutId id="2147488299" r:id="rId12"/>
    <p:sldLayoutId id="2147488300" r:id="rId13"/>
    <p:sldLayoutId id="2147488301" r:id="rId14"/>
    <p:sldLayoutId id="2147488302" r:id="rId15"/>
    <p:sldLayoutId id="2147488303" r:id="rId16"/>
    <p:sldLayoutId id="2147488304" r:id="rId17"/>
    <p:sldLayoutId id="2147488305" r:id="rId18"/>
    <p:sldLayoutId id="2147488306" r:id="rId19"/>
    <p:sldLayoutId id="2147488307" r:id="rId20"/>
    <p:sldLayoutId id="2147488308" r:id="rId21"/>
  </p:sldLayoutIdLst>
  <p:timing>
    <p:tnLst>
      <p:par>
        <p:cTn id="1" dur="indefinite" restart="never" nodeType="tmRoot"/>
      </p:par>
    </p:tnLst>
  </p:timing>
  <p:hf sldNum="0" hdr="0" dt="0"/>
  <p:txStyles>
    <p:titleStyle>
      <a:lvl1pPr algn="l" defTabSz="1158875" rtl="0" eaLnBrk="0" fontAlgn="base" hangingPunct="0">
        <a:lnSpc>
          <a:spcPct val="90000"/>
        </a:lnSpc>
        <a:spcBef>
          <a:spcPct val="0"/>
        </a:spcBef>
        <a:spcAft>
          <a:spcPct val="0"/>
        </a:spcAft>
        <a:defRPr sz="2200">
          <a:solidFill>
            <a:schemeClr val="tx2"/>
          </a:solidFill>
          <a:latin typeface="+mj-lt"/>
          <a:ea typeface="+mj-ea"/>
          <a:cs typeface="Arial" charset="0"/>
        </a:defRPr>
      </a:lvl1pPr>
      <a:lvl2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5pPr>
      <a:lvl6pPr marL="456086" algn="l" defTabSz="1106962" rtl="0" eaLnBrk="0" fontAlgn="base" hangingPunct="0">
        <a:spcBef>
          <a:spcPct val="0"/>
        </a:spcBef>
        <a:spcAft>
          <a:spcPct val="0"/>
        </a:spcAft>
        <a:defRPr sz="2400">
          <a:solidFill>
            <a:schemeClr val="accent1"/>
          </a:solidFill>
          <a:latin typeface="Arial" charset="0"/>
        </a:defRPr>
      </a:lvl6pPr>
      <a:lvl7pPr marL="912171" algn="l" defTabSz="1106962" rtl="0" eaLnBrk="0" fontAlgn="base" hangingPunct="0">
        <a:spcBef>
          <a:spcPct val="0"/>
        </a:spcBef>
        <a:spcAft>
          <a:spcPct val="0"/>
        </a:spcAft>
        <a:defRPr sz="2400">
          <a:solidFill>
            <a:schemeClr val="accent1"/>
          </a:solidFill>
          <a:latin typeface="Arial" charset="0"/>
        </a:defRPr>
      </a:lvl7pPr>
      <a:lvl8pPr marL="1368258" algn="l" defTabSz="1106962" rtl="0" eaLnBrk="0" fontAlgn="base" hangingPunct="0">
        <a:spcBef>
          <a:spcPct val="0"/>
        </a:spcBef>
        <a:spcAft>
          <a:spcPct val="0"/>
        </a:spcAft>
        <a:defRPr sz="2400">
          <a:solidFill>
            <a:schemeClr val="accent1"/>
          </a:solidFill>
          <a:latin typeface="Arial" charset="0"/>
        </a:defRPr>
      </a:lvl8pPr>
      <a:lvl9pPr marL="1824343" algn="l" defTabSz="1106962" rtl="0" eaLnBrk="0" fontAlgn="base" hangingPunct="0">
        <a:spcBef>
          <a:spcPct val="0"/>
        </a:spcBef>
        <a:spcAft>
          <a:spcPct val="0"/>
        </a:spcAft>
        <a:defRPr sz="2400">
          <a:solidFill>
            <a:schemeClr val="accent1"/>
          </a:solidFill>
          <a:latin typeface="Arial" charset="0"/>
        </a:defRPr>
      </a:lvl9pPr>
    </p:titleStyle>
    <p:bodyStyle>
      <a:lvl1pPr marL="176213" indent="-176213" algn="l" defTabSz="896938"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355600" indent="-173038" algn="l" defTabSz="896938" rtl="0" eaLnBrk="0" fontAlgn="base" hangingPunct="0">
        <a:spcBef>
          <a:spcPct val="20000"/>
        </a:spcBef>
        <a:spcAft>
          <a:spcPct val="0"/>
        </a:spcAft>
        <a:buClr>
          <a:schemeClr val="tx2"/>
        </a:buClr>
        <a:buChar char="–"/>
        <a:defRPr sz="1400">
          <a:solidFill>
            <a:schemeClr val="tx1"/>
          </a:solidFill>
          <a:latin typeface="+mn-lt"/>
          <a:cs typeface="+mn-cs"/>
        </a:defRPr>
      </a:lvl2pPr>
      <a:lvl3pPr marL="534988" indent="-173038" algn="l" defTabSz="896938"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73038" algn="l" defTabSz="896938" rtl="0" eaLnBrk="0" fontAlgn="base" hangingPunct="0">
        <a:spcBef>
          <a:spcPct val="20000"/>
        </a:spcBef>
        <a:spcAft>
          <a:spcPct val="0"/>
        </a:spcAft>
        <a:buClr>
          <a:schemeClr val="tx2"/>
        </a:buClr>
        <a:buChar char="–"/>
        <a:defRPr sz="1000">
          <a:solidFill>
            <a:schemeClr val="tx1"/>
          </a:solidFill>
          <a:latin typeface="+mn-lt"/>
          <a:cs typeface="+mn-cs"/>
        </a:defRPr>
      </a:lvl4pPr>
      <a:lvl5pPr marL="1843088" indent="-219075" algn="l" defTabSz="896938" rtl="0" eaLnBrk="0" fontAlgn="base" hangingPunct="0">
        <a:spcBef>
          <a:spcPct val="20000"/>
        </a:spcBef>
        <a:spcAft>
          <a:spcPct val="0"/>
        </a:spcAft>
        <a:buClr>
          <a:schemeClr val="tx2"/>
        </a:buClr>
        <a:buChar char="–"/>
        <a:defRPr sz="1200">
          <a:solidFill>
            <a:schemeClr val="tx1"/>
          </a:solidFill>
          <a:latin typeface="+mn-lt"/>
          <a:cs typeface="+mn-cs"/>
        </a:defRPr>
      </a:lvl5pPr>
      <a:lvl6pPr marL="1540877"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6959"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3046"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09130"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2171" rtl="0" eaLnBrk="1" latinLnBrk="0" hangingPunct="1">
        <a:defRPr sz="1800" kern="1200">
          <a:solidFill>
            <a:schemeClr val="tx1"/>
          </a:solidFill>
          <a:latin typeface="+mn-lt"/>
          <a:ea typeface="+mn-ea"/>
          <a:cs typeface="+mn-cs"/>
        </a:defRPr>
      </a:lvl1pPr>
      <a:lvl2pPr marL="456086" algn="l" defTabSz="912171" rtl="0" eaLnBrk="1" latinLnBrk="0" hangingPunct="1">
        <a:defRPr sz="1800" kern="1200">
          <a:solidFill>
            <a:schemeClr val="tx1"/>
          </a:solidFill>
          <a:latin typeface="+mn-lt"/>
          <a:ea typeface="+mn-ea"/>
          <a:cs typeface="+mn-cs"/>
        </a:defRPr>
      </a:lvl2pPr>
      <a:lvl3pPr marL="912171" algn="l" defTabSz="912171" rtl="0" eaLnBrk="1" latinLnBrk="0" hangingPunct="1">
        <a:defRPr sz="1800" kern="1200">
          <a:solidFill>
            <a:schemeClr val="tx1"/>
          </a:solidFill>
          <a:latin typeface="+mn-lt"/>
          <a:ea typeface="+mn-ea"/>
          <a:cs typeface="+mn-cs"/>
        </a:defRPr>
      </a:lvl3pPr>
      <a:lvl4pPr marL="1368258" algn="l" defTabSz="912171" rtl="0" eaLnBrk="1" latinLnBrk="0" hangingPunct="1">
        <a:defRPr sz="1800" kern="1200">
          <a:solidFill>
            <a:schemeClr val="tx1"/>
          </a:solidFill>
          <a:latin typeface="+mn-lt"/>
          <a:ea typeface="+mn-ea"/>
          <a:cs typeface="+mn-cs"/>
        </a:defRPr>
      </a:lvl4pPr>
      <a:lvl5pPr marL="1824343" algn="l" defTabSz="912171" rtl="0" eaLnBrk="1" latinLnBrk="0" hangingPunct="1">
        <a:defRPr sz="1800" kern="1200">
          <a:solidFill>
            <a:schemeClr val="tx1"/>
          </a:solidFill>
          <a:latin typeface="+mn-lt"/>
          <a:ea typeface="+mn-ea"/>
          <a:cs typeface="+mn-cs"/>
        </a:defRPr>
      </a:lvl5pPr>
      <a:lvl6pPr marL="2280432" algn="l" defTabSz="912171" rtl="0" eaLnBrk="1" latinLnBrk="0" hangingPunct="1">
        <a:defRPr sz="1800" kern="1200">
          <a:solidFill>
            <a:schemeClr val="tx1"/>
          </a:solidFill>
          <a:latin typeface="+mn-lt"/>
          <a:ea typeface="+mn-ea"/>
          <a:cs typeface="+mn-cs"/>
        </a:defRPr>
      </a:lvl6pPr>
      <a:lvl7pPr marL="2736515" algn="l" defTabSz="912171" rtl="0" eaLnBrk="1" latinLnBrk="0" hangingPunct="1">
        <a:defRPr sz="1800" kern="1200">
          <a:solidFill>
            <a:schemeClr val="tx1"/>
          </a:solidFill>
          <a:latin typeface="+mn-lt"/>
          <a:ea typeface="+mn-ea"/>
          <a:cs typeface="+mn-cs"/>
        </a:defRPr>
      </a:lvl7pPr>
      <a:lvl8pPr marL="3192603" algn="l" defTabSz="912171" rtl="0" eaLnBrk="1" latinLnBrk="0" hangingPunct="1">
        <a:defRPr sz="1800" kern="1200">
          <a:solidFill>
            <a:schemeClr val="tx1"/>
          </a:solidFill>
          <a:latin typeface="+mn-lt"/>
          <a:ea typeface="+mn-ea"/>
          <a:cs typeface="+mn-cs"/>
        </a:defRPr>
      </a:lvl8pPr>
      <a:lvl9pPr marL="3648688" algn="l" defTabSz="912171"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Line 102"/>
          <p:cNvSpPr>
            <a:spLocks noChangeShapeType="1"/>
          </p:cNvSpPr>
          <p:nvPr/>
        </p:nvSpPr>
        <p:spPr bwMode="auto">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19" tIns="45610" rIns="91219" bIns="45610" anchor="ctr"/>
          <a:lstStyle/>
          <a:p>
            <a:pPr algn="l" eaLnBrk="1" hangingPunct="1"/>
            <a:endParaRPr lang="en-US">
              <a:solidFill>
                <a:srgbClr val="000000"/>
              </a:solidFill>
            </a:endParaRPr>
          </a:p>
        </p:txBody>
      </p:sp>
      <p:sp>
        <p:nvSpPr>
          <p:cNvPr id="1027" name="Rectangle 246"/>
          <p:cNvSpPr>
            <a:spLocks noGrp="1" noChangeArrowheads="1"/>
          </p:cNvSpPr>
          <p:nvPr>
            <p:ph type="title"/>
          </p:nvPr>
        </p:nvSpPr>
        <p:spPr bwMode="auto">
          <a:xfrm>
            <a:off x="576275" y="311156"/>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7957" numCol="1" anchor="t" anchorCtr="0" compatLnSpc="1">
            <a:prstTxWarp prst="textNoShape">
              <a:avLst/>
            </a:prstTxWarp>
          </a:bodyPr>
          <a:lstStyle/>
          <a:p>
            <a:pPr lvl="0"/>
            <a:r>
              <a:rPr lang="en-GB" altLang="en-US" smtClean="0"/>
              <a:t>Click to edit Master title style</a:t>
            </a:r>
          </a:p>
        </p:txBody>
      </p:sp>
      <p:sp>
        <p:nvSpPr>
          <p:cNvPr id="1028" name="Rectangle 365"/>
          <p:cNvSpPr>
            <a:spLocks noGrp="1" noChangeArrowheads="1"/>
          </p:cNvSpPr>
          <p:nvPr>
            <p:ph type="body" idx="1"/>
          </p:nvPr>
        </p:nvSpPr>
        <p:spPr bwMode="auto">
          <a:xfrm>
            <a:off x="2736850" y="1320806"/>
            <a:ext cx="7056438"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21546"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grpSp>
        <p:nvGrpSpPr>
          <p:cNvPr id="1029" name="Group 238"/>
          <p:cNvGrpSpPr>
            <a:grpSpLocks/>
          </p:cNvGrpSpPr>
          <p:nvPr/>
        </p:nvGrpSpPr>
        <p:grpSpPr bwMode="auto">
          <a:xfrm>
            <a:off x="576274" y="1392238"/>
            <a:ext cx="9215437" cy="5184775"/>
            <a:chOff x="363" y="877"/>
            <a:chExt cx="5805" cy="3266"/>
          </a:xfrm>
        </p:grpSpPr>
        <p:sp>
          <p:nvSpPr>
            <p:cNvPr id="1033" name="Rectangle 204"/>
            <p:cNvSpPr>
              <a:spLocks noChangeArrowheads="1"/>
            </p:cNvSpPr>
            <p:nvPr userDrawn="1"/>
          </p:nvSpPr>
          <p:spPr bwMode="auto">
            <a:xfrm>
              <a:off x="1724" y="877"/>
              <a:ext cx="2177"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4" name="Rectangle 206"/>
            <p:cNvSpPr>
              <a:spLocks noChangeArrowheads="1"/>
            </p:cNvSpPr>
            <p:nvPr userDrawn="1"/>
          </p:nvSpPr>
          <p:spPr bwMode="auto">
            <a:xfrm>
              <a:off x="1724" y="2555"/>
              <a:ext cx="2177"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5" name="Rectangle 208"/>
            <p:cNvSpPr>
              <a:spLocks noChangeArrowheads="1"/>
            </p:cNvSpPr>
            <p:nvPr userDrawn="1"/>
          </p:nvSpPr>
          <p:spPr bwMode="auto">
            <a:xfrm>
              <a:off x="363" y="877"/>
              <a:ext cx="1179" cy="3266"/>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6" name="Rectangle 223"/>
            <p:cNvSpPr>
              <a:spLocks noChangeArrowheads="1"/>
            </p:cNvSpPr>
            <p:nvPr userDrawn="1"/>
          </p:nvSpPr>
          <p:spPr bwMode="auto">
            <a:xfrm>
              <a:off x="3992" y="877"/>
              <a:ext cx="2176"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1037" name="Rectangle 224"/>
            <p:cNvSpPr>
              <a:spLocks noChangeArrowheads="1"/>
            </p:cNvSpPr>
            <p:nvPr userDrawn="1"/>
          </p:nvSpPr>
          <p:spPr bwMode="auto">
            <a:xfrm>
              <a:off x="3992" y="2555"/>
              <a:ext cx="2176"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grpSp>
      <p:sp>
        <p:nvSpPr>
          <p:cNvPr id="1030" name="Rectangle 230"/>
          <p:cNvSpPr>
            <a:spLocks noChangeArrowheads="1"/>
          </p:cNvSpPr>
          <p:nvPr/>
        </p:nvSpPr>
        <p:spPr bwMode="auto">
          <a:xfrm>
            <a:off x="215910" y="311156"/>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53" tIns="47928" rIns="95853" bIns="47928" anchor="ctr"/>
          <a:lstStyle>
            <a:lvl1pPr defTabSz="896938">
              <a:defRPr sz="1200" b="1">
                <a:solidFill>
                  <a:schemeClr val="tx1"/>
                </a:solidFill>
                <a:latin typeface="Arial" pitchFamily="34" charset="0"/>
                <a:cs typeface="Arial" pitchFamily="34" charset="0"/>
              </a:defRPr>
            </a:lvl1pPr>
            <a:lvl2pPr marL="742950" indent="-285750" defTabSz="896938">
              <a:defRPr sz="1200" b="1">
                <a:solidFill>
                  <a:schemeClr val="tx1"/>
                </a:solidFill>
                <a:latin typeface="Arial" pitchFamily="34" charset="0"/>
                <a:cs typeface="Arial" pitchFamily="34" charset="0"/>
              </a:defRPr>
            </a:lvl2pPr>
            <a:lvl3pPr marL="1143000" indent="-228600" defTabSz="896938">
              <a:defRPr sz="1200" b="1">
                <a:solidFill>
                  <a:schemeClr val="tx1"/>
                </a:solidFill>
                <a:latin typeface="Arial" pitchFamily="34" charset="0"/>
                <a:cs typeface="Arial" pitchFamily="34" charset="0"/>
              </a:defRPr>
            </a:lvl3pPr>
            <a:lvl4pPr marL="1600200" indent="-228600" defTabSz="896938">
              <a:defRPr sz="1200" b="1">
                <a:solidFill>
                  <a:schemeClr val="tx1"/>
                </a:solidFill>
                <a:latin typeface="Arial" pitchFamily="34" charset="0"/>
                <a:cs typeface="Arial" pitchFamily="34" charset="0"/>
              </a:defRPr>
            </a:lvl4pPr>
            <a:lvl5pPr marL="2057400" indent="-228600" defTabSz="896938">
              <a:defRPr sz="1200" b="1">
                <a:solidFill>
                  <a:schemeClr val="tx1"/>
                </a:solidFill>
                <a:latin typeface="Arial" pitchFamily="34" charset="0"/>
                <a:cs typeface="Arial" pitchFamily="34" charset="0"/>
              </a:defRPr>
            </a:lvl5pPr>
            <a:lvl6pPr marL="25146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defRPr/>
            </a:pPr>
            <a:endParaRPr lang="en-US" altLang="en-US" sz="700" b="0" i="1" smtClean="0">
              <a:solidFill>
                <a:srgbClr val="000000"/>
              </a:solidFill>
            </a:endParaRPr>
          </a:p>
        </p:txBody>
      </p:sp>
      <p:sp>
        <p:nvSpPr>
          <p:cNvPr id="1031" name="Rectangle 396"/>
          <p:cNvSpPr>
            <a:spLocks noChangeArrowheads="1"/>
          </p:cNvSpPr>
          <p:nvPr/>
        </p:nvSpPr>
        <p:spPr bwMode="auto">
          <a:xfrm>
            <a:off x="5102225" y="6769106"/>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96938">
              <a:defRPr sz="1200" b="1">
                <a:solidFill>
                  <a:schemeClr val="tx1"/>
                </a:solidFill>
                <a:latin typeface="Arial" pitchFamily="34" charset="0"/>
                <a:cs typeface="Arial" pitchFamily="34" charset="0"/>
              </a:defRPr>
            </a:lvl1pPr>
            <a:lvl2pPr marL="742950" indent="-285750" defTabSz="896938">
              <a:defRPr sz="1200" b="1">
                <a:solidFill>
                  <a:schemeClr val="tx1"/>
                </a:solidFill>
                <a:latin typeface="Arial" pitchFamily="34" charset="0"/>
                <a:cs typeface="Arial" pitchFamily="34" charset="0"/>
              </a:defRPr>
            </a:lvl2pPr>
            <a:lvl3pPr marL="1143000" indent="-228600" defTabSz="896938">
              <a:defRPr sz="1200" b="1">
                <a:solidFill>
                  <a:schemeClr val="tx1"/>
                </a:solidFill>
                <a:latin typeface="Arial" pitchFamily="34" charset="0"/>
                <a:cs typeface="Arial" pitchFamily="34" charset="0"/>
              </a:defRPr>
            </a:lvl3pPr>
            <a:lvl4pPr marL="1600200" indent="-228600" defTabSz="896938">
              <a:defRPr sz="1200" b="1">
                <a:solidFill>
                  <a:schemeClr val="tx1"/>
                </a:solidFill>
                <a:latin typeface="Arial" pitchFamily="34" charset="0"/>
                <a:cs typeface="Arial" pitchFamily="34" charset="0"/>
              </a:defRPr>
            </a:lvl4pPr>
            <a:lvl5pPr marL="2057400" indent="-228600" defTabSz="896938">
              <a:defRPr sz="1200" b="1">
                <a:solidFill>
                  <a:schemeClr val="tx1"/>
                </a:solidFill>
                <a:latin typeface="Arial" pitchFamily="34" charset="0"/>
                <a:cs typeface="Arial" pitchFamily="34" charset="0"/>
              </a:defRPr>
            </a:lvl5pPr>
            <a:lvl6pPr marL="25146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96938"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fld id="{FC14A78A-1F5E-4AF4-A37A-95B1E09841CE}" type="slidenum">
              <a:rPr lang="en-GB" altLang="en-US" sz="1100" b="0" smtClean="0">
                <a:solidFill>
                  <a:srgbClr val="000000"/>
                </a:solidFill>
              </a:rPr>
              <a:pPr>
                <a:defRPr/>
              </a:pPr>
              <a:t>‹#›</a:t>
            </a:fld>
            <a:endParaRPr lang="en-GB" altLang="en-US" sz="1100" b="0" smtClean="0">
              <a:solidFill>
                <a:srgbClr val="000000"/>
              </a:solidFill>
            </a:endParaRPr>
          </a:p>
        </p:txBody>
      </p:sp>
      <p:sp>
        <p:nvSpPr>
          <p:cNvPr id="2288" name="Rectangle 240"/>
          <p:cNvSpPr>
            <a:spLocks noGrp="1" noChangeArrowheads="1"/>
          </p:cNvSpPr>
          <p:nvPr>
            <p:ph type="ftr" sz="quarter" idx="3"/>
          </p:nvPr>
        </p:nvSpPr>
        <p:spPr bwMode="auto">
          <a:xfrm>
            <a:off x="9790059" y="6769106"/>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8525" eaLnBrk="0" hangingPunct="0">
              <a:defRPr sz="1100">
                <a:solidFill>
                  <a:srgbClr val="A5A6A9"/>
                </a:solidFill>
              </a:defRPr>
            </a:lvl1pPr>
          </a:lstStyle>
          <a:p>
            <a:pPr>
              <a:defRPr/>
            </a:pPr>
            <a:endParaRPr lang="en-US"/>
          </a:p>
        </p:txBody>
      </p:sp>
    </p:spTree>
    <p:extLst>
      <p:ext uri="{BB962C8B-B14F-4D97-AF65-F5344CB8AC3E}">
        <p14:creationId xmlns:p14="http://schemas.microsoft.com/office/powerpoint/2010/main" val="3438535839"/>
      </p:ext>
    </p:extLst>
  </p:cSld>
  <p:clrMap bg1="lt1" tx1="dk1" bg2="lt2" tx2="dk2" accent1="accent1" accent2="accent2" accent3="accent3" accent4="accent4" accent5="accent5" accent6="accent6" hlink="hlink" folHlink="folHlink"/>
  <p:sldLayoutIdLst>
    <p:sldLayoutId id="2147488310" r:id="rId1"/>
    <p:sldLayoutId id="2147488311" r:id="rId2"/>
    <p:sldLayoutId id="2147488312" r:id="rId3"/>
    <p:sldLayoutId id="2147488313" r:id="rId4"/>
    <p:sldLayoutId id="2147488314" r:id="rId5"/>
    <p:sldLayoutId id="2147488315" r:id="rId6"/>
    <p:sldLayoutId id="2147488316" r:id="rId7"/>
    <p:sldLayoutId id="2147488317" r:id="rId8"/>
    <p:sldLayoutId id="2147488318" r:id="rId9"/>
    <p:sldLayoutId id="2147488319" r:id="rId10"/>
    <p:sldLayoutId id="2147488320" r:id="rId11"/>
    <p:sldLayoutId id="2147488321" r:id="rId12"/>
    <p:sldLayoutId id="2147488322" r:id="rId13"/>
    <p:sldLayoutId id="2147488323" r:id="rId14"/>
    <p:sldLayoutId id="2147488324" r:id="rId15"/>
    <p:sldLayoutId id="2147488325" r:id="rId16"/>
    <p:sldLayoutId id="2147488326" r:id="rId17"/>
    <p:sldLayoutId id="2147488327" r:id="rId18"/>
    <p:sldLayoutId id="2147488328" r:id="rId19"/>
    <p:sldLayoutId id="2147488329" r:id="rId20"/>
    <p:sldLayoutId id="2147488330" r:id="rId21"/>
  </p:sldLayoutIdLst>
  <p:timing>
    <p:tnLst>
      <p:par>
        <p:cTn id="1" dur="indefinite" restart="never" nodeType="tmRoot"/>
      </p:par>
    </p:tnLst>
  </p:timing>
  <p:hf sldNum="0" hdr="0" dt="0"/>
  <p:txStyles>
    <p:titleStyle>
      <a:lvl1pPr algn="l" defTabSz="1158875" rtl="0" eaLnBrk="0" fontAlgn="base" hangingPunct="0">
        <a:lnSpc>
          <a:spcPct val="90000"/>
        </a:lnSpc>
        <a:spcBef>
          <a:spcPct val="0"/>
        </a:spcBef>
        <a:spcAft>
          <a:spcPct val="0"/>
        </a:spcAft>
        <a:defRPr sz="2200">
          <a:solidFill>
            <a:schemeClr val="tx2"/>
          </a:solidFill>
          <a:latin typeface="+mj-lt"/>
          <a:ea typeface="+mj-ea"/>
          <a:cs typeface="Arial" charset="0"/>
        </a:defRPr>
      </a:lvl1pPr>
      <a:lvl2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58875" rtl="0" eaLnBrk="0" fontAlgn="base" hangingPunct="0">
        <a:lnSpc>
          <a:spcPct val="90000"/>
        </a:lnSpc>
        <a:spcBef>
          <a:spcPct val="0"/>
        </a:spcBef>
        <a:spcAft>
          <a:spcPct val="0"/>
        </a:spcAft>
        <a:defRPr sz="2200">
          <a:solidFill>
            <a:schemeClr val="tx2"/>
          </a:solidFill>
          <a:latin typeface="Arial" charset="0"/>
          <a:cs typeface="Arial" charset="0"/>
        </a:defRPr>
      </a:lvl5pPr>
      <a:lvl6pPr marL="456086" algn="l" defTabSz="1106962" rtl="0" eaLnBrk="0" fontAlgn="base" hangingPunct="0">
        <a:spcBef>
          <a:spcPct val="0"/>
        </a:spcBef>
        <a:spcAft>
          <a:spcPct val="0"/>
        </a:spcAft>
        <a:defRPr sz="2400">
          <a:solidFill>
            <a:schemeClr val="accent1"/>
          </a:solidFill>
          <a:latin typeface="Arial" charset="0"/>
        </a:defRPr>
      </a:lvl6pPr>
      <a:lvl7pPr marL="912171" algn="l" defTabSz="1106962" rtl="0" eaLnBrk="0" fontAlgn="base" hangingPunct="0">
        <a:spcBef>
          <a:spcPct val="0"/>
        </a:spcBef>
        <a:spcAft>
          <a:spcPct val="0"/>
        </a:spcAft>
        <a:defRPr sz="2400">
          <a:solidFill>
            <a:schemeClr val="accent1"/>
          </a:solidFill>
          <a:latin typeface="Arial" charset="0"/>
        </a:defRPr>
      </a:lvl7pPr>
      <a:lvl8pPr marL="1368258" algn="l" defTabSz="1106962" rtl="0" eaLnBrk="0" fontAlgn="base" hangingPunct="0">
        <a:spcBef>
          <a:spcPct val="0"/>
        </a:spcBef>
        <a:spcAft>
          <a:spcPct val="0"/>
        </a:spcAft>
        <a:defRPr sz="2400">
          <a:solidFill>
            <a:schemeClr val="accent1"/>
          </a:solidFill>
          <a:latin typeface="Arial" charset="0"/>
        </a:defRPr>
      </a:lvl8pPr>
      <a:lvl9pPr marL="1824343" algn="l" defTabSz="1106962" rtl="0" eaLnBrk="0" fontAlgn="base" hangingPunct="0">
        <a:spcBef>
          <a:spcPct val="0"/>
        </a:spcBef>
        <a:spcAft>
          <a:spcPct val="0"/>
        </a:spcAft>
        <a:defRPr sz="2400">
          <a:solidFill>
            <a:schemeClr val="accent1"/>
          </a:solidFill>
          <a:latin typeface="Arial" charset="0"/>
        </a:defRPr>
      </a:lvl9pPr>
    </p:titleStyle>
    <p:bodyStyle>
      <a:lvl1pPr marL="176213" indent="-176213" algn="l" defTabSz="896938"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355600" indent="-173038" algn="l" defTabSz="896938" rtl="0" eaLnBrk="0" fontAlgn="base" hangingPunct="0">
        <a:spcBef>
          <a:spcPct val="20000"/>
        </a:spcBef>
        <a:spcAft>
          <a:spcPct val="0"/>
        </a:spcAft>
        <a:buClr>
          <a:schemeClr val="tx2"/>
        </a:buClr>
        <a:buChar char="–"/>
        <a:defRPr sz="1400">
          <a:solidFill>
            <a:schemeClr val="tx1"/>
          </a:solidFill>
          <a:latin typeface="+mn-lt"/>
          <a:cs typeface="+mn-cs"/>
        </a:defRPr>
      </a:lvl2pPr>
      <a:lvl3pPr marL="534988" indent="-173038" algn="l" defTabSz="896938" rtl="0" eaLnBrk="0" fontAlgn="base" hangingPunct="0">
        <a:spcBef>
          <a:spcPct val="20000"/>
        </a:spcBef>
        <a:spcAft>
          <a:spcPct val="0"/>
        </a:spcAft>
        <a:buClr>
          <a:schemeClr val="tx2"/>
        </a:buClr>
        <a:buChar char="–"/>
        <a:defRPr sz="1200">
          <a:solidFill>
            <a:schemeClr val="tx1"/>
          </a:solidFill>
          <a:latin typeface="+mn-lt"/>
          <a:cs typeface="+mn-cs"/>
        </a:defRPr>
      </a:lvl3pPr>
      <a:lvl4pPr marL="714375" indent="-173038" algn="l" defTabSz="896938" rtl="0" eaLnBrk="0" fontAlgn="base" hangingPunct="0">
        <a:spcBef>
          <a:spcPct val="20000"/>
        </a:spcBef>
        <a:spcAft>
          <a:spcPct val="0"/>
        </a:spcAft>
        <a:buClr>
          <a:schemeClr val="tx2"/>
        </a:buClr>
        <a:buChar char="–"/>
        <a:defRPr sz="1000">
          <a:solidFill>
            <a:schemeClr val="tx1"/>
          </a:solidFill>
          <a:latin typeface="+mn-lt"/>
          <a:cs typeface="+mn-cs"/>
        </a:defRPr>
      </a:lvl4pPr>
      <a:lvl5pPr marL="1843088" indent="-219075" algn="l" defTabSz="896938" rtl="0" eaLnBrk="0" fontAlgn="base" hangingPunct="0">
        <a:spcBef>
          <a:spcPct val="20000"/>
        </a:spcBef>
        <a:spcAft>
          <a:spcPct val="0"/>
        </a:spcAft>
        <a:buClr>
          <a:schemeClr val="tx2"/>
        </a:buClr>
        <a:buChar char="–"/>
        <a:defRPr sz="1200">
          <a:solidFill>
            <a:schemeClr val="tx1"/>
          </a:solidFill>
          <a:latin typeface="+mn-lt"/>
          <a:cs typeface="+mn-cs"/>
        </a:defRPr>
      </a:lvl5pPr>
      <a:lvl6pPr marL="1540877"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6959"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3046"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09130" indent="-212208" algn="l" defTabSz="110696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2171" rtl="0" eaLnBrk="1" latinLnBrk="0" hangingPunct="1">
        <a:defRPr sz="1800" kern="1200">
          <a:solidFill>
            <a:schemeClr val="tx1"/>
          </a:solidFill>
          <a:latin typeface="+mn-lt"/>
          <a:ea typeface="+mn-ea"/>
          <a:cs typeface="+mn-cs"/>
        </a:defRPr>
      </a:lvl1pPr>
      <a:lvl2pPr marL="456086" algn="l" defTabSz="912171" rtl="0" eaLnBrk="1" latinLnBrk="0" hangingPunct="1">
        <a:defRPr sz="1800" kern="1200">
          <a:solidFill>
            <a:schemeClr val="tx1"/>
          </a:solidFill>
          <a:latin typeface="+mn-lt"/>
          <a:ea typeface="+mn-ea"/>
          <a:cs typeface="+mn-cs"/>
        </a:defRPr>
      </a:lvl2pPr>
      <a:lvl3pPr marL="912171" algn="l" defTabSz="912171" rtl="0" eaLnBrk="1" latinLnBrk="0" hangingPunct="1">
        <a:defRPr sz="1800" kern="1200">
          <a:solidFill>
            <a:schemeClr val="tx1"/>
          </a:solidFill>
          <a:latin typeface="+mn-lt"/>
          <a:ea typeface="+mn-ea"/>
          <a:cs typeface="+mn-cs"/>
        </a:defRPr>
      </a:lvl3pPr>
      <a:lvl4pPr marL="1368258" algn="l" defTabSz="912171" rtl="0" eaLnBrk="1" latinLnBrk="0" hangingPunct="1">
        <a:defRPr sz="1800" kern="1200">
          <a:solidFill>
            <a:schemeClr val="tx1"/>
          </a:solidFill>
          <a:latin typeface="+mn-lt"/>
          <a:ea typeface="+mn-ea"/>
          <a:cs typeface="+mn-cs"/>
        </a:defRPr>
      </a:lvl4pPr>
      <a:lvl5pPr marL="1824343" algn="l" defTabSz="912171" rtl="0" eaLnBrk="1" latinLnBrk="0" hangingPunct="1">
        <a:defRPr sz="1800" kern="1200">
          <a:solidFill>
            <a:schemeClr val="tx1"/>
          </a:solidFill>
          <a:latin typeface="+mn-lt"/>
          <a:ea typeface="+mn-ea"/>
          <a:cs typeface="+mn-cs"/>
        </a:defRPr>
      </a:lvl5pPr>
      <a:lvl6pPr marL="2280432" algn="l" defTabSz="912171" rtl="0" eaLnBrk="1" latinLnBrk="0" hangingPunct="1">
        <a:defRPr sz="1800" kern="1200">
          <a:solidFill>
            <a:schemeClr val="tx1"/>
          </a:solidFill>
          <a:latin typeface="+mn-lt"/>
          <a:ea typeface="+mn-ea"/>
          <a:cs typeface="+mn-cs"/>
        </a:defRPr>
      </a:lvl6pPr>
      <a:lvl7pPr marL="2736515" algn="l" defTabSz="912171" rtl="0" eaLnBrk="1" latinLnBrk="0" hangingPunct="1">
        <a:defRPr sz="1800" kern="1200">
          <a:solidFill>
            <a:schemeClr val="tx1"/>
          </a:solidFill>
          <a:latin typeface="+mn-lt"/>
          <a:ea typeface="+mn-ea"/>
          <a:cs typeface="+mn-cs"/>
        </a:defRPr>
      </a:lvl7pPr>
      <a:lvl8pPr marL="3192603" algn="l" defTabSz="912171" rtl="0" eaLnBrk="1" latinLnBrk="0" hangingPunct="1">
        <a:defRPr sz="1800" kern="1200">
          <a:solidFill>
            <a:schemeClr val="tx1"/>
          </a:solidFill>
          <a:latin typeface="+mn-lt"/>
          <a:ea typeface="+mn-ea"/>
          <a:cs typeface="+mn-cs"/>
        </a:defRPr>
      </a:lvl8pPr>
      <a:lvl9pPr marL="3648688" algn="l" defTabSz="912171"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33" name="Background grid" hidden="1"/>
          <p:cNvGrpSpPr>
            <a:grpSpLocks/>
          </p:cNvGrpSpPr>
          <p:nvPr>
            <p:custDataLst>
              <p:tags r:id="rId13"/>
            </p:custDataLst>
          </p:nvPr>
        </p:nvGrpSpPr>
        <p:grpSpPr bwMode="gray">
          <a:xfrm>
            <a:off x="576263" y="311150"/>
            <a:ext cx="9220200" cy="6764338"/>
            <a:chOff x="363" y="196"/>
            <a:chExt cx="5808" cy="4261"/>
          </a:xfrm>
        </p:grpSpPr>
        <p:sp>
          <p:nvSpPr>
            <p:cNvPr id="34" name="Rectangle 7" hidden="1"/>
            <p:cNvSpPr>
              <a:spLocks noChangeArrowheads="1"/>
            </p:cNvSpPr>
            <p:nvPr userDrawn="1"/>
          </p:nvSpPr>
          <p:spPr bwMode="gray">
            <a:xfrm>
              <a:off x="1724" y="877"/>
              <a:ext cx="2177"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700"/>
              <a:endParaRPr lang="en-GB" altLang="zh-TW" dirty="0">
                <a:solidFill>
                  <a:srgbClr val="000000"/>
                </a:solidFill>
                <a:latin typeface="Arial"/>
                <a:ea typeface="SimHei"/>
                <a:cs typeface="Arial" charset="0"/>
              </a:endParaRPr>
            </a:p>
          </p:txBody>
        </p:sp>
        <p:sp>
          <p:nvSpPr>
            <p:cNvPr id="35" name="Rectangle 8" hidden="1"/>
            <p:cNvSpPr>
              <a:spLocks noChangeArrowheads="1"/>
            </p:cNvSpPr>
            <p:nvPr userDrawn="1"/>
          </p:nvSpPr>
          <p:spPr bwMode="gray">
            <a:xfrm>
              <a:off x="1724" y="2555"/>
              <a:ext cx="2177"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700"/>
              <a:endParaRPr lang="en-GB" altLang="zh-TW" dirty="0">
                <a:solidFill>
                  <a:srgbClr val="000000"/>
                </a:solidFill>
                <a:latin typeface="Arial"/>
                <a:ea typeface="SimHei"/>
                <a:cs typeface="Arial" charset="0"/>
              </a:endParaRPr>
            </a:p>
          </p:txBody>
        </p:sp>
        <p:sp>
          <p:nvSpPr>
            <p:cNvPr id="36" name="Rectangle 9" hidden="1"/>
            <p:cNvSpPr>
              <a:spLocks noChangeArrowheads="1"/>
            </p:cNvSpPr>
            <p:nvPr userDrawn="1"/>
          </p:nvSpPr>
          <p:spPr bwMode="gray">
            <a:xfrm>
              <a:off x="363" y="877"/>
              <a:ext cx="1179" cy="3266"/>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700"/>
              <a:endParaRPr lang="en-GB" altLang="zh-TW" dirty="0">
                <a:solidFill>
                  <a:srgbClr val="000000"/>
                </a:solidFill>
                <a:latin typeface="Arial"/>
                <a:ea typeface="SimHei"/>
                <a:cs typeface="Arial" charset="0"/>
              </a:endParaRPr>
            </a:p>
          </p:txBody>
        </p:sp>
        <p:sp>
          <p:nvSpPr>
            <p:cNvPr id="37" name="Rectangle 443" hidden="1"/>
            <p:cNvSpPr>
              <a:spLocks noChangeArrowheads="1"/>
            </p:cNvSpPr>
            <p:nvPr userDrawn="1"/>
          </p:nvSpPr>
          <p:spPr bwMode="gray">
            <a:xfrm>
              <a:off x="363" y="4279"/>
              <a:ext cx="2044" cy="178"/>
            </a:xfrm>
            <a:prstGeom prst="rect">
              <a:avLst/>
            </a:prstGeom>
            <a:noFill/>
            <a:ln w="9525">
              <a:solidFill>
                <a:srgbClr val="A5A6A9"/>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t">
              <a:noAutofit/>
            </a:bodyPr>
            <a:lstStyle/>
            <a:p>
              <a:pPr algn="l" defTabSz="825500">
                <a:spcBef>
                  <a:spcPts val="0"/>
                </a:spcBef>
                <a:spcAft>
                  <a:spcPts val="0"/>
                </a:spcAft>
              </a:pPr>
              <a:r>
                <a:rPr lang="en-GB" altLang="zh-TW" sz="900" b="0" dirty="0" smtClean="0">
                  <a:solidFill>
                    <a:srgbClr val="A5A6A9"/>
                  </a:solidFill>
                  <a:latin typeface="Arial"/>
                  <a:ea typeface="SimHei"/>
                  <a:cs typeface="Arial" charset="0"/>
                </a:rPr>
                <a:t>Delete grid from slide master prior to printing</a:t>
              </a:r>
            </a:p>
            <a:p>
              <a:pPr algn="l" defTabSz="825500">
                <a:spcBef>
                  <a:spcPts val="0"/>
                </a:spcBef>
                <a:spcAft>
                  <a:spcPts val="0"/>
                </a:spcAft>
              </a:pPr>
              <a:r>
                <a:rPr lang="en-GB" altLang="zh-TW" sz="900" dirty="0" smtClean="0">
                  <a:solidFill>
                    <a:srgbClr val="A5A6A9"/>
                  </a:solidFill>
                  <a:latin typeface="Arial"/>
                  <a:ea typeface="SimHei"/>
                  <a:cs typeface="Arial" charset="0"/>
                </a:rPr>
                <a:t>In 2010</a:t>
              </a:r>
              <a:r>
                <a:rPr lang="en-GB" altLang="zh-TW" sz="900" b="0" dirty="0" smtClean="0">
                  <a:solidFill>
                    <a:srgbClr val="A5A6A9"/>
                  </a:solidFill>
                  <a:latin typeface="Arial"/>
                  <a:ea typeface="SimHei"/>
                  <a:cs typeface="Arial" charset="0"/>
                </a:rPr>
                <a:t> select </a:t>
              </a:r>
              <a:r>
                <a:rPr lang="en-GB" altLang="zh-TW" sz="900" dirty="0" smtClean="0">
                  <a:solidFill>
                    <a:srgbClr val="A5A6A9"/>
                  </a:solidFill>
                  <a:latin typeface="Arial"/>
                  <a:ea typeface="SimHei"/>
                  <a:cs typeface="Arial" charset="0"/>
                </a:rPr>
                <a:t>View &gt; Slide Master</a:t>
              </a:r>
              <a:r>
                <a:rPr lang="en-GB" altLang="zh-TW" sz="900" b="0" dirty="0" smtClean="0">
                  <a:solidFill>
                    <a:srgbClr val="A5A6A9"/>
                  </a:solidFill>
                  <a:latin typeface="Arial"/>
                  <a:ea typeface="SimHei"/>
                  <a:cs typeface="Arial" charset="0"/>
                </a:rPr>
                <a:t> </a:t>
              </a:r>
              <a:r>
                <a:rPr lang="en-GB" altLang="zh-TW" sz="900" b="0" u="sng" dirty="0" smtClean="0">
                  <a:solidFill>
                    <a:srgbClr val="A5A6A9"/>
                  </a:solidFill>
                  <a:latin typeface="Arial"/>
                  <a:ea typeface="SimHei"/>
                  <a:cs typeface="Arial" charset="0"/>
                </a:rPr>
                <a:t>TWICE</a:t>
              </a:r>
              <a:r>
                <a:rPr lang="en-GB" altLang="zh-TW" sz="900" b="0" dirty="0" smtClean="0">
                  <a:solidFill>
                    <a:srgbClr val="A5A6A9"/>
                  </a:solidFill>
                  <a:latin typeface="Arial"/>
                  <a:ea typeface="SimHei"/>
                  <a:cs typeface="Arial" charset="0"/>
                </a:rPr>
                <a:t> to select/delete grid</a:t>
              </a:r>
              <a:endParaRPr lang="en-GB" altLang="zh-TW" sz="900" b="0" dirty="0">
                <a:solidFill>
                  <a:srgbClr val="A5A6A9"/>
                </a:solidFill>
                <a:latin typeface="Arial"/>
                <a:ea typeface="SimHei"/>
                <a:cs typeface="Arial" charset="0"/>
              </a:endParaRPr>
            </a:p>
          </p:txBody>
        </p:sp>
        <p:sp>
          <p:nvSpPr>
            <p:cNvPr id="38" name="Rectangle 11" hidden="1"/>
            <p:cNvSpPr>
              <a:spLocks noChangeArrowheads="1"/>
            </p:cNvSpPr>
            <p:nvPr userDrawn="1"/>
          </p:nvSpPr>
          <p:spPr bwMode="gray">
            <a:xfrm>
              <a:off x="3992" y="877"/>
              <a:ext cx="2176"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700"/>
              <a:endParaRPr lang="en-GB" altLang="zh-TW" dirty="0">
                <a:solidFill>
                  <a:srgbClr val="000000"/>
                </a:solidFill>
                <a:latin typeface="Arial"/>
                <a:ea typeface="SimHei"/>
                <a:cs typeface="Arial" charset="0"/>
              </a:endParaRPr>
            </a:p>
          </p:txBody>
        </p:sp>
        <p:sp>
          <p:nvSpPr>
            <p:cNvPr id="39" name="Rectangle 12" hidden="1"/>
            <p:cNvSpPr>
              <a:spLocks noChangeArrowheads="1"/>
            </p:cNvSpPr>
            <p:nvPr userDrawn="1"/>
          </p:nvSpPr>
          <p:spPr bwMode="gray">
            <a:xfrm>
              <a:off x="3992" y="2555"/>
              <a:ext cx="2176"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1700"/>
              <a:endParaRPr lang="en-GB" altLang="zh-TW" dirty="0">
                <a:solidFill>
                  <a:srgbClr val="000000"/>
                </a:solidFill>
                <a:latin typeface="Arial"/>
                <a:ea typeface="SimHei"/>
                <a:cs typeface="Arial" charset="0"/>
              </a:endParaRPr>
            </a:p>
          </p:txBody>
        </p:sp>
        <p:sp>
          <p:nvSpPr>
            <p:cNvPr id="40" name="Rectangle 446" hidden="1"/>
            <p:cNvSpPr>
              <a:spLocks noChangeArrowheads="1"/>
            </p:cNvSpPr>
            <p:nvPr userDrawn="1"/>
          </p:nvSpPr>
          <p:spPr bwMode="gray">
            <a:xfrm>
              <a:off x="5465" y="196"/>
              <a:ext cx="706" cy="363"/>
            </a:xfrm>
            <a:prstGeom prst="rect">
              <a:avLst/>
            </a:prstGeom>
            <a:noFill/>
            <a:ln w="3175">
              <a:solidFill>
                <a:srgbClr val="A5A6A9"/>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defTabSz="901700">
                <a:spcBef>
                  <a:spcPts val="0"/>
                </a:spcBef>
                <a:spcAft>
                  <a:spcPts val="0"/>
                </a:spcAft>
              </a:pPr>
              <a:r>
                <a:rPr lang="en-GB" altLang="zh-TW" sz="700" dirty="0" smtClean="0">
                  <a:solidFill>
                    <a:srgbClr val="A6A6A6"/>
                  </a:solidFill>
                  <a:latin typeface="Arial"/>
                  <a:ea typeface="SimHei"/>
                  <a:cs typeface="Arial" charset="0"/>
                </a:rPr>
                <a:t>Third party logo</a:t>
              </a:r>
              <a:endParaRPr lang="en-GB" altLang="zh-TW" sz="700" dirty="0">
                <a:solidFill>
                  <a:srgbClr val="A6A6A6"/>
                </a:solidFill>
                <a:latin typeface="Arial"/>
                <a:ea typeface="SimHei"/>
                <a:cs typeface="Arial" charset="0"/>
              </a:endParaRPr>
            </a:p>
          </p:txBody>
        </p:sp>
      </p:grpSp>
      <p:sp>
        <p:nvSpPr>
          <p:cNvPr id="20" name="GPS number" hidden="1"/>
          <p:cNvSpPr txBox="1">
            <a:spLocks noChangeArrowheads="1"/>
          </p:cNvSpPr>
          <p:nvPr>
            <p:custDataLst>
              <p:tags r:id="rId14"/>
            </p:custDataLst>
          </p:nvPr>
        </p:nvSpPr>
        <p:spPr bwMode="gray">
          <a:xfrm rot="16200000">
            <a:off x="9799645" y="809632"/>
            <a:ext cx="9667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noAutofit/>
          </a:bodyPr>
          <a:lstStyle>
            <a:lvl1pPr defTabSz="901700">
              <a:spcBef>
                <a:spcPct val="50000"/>
              </a:spcBef>
              <a:defRPr sz="600" b="1" i="1">
                <a:solidFill>
                  <a:schemeClr val="tx1"/>
                </a:solidFill>
                <a:latin typeface="Arial" charset="0"/>
                <a:cs typeface="Arial" charset="0"/>
              </a:defRPr>
            </a:lvl1pPr>
            <a:lvl2pPr marL="781050" indent="-300038" defTabSz="901700">
              <a:spcBef>
                <a:spcPct val="50000"/>
              </a:spcBef>
              <a:defRPr sz="600" b="1" i="1">
                <a:solidFill>
                  <a:schemeClr val="tx1"/>
                </a:solidFill>
                <a:latin typeface="Arial" charset="0"/>
                <a:cs typeface="Arial" charset="0"/>
              </a:defRPr>
            </a:lvl2pPr>
            <a:lvl3pPr marL="1201738" indent="-241300" defTabSz="901700">
              <a:spcBef>
                <a:spcPct val="50000"/>
              </a:spcBef>
              <a:defRPr sz="600" b="1" i="1">
                <a:solidFill>
                  <a:schemeClr val="tx1"/>
                </a:solidFill>
                <a:latin typeface="Arial" charset="0"/>
                <a:cs typeface="Arial" charset="0"/>
              </a:defRPr>
            </a:lvl3pPr>
            <a:lvl4pPr marL="1682750" indent="-241300" defTabSz="901700">
              <a:spcBef>
                <a:spcPct val="50000"/>
              </a:spcBef>
              <a:defRPr sz="600" b="1" i="1">
                <a:solidFill>
                  <a:schemeClr val="tx1"/>
                </a:solidFill>
                <a:latin typeface="Arial" charset="0"/>
                <a:cs typeface="Arial" charset="0"/>
              </a:defRPr>
            </a:lvl4pPr>
            <a:lvl5pPr marL="2162175" indent="-241300" defTabSz="901700">
              <a:spcBef>
                <a:spcPct val="50000"/>
              </a:spcBef>
              <a:defRPr sz="600" b="1" i="1">
                <a:solidFill>
                  <a:schemeClr val="tx1"/>
                </a:solidFill>
                <a:latin typeface="Arial" charset="0"/>
                <a:cs typeface="Arial" charset="0"/>
              </a:defRPr>
            </a:lvl5pPr>
            <a:lvl6pPr marL="2619375" indent="-241300" algn="ctr" defTabSz="901700" eaLnBrk="0" fontAlgn="base" hangingPunct="0">
              <a:spcBef>
                <a:spcPct val="50000"/>
              </a:spcBef>
              <a:spcAft>
                <a:spcPct val="0"/>
              </a:spcAft>
              <a:defRPr sz="600" b="1" i="1">
                <a:solidFill>
                  <a:schemeClr val="tx1"/>
                </a:solidFill>
                <a:latin typeface="Arial" charset="0"/>
                <a:cs typeface="Arial" charset="0"/>
              </a:defRPr>
            </a:lvl6pPr>
            <a:lvl7pPr marL="3076575" indent="-241300" algn="ctr" defTabSz="901700" eaLnBrk="0" fontAlgn="base" hangingPunct="0">
              <a:spcBef>
                <a:spcPct val="50000"/>
              </a:spcBef>
              <a:spcAft>
                <a:spcPct val="0"/>
              </a:spcAft>
              <a:defRPr sz="600" b="1" i="1">
                <a:solidFill>
                  <a:schemeClr val="tx1"/>
                </a:solidFill>
                <a:latin typeface="Arial" charset="0"/>
                <a:cs typeface="Arial" charset="0"/>
              </a:defRPr>
            </a:lvl7pPr>
            <a:lvl8pPr marL="3533775" indent="-241300" algn="ctr" defTabSz="901700" eaLnBrk="0" fontAlgn="base" hangingPunct="0">
              <a:spcBef>
                <a:spcPct val="50000"/>
              </a:spcBef>
              <a:spcAft>
                <a:spcPct val="0"/>
              </a:spcAft>
              <a:defRPr sz="600" b="1" i="1">
                <a:solidFill>
                  <a:schemeClr val="tx1"/>
                </a:solidFill>
                <a:latin typeface="Arial" charset="0"/>
                <a:cs typeface="Arial" charset="0"/>
              </a:defRPr>
            </a:lvl8pPr>
            <a:lvl9pPr marL="3990975" indent="-241300" algn="ctr" defTabSz="901700" eaLnBrk="0" fontAlgn="base" hangingPunct="0">
              <a:spcBef>
                <a:spcPct val="50000"/>
              </a:spcBef>
              <a:spcAft>
                <a:spcPct val="0"/>
              </a:spcAft>
              <a:defRPr sz="600" b="1" i="1">
                <a:solidFill>
                  <a:schemeClr val="tx1"/>
                </a:solidFill>
                <a:latin typeface="Arial" charset="0"/>
                <a:cs typeface="Arial" charset="0"/>
              </a:defRPr>
            </a:lvl9pPr>
          </a:lstStyle>
          <a:p>
            <a:pPr algn="r">
              <a:spcBef>
                <a:spcPts val="0"/>
              </a:spcBef>
              <a:spcAft>
                <a:spcPts val="0"/>
              </a:spcAft>
            </a:pPr>
            <a:r>
              <a:rPr lang="en-GB" altLang="zh-TW" sz="700" b="0" i="0" dirty="0" smtClean="0">
                <a:solidFill>
                  <a:srgbClr val="A6A6A6"/>
                </a:solidFill>
                <a:latin typeface="Arial"/>
                <a:ea typeface="SimHei"/>
              </a:rPr>
              <a:t>Insert GPS number here</a:t>
            </a:r>
            <a:endParaRPr lang="en-GB" altLang="zh-TW" sz="700" b="0" i="0" dirty="0">
              <a:solidFill>
                <a:srgbClr val="A6A6A6"/>
              </a:solidFill>
              <a:latin typeface="Arial"/>
              <a:ea typeface="SimHei"/>
            </a:endParaRPr>
          </a:p>
        </p:txBody>
      </p:sp>
      <p:sp>
        <p:nvSpPr>
          <p:cNvPr id="2150" name="Message line"/>
          <p:cNvSpPr>
            <a:spLocks noChangeShapeType="1"/>
          </p:cNvSpPr>
          <p:nvPr/>
        </p:nvSpPr>
        <p:spPr bwMode="gray">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zh-TW" dirty="0">
              <a:solidFill>
                <a:srgbClr val="000000"/>
              </a:solidFill>
              <a:latin typeface="Arial"/>
              <a:ea typeface="SimHei"/>
              <a:cs typeface="Arial" charset="0"/>
            </a:endParaRPr>
          </a:p>
        </p:txBody>
      </p:sp>
      <p:sp>
        <p:nvSpPr>
          <p:cNvPr id="2278" name="Red box"/>
          <p:cNvSpPr>
            <a:spLocks noChangeArrowheads="1"/>
          </p:cNvSpPr>
          <p:nvPr/>
        </p:nvSpPr>
        <p:spPr bwMode="gray">
          <a:xfrm>
            <a:off x="215910" y="311157"/>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p>
            <a:pPr defTabSz="901700">
              <a:spcBef>
                <a:spcPct val="50000"/>
              </a:spcBef>
            </a:pPr>
            <a:endParaRPr lang="en-GB" altLang="zh-TW" sz="700" b="0" i="1" dirty="0">
              <a:solidFill>
                <a:srgbClr val="000000"/>
              </a:solidFill>
              <a:latin typeface="Arial"/>
              <a:ea typeface="SimHei"/>
              <a:cs typeface="Arial" charset="0"/>
            </a:endParaRPr>
          </a:p>
        </p:txBody>
      </p:sp>
      <p:sp>
        <p:nvSpPr>
          <p:cNvPr id="1420" name="Slide number"/>
          <p:cNvSpPr>
            <a:spLocks noChangeArrowheads="1"/>
          </p:cNvSpPr>
          <p:nvPr/>
        </p:nvSpPr>
        <p:spPr bwMode="gray">
          <a:xfrm>
            <a:off x="5102983" y="6768606"/>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defTabSz="901700">
              <a:spcBef>
                <a:spcPts val="0"/>
              </a:spcBef>
              <a:spcAft>
                <a:spcPts val="0"/>
              </a:spcAft>
            </a:pPr>
            <a:fld id="{1CF9EA00-886D-43B8-A53F-CB3B22E97C6F}" type="slidenum">
              <a:rPr lang="en-GB" altLang="zh-TW" sz="1100" b="0" smtClean="0">
                <a:solidFill>
                  <a:srgbClr val="000000"/>
                </a:solidFill>
                <a:latin typeface="Arial"/>
                <a:ea typeface="SimHei"/>
                <a:cs typeface="Arial" charset="0"/>
              </a:rPr>
              <a:pPr defTabSz="901700">
                <a:spcBef>
                  <a:spcPts val="0"/>
                </a:spcBef>
                <a:spcAft>
                  <a:spcPts val="0"/>
                </a:spcAft>
              </a:pPr>
              <a:t>‹#›</a:t>
            </a:fld>
            <a:endParaRPr lang="en-GB" altLang="zh-TW" sz="1100" b="0" dirty="0">
              <a:solidFill>
                <a:srgbClr val="000000"/>
              </a:solidFill>
              <a:latin typeface="Arial"/>
              <a:ea typeface="SimHei"/>
              <a:cs typeface="Arial" charset="0"/>
            </a:endParaRPr>
          </a:p>
        </p:txBody>
      </p:sp>
      <p:sp>
        <p:nvSpPr>
          <p:cNvPr id="2" name="Master text placeholder"/>
          <p:cNvSpPr>
            <a:spLocks noGrp="1"/>
          </p:cNvSpPr>
          <p:nvPr>
            <p:ph type="body" idx="1"/>
          </p:nvPr>
        </p:nvSpPr>
        <p:spPr bwMode="gray">
          <a:xfrm>
            <a:off x="2736436" y="1391959"/>
            <a:ext cx="7056980" cy="5184720"/>
          </a:xfrm>
          <a:prstGeom prst="rect">
            <a:avLst/>
          </a:prstGeom>
        </p:spPr>
        <p:txBody>
          <a:bodyPr vert="horz" lIns="0" tIns="0" rIns="0" bIns="0" rtlCol="0">
            <a:normAutofit/>
          </a:bodyPr>
          <a:lstStyle/>
          <a:p>
            <a:pPr lvl="0"/>
            <a:r>
              <a:rPr lang="en-GB" altLang="zh-TW" dirty="0" smtClean="0"/>
              <a:t>Click to edit Master text styles</a:t>
            </a:r>
          </a:p>
          <a:p>
            <a:pPr lvl="1"/>
            <a:r>
              <a:rPr lang="en-GB" altLang="zh-TW" dirty="0" smtClean="0"/>
              <a:t>Second level</a:t>
            </a:r>
          </a:p>
          <a:p>
            <a:pPr lvl="2"/>
            <a:r>
              <a:rPr lang="en-GB" altLang="zh-TW" dirty="0" smtClean="0"/>
              <a:t>Third level</a:t>
            </a:r>
          </a:p>
          <a:p>
            <a:pPr lvl="3"/>
            <a:r>
              <a:rPr lang="en-GB" altLang="zh-TW" dirty="0" smtClean="0"/>
              <a:t>Fourth level</a:t>
            </a:r>
          </a:p>
          <a:p>
            <a:pPr lvl="4"/>
            <a:r>
              <a:rPr lang="en-GB" altLang="zh-TW" dirty="0" smtClean="0"/>
              <a:t>Fifth level</a:t>
            </a:r>
            <a:endParaRPr lang="en-GB" altLang="zh-TW" dirty="0"/>
          </a:p>
        </p:txBody>
      </p:sp>
      <p:sp>
        <p:nvSpPr>
          <p:cNvPr id="2249" name="Slide title"/>
          <p:cNvSpPr>
            <a:spLocks noGrp="1" noChangeArrowheads="1"/>
          </p:cNvSpPr>
          <p:nvPr>
            <p:ph type="title"/>
          </p:nvPr>
        </p:nvSpPr>
        <p:spPr bwMode="gray">
          <a:xfrm>
            <a:off x="576275" y="311157"/>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GB" altLang="zh-TW" dirty="0" smtClean="0"/>
              <a:t>Click to edit Master title style</a:t>
            </a:r>
          </a:p>
        </p:txBody>
      </p:sp>
      <p:sp>
        <p:nvSpPr>
          <p:cNvPr id="5" name="Footer Placeholder 4"/>
          <p:cNvSpPr>
            <a:spLocks noGrp="1"/>
          </p:cNvSpPr>
          <p:nvPr>
            <p:ph type="ftr" sz="quarter" idx="3"/>
          </p:nvPr>
        </p:nvSpPr>
        <p:spPr>
          <a:xfrm>
            <a:off x="7507288" y="6768675"/>
            <a:ext cx="2286000" cy="182800"/>
          </a:xfrm>
          <a:prstGeom prst="rect">
            <a:avLst/>
          </a:prstGeom>
        </p:spPr>
        <p:txBody>
          <a:bodyPr vert="horz" wrap="square" lIns="0" tIns="0" rIns="0" bIns="0" rtlCol="0" anchor="ctr">
            <a:noAutofit/>
          </a:bodyPr>
          <a:lstStyle>
            <a:lvl1pPr algn="r" fontAlgn="base">
              <a:lnSpc>
                <a:spcPct val="100000"/>
              </a:lnSpc>
              <a:spcBef>
                <a:spcPts val="0"/>
              </a:spcBef>
              <a:spcAft>
                <a:spcPts val="0"/>
              </a:spcAft>
              <a:defRPr sz="1100" b="1" i="0" u="none">
                <a:solidFill>
                  <a:srgbClr val="A6A6A6"/>
                </a:solidFill>
                <a:latin typeface="Arial" panose="020B0604020202020204" pitchFamily="34" charset="0"/>
                <a:ea typeface="SimHei" panose="02010609060101010101" pitchFamily="49" charset="-122"/>
              </a:defRPr>
            </a:lvl1pPr>
          </a:lstStyle>
          <a:p>
            <a:endParaRPr lang="en-US">
              <a:cs typeface="Arial" charset="0"/>
            </a:endParaRPr>
          </a:p>
        </p:txBody>
      </p:sp>
    </p:spTree>
    <p:extLst>
      <p:ext uri="{BB962C8B-B14F-4D97-AF65-F5344CB8AC3E}">
        <p14:creationId xmlns:p14="http://schemas.microsoft.com/office/powerpoint/2010/main" val="1583041475"/>
      </p:ext>
    </p:extLst>
  </p:cSld>
  <p:clrMap bg1="lt1" tx1="dk1" bg2="lt2" tx2="dk2" accent1="accent1" accent2="accent2" accent3="accent3" accent4="accent4" accent5="accent5" accent6="accent6" hlink="hlink" folHlink="folHlink"/>
  <p:sldLayoutIdLst>
    <p:sldLayoutId id="2147488332" r:id="rId1"/>
    <p:sldLayoutId id="2147488333" r:id="rId2"/>
    <p:sldLayoutId id="2147488334" r:id="rId3"/>
    <p:sldLayoutId id="2147488335" r:id="rId4"/>
    <p:sldLayoutId id="2147488336" r:id="rId5"/>
    <p:sldLayoutId id="2147488337" r:id="rId6"/>
    <p:sldLayoutId id="2147488338" r:id="rId7"/>
    <p:sldLayoutId id="2147488339" r:id="rId8"/>
    <p:sldLayoutId id="2147488340" r:id="rId9"/>
    <p:sldLayoutId id="2147488341" r:id="rId10"/>
    <p:sldLayoutId id="2147488342" r:id="rId11"/>
  </p:sldLayoutIdLst>
  <p:timing>
    <p:tnLst>
      <p:par>
        <p:cTn id="1" dur="indefinite" restart="never" nodeType="tmRoot"/>
      </p:par>
    </p:tnLst>
  </p:timing>
  <p:hf sldNum="0" hdr="0" dt="0"/>
  <p:txStyles>
    <p:titleStyle>
      <a:lvl1pPr algn="l" defTabSz="1165225" rtl="0" eaLnBrk="0" fontAlgn="base" hangingPunct="1">
        <a:lnSpc>
          <a:spcPct val="90000"/>
        </a:lnSpc>
        <a:spcBef>
          <a:spcPct val="0"/>
        </a:spcBef>
        <a:spcAft>
          <a:spcPct val="0"/>
        </a:spcAft>
        <a:defRPr sz="2200" baseline="0">
          <a:solidFill>
            <a:schemeClr val="tx2"/>
          </a:solidFill>
          <a:latin typeface="Arial"/>
          <a:ea typeface="SimHei"/>
          <a:cs typeface="Arial" charset="0"/>
        </a:defRPr>
      </a:lvl1pPr>
      <a:lvl2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2pPr>
      <a:lvl3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3pPr>
      <a:lvl4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4pPr>
      <a:lvl5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5pPr>
      <a:lvl6pPr marL="457200" algn="l" defTabSz="1109663" rtl="0" eaLnBrk="1" fontAlgn="base" hangingPunct="1">
        <a:spcBef>
          <a:spcPct val="0"/>
        </a:spcBef>
        <a:spcAft>
          <a:spcPct val="0"/>
        </a:spcAft>
        <a:defRPr sz="2400">
          <a:solidFill>
            <a:schemeClr val="accent1"/>
          </a:solidFill>
          <a:latin typeface="Arial" charset="0"/>
        </a:defRPr>
      </a:lvl6pPr>
      <a:lvl7pPr marL="914400" algn="l" defTabSz="1109663" rtl="0" eaLnBrk="1" fontAlgn="base" hangingPunct="1">
        <a:spcBef>
          <a:spcPct val="0"/>
        </a:spcBef>
        <a:spcAft>
          <a:spcPct val="0"/>
        </a:spcAft>
        <a:defRPr sz="2400">
          <a:solidFill>
            <a:schemeClr val="accent1"/>
          </a:solidFill>
          <a:latin typeface="Arial" charset="0"/>
        </a:defRPr>
      </a:lvl7pPr>
      <a:lvl8pPr marL="1371600" algn="l" defTabSz="1109663" rtl="0" eaLnBrk="1" fontAlgn="base" hangingPunct="1">
        <a:spcBef>
          <a:spcPct val="0"/>
        </a:spcBef>
        <a:spcAft>
          <a:spcPct val="0"/>
        </a:spcAft>
        <a:defRPr sz="2400">
          <a:solidFill>
            <a:schemeClr val="accent1"/>
          </a:solidFill>
          <a:latin typeface="Arial" charset="0"/>
        </a:defRPr>
      </a:lvl8pPr>
      <a:lvl9pPr marL="1828800" algn="l" defTabSz="1109663" rtl="0" eaLnBrk="1" fontAlgn="base" hangingPunct="1">
        <a:spcBef>
          <a:spcPct val="0"/>
        </a:spcBef>
        <a:spcAft>
          <a:spcPct val="0"/>
        </a:spcAft>
        <a:defRPr sz="2400">
          <a:solidFill>
            <a:schemeClr val="accent1"/>
          </a:solidFill>
          <a:latin typeface="Arial" charset="0"/>
        </a:defRPr>
      </a:lvl9pPr>
    </p:titleStyle>
    <p:bodyStyle>
      <a:lvl1pPr marL="0" marR="0" indent="0" algn="l" defTabSz="901700" rtl="0" eaLnBrk="0" fontAlgn="base" latinLnBrk="0" hangingPunct="1">
        <a:lnSpc>
          <a:spcPct val="100000"/>
        </a:lnSpc>
        <a:spcBef>
          <a:spcPts val="200"/>
        </a:spcBef>
        <a:spcAft>
          <a:spcPct val="0"/>
        </a:spcAft>
        <a:buClr>
          <a:schemeClr val="tx2"/>
        </a:buClr>
        <a:buSzTx/>
        <a:buFont typeface="Symbol" pitchFamily="18" charset="2"/>
        <a:buNone/>
        <a:tabLst/>
        <a:defRPr lang="en-US" altLang="zh-TW" sz="1600" baseline="0" smtClean="0">
          <a:solidFill>
            <a:schemeClr val="tx1"/>
          </a:solidFill>
          <a:latin typeface="Arial"/>
          <a:ea typeface="SimHei"/>
          <a:cs typeface="+mn-cs"/>
        </a:defRPr>
      </a:lvl1pPr>
      <a:lvl2pPr marL="230188" indent="-230188" algn="l" defTabSz="901700" rtl="0" eaLnBrk="0" fontAlgn="base" hangingPunct="1">
        <a:lnSpc>
          <a:spcPct val="100000"/>
        </a:lnSpc>
        <a:spcBef>
          <a:spcPts val="200"/>
        </a:spcBef>
        <a:spcAft>
          <a:spcPct val="0"/>
        </a:spcAft>
        <a:buClr>
          <a:schemeClr val="tx2"/>
        </a:buClr>
        <a:buFont typeface="Symbol" pitchFamily="18" charset="2"/>
        <a:buChar char="·"/>
        <a:defRPr lang="en-US" altLang="zh-TW" sz="1600" baseline="0" smtClean="0">
          <a:solidFill>
            <a:schemeClr val="tx1"/>
          </a:solidFill>
          <a:latin typeface="Arial"/>
          <a:ea typeface="SimHei"/>
          <a:cs typeface="+mn-cs"/>
        </a:defRPr>
      </a:lvl2pPr>
      <a:lvl3pPr marL="461963" indent="-231775" algn="l" defTabSz="901700" rtl="0" eaLnBrk="0" fontAlgn="base" hangingPunct="1">
        <a:lnSpc>
          <a:spcPct val="100000"/>
        </a:lnSpc>
        <a:spcBef>
          <a:spcPts val="200"/>
        </a:spcBef>
        <a:spcAft>
          <a:spcPct val="0"/>
        </a:spcAft>
        <a:buClr>
          <a:schemeClr val="tx2"/>
        </a:buClr>
        <a:buChar char="–"/>
        <a:defRPr lang="en-US" altLang="zh-TW" sz="1400" baseline="0" smtClean="0">
          <a:solidFill>
            <a:schemeClr val="tx1"/>
          </a:solidFill>
          <a:latin typeface="Arial"/>
          <a:ea typeface="SimHei"/>
          <a:cs typeface="+mn-cs"/>
        </a:defRPr>
      </a:lvl3pPr>
      <a:lvl4pPr marL="684213" indent="-222250" algn="l" defTabSz="901700" rtl="0" eaLnBrk="0" fontAlgn="base" hangingPunct="1">
        <a:lnSpc>
          <a:spcPct val="100000"/>
        </a:lnSpc>
        <a:spcBef>
          <a:spcPts val="200"/>
        </a:spcBef>
        <a:spcAft>
          <a:spcPct val="0"/>
        </a:spcAft>
        <a:buClr>
          <a:schemeClr val="tx2"/>
        </a:buClr>
        <a:buChar char="–"/>
        <a:defRPr lang="en-US" altLang="zh-TW" sz="1200" baseline="0" smtClean="0">
          <a:solidFill>
            <a:schemeClr val="tx1"/>
          </a:solidFill>
          <a:latin typeface="Arial"/>
          <a:ea typeface="SimHei"/>
          <a:cs typeface="+mn-cs"/>
        </a:defRPr>
      </a:lvl4pPr>
      <a:lvl5pPr marL="914400" indent="-230188" algn="l" defTabSz="901700" rtl="0" eaLnBrk="0" fontAlgn="base" hangingPunct="1">
        <a:lnSpc>
          <a:spcPct val="100000"/>
        </a:lnSpc>
        <a:spcBef>
          <a:spcPts val="200"/>
        </a:spcBef>
        <a:spcAft>
          <a:spcPct val="0"/>
        </a:spcAft>
        <a:buClr>
          <a:schemeClr val="tx2"/>
        </a:buClr>
        <a:buChar char="–"/>
        <a:defRPr lang="en-GB" altLang="zh-TW" sz="1000" dirty="0">
          <a:solidFill>
            <a:schemeClr val="tx1"/>
          </a:solidFill>
          <a:latin typeface="Arial"/>
          <a:ea typeface="SimHei"/>
          <a:cs typeface="+mn-cs"/>
        </a:defRPr>
      </a:lvl5pPr>
      <a:lvl6pPr marL="15446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3" name="Red box"/>
          <p:cNvSpPr>
            <a:spLocks noChangeArrowheads="1"/>
          </p:cNvSpPr>
          <p:nvPr/>
        </p:nvSpPr>
        <p:spPr bwMode="gray">
          <a:xfrm>
            <a:off x="215907" y="31115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p>
            <a:pPr algn="l" defTabSz="901700" hangingPunct="1">
              <a:spcBef>
                <a:spcPct val="50000"/>
              </a:spcBef>
            </a:pPr>
            <a:endParaRPr lang="en-GB" altLang="zh-TW" sz="700" b="0" i="1" dirty="0">
              <a:solidFill>
                <a:srgbClr val="000000"/>
              </a:solidFill>
              <a:ea typeface="SimHei"/>
              <a:cs typeface="Arial" charset="0"/>
            </a:endParaRPr>
          </a:p>
        </p:txBody>
      </p:sp>
      <p:sp>
        <p:nvSpPr>
          <p:cNvPr id="27" name="Slide number"/>
          <p:cNvSpPr>
            <a:spLocks noChangeArrowheads="1"/>
          </p:cNvSpPr>
          <p:nvPr/>
        </p:nvSpPr>
        <p:spPr bwMode="gray">
          <a:xfrm>
            <a:off x="5102983" y="6768603"/>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defTabSz="901700" hangingPunct="1">
              <a:spcBef>
                <a:spcPts val="0"/>
              </a:spcBef>
              <a:spcAft>
                <a:spcPts val="0"/>
              </a:spcAft>
            </a:pPr>
            <a:fld id="{1CF9EA00-886D-43B8-A53F-CB3B22E97C6F}" type="slidenum">
              <a:rPr lang="en-GB" altLang="zh-TW" sz="1100" b="0" smtClean="0">
                <a:solidFill>
                  <a:srgbClr val="000000"/>
                </a:solidFill>
                <a:ea typeface="SimHei" panose="02010609060101010101" pitchFamily="49" charset="-122"/>
                <a:cs typeface="Arial" charset="0"/>
              </a:rPr>
              <a:pPr defTabSz="901700" hangingPunct="1">
                <a:spcBef>
                  <a:spcPts val="0"/>
                </a:spcBef>
                <a:spcAft>
                  <a:spcPts val="0"/>
                </a:spcAft>
              </a:pPr>
              <a:t>‹#›</a:t>
            </a:fld>
            <a:endParaRPr lang="en-GB" altLang="zh-TW" sz="1100" b="0" dirty="0">
              <a:solidFill>
                <a:srgbClr val="000000"/>
              </a:solidFill>
              <a:ea typeface="SimHei" panose="02010609060101010101" pitchFamily="49" charset="-122"/>
              <a:cs typeface="Arial" charset="0"/>
            </a:endParaRPr>
          </a:p>
        </p:txBody>
      </p:sp>
      <p:sp>
        <p:nvSpPr>
          <p:cNvPr id="26" name="Slide title"/>
          <p:cNvSpPr>
            <a:spLocks noGrp="1" noChangeArrowheads="1"/>
          </p:cNvSpPr>
          <p:nvPr>
            <p:ph type="title"/>
          </p:nvPr>
        </p:nvSpPr>
        <p:spPr bwMode="gray">
          <a:xfrm>
            <a:off x="576271" y="311154"/>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GB" altLang="zh-TW" dirty="0" smtClean="0"/>
              <a:t>Click to edit Master title style</a:t>
            </a:r>
          </a:p>
        </p:txBody>
      </p:sp>
      <p:sp>
        <p:nvSpPr>
          <p:cNvPr id="2" name="Footer Placeholder 1"/>
          <p:cNvSpPr>
            <a:spLocks noGrp="1"/>
          </p:cNvSpPr>
          <p:nvPr>
            <p:ph type="ftr" sz="quarter" idx="3"/>
          </p:nvPr>
        </p:nvSpPr>
        <p:spPr>
          <a:xfrm>
            <a:off x="7507288" y="6768675"/>
            <a:ext cx="2286000" cy="182800"/>
          </a:xfrm>
          <a:prstGeom prst="rect">
            <a:avLst/>
          </a:prstGeom>
        </p:spPr>
        <p:txBody>
          <a:bodyPr vert="horz" wrap="square" lIns="0" tIns="0" rIns="0" bIns="0" rtlCol="0" anchor="ctr">
            <a:noAutofit/>
          </a:bodyPr>
          <a:lstStyle>
            <a:lvl1pPr algn="r" eaLnBrk="0" fontAlgn="base">
              <a:lnSpc>
                <a:spcPct val="100000"/>
              </a:lnSpc>
              <a:spcBef>
                <a:spcPts val="0"/>
              </a:spcBef>
              <a:spcAft>
                <a:spcPts val="0"/>
              </a:spcAft>
              <a:defRPr sz="1100" b="1" i="0" u="none">
                <a:solidFill>
                  <a:srgbClr val="A6A6A6"/>
                </a:solidFill>
                <a:latin typeface="Arial" panose="020B0604020202020204" pitchFamily="34" charset="0"/>
                <a:ea typeface="SimHei" panose="02010609060101010101" pitchFamily="49" charset="-122"/>
              </a:defRPr>
            </a:lvl1pPr>
          </a:lstStyle>
          <a:p>
            <a:pPr hangingPunct="1"/>
            <a:endParaRPr lang="en-GB" dirty="0">
              <a:cs typeface="Arial" charset="0"/>
            </a:endParaRPr>
          </a:p>
        </p:txBody>
      </p:sp>
    </p:spTree>
    <p:extLst>
      <p:ext uri="{BB962C8B-B14F-4D97-AF65-F5344CB8AC3E}">
        <p14:creationId xmlns:p14="http://schemas.microsoft.com/office/powerpoint/2010/main" val="2232174780"/>
      </p:ext>
    </p:extLst>
  </p:cSld>
  <p:clrMap bg1="lt1" tx1="dk1" bg2="lt2" tx2="dk2" accent1="accent1" accent2="accent2" accent3="accent3" accent4="accent4" accent5="accent5" accent6="accent6" hlink="hlink" folHlink="folHlink"/>
  <p:sldLayoutIdLst>
    <p:sldLayoutId id="2147488344" r:id="rId1"/>
    <p:sldLayoutId id="2147488345" r:id="rId2"/>
    <p:sldLayoutId id="2147488346" r:id="rId3"/>
    <p:sldLayoutId id="2147488347" r:id="rId4"/>
    <p:sldLayoutId id="2147488348" r:id="rId5"/>
    <p:sldLayoutId id="2147488349" r:id="rId6"/>
    <p:sldLayoutId id="2147488350" r:id="rId7"/>
    <p:sldLayoutId id="2147488351" r:id="rId8"/>
    <p:sldLayoutId id="2147488352" r:id="rId9"/>
    <p:sldLayoutId id="2147488353" r:id="rId10"/>
  </p:sldLayoutIdLst>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2200" baseline="0">
          <a:solidFill>
            <a:schemeClr val="tx2"/>
          </a:solidFill>
          <a:latin typeface="Arial" panose="020B0604020202020204" pitchFamily="34" charset="0"/>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0" indent="0" algn="l" defTabSz="901700" rtl="0" eaLnBrk="0" fontAlgn="base" hangingPunct="0">
        <a:spcBef>
          <a:spcPts val="200"/>
        </a:spcBef>
        <a:spcAft>
          <a:spcPct val="0"/>
        </a:spcAft>
        <a:buClr>
          <a:schemeClr val="tx2"/>
        </a:buClr>
        <a:buFont typeface="Symbol" pitchFamily="18" charset="2"/>
        <a:buNone/>
        <a:defRPr lang="en-GB" altLang="zh-TW" sz="1600" baseline="0" dirty="0" smtClean="0">
          <a:solidFill>
            <a:schemeClr val="tx1"/>
          </a:solidFill>
          <a:latin typeface="Arial" panose="020B0604020202020204" pitchFamily="34" charset="0"/>
          <a:ea typeface="SimHei"/>
          <a:cs typeface="+mn-cs"/>
        </a:defRPr>
      </a:lvl1pPr>
      <a:lvl2pPr marL="227013" indent="-227013" algn="l" defTabSz="901700" rtl="0" eaLnBrk="0" fontAlgn="base" hangingPunct="0">
        <a:spcBef>
          <a:spcPts val="200"/>
        </a:spcBef>
        <a:spcAft>
          <a:spcPct val="0"/>
        </a:spcAft>
        <a:buClr>
          <a:schemeClr val="tx2"/>
        </a:buClr>
        <a:buFont typeface="Symbol" pitchFamily="18" charset="2"/>
        <a:buChar char="·"/>
        <a:defRPr lang="en-GB" altLang="zh-TW" sz="1600" baseline="0" dirty="0" smtClean="0">
          <a:solidFill>
            <a:schemeClr val="tx1"/>
          </a:solidFill>
          <a:latin typeface="Arial" panose="020B0604020202020204" pitchFamily="34" charset="0"/>
          <a:ea typeface="SimHei"/>
          <a:cs typeface="+mn-cs"/>
        </a:defRPr>
      </a:lvl2pPr>
      <a:lvl3pPr marL="460375" indent="-233363" algn="l" defTabSz="901700" rtl="0" eaLnBrk="0" fontAlgn="base" hangingPunct="0">
        <a:spcBef>
          <a:spcPts val="200"/>
        </a:spcBef>
        <a:spcAft>
          <a:spcPct val="0"/>
        </a:spcAft>
        <a:buClr>
          <a:schemeClr val="tx2"/>
        </a:buClr>
        <a:buChar char="–"/>
        <a:defRPr lang="en-GB" altLang="zh-TW" sz="1400" baseline="0" dirty="0" smtClean="0">
          <a:solidFill>
            <a:schemeClr val="tx1"/>
          </a:solidFill>
          <a:latin typeface="Arial" panose="020B0604020202020204" pitchFamily="34" charset="0"/>
          <a:ea typeface="SimHei"/>
          <a:cs typeface="+mn-cs"/>
        </a:defRPr>
      </a:lvl3pPr>
      <a:lvl4pPr marL="687388" indent="-227013" algn="l" defTabSz="901700" rtl="0" eaLnBrk="0" fontAlgn="base" hangingPunct="0">
        <a:spcBef>
          <a:spcPts val="200"/>
        </a:spcBef>
        <a:spcAft>
          <a:spcPct val="0"/>
        </a:spcAft>
        <a:buClr>
          <a:schemeClr val="tx2"/>
        </a:buClr>
        <a:buChar char="–"/>
        <a:defRPr lang="en-GB" altLang="zh-TW" sz="1200" baseline="0" dirty="0" smtClean="0">
          <a:solidFill>
            <a:schemeClr val="tx1"/>
          </a:solidFill>
          <a:latin typeface="Arial" panose="020B0604020202020204" pitchFamily="34" charset="0"/>
          <a:ea typeface="SimHei"/>
          <a:cs typeface="+mn-cs"/>
        </a:defRPr>
      </a:lvl4pPr>
      <a:lvl5pPr marL="914400" indent="-227013" algn="l" defTabSz="1165225" rtl="0" eaLnBrk="0" fontAlgn="base" hangingPunct="0">
        <a:spcBef>
          <a:spcPts val="200"/>
        </a:spcBef>
        <a:spcAft>
          <a:spcPct val="0"/>
        </a:spcAft>
        <a:buClr>
          <a:schemeClr val="tx2"/>
        </a:buClr>
        <a:buFont typeface="Times New Roman" pitchFamily="18" charset="0"/>
        <a:buChar char="–"/>
        <a:defRPr lang="en-GB" altLang="zh-TW" sz="1000" dirty="0">
          <a:solidFill>
            <a:schemeClr val="tx1"/>
          </a:solidFill>
          <a:latin typeface="Arial" panose="020B0604020202020204" pitchFamily="34" charset="0"/>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379413" y="1265252"/>
            <a:ext cx="9288462" cy="53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69" tIns="52033" rIns="104069" bIns="52033"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p:txBody>
      </p:sp>
      <p:sp>
        <p:nvSpPr>
          <p:cNvPr id="3076" name="Rectangle 6"/>
          <p:cNvSpPr>
            <a:spLocks noGrp="1" noChangeArrowheads="1"/>
          </p:cNvSpPr>
          <p:nvPr>
            <p:ph type="title"/>
          </p:nvPr>
        </p:nvSpPr>
        <p:spPr bwMode="auto">
          <a:xfrm>
            <a:off x="368306" y="268288"/>
            <a:ext cx="92964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69" tIns="52033" rIns="104069" bIns="52033" numCol="1" anchor="t" anchorCtr="0" compatLnSpc="1">
            <a:prstTxWarp prst="textNoShape">
              <a:avLst/>
            </a:prstTxWarp>
          </a:bodyPr>
          <a:lstStyle/>
          <a:p>
            <a:pPr lvl="0"/>
            <a:r>
              <a:rPr lang="en-GB" smtClean="0"/>
              <a:t>Click to edit Master title style</a:t>
            </a:r>
          </a:p>
        </p:txBody>
      </p:sp>
      <p:sp>
        <p:nvSpPr>
          <p:cNvPr id="1396743" name="Rectangle 7"/>
          <p:cNvSpPr>
            <a:spLocks noGrp="1" noChangeArrowheads="1"/>
          </p:cNvSpPr>
          <p:nvPr>
            <p:ph type="sldNum" sz="quarter" idx="4"/>
          </p:nvPr>
        </p:nvSpPr>
        <p:spPr bwMode="auto">
          <a:xfrm>
            <a:off x="5187956" y="6692906"/>
            <a:ext cx="446088"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07" tIns="50505" rIns="101007" bIns="50505" numCol="1" anchor="t" anchorCtr="0" compatLnSpc="1">
            <a:prstTxWarp prst="textNoShape">
              <a:avLst/>
            </a:prstTxWarp>
          </a:bodyPr>
          <a:lstStyle>
            <a:lvl1pPr defTabSz="1015581">
              <a:defRPr sz="900" b="0">
                <a:solidFill>
                  <a:srgbClr val="000000"/>
                </a:solidFill>
                <a:latin typeface="Verdana" pitchFamily="34" charset="0"/>
              </a:defRPr>
            </a:lvl1pPr>
          </a:lstStyle>
          <a:p>
            <a:fld id="{38A2C9F0-3033-471A-A6DC-ED05EAB3854E}" type="slidenum">
              <a:rPr lang="en-GB"/>
              <a:pPr/>
              <a:t>‹#›</a:t>
            </a:fld>
            <a:endParaRPr lang="en-GB" dirty="0"/>
          </a:p>
        </p:txBody>
      </p:sp>
      <p:sp>
        <p:nvSpPr>
          <p:cNvPr id="2" name="Footer Placeholder 1"/>
          <p:cNvSpPr>
            <a:spLocks noGrp="1"/>
          </p:cNvSpPr>
          <p:nvPr>
            <p:ph type="ftr" sz="quarter" idx="3"/>
          </p:nvPr>
        </p:nvSpPr>
        <p:spPr>
          <a:xfrm>
            <a:off x="8857183" y="6718306"/>
            <a:ext cx="936104" cy="385763"/>
          </a:xfrm>
          <a:prstGeom prst="rect">
            <a:avLst/>
          </a:prstGeom>
        </p:spPr>
        <p:txBody>
          <a:bodyPr vert="horz" wrap="square" lIns="91402" tIns="45702" rIns="91402" bIns="45702" numCol="1" anchor="ctr" anchorCtr="0" compatLnSpc="1">
            <a:prstTxWarp prst="textNoShape">
              <a:avLst/>
            </a:prstTxWarp>
          </a:bodyPr>
          <a:lstStyle>
            <a:lvl1pPr>
              <a:defRPr b="0">
                <a:solidFill>
                  <a:srgbClr val="89898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7997" r:id="rId1"/>
    <p:sldLayoutId id="2147487998" r:id="rId2"/>
    <p:sldLayoutId id="2147487999" r:id="rId3"/>
    <p:sldLayoutId id="2147488000" r:id="rId4"/>
    <p:sldLayoutId id="2147488001" r:id="rId5"/>
    <p:sldLayoutId id="2147488002" r:id="rId6"/>
    <p:sldLayoutId id="2147488003" r:id="rId7"/>
    <p:sldLayoutId id="2147488004" r:id="rId8"/>
    <p:sldLayoutId id="2147488005" r:id="rId9"/>
    <p:sldLayoutId id="2147488006" r:id="rId10"/>
    <p:sldLayoutId id="2147488007" r:id="rId11"/>
    <p:sldLayoutId id="2147488008" r:id="rId12"/>
    <p:sldLayoutId id="2147488009" r:id="rId13"/>
  </p:sldLayoutIdLst>
  <p:timing>
    <p:tnLst>
      <p:par>
        <p:cTn id="1" dur="indefinite" restart="never" nodeType="tmRoot"/>
      </p:par>
    </p:tnLst>
  </p:timing>
  <p:hf sldNum="0" hdr="0" dt="0"/>
  <p:txStyles>
    <p:titleStyle>
      <a:lvl1pPr algn="l" defTabSz="1125074" rtl="0" eaLnBrk="0" fontAlgn="base" hangingPunct="0">
        <a:lnSpc>
          <a:spcPct val="98000"/>
        </a:lnSpc>
        <a:spcBef>
          <a:spcPct val="0"/>
        </a:spcBef>
        <a:spcAft>
          <a:spcPct val="0"/>
        </a:spcAft>
        <a:defRPr sz="2300">
          <a:solidFill>
            <a:schemeClr val="accent1"/>
          </a:solidFill>
          <a:latin typeface="+mj-lt"/>
          <a:ea typeface="+mj-ea"/>
          <a:cs typeface="+mj-cs"/>
        </a:defRPr>
      </a:lvl1pPr>
      <a:lvl2pPr algn="l" defTabSz="1125074"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2pPr>
      <a:lvl3pPr algn="l" defTabSz="1125074"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3pPr>
      <a:lvl4pPr algn="l" defTabSz="1125074"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4pPr>
      <a:lvl5pPr algn="l" defTabSz="1125074"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5pPr>
      <a:lvl6pPr marL="479862" algn="l" defTabSz="1126344" rtl="0" fontAlgn="base">
        <a:lnSpc>
          <a:spcPct val="98000"/>
        </a:lnSpc>
        <a:spcBef>
          <a:spcPct val="0"/>
        </a:spcBef>
        <a:spcAft>
          <a:spcPct val="0"/>
        </a:spcAft>
        <a:defRPr sz="2300">
          <a:solidFill>
            <a:schemeClr val="accent1"/>
          </a:solidFill>
          <a:latin typeface="Verdana" pitchFamily="34" charset="0"/>
          <a:cs typeface="Arial" pitchFamily="34" charset="0"/>
        </a:defRPr>
      </a:lvl6pPr>
      <a:lvl7pPr marL="959726" algn="l" defTabSz="1126344" rtl="0" fontAlgn="base">
        <a:lnSpc>
          <a:spcPct val="98000"/>
        </a:lnSpc>
        <a:spcBef>
          <a:spcPct val="0"/>
        </a:spcBef>
        <a:spcAft>
          <a:spcPct val="0"/>
        </a:spcAft>
        <a:defRPr sz="2300">
          <a:solidFill>
            <a:schemeClr val="accent1"/>
          </a:solidFill>
          <a:latin typeface="Verdana" pitchFamily="34" charset="0"/>
          <a:cs typeface="Arial" pitchFamily="34" charset="0"/>
        </a:defRPr>
      </a:lvl7pPr>
      <a:lvl8pPr marL="1439586" algn="l" defTabSz="1126344" rtl="0" fontAlgn="base">
        <a:lnSpc>
          <a:spcPct val="98000"/>
        </a:lnSpc>
        <a:spcBef>
          <a:spcPct val="0"/>
        </a:spcBef>
        <a:spcAft>
          <a:spcPct val="0"/>
        </a:spcAft>
        <a:defRPr sz="2300">
          <a:solidFill>
            <a:schemeClr val="accent1"/>
          </a:solidFill>
          <a:latin typeface="Verdana" pitchFamily="34" charset="0"/>
          <a:cs typeface="Arial" pitchFamily="34" charset="0"/>
        </a:defRPr>
      </a:lvl8pPr>
      <a:lvl9pPr marL="1919451" algn="l" defTabSz="1126344" rtl="0" fontAlgn="base">
        <a:lnSpc>
          <a:spcPct val="98000"/>
        </a:lnSpc>
        <a:spcBef>
          <a:spcPct val="0"/>
        </a:spcBef>
        <a:spcAft>
          <a:spcPct val="0"/>
        </a:spcAft>
        <a:defRPr sz="2300">
          <a:solidFill>
            <a:schemeClr val="accent1"/>
          </a:solidFill>
          <a:latin typeface="Verdana" pitchFamily="34" charset="0"/>
          <a:cs typeface="Arial" pitchFamily="34" charset="0"/>
        </a:defRPr>
      </a:lvl9pPr>
    </p:titleStyle>
    <p:bodyStyle>
      <a:lvl1pPr marL="172967" indent="-172967" algn="l" defTabSz="1125074" rtl="0" eaLnBrk="0" fontAlgn="base" hangingPunct="0">
        <a:spcBef>
          <a:spcPct val="80000"/>
        </a:spcBef>
        <a:spcAft>
          <a:spcPct val="0"/>
        </a:spcAft>
        <a:buClr>
          <a:schemeClr val="accent1"/>
        </a:buClr>
        <a:buFont typeface="Wingdings" pitchFamily="2" charset="2"/>
        <a:buChar char="§"/>
        <a:defRPr sz="1700">
          <a:solidFill>
            <a:schemeClr val="tx1"/>
          </a:solidFill>
          <a:latin typeface="+mn-lt"/>
          <a:ea typeface="+mn-ea"/>
          <a:cs typeface="+mn-cs"/>
        </a:defRPr>
      </a:lvl1pPr>
      <a:lvl2pPr marL="337998" indent="-160272" algn="l" defTabSz="1125074" rtl="0" eaLnBrk="0" fontAlgn="base" hangingPunct="0">
        <a:spcBef>
          <a:spcPct val="40000"/>
        </a:spcBef>
        <a:spcAft>
          <a:spcPct val="0"/>
        </a:spcAft>
        <a:buClr>
          <a:schemeClr val="accent1"/>
        </a:buClr>
        <a:buChar char="–"/>
        <a:defRPr sz="1500">
          <a:solidFill>
            <a:schemeClr val="tx1"/>
          </a:solidFill>
          <a:latin typeface="+mn-lt"/>
          <a:cs typeface="+mn-cs"/>
        </a:defRPr>
      </a:lvl2pPr>
      <a:lvl3pPr marL="493510" indent="-150753" algn="l" defTabSz="1125074" rtl="0" eaLnBrk="0" fontAlgn="base" hangingPunct="0">
        <a:spcBef>
          <a:spcPct val="40000"/>
        </a:spcBef>
        <a:spcAft>
          <a:spcPct val="0"/>
        </a:spcAft>
        <a:buClr>
          <a:schemeClr val="accent1"/>
        </a:buClr>
        <a:buFont typeface="Wingdings" pitchFamily="2" charset="2"/>
        <a:buChar char="ü"/>
        <a:defRPr sz="1300">
          <a:solidFill>
            <a:schemeClr val="tx1"/>
          </a:solidFill>
          <a:latin typeface="+mn-lt"/>
          <a:cs typeface="+mn-cs"/>
        </a:defRPr>
      </a:lvl3pPr>
      <a:lvl4pPr marL="2456438" indent="-257069" algn="l" defTabSz="1125074" rtl="0" eaLnBrk="0" fontAlgn="base" hangingPunct="0">
        <a:lnSpc>
          <a:spcPts val="1675"/>
        </a:lnSpc>
        <a:spcBef>
          <a:spcPct val="20000"/>
        </a:spcBef>
        <a:spcAft>
          <a:spcPct val="0"/>
        </a:spcAft>
        <a:buChar char="–"/>
        <a:defRPr sz="1300">
          <a:solidFill>
            <a:schemeClr val="tx1"/>
          </a:solidFill>
          <a:latin typeface="Times New Roman" pitchFamily="18" charset="0"/>
          <a:cs typeface="+mn-cs"/>
        </a:defRPr>
      </a:lvl4pPr>
      <a:lvl5pPr marL="2907103" indent="-247548" algn="l" defTabSz="1125074" rtl="0" eaLnBrk="0" fontAlgn="base" hangingPunct="0">
        <a:lnSpc>
          <a:spcPts val="1675"/>
        </a:lnSpc>
        <a:spcBef>
          <a:spcPct val="20000"/>
        </a:spcBef>
        <a:spcAft>
          <a:spcPct val="0"/>
        </a:spcAft>
        <a:buChar char="•"/>
        <a:defRPr sz="1300">
          <a:solidFill>
            <a:schemeClr val="tx1"/>
          </a:solidFill>
          <a:latin typeface="Times New Roman" pitchFamily="18" charset="0"/>
          <a:cs typeface="+mn-cs"/>
        </a:defRPr>
      </a:lvl5pPr>
      <a:lvl6pPr marL="3389028" indent="-249928" algn="l" defTabSz="1126344" rtl="0" fontAlgn="base">
        <a:lnSpc>
          <a:spcPts val="1680"/>
        </a:lnSpc>
        <a:spcBef>
          <a:spcPct val="20000"/>
        </a:spcBef>
        <a:spcAft>
          <a:spcPct val="0"/>
        </a:spcAft>
        <a:buChar char="•"/>
        <a:defRPr sz="1300">
          <a:solidFill>
            <a:schemeClr val="tx1"/>
          </a:solidFill>
          <a:latin typeface="Times New Roman" pitchFamily="18" charset="0"/>
          <a:cs typeface="+mn-cs"/>
        </a:defRPr>
      </a:lvl6pPr>
      <a:lvl7pPr marL="3868889" indent="-249928" algn="l" defTabSz="1126344" rtl="0" fontAlgn="base">
        <a:lnSpc>
          <a:spcPts val="1680"/>
        </a:lnSpc>
        <a:spcBef>
          <a:spcPct val="20000"/>
        </a:spcBef>
        <a:spcAft>
          <a:spcPct val="0"/>
        </a:spcAft>
        <a:buChar char="•"/>
        <a:defRPr sz="1300">
          <a:solidFill>
            <a:schemeClr val="tx1"/>
          </a:solidFill>
          <a:latin typeface="Times New Roman" pitchFamily="18" charset="0"/>
          <a:cs typeface="+mn-cs"/>
        </a:defRPr>
      </a:lvl7pPr>
      <a:lvl8pPr marL="4348753" indent="-249928" algn="l" defTabSz="1126344" rtl="0" fontAlgn="base">
        <a:lnSpc>
          <a:spcPts val="1680"/>
        </a:lnSpc>
        <a:spcBef>
          <a:spcPct val="20000"/>
        </a:spcBef>
        <a:spcAft>
          <a:spcPct val="0"/>
        </a:spcAft>
        <a:buChar char="•"/>
        <a:defRPr sz="1300">
          <a:solidFill>
            <a:schemeClr val="tx1"/>
          </a:solidFill>
          <a:latin typeface="Times New Roman" pitchFamily="18" charset="0"/>
          <a:cs typeface="+mn-cs"/>
        </a:defRPr>
      </a:lvl8pPr>
      <a:lvl9pPr marL="4828618" indent="-249928" algn="l" defTabSz="1126344" rtl="0" fontAlgn="base">
        <a:lnSpc>
          <a:spcPts val="1680"/>
        </a:lnSpc>
        <a:spcBef>
          <a:spcPct val="20000"/>
        </a:spcBef>
        <a:spcAft>
          <a:spcPct val="0"/>
        </a:spcAft>
        <a:buChar char="•"/>
        <a:defRPr sz="1300">
          <a:solidFill>
            <a:schemeClr val="tx1"/>
          </a:solidFill>
          <a:latin typeface="Times New Roman" pitchFamily="18" charset="0"/>
          <a:cs typeface="+mn-cs"/>
        </a:defRPr>
      </a:lvl9pPr>
    </p:bodyStyle>
    <p:otherStyle>
      <a:defPPr>
        <a:defRPr lang="en-US"/>
      </a:defPPr>
      <a:lvl1pPr marL="0" algn="l" defTabSz="959726" rtl="0" eaLnBrk="1" latinLnBrk="0" hangingPunct="1">
        <a:defRPr sz="1900" kern="1200">
          <a:solidFill>
            <a:schemeClr val="tx1"/>
          </a:solidFill>
          <a:latin typeface="+mn-lt"/>
          <a:ea typeface="+mn-ea"/>
          <a:cs typeface="+mn-cs"/>
        </a:defRPr>
      </a:lvl1pPr>
      <a:lvl2pPr marL="479862" algn="l" defTabSz="959726" rtl="0" eaLnBrk="1" latinLnBrk="0" hangingPunct="1">
        <a:defRPr sz="1900" kern="1200">
          <a:solidFill>
            <a:schemeClr val="tx1"/>
          </a:solidFill>
          <a:latin typeface="+mn-lt"/>
          <a:ea typeface="+mn-ea"/>
          <a:cs typeface="+mn-cs"/>
        </a:defRPr>
      </a:lvl2pPr>
      <a:lvl3pPr marL="959726" algn="l" defTabSz="959726" rtl="0" eaLnBrk="1" latinLnBrk="0" hangingPunct="1">
        <a:defRPr sz="1900" kern="1200">
          <a:solidFill>
            <a:schemeClr val="tx1"/>
          </a:solidFill>
          <a:latin typeface="+mn-lt"/>
          <a:ea typeface="+mn-ea"/>
          <a:cs typeface="+mn-cs"/>
        </a:defRPr>
      </a:lvl3pPr>
      <a:lvl4pPr marL="1439586" algn="l" defTabSz="959726" rtl="0" eaLnBrk="1" latinLnBrk="0" hangingPunct="1">
        <a:defRPr sz="1900" kern="1200">
          <a:solidFill>
            <a:schemeClr val="tx1"/>
          </a:solidFill>
          <a:latin typeface="+mn-lt"/>
          <a:ea typeface="+mn-ea"/>
          <a:cs typeface="+mn-cs"/>
        </a:defRPr>
      </a:lvl4pPr>
      <a:lvl5pPr marL="1919451" algn="l" defTabSz="959726" rtl="0" eaLnBrk="1" latinLnBrk="0" hangingPunct="1">
        <a:defRPr sz="1900" kern="1200">
          <a:solidFill>
            <a:schemeClr val="tx1"/>
          </a:solidFill>
          <a:latin typeface="+mn-lt"/>
          <a:ea typeface="+mn-ea"/>
          <a:cs typeface="+mn-cs"/>
        </a:defRPr>
      </a:lvl5pPr>
      <a:lvl6pPr marL="2399311" algn="l" defTabSz="959726" rtl="0" eaLnBrk="1" latinLnBrk="0" hangingPunct="1">
        <a:defRPr sz="1900" kern="1200">
          <a:solidFill>
            <a:schemeClr val="tx1"/>
          </a:solidFill>
          <a:latin typeface="+mn-lt"/>
          <a:ea typeface="+mn-ea"/>
          <a:cs typeface="+mn-cs"/>
        </a:defRPr>
      </a:lvl6pPr>
      <a:lvl7pPr marL="2879174" algn="l" defTabSz="959726" rtl="0" eaLnBrk="1" latinLnBrk="0" hangingPunct="1">
        <a:defRPr sz="1900" kern="1200">
          <a:solidFill>
            <a:schemeClr val="tx1"/>
          </a:solidFill>
          <a:latin typeface="+mn-lt"/>
          <a:ea typeface="+mn-ea"/>
          <a:cs typeface="+mn-cs"/>
        </a:defRPr>
      </a:lvl7pPr>
      <a:lvl8pPr marL="3359037" algn="l" defTabSz="959726" rtl="0" eaLnBrk="1" latinLnBrk="0" hangingPunct="1">
        <a:defRPr sz="1900" kern="1200">
          <a:solidFill>
            <a:schemeClr val="tx1"/>
          </a:solidFill>
          <a:latin typeface="+mn-lt"/>
          <a:ea typeface="+mn-ea"/>
          <a:cs typeface="+mn-cs"/>
        </a:defRPr>
      </a:lvl8pPr>
      <a:lvl9pPr marL="3838900" algn="l" defTabSz="959726" rtl="0" eaLnBrk="1" latinLnBrk="0" hangingPunct="1">
        <a:defRPr sz="19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50" name="Message line"/>
          <p:cNvSpPr>
            <a:spLocks noChangeShapeType="1"/>
          </p:cNvSpPr>
          <p:nvPr/>
        </p:nvSpPr>
        <p:spPr bwMode="gray">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hangingPunct="1"/>
            <a:endParaRPr lang="en-GB" altLang="zh-TW" dirty="0">
              <a:solidFill>
                <a:srgbClr val="000000"/>
              </a:solidFill>
              <a:ea typeface="SimHei"/>
              <a:cs typeface="Arial" charset="0"/>
            </a:endParaRPr>
          </a:p>
        </p:txBody>
      </p:sp>
      <p:sp>
        <p:nvSpPr>
          <p:cNvPr id="2278" name="Red box"/>
          <p:cNvSpPr>
            <a:spLocks noChangeArrowheads="1"/>
          </p:cNvSpPr>
          <p:nvPr/>
        </p:nvSpPr>
        <p:spPr bwMode="gray">
          <a:xfrm>
            <a:off x="215905" y="311153"/>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p>
            <a:pPr algn="l" defTabSz="901700" hangingPunct="1">
              <a:spcBef>
                <a:spcPct val="50000"/>
              </a:spcBef>
            </a:pPr>
            <a:endParaRPr lang="en-GB" altLang="zh-TW" sz="700" b="0" i="1" dirty="0">
              <a:solidFill>
                <a:srgbClr val="000000"/>
              </a:solidFill>
              <a:ea typeface="SimHei"/>
              <a:cs typeface="Arial" charset="0"/>
            </a:endParaRPr>
          </a:p>
        </p:txBody>
      </p:sp>
      <p:sp>
        <p:nvSpPr>
          <p:cNvPr id="1420" name="Slide number"/>
          <p:cNvSpPr>
            <a:spLocks noChangeArrowheads="1"/>
          </p:cNvSpPr>
          <p:nvPr/>
        </p:nvSpPr>
        <p:spPr bwMode="gray">
          <a:xfrm>
            <a:off x="5102983" y="6768602"/>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defTabSz="901700" hangingPunct="1">
              <a:spcBef>
                <a:spcPts val="0"/>
              </a:spcBef>
              <a:spcAft>
                <a:spcPts val="0"/>
              </a:spcAft>
            </a:pPr>
            <a:fld id="{1CF9EA00-886D-43B8-A53F-CB3B22E97C6F}" type="slidenum">
              <a:rPr lang="en-GB" altLang="zh-TW" sz="1100" b="0" smtClean="0">
                <a:solidFill>
                  <a:srgbClr val="000000"/>
                </a:solidFill>
                <a:ea typeface="SimHei" panose="02010609060101010101" pitchFamily="49" charset="-122"/>
                <a:cs typeface="Arial" charset="0"/>
              </a:rPr>
              <a:pPr defTabSz="901700" hangingPunct="1">
                <a:spcBef>
                  <a:spcPts val="0"/>
                </a:spcBef>
                <a:spcAft>
                  <a:spcPts val="0"/>
                </a:spcAft>
              </a:pPr>
              <a:t>‹#›</a:t>
            </a:fld>
            <a:endParaRPr lang="en-GB" altLang="zh-TW" sz="1100" b="0" dirty="0">
              <a:solidFill>
                <a:srgbClr val="000000"/>
              </a:solidFill>
              <a:ea typeface="SimHei" panose="02010609060101010101" pitchFamily="49" charset="-122"/>
              <a:cs typeface="Arial" charset="0"/>
            </a:endParaRPr>
          </a:p>
        </p:txBody>
      </p:sp>
      <p:sp>
        <p:nvSpPr>
          <p:cNvPr id="2" name="Master text placeholder"/>
          <p:cNvSpPr>
            <a:spLocks noGrp="1"/>
          </p:cNvSpPr>
          <p:nvPr>
            <p:ph type="body" idx="1"/>
          </p:nvPr>
        </p:nvSpPr>
        <p:spPr bwMode="gray">
          <a:xfrm>
            <a:off x="2736436" y="1391955"/>
            <a:ext cx="7056980" cy="5184720"/>
          </a:xfrm>
          <a:prstGeom prst="rect">
            <a:avLst/>
          </a:prstGeom>
        </p:spPr>
        <p:txBody>
          <a:bodyPr vert="horz" lIns="0" tIns="0" rIns="0" bIns="0" rtlCol="0">
            <a:normAutofit/>
          </a:bodyPr>
          <a:lstStyle/>
          <a:p>
            <a:pPr lvl="0"/>
            <a:r>
              <a:rPr lang="en-GB" altLang="zh-TW" dirty="0" smtClean="0"/>
              <a:t>Click to edit Master text styles</a:t>
            </a:r>
          </a:p>
          <a:p>
            <a:pPr lvl="1"/>
            <a:r>
              <a:rPr lang="en-GB" altLang="zh-TW" dirty="0" smtClean="0"/>
              <a:t>Second level</a:t>
            </a:r>
          </a:p>
          <a:p>
            <a:pPr lvl="2"/>
            <a:r>
              <a:rPr lang="en-GB" altLang="zh-TW" dirty="0" smtClean="0"/>
              <a:t>Third level</a:t>
            </a:r>
          </a:p>
          <a:p>
            <a:pPr lvl="3"/>
            <a:r>
              <a:rPr lang="en-GB" altLang="zh-TW" dirty="0" smtClean="0"/>
              <a:t>Fourth level</a:t>
            </a:r>
          </a:p>
          <a:p>
            <a:pPr lvl="4"/>
            <a:r>
              <a:rPr lang="en-GB" altLang="zh-TW" dirty="0" smtClean="0"/>
              <a:t>Fifth level</a:t>
            </a:r>
            <a:endParaRPr lang="en-GB" altLang="zh-TW" dirty="0"/>
          </a:p>
        </p:txBody>
      </p:sp>
      <p:sp>
        <p:nvSpPr>
          <p:cNvPr id="2249" name="Slide title"/>
          <p:cNvSpPr>
            <a:spLocks noGrp="1" noChangeArrowheads="1"/>
          </p:cNvSpPr>
          <p:nvPr>
            <p:ph type="title"/>
          </p:nvPr>
        </p:nvSpPr>
        <p:spPr bwMode="gray">
          <a:xfrm>
            <a:off x="576269" y="311153"/>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GB" altLang="zh-TW" dirty="0" smtClean="0"/>
              <a:t>Click to edit Master title style</a:t>
            </a:r>
          </a:p>
        </p:txBody>
      </p:sp>
      <p:sp>
        <p:nvSpPr>
          <p:cNvPr id="4" name="Footer Placeholder 3"/>
          <p:cNvSpPr>
            <a:spLocks noGrp="1"/>
          </p:cNvSpPr>
          <p:nvPr>
            <p:ph type="ftr" sz="quarter" idx="3"/>
          </p:nvPr>
        </p:nvSpPr>
        <p:spPr>
          <a:xfrm>
            <a:off x="7507288" y="6768675"/>
            <a:ext cx="2286000" cy="182800"/>
          </a:xfrm>
          <a:prstGeom prst="rect">
            <a:avLst/>
          </a:prstGeom>
        </p:spPr>
        <p:txBody>
          <a:bodyPr vert="horz" wrap="square" lIns="0" tIns="0" rIns="0" bIns="0" rtlCol="0" anchor="ctr">
            <a:noAutofit/>
          </a:bodyPr>
          <a:lstStyle>
            <a:lvl1pPr algn="r" eaLnBrk="0" fontAlgn="base">
              <a:lnSpc>
                <a:spcPct val="100000"/>
              </a:lnSpc>
              <a:spcBef>
                <a:spcPts val="0"/>
              </a:spcBef>
              <a:spcAft>
                <a:spcPts val="0"/>
              </a:spcAft>
              <a:defRPr sz="1100" b="1" i="0" u="none">
                <a:solidFill>
                  <a:srgbClr val="A6A6A6"/>
                </a:solidFill>
                <a:latin typeface="Arial" panose="020B0604020202020204" pitchFamily="34" charset="0"/>
                <a:ea typeface="SimHei" panose="02010609060101010101" pitchFamily="49" charset="-122"/>
              </a:defRPr>
            </a:lvl1pPr>
          </a:lstStyle>
          <a:p>
            <a:pPr hangingPunct="1"/>
            <a:endParaRPr lang="en-GB" dirty="0">
              <a:cs typeface="Arial" charset="0"/>
            </a:endParaRPr>
          </a:p>
        </p:txBody>
      </p:sp>
    </p:spTree>
    <p:extLst>
      <p:ext uri="{BB962C8B-B14F-4D97-AF65-F5344CB8AC3E}">
        <p14:creationId xmlns:p14="http://schemas.microsoft.com/office/powerpoint/2010/main" val="1957967070"/>
      </p:ext>
    </p:extLst>
  </p:cSld>
  <p:clrMap bg1="lt1" tx1="dk1" bg2="lt2" tx2="dk2" accent1="accent1" accent2="accent2" accent3="accent3" accent4="accent4" accent5="accent5" accent6="accent6" hlink="hlink" folHlink="folHlink"/>
  <p:sldLayoutIdLst>
    <p:sldLayoutId id="2147488355" r:id="rId1"/>
    <p:sldLayoutId id="2147488356" r:id="rId2"/>
    <p:sldLayoutId id="2147488357" r:id="rId3"/>
    <p:sldLayoutId id="2147488358" r:id="rId4"/>
    <p:sldLayoutId id="2147488359" r:id="rId5"/>
    <p:sldLayoutId id="2147488360" r:id="rId6"/>
    <p:sldLayoutId id="2147488361" r:id="rId7"/>
    <p:sldLayoutId id="2147488362" r:id="rId8"/>
    <p:sldLayoutId id="2147488363" r:id="rId9"/>
  </p:sldLayoutIdLst>
  <p:timing>
    <p:tnLst>
      <p:par>
        <p:cTn id="1" dur="indefinite" restart="never" nodeType="tmRoot"/>
      </p:par>
    </p:tnLst>
  </p:timing>
  <p:hf sldNum="0" hdr="0" dt="0"/>
  <p:txStyles>
    <p:titleStyle>
      <a:lvl1pPr algn="l" defTabSz="1165225" rtl="0" eaLnBrk="0" fontAlgn="base" hangingPunct="1">
        <a:lnSpc>
          <a:spcPct val="90000"/>
        </a:lnSpc>
        <a:spcBef>
          <a:spcPct val="0"/>
        </a:spcBef>
        <a:spcAft>
          <a:spcPct val="0"/>
        </a:spcAft>
        <a:defRPr sz="2200" baseline="0">
          <a:solidFill>
            <a:schemeClr val="tx2"/>
          </a:solidFill>
          <a:latin typeface="Arial" panose="020B0604020202020204" pitchFamily="34" charset="0"/>
          <a:ea typeface="SimHei"/>
          <a:cs typeface="Arial" charset="0"/>
        </a:defRPr>
      </a:lvl1pPr>
      <a:lvl2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2pPr>
      <a:lvl3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3pPr>
      <a:lvl4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4pPr>
      <a:lvl5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5pPr>
      <a:lvl6pPr marL="457200" algn="l" defTabSz="1109663" rtl="0" eaLnBrk="1" fontAlgn="base" hangingPunct="1">
        <a:spcBef>
          <a:spcPct val="0"/>
        </a:spcBef>
        <a:spcAft>
          <a:spcPct val="0"/>
        </a:spcAft>
        <a:defRPr sz="2400">
          <a:solidFill>
            <a:schemeClr val="accent1"/>
          </a:solidFill>
          <a:latin typeface="Arial" charset="0"/>
        </a:defRPr>
      </a:lvl6pPr>
      <a:lvl7pPr marL="914400" algn="l" defTabSz="1109663" rtl="0" eaLnBrk="1" fontAlgn="base" hangingPunct="1">
        <a:spcBef>
          <a:spcPct val="0"/>
        </a:spcBef>
        <a:spcAft>
          <a:spcPct val="0"/>
        </a:spcAft>
        <a:defRPr sz="2400">
          <a:solidFill>
            <a:schemeClr val="accent1"/>
          </a:solidFill>
          <a:latin typeface="Arial" charset="0"/>
        </a:defRPr>
      </a:lvl7pPr>
      <a:lvl8pPr marL="1371600" algn="l" defTabSz="1109663" rtl="0" eaLnBrk="1" fontAlgn="base" hangingPunct="1">
        <a:spcBef>
          <a:spcPct val="0"/>
        </a:spcBef>
        <a:spcAft>
          <a:spcPct val="0"/>
        </a:spcAft>
        <a:defRPr sz="2400">
          <a:solidFill>
            <a:schemeClr val="accent1"/>
          </a:solidFill>
          <a:latin typeface="Arial" charset="0"/>
        </a:defRPr>
      </a:lvl8pPr>
      <a:lvl9pPr marL="1828800" algn="l" defTabSz="1109663" rtl="0" eaLnBrk="1" fontAlgn="base" hangingPunct="1">
        <a:spcBef>
          <a:spcPct val="0"/>
        </a:spcBef>
        <a:spcAft>
          <a:spcPct val="0"/>
        </a:spcAft>
        <a:defRPr sz="2400">
          <a:solidFill>
            <a:schemeClr val="accent1"/>
          </a:solidFill>
          <a:latin typeface="Arial" charset="0"/>
        </a:defRPr>
      </a:lvl9pPr>
    </p:titleStyle>
    <p:bodyStyle>
      <a:lvl1pPr marL="0" marR="0" indent="0" algn="l" defTabSz="901700" rtl="0" eaLnBrk="0" fontAlgn="base" latinLnBrk="0" hangingPunct="1">
        <a:lnSpc>
          <a:spcPct val="100000"/>
        </a:lnSpc>
        <a:spcBef>
          <a:spcPts val="200"/>
        </a:spcBef>
        <a:spcAft>
          <a:spcPct val="0"/>
        </a:spcAft>
        <a:buClr>
          <a:schemeClr val="tx2"/>
        </a:buClr>
        <a:buSzTx/>
        <a:buFont typeface="Symbol" pitchFamily="18" charset="2"/>
        <a:buNone/>
        <a:tabLst/>
        <a:defRPr lang="en-US" altLang="zh-TW" sz="1600" baseline="0" smtClean="0">
          <a:solidFill>
            <a:schemeClr val="tx1"/>
          </a:solidFill>
          <a:latin typeface="Arial" panose="020B0604020202020204" pitchFamily="34" charset="0"/>
          <a:ea typeface="SimHei"/>
          <a:cs typeface="+mn-cs"/>
        </a:defRPr>
      </a:lvl1pPr>
      <a:lvl2pPr marL="230188" indent="-230188" algn="l" defTabSz="901700" rtl="0" eaLnBrk="0" fontAlgn="base" hangingPunct="1">
        <a:lnSpc>
          <a:spcPct val="100000"/>
        </a:lnSpc>
        <a:spcBef>
          <a:spcPts val="200"/>
        </a:spcBef>
        <a:spcAft>
          <a:spcPct val="0"/>
        </a:spcAft>
        <a:buClr>
          <a:schemeClr val="tx2"/>
        </a:buClr>
        <a:buFont typeface="Symbol" pitchFamily="18" charset="2"/>
        <a:buChar char="·"/>
        <a:defRPr lang="en-US" altLang="zh-TW" sz="1600" baseline="0" smtClean="0">
          <a:solidFill>
            <a:schemeClr val="tx1"/>
          </a:solidFill>
          <a:latin typeface="Arial" panose="020B0604020202020204" pitchFamily="34" charset="0"/>
          <a:ea typeface="SimHei"/>
          <a:cs typeface="+mn-cs"/>
        </a:defRPr>
      </a:lvl2pPr>
      <a:lvl3pPr marL="461963" indent="-231775" algn="l" defTabSz="901700" rtl="0" eaLnBrk="0" fontAlgn="base" hangingPunct="1">
        <a:lnSpc>
          <a:spcPct val="100000"/>
        </a:lnSpc>
        <a:spcBef>
          <a:spcPts val="200"/>
        </a:spcBef>
        <a:spcAft>
          <a:spcPct val="0"/>
        </a:spcAft>
        <a:buClr>
          <a:schemeClr val="tx2"/>
        </a:buClr>
        <a:buChar char="–"/>
        <a:defRPr lang="en-US" altLang="zh-TW" sz="1400" baseline="0" smtClean="0">
          <a:solidFill>
            <a:schemeClr val="tx1"/>
          </a:solidFill>
          <a:latin typeface="Arial" panose="020B0604020202020204" pitchFamily="34" charset="0"/>
          <a:ea typeface="SimHei"/>
          <a:cs typeface="+mn-cs"/>
        </a:defRPr>
      </a:lvl3pPr>
      <a:lvl4pPr marL="684213" indent="-222250" algn="l" defTabSz="901700" rtl="0" eaLnBrk="0" fontAlgn="base" hangingPunct="1">
        <a:lnSpc>
          <a:spcPct val="100000"/>
        </a:lnSpc>
        <a:spcBef>
          <a:spcPts val="200"/>
        </a:spcBef>
        <a:spcAft>
          <a:spcPct val="0"/>
        </a:spcAft>
        <a:buClr>
          <a:schemeClr val="tx2"/>
        </a:buClr>
        <a:buChar char="–"/>
        <a:defRPr lang="en-US" altLang="zh-TW" sz="1200" baseline="0" smtClean="0">
          <a:solidFill>
            <a:schemeClr val="tx1"/>
          </a:solidFill>
          <a:latin typeface="Arial" panose="020B0604020202020204" pitchFamily="34" charset="0"/>
          <a:ea typeface="SimHei"/>
          <a:cs typeface="+mn-cs"/>
        </a:defRPr>
      </a:lvl4pPr>
      <a:lvl5pPr marL="914400" indent="-230188" algn="l" defTabSz="901700" rtl="0" eaLnBrk="0" fontAlgn="base" hangingPunct="1">
        <a:lnSpc>
          <a:spcPct val="100000"/>
        </a:lnSpc>
        <a:spcBef>
          <a:spcPts val="200"/>
        </a:spcBef>
        <a:spcAft>
          <a:spcPct val="0"/>
        </a:spcAft>
        <a:buClr>
          <a:schemeClr val="tx2"/>
        </a:buClr>
        <a:buChar char="–"/>
        <a:defRPr lang="en-GB" altLang="zh-TW" sz="1000" dirty="0">
          <a:solidFill>
            <a:schemeClr val="tx1"/>
          </a:solidFill>
          <a:latin typeface="Arial" panose="020B0604020202020204" pitchFamily="34" charset="0"/>
          <a:ea typeface="SimHei"/>
          <a:cs typeface="+mn-cs"/>
        </a:defRPr>
      </a:lvl5pPr>
      <a:lvl6pPr marL="15446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3" name="Red box"/>
          <p:cNvSpPr>
            <a:spLocks noChangeArrowheads="1"/>
          </p:cNvSpPr>
          <p:nvPr/>
        </p:nvSpPr>
        <p:spPr bwMode="gray">
          <a:xfrm>
            <a:off x="215903" y="311152"/>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p>
            <a:pPr algn="l" defTabSz="901700" hangingPunct="1">
              <a:spcBef>
                <a:spcPct val="50000"/>
              </a:spcBef>
            </a:pPr>
            <a:endParaRPr lang="en-GB" altLang="zh-TW" sz="700" b="0" i="1" dirty="0">
              <a:solidFill>
                <a:srgbClr val="000000"/>
              </a:solidFill>
              <a:ea typeface="SimHei"/>
              <a:cs typeface="Arial" charset="0"/>
            </a:endParaRPr>
          </a:p>
        </p:txBody>
      </p:sp>
      <p:sp>
        <p:nvSpPr>
          <p:cNvPr id="27" name="Slide number"/>
          <p:cNvSpPr>
            <a:spLocks noChangeArrowheads="1"/>
          </p:cNvSpPr>
          <p:nvPr/>
        </p:nvSpPr>
        <p:spPr bwMode="gray">
          <a:xfrm>
            <a:off x="5102983" y="6768601"/>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defTabSz="901700" hangingPunct="1">
              <a:spcBef>
                <a:spcPts val="0"/>
              </a:spcBef>
              <a:spcAft>
                <a:spcPts val="0"/>
              </a:spcAft>
            </a:pPr>
            <a:fld id="{1CF9EA00-886D-43B8-A53F-CB3B22E97C6F}" type="slidenum">
              <a:rPr lang="en-GB" altLang="zh-TW" sz="1100" b="0" smtClean="0">
                <a:solidFill>
                  <a:srgbClr val="000000"/>
                </a:solidFill>
                <a:ea typeface="SimHei" panose="02010609060101010101" pitchFamily="49" charset="-122"/>
                <a:cs typeface="Arial" charset="0"/>
              </a:rPr>
              <a:pPr defTabSz="901700" hangingPunct="1">
                <a:spcBef>
                  <a:spcPts val="0"/>
                </a:spcBef>
                <a:spcAft>
                  <a:spcPts val="0"/>
                </a:spcAft>
              </a:pPr>
              <a:t>‹#›</a:t>
            </a:fld>
            <a:endParaRPr lang="en-GB" altLang="zh-TW" sz="1100" b="0" dirty="0">
              <a:solidFill>
                <a:srgbClr val="000000"/>
              </a:solidFill>
              <a:ea typeface="SimHei" panose="02010609060101010101" pitchFamily="49" charset="-122"/>
              <a:cs typeface="Arial" charset="0"/>
            </a:endParaRPr>
          </a:p>
        </p:txBody>
      </p:sp>
      <p:sp>
        <p:nvSpPr>
          <p:cNvPr id="26" name="Slide title"/>
          <p:cNvSpPr>
            <a:spLocks noGrp="1" noChangeArrowheads="1"/>
          </p:cNvSpPr>
          <p:nvPr>
            <p:ph type="title"/>
          </p:nvPr>
        </p:nvSpPr>
        <p:spPr bwMode="gray">
          <a:xfrm>
            <a:off x="576267" y="311152"/>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GB" altLang="zh-TW" dirty="0" smtClean="0"/>
              <a:t>Click to edit Master title style</a:t>
            </a:r>
          </a:p>
        </p:txBody>
      </p:sp>
      <p:sp>
        <p:nvSpPr>
          <p:cNvPr id="2" name="Footer Placeholder 1"/>
          <p:cNvSpPr>
            <a:spLocks noGrp="1"/>
          </p:cNvSpPr>
          <p:nvPr>
            <p:ph type="ftr" sz="quarter" idx="3"/>
          </p:nvPr>
        </p:nvSpPr>
        <p:spPr>
          <a:xfrm>
            <a:off x="7507288" y="6768675"/>
            <a:ext cx="2286000" cy="182800"/>
          </a:xfrm>
          <a:prstGeom prst="rect">
            <a:avLst/>
          </a:prstGeom>
        </p:spPr>
        <p:txBody>
          <a:bodyPr vert="horz" wrap="square" lIns="0" tIns="0" rIns="0" bIns="0" rtlCol="0" anchor="ctr">
            <a:noAutofit/>
          </a:bodyPr>
          <a:lstStyle>
            <a:lvl1pPr algn="r" eaLnBrk="0" fontAlgn="base">
              <a:lnSpc>
                <a:spcPct val="100000"/>
              </a:lnSpc>
              <a:spcBef>
                <a:spcPts val="0"/>
              </a:spcBef>
              <a:spcAft>
                <a:spcPts val="0"/>
              </a:spcAft>
              <a:defRPr sz="1100" b="1" i="0" u="none">
                <a:solidFill>
                  <a:srgbClr val="A6A6A6"/>
                </a:solidFill>
                <a:latin typeface="Arial" panose="020B0604020202020204" pitchFamily="34" charset="0"/>
                <a:ea typeface="SimHei" panose="02010609060101010101" pitchFamily="49" charset="-122"/>
              </a:defRPr>
            </a:lvl1pPr>
          </a:lstStyle>
          <a:p>
            <a:pPr hangingPunct="1"/>
            <a:endParaRPr lang="en-GB" dirty="0">
              <a:cs typeface="Arial" charset="0"/>
            </a:endParaRPr>
          </a:p>
        </p:txBody>
      </p:sp>
    </p:spTree>
    <p:extLst>
      <p:ext uri="{BB962C8B-B14F-4D97-AF65-F5344CB8AC3E}">
        <p14:creationId xmlns:p14="http://schemas.microsoft.com/office/powerpoint/2010/main" val="987796990"/>
      </p:ext>
    </p:extLst>
  </p:cSld>
  <p:clrMap bg1="lt1" tx1="dk1" bg2="lt2" tx2="dk2" accent1="accent1" accent2="accent2" accent3="accent3" accent4="accent4" accent5="accent5" accent6="accent6" hlink="hlink" folHlink="folHlink"/>
  <p:sldLayoutIdLst>
    <p:sldLayoutId id="2147488365" r:id="rId1"/>
    <p:sldLayoutId id="2147488366" r:id="rId2"/>
    <p:sldLayoutId id="2147488367" r:id="rId3"/>
    <p:sldLayoutId id="2147488368" r:id="rId4"/>
    <p:sldLayoutId id="2147488369" r:id="rId5"/>
    <p:sldLayoutId id="2147488370" r:id="rId6"/>
    <p:sldLayoutId id="2147488371" r:id="rId7"/>
    <p:sldLayoutId id="2147488372" r:id="rId8"/>
    <p:sldLayoutId id="2147488373" r:id="rId9"/>
    <p:sldLayoutId id="2147488374" r:id="rId10"/>
  </p:sldLayoutIdLst>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2200" baseline="0">
          <a:solidFill>
            <a:schemeClr val="tx2"/>
          </a:solidFill>
          <a:latin typeface="Arial" panose="020B0604020202020204" pitchFamily="34" charset="0"/>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0" indent="0" algn="l" defTabSz="901700" rtl="0" eaLnBrk="0" fontAlgn="base" hangingPunct="0">
        <a:spcBef>
          <a:spcPts val="200"/>
        </a:spcBef>
        <a:spcAft>
          <a:spcPct val="0"/>
        </a:spcAft>
        <a:buClr>
          <a:schemeClr val="tx2"/>
        </a:buClr>
        <a:buFont typeface="Symbol" pitchFamily="18" charset="2"/>
        <a:buNone/>
        <a:defRPr lang="en-GB" altLang="zh-TW" sz="1600" baseline="0" dirty="0" smtClean="0">
          <a:solidFill>
            <a:schemeClr val="tx1"/>
          </a:solidFill>
          <a:latin typeface="Arial" panose="020B0604020202020204" pitchFamily="34" charset="0"/>
          <a:ea typeface="SimHei"/>
          <a:cs typeface="+mn-cs"/>
        </a:defRPr>
      </a:lvl1pPr>
      <a:lvl2pPr marL="227013" indent="-227013" algn="l" defTabSz="901700" rtl="0" eaLnBrk="0" fontAlgn="base" hangingPunct="0">
        <a:spcBef>
          <a:spcPts val="200"/>
        </a:spcBef>
        <a:spcAft>
          <a:spcPct val="0"/>
        </a:spcAft>
        <a:buClr>
          <a:schemeClr val="tx2"/>
        </a:buClr>
        <a:buFont typeface="Symbol" pitchFamily="18" charset="2"/>
        <a:buChar char="·"/>
        <a:defRPr lang="en-GB" altLang="zh-TW" sz="1600" baseline="0" dirty="0" smtClean="0">
          <a:solidFill>
            <a:schemeClr val="tx1"/>
          </a:solidFill>
          <a:latin typeface="Arial" panose="020B0604020202020204" pitchFamily="34" charset="0"/>
          <a:ea typeface="SimHei"/>
          <a:cs typeface="+mn-cs"/>
        </a:defRPr>
      </a:lvl2pPr>
      <a:lvl3pPr marL="460375" indent="-233363" algn="l" defTabSz="901700" rtl="0" eaLnBrk="0" fontAlgn="base" hangingPunct="0">
        <a:spcBef>
          <a:spcPts val="200"/>
        </a:spcBef>
        <a:spcAft>
          <a:spcPct val="0"/>
        </a:spcAft>
        <a:buClr>
          <a:schemeClr val="tx2"/>
        </a:buClr>
        <a:buChar char="–"/>
        <a:defRPr lang="en-GB" altLang="zh-TW" sz="1400" baseline="0" dirty="0" smtClean="0">
          <a:solidFill>
            <a:schemeClr val="tx1"/>
          </a:solidFill>
          <a:latin typeface="Arial" panose="020B0604020202020204" pitchFamily="34" charset="0"/>
          <a:ea typeface="SimHei"/>
          <a:cs typeface="+mn-cs"/>
        </a:defRPr>
      </a:lvl3pPr>
      <a:lvl4pPr marL="687388" indent="-227013" algn="l" defTabSz="901700" rtl="0" eaLnBrk="0" fontAlgn="base" hangingPunct="0">
        <a:spcBef>
          <a:spcPts val="200"/>
        </a:spcBef>
        <a:spcAft>
          <a:spcPct val="0"/>
        </a:spcAft>
        <a:buClr>
          <a:schemeClr val="tx2"/>
        </a:buClr>
        <a:buChar char="–"/>
        <a:defRPr lang="en-GB" altLang="zh-TW" sz="1200" baseline="0" dirty="0" smtClean="0">
          <a:solidFill>
            <a:schemeClr val="tx1"/>
          </a:solidFill>
          <a:latin typeface="Arial" panose="020B0604020202020204" pitchFamily="34" charset="0"/>
          <a:ea typeface="SimHei"/>
          <a:cs typeface="+mn-cs"/>
        </a:defRPr>
      </a:lvl4pPr>
      <a:lvl5pPr marL="914400" indent="-227013" algn="l" defTabSz="1165225" rtl="0" eaLnBrk="0" fontAlgn="base" hangingPunct="0">
        <a:spcBef>
          <a:spcPts val="200"/>
        </a:spcBef>
        <a:spcAft>
          <a:spcPct val="0"/>
        </a:spcAft>
        <a:buClr>
          <a:schemeClr val="tx2"/>
        </a:buClr>
        <a:buFont typeface="Times New Roman" pitchFamily="18" charset="0"/>
        <a:buChar char="–"/>
        <a:defRPr lang="en-GB" altLang="zh-TW" sz="1000" dirty="0">
          <a:solidFill>
            <a:schemeClr val="tx1"/>
          </a:solidFill>
          <a:latin typeface="Arial" panose="020B0604020202020204" pitchFamily="34" charset="0"/>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69056" y="295311"/>
            <a:ext cx="9296590" cy="588943"/>
          </a:xfrm>
          <a:prstGeom prst="rect">
            <a:avLst/>
          </a:prstGeom>
          <a:noFill/>
          <a:ln w="9525">
            <a:noFill/>
            <a:miter lim="800000"/>
            <a:headEnd/>
            <a:tailEnd/>
          </a:ln>
        </p:spPr>
        <p:txBody>
          <a:bodyPr vert="horz" wrap="square" lIns="109156" tIns="54578" rIns="109156" bIns="54578" numCol="1" anchor="t" anchorCtr="0" compatLnSpc="1">
            <a:prstTxWarp prst="textNoShape">
              <a:avLst/>
            </a:prstTxWarp>
          </a:bodyPr>
          <a:lstStyle/>
          <a:p>
            <a:pPr lvl="0"/>
            <a:r>
              <a:rPr lang="en-US" smtClean="0"/>
              <a:t>Click to edit Master title styleContent</a:t>
            </a:r>
          </a:p>
        </p:txBody>
      </p:sp>
      <p:pic>
        <p:nvPicPr>
          <p:cNvPr id="1027" name="Picture 11" descr="hsbcppt"/>
          <p:cNvPicPr>
            <a:picLocks noChangeAspect="1" noChangeArrowheads="1"/>
          </p:cNvPicPr>
          <p:nvPr/>
        </p:nvPicPr>
        <p:blipFill>
          <a:blip r:embed="rId17"/>
          <a:srcRect/>
          <a:stretch>
            <a:fillRect/>
          </a:stretch>
        </p:blipFill>
        <p:spPr bwMode="auto">
          <a:xfrm>
            <a:off x="8599887" y="6761935"/>
            <a:ext cx="1069360" cy="192959"/>
          </a:xfrm>
          <a:prstGeom prst="rect">
            <a:avLst/>
          </a:prstGeom>
          <a:noFill/>
          <a:ln w="9525">
            <a:noFill/>
            <a:miter lim="800000"/>
            <a:headEnd/>
            <a:tailEnd/>
          </a:ln>
        </p:spPr>
      </p:pic>
      <p:sp>
        <p:nvSpPr>
          <p:cNvPr id="3" name="Footer Placeholder 2"/>
          <p:cNvSpPr>
            <a:spLocks noGrp="1"/>
          </p:cNvSpPr>
          <p:nvPr>
            <p:ph type="ftr" sz="quarter" idx="3"/>
          </p:nvPr>
        </p:nvSpPr>
        <p:spPr>
          <a:xfrm>
            <a:off x="3542930" y="6718309"/>
            <a:ext cx="3283691" cy="385917"/>
          </a:xfrm>
          <a:prstGeom prst="rect">
            <a:avLst/>
          </a:prstGeom>
        </p:spPr>
        <p:txBody>
          <a:bodyPr vert="horz" lIns="100666" tIns="50333" rIns="100666" bIns="50333" rtlCol="0" anchor="ctr"/>
          <a:lstStyle>
            <a:lvl1pPr algn="ctr">
              <a:defRPr sz="1300">
                <a:solidFill>
                  <a:schemeClr val="tx1">
                    <a:tint val="75000"/>
                  </a:schemeClr>
                </a:solidFill>
              </a:defRPr>
            </a:lvl1pPr>
          </a:lstStyle>
          <a:p>
            <a:pPr eaLnBrk="1" hangingPunct="1"/>
            <a:endParaRPr lang="en-GB">
              <a:solidFill>
                <a:srgbClr val="000000">
                  <a:tint val="75000"/>
                </a:srgbClr>
              </a:solidFill>
              <a:latin typeface="Arial" charset="0"/>
              <a:cs typeface="Arial" charset="0"/>
            </a:endParaRPr>
          </a:p>
        </p:txBody>
      </p:sp>
    </p:spTree>
    <p:extLst>
      <p:ext uri="{BB962C8B-B14F-4D97-AF65-F5344CB8AC3E}">
        <p14:creationId xmlns:p14="http://schemas.microsoft.com/office/powerpoint/2010/main" val="500004231"/>
      </p:ext>
    </p:extLst>
  </p:cSld>
  <p:clrMap bg1="lt1" tx1="dk1" bg2="lt2" tx2="dk2" accent1="accent1" accent2="accent2" accent3="accent3" accent4="accent4" accent5="accent5" accent6="accent6" hlink="hlink" folHlink="folHlink"/>
  <p:sldLayoutIdLst>
    <p:sldLayoutId id="2147488376" r:id="rId1"/>
    <p:sldLayoutId id="2147488377" r:id="rId2"/>
    <p:sldLayoutId id="2147488378" r:id="rId3"/>
    <p:sldLayoutId id="2147488379" r:id="rId4"/>
    <p:sldLayoutId id="2147488380" r:id="rId5"/>
    <p:sldLayoutId id="2147488381" r:id="rId6"/>
    <p:sldLayoutId id="2147488382" r:id="rId7"/>
    <p:sldLayoutId id="2147488383" r:id="rId8"/>
    <p:sldLayoutId id="2147488384" r:id="rId9"/>
    <p:sldLayoutId id="2147488385" r:id="rId10"/>
    <p:sldLayoutId id="2147488386" r:id="rId11"/>
    <p:sldLayoutId id="2147488387" r:id="rId12"/>
    <p:sldLayoutId id="2147488388" r:id="rId13"/>
    <p:sldLayoutId id="2147488389" r:id="rId14"/>
    <p:sldLayoutId id="2147488390" r:id="rId15"/>
  </p:sldLayoutIdLst>
  <p:hf sldNum="0" hdr="0" dt="0"/>
  <p:txStyles>
    <p:titleStyle>
      <a:lvl1pPr algn="l" defTabSz="1181431" rtl="0" eaLnBrk="0" fontAlgn="base" hangingPunct="0">
        <a:lnSpc>
          <a:spcPct val="98000"/>
        </a:lnSpc>
        <a:spcBef>
          <a:spcPct val="0"/>
        </a:spcBef>
        <a:spcAft>
          <a:spcPct val="0"/>
        </a:spcAft>
        <a:defRPr sz="2400">
          <a:solidFill>
            <a:schemeClr val="accent1"/>
          </a:solidFill>
          <a:latin typeface="+mj-lt"/>
          <a:ea typeface="+mj-ea"/>
          <a:cs typeface="+mj-cs"/>
        </a:defRPr>
      </a:lvl1pPr>
      <a:lvl2pPr algn="l" defTabSz="1181431" rtl="0" eaLnBrk="0" fontAlgn="base" hangingPunct="0">
        <a:lnSpc>
          <a:spcPct val="98000"/>
        </a:lnSpc>
        <a:spcBef>
          <a:spcPct val="0"/>
        </a:spcBef>
        <a:spcAft>
          <a:spcPct val="0"/>
        </a:spcAft>
        <a:defRPr sz="2400">
          <a:solidFill>
            <a:schemeClr val="accent1"/>
          </a:solidFill>
          <a:latin typeface="Arial" pitchFamily="34" charset="0"/>
          <a:cs typeface="Arial" pitchFamily="34" charset="0"/>
        </a:defRPr>
      </a:lvl2pPr>
      <a:lvl3pPr algn="l" defTabSz="1181431" rtl="0" eaLnBrk="0" fontAlgn="base" hangingPunct="0">
        <a:lnSpc>
          <a:spcPct val="98000"/>
        </a:lnSpc>
        <a:spcBef>
          <a:spcPct val="0"/>
        </a:spcBef>
        <a:spcAft>
          <a:spcPct val="0"/>
        </a:spcAft>
        <a:defRPr sz="2400">
          <a:solidFill>
            <a:schemeClr val="accent1"/>
          </a:solidFill>
          <a:latin typeface="Arial" pitchFamily="34" charset="0"/>
          <a:cs typeface="Arial" pitchFamily="34" charset="0"/>
        </a:defRPr>
      </a:lvl3pPr>
      <a:lvl4pPr algn="l" defTabSz="1181431" rtl="0" eaLnBrk="0" fontAlgn="base" hangingPunct="0">
        <a:lnSpc>
          <a:spcPct val="98000"/>
        </a:lnSpc>
        <a:spcBef>
          <a:spcPct val="0"/>
        </a:spcBef>
        <a:spcAft>
          <a:spcPct val="0"/>
        </a:spcAft>
        <a:defRPr sz="2400">
          <a:solidFill>
            <a:schemeClr val="accent1"/>
          </a:solidFill>
          <a:latin typeface="Arial" pitchFamily="34" charset="0"/>
          <a:cs typeface="Arial" pitchFamily="34" charset="0"/>
        </a:defRPr>
      </a:lvl4pPr>
      <a:lvl5pPr algn="l" defTabSz="1181431" rtl="0" eaLnBrk="0" fontAlgn="base" hangingPunct="0">
        <a:lnSpc>
          <a:spcPct val="98000"/>
        </a:lnSpc>
        <a:spcBef>
          <a:spcPct val="0"/>
        </a:spcBef>
        <a:spcAft>
          <a:spcPct val="0"/>
        </a:spcAft>
        <a:defRPr sz="2400">
          <a:solidFill>
            <a:schemeClr val="accent1"/>
          </a:solidFill>
          <a:latin typeface="Arial" pitchFamily="34" charset="0"/>
          <a:cs typeface="Arial" pitchFamily="34" charset="0"/>
        </a:defRPr>
      </a:lvl5pPr>
      <a:lvl6pPr marL="503331" algn="l" defTabSz="1181431" rtl="0" fontAlgn="base">
        <a:lnSpc>
          <a:spcPct val="98000"/>
        </a:lnSpc>
        <a:spcBef>
          <a:spcPct val="0"/>
        </a:spcBef>
        <a:spcAft>
          <a:spcPct val="0"/>
        </a:spcAft>
        <a:defRPr sz="2400">
          <a:solidFill>
            <a:schemeClr val="accent1"/>
          </a:solidFill>
          <a:latin typeface="Arial" pitchFamily="34" charset="0"/>
          <a:cs typeface="Arial" pitchFamily="34" charset="0"/>
        </a:defRPr>
      </a:lvl6pPr>
      <a:lvl7pPr marL="1006663" algn="l" defTabSz="1181431" rtl="0" fontAlgn="base">
        <a:lnSpc>
          <a:spcPct val="98000"/>
        </a:lnSpc>
        <a:spcBef>
          <a:spcPct val="0"/>
        </a:spcBef>
        <a:spcAft>
          <a:spcPct val="0"/>
        </a:spcAft>
        <a:defRPr sz="2400">
          <a:solidFill>
            <a:schemeClr val="accent1"/>
          </a:solidFill>
          <a:latin typeface="Arial" pitchFamily="34" charset="0"/>
          <a:cs typeface="Arial" pitchFamily="34" charset="0"/>
        </a:defRPr>
      </a:lvl7pPr>
      <a:lvl8pPr marL="1509994" algn="l" defTabSz="1181431" rtl="0" fontAlgn="base">
        <a:lnSpc>
          <a:spcPct val="98000"/>
        </a:lnSpc>
        <a:spcBef>
          <a:spcPct val="0"/>
        </a:spcBef>
        <a:spcAft>
          <a:spcPct val="0"/>
        </a:spcAft>
        <a:defRPr sz="2400">
          <a:solidFill>
            <a:schemeClr val="accent1"/>
          </a:solidFill>
          <a:latin typeface="Arial" pitchFamily="34" charset="0"/>
          <a:cs typeface="Arial" pitchFamily="34" charset="0"/>
        </a:defRPr>
      </a:lvl8pPr>
      <a:lvl9pPr marL="2013326" algn="l" defTabSz="1181431" rtl="0" fontAlgn="base">
        <a:lnSpc>
          <a:spcPct val="98000"/>
        </a:lnSpc>
        <a:spcBef>
          <a:spcPct val="0"/>
        </a:spcBef>
        <a:spcAft>
          <a:spcPct val="0"/>
        </a:spcAft>
        <a:defRPr sz="2400">
          <a:solidFill>
            <a:schemeClr val="accent1"/>
          </a:solidFill>
          <a:latin typeface="Arial" pitchFamily="34" charset="0"/>
          <a:cs typeface="Arial" pitchFamily="34" charset="0"/>
        </a:defRPr>
      </a:lvl9pPr>
    </p:titleStyle>
    <p:bodyStyle>
      <a:lvl1pPr marL="183507" indent="-183507" algn="l" defTabSz="1181431" rtl="0" eaLnBrk="0" fontAlgn="base" hangingPunct="0">
        <a:lnSpc>
          <a:spcPct val="105000"/>
        </a:lnSpc>
        <a:spcBef>
          <a:spcPct val="52000"/>
        </a:spcBef>
        <a:spcAft>
          <a:spcPct val="0"/>
        </a:spcAft>
        <a:buClr>
          <a:schemeClr val="accent1"/>
        </a:buClr>
        <a:buFont typeface="Symbol" pitchFamily="18" charset="2"/>
        <a:buChar char="·"/>
        <a:defRPr sz="1800">
          <a:solidFill>
            <a:schemeClr val="tx1"/>
          </a:solidFill>
          <a:latin typeface="+mn-lt"/>
          <a:ea typeface="+mn-ea"/>
          <a:cs typeface="+mn-cs"/>
        </a:defRPr>
      </a:lvl1pPr>
      <a:lvl2pPr marL="356526" indent="-171273" algn="l" defTabSz="1181431" rtl="0" eaLnBrk="0" fontAlgn="base" hangingPunct="0">
        <a:spcBef>
          <a:spcPct val="30000"/>
        </a:spcBef>
        <a:spcAft>
          <a:spcPct val="0"/>
        </a:spcAft>
        <a:buClr>
          <a:schemeClr val="accent1"/>
        </a:buClr>
        <a:buChar char="–"/>
        <a:defRPr sz="1500">
          <a:solidFill>
            <a:schemeClr val="tx1"/>
          </a:solidFill>
          <a:latin typeface="+mn-lt"/>
          <a:cs typeface="+mn-cs"/>
        </a:defRPr>
      </a:lvl2pPr>
      <a:lvl3pPr marL="519061" indent="-160786" algn="l" defTabSz="1181431" rtl="0" eaLnBrk="0" fontAlgn="base" hangingPunct="0">
        <a:spcBef>
          <a:spcPct val="21000"/>
        </a:spcBef>
        <a:spcAft>
          <a:spcPct val="0"/>
        </a:spcAft>
        <a:buClr>
          <a:schemeClr val="accent1"/>
        </a:buClr>
        <a:buChar char="–"/>
        <a:defRPr sz="1300">
          <a:solidFill>
            <a:schemeClr val="tx1"/>
          </a:solidFill>
          <a:latin typeface="+mn-lt"/>
          <a:cs typeface="+mn-cs"/>
        </a:defRPr>
      </a:lvl3pPr>
      <a:lvl4pPr marL="2579574" indent="-272638" algn="l" defTabSz="1181431" rtl="0" eaLnBrk="0" fontAlgn="base" hangingPunct="0">
        <a:lnSpc>
          <a:spcPts val="1761"/>
        </a:lnSpc>
        <a:spcBef>
          <a:spcPct val="20000"/>
        </a:spcBef>
        <a:spcAft>
          <a:spcPct val="0"/>
        </a:spcAft>
        <a:buChar char="–"/>
        <a:defRPr sz="1300">
          <a:solidFill>
            <a:schemeClr val="tx1"/>
          </a:solidFill>
          <a:latin typeface="+mn-lt"/>
          <a:cs typeface="+mn-cs"/>
        </a:defRPr>
      </a:lvl4pPr>
      <a:lvl5pPr marL="3051447" indent="-262152" algn="l" defTabSz="1181431" rtl="0" eaLnBrk="0" fontAlgn="base" hangingPunct="0">
        <a:lnSpc>
          <a:spcPts val="1761"/>
        </a:lnSpc>
        <a:spcBef>
          <a:spcPct val="20000"/>
        </a:spcBef>
        <a:spcAft>
          <a:spcPct val="0"/>
        </a:spcAft>
        <a:buChar char="•"/>
        <a:defRPr sz="1300">
          <a:solidFill>
            <a:schemeClr val="tx1"/>
          </a:solidFill>
          <a:latin typeface="+mn-lt"/>
          <a:cs typeface="+mn-cs"/>
        </a:defRPr>
      </a:lvl5pPr>
      <a:lvl6pPr marL="3554779" indent="-262152" algn="l" defTabSz="1181431" rtl="0" fontAlgn="base">
        <a:lnSpc>
          <a:spcPts val="1761"/>
        </a:lnSpc>
        <a:spcBef>
          <a:spcPct val="20000"/>
        </a:spcBef>
        <a:spcAft>
          <a:spcPct val="0"/>
        </a:spcAft>
        <a:buChar char="•"/>
        <a:defRPr sz="1300">
          <a:solidFill>
            <a:schemeClr val="tx1"/>
          </a:solidFill>
          <a:latin typeface="+mn-lt"/>
          <a:cs typeface="+mn-cs"/>
        </a:defRPr>
      </a:lvl6pPr>
      <a:lvl7pPr marL="4058110" indent="-262152" algn="l" defTabSz="1181431" rtl="0" fontAlgn="base">
        <a:lnSpc>
          <a:spcPts val="1761"/>
        </a:lnSpc>
        <a:spcBef>
          <a:spcPct val="20000"/>
        </a:spcBef>
        <a:spcAft>
          <a:spcPct val="0"/>
        </a:spcAft>
        <a:buChar char="•"/>
        <a:defRPr sz="1300">
          <a:solidFill>
            <a:schemeClr val="tx1"/>
          </a:solidFill>
          <a:latin typeface="+mn-lt"/>
          <a:cs typeface="+mn-cs"/>
        </a:defRPr>
      </a:lvl7pPr>
      <a:lvl8pPr marL="4561442" indent="-262152" algn="l" defTabSz="1181431" rtl="0" fontAlgn="base">
        <a:lnSpc>
          <a:spcPts val="1761"/>
        </a:lnSpc>
        <a:spcBef>
          <a:spcPct val="20000"/>
        </a:spcBef>
        <a:spcAft>
          <a:spcPct val="0"/>
        </a:spcAft>
        <a:buChar char="•"/>
        <a:defRPr sz="1300">
          <a:solidFill>
            <a:schemeClr val="tx1"/>
          </a:solidFill>
          <a:latin typeface="+mn-lt"/>
          <a:cs typeface="+mn-cs"/>
        </a:defRPr>
      </a:lvl8pPr>
      <a:lvl9pPr marL="5064773" indent="-262152" algn="l" defTabSz="1181431" rtl="0" fontAlgn="base">
        <a:lnSpc>
          <a:spcPts val="1761"/>
        </a:lnSpc>
        <a:spcBef>
          <a:spcPct val="20000"/>
        </a:spcBef>
        <a:spcAft>
          <a:spcPct val="0"/>
        </a:spcAft>
        <a:buChar char="•"/>
        <a:defRPr sz="1300">
          <a:solidFill>
            <a:schemeClr val="tx1"/>
          </a:solidFill>
          <a:latin typeface="+mn-lt"/>
          <a:cs typeface="+mn-cs"/>
        </a:defRPr>
      </a:lvl9pPr>
    </p:bodyStyle>
    <p:otherStyle>
      <a:defPPr>
        <a:defRPr lang="en-US"/>
      </a:defPPr>
      <a:lvl1pPr marL="0" algn="l" defTabSz="1006663" rtl="0" eaLnBrk="1" latinLnBrk="0" hangingPunct="1">
        <a:defRPr sz="2000" kern="1200">
          <a:solidFill>
            <a:schemeClr val="tx1"/>
          </a:solidFill>
          <a:latin typeface="+mn-lt"/>
          <a:ea typeface="+mn-ea"/>
          <a:cs typeface="+mn-cs"/>
        </a:defRPr>
      </a:lvl1pPr>
      <a:lvl2pPr marL="503331" algn="l" defTabSz="1006663" rtl="0" eaLnBrk="1" latinLnBrk="0" hangingPunct="1">
        <a:defRPr sz="2000" kern="1200">
          <a:solidFill>
            <a:schemeClr val="tx1"/>
          </a:solidFill>
          <a:latin typeface="+mn-lt"/>
          <a:ea typeface="+mn-ea"/>
          <a:cs typeface="+mn-cs"/>
        </a:defRPr>
      </a:lvl2pPr>
      <a:lvl3pPr marL="1006663" algn="l" defTabSz="1006663" rtl="0" eaLnBrk="1" latinLnBrk="0" hangingPunct="1">
        <a:defRPr sz="2000" kern="1200">
          <a:solidFill>
            <a:schemeClr val="tx1"/>
          </a:solidFill>
          <a:latin typeface="+mn-lt"/>
          <a:ea typeface="+mn-ea"/>
          <a:cs typeface="+mn-cs"/>
        </a:defRPr>
      </a:lvl3pPr>
      <a:lvl4pPr marL="1509994" algn="l" defTabSz="1006663" rtl="0" eaLnBrk="1" latinLnBrk="0" hangingPunct="1">
        <a:defRPr sz="2000" kern="1200">
          <a:solidFill>
            <a:schemeClr val="tx1"/>
          </a:solidFill>
          <a:latin typeface="+mn-lt"/>
          <a:ea typeface="+mn-ea"/>
          <a:cs typeface="+mn-cs"/>
        </a:defRPr>
      </a:lvl4pPr>
      <a:lvl5pPr marL="2013326" algn="l" defTabSz="1006663" rtl="0" eaLnBrk="1" latinLnBrk="0" hangingPunct="1">
        <a:defRPr sz="2000" kern="1200">
          <a:solidFill>
            <a:schemeClr val="tx1"/>
          </a:solidFill>
          <a:latin typeface="+mn-lt"/>
          <a:ea typeface="+mn-ea"/>
          <a:cs typeface="+mn-cs"/>
        </a:defRPr>
      </a:lvl5pPr>
      <a:lvl6pPr marL="2516657" algn="l" defTabSz="1006663" rtl="0" eaLnBrk="1" latinLnBrk="0" hangingPunct="1">
        <a:defRPr sz="2000" kern="1200">
          <a:solidFill>
            <a:schemeClr val="tx1"/>
          </a:solidFill>
          <a:latin typeface="+mn-lt"/>
          <a:ea typeface="+mn-ea"/>
          <a:cs typeface="+mn-cs"/>
        </a:defRPr>
      </a:lvl6pPr>
      <a:lvl7pPr marL="3019989" algn="l" defTabSz="1006663" rtl="0" eaLnBrk="1" latinLnBrk="0" hangingPunct="1">
        <a:defRPr sz="2000" kern="1200">
          <a:solidFill>
            <a:schemeClr val="tx1"/>
          </a:solidFill>
          <a:latin typeface="+mn-lt"/>
          <a:ea typeface="+mn-ea"/>
          <a:cs typeface="+mn-cs"/>
        </a:defRPr>
      </a:lvl7pPr>
      <a:lvl8pPr marL="3523320" algn="l" defTabSz="1006663" rtl="0" eaLnBrk="1" latinLnBrk="0" hangingPunct="1">
        <a:defRPr sz="2000" kern="1200">
          <a:solidFill>
            <a:schemeClr val="tx1"/>
          </a:solidFill>
          <a:latin typeface="+mn-lt"/>
          <a:ea typeface="+mn-ea"/>
          <a:cs typeface="+mn-cs"/>
        </a:defRPr>
      </a:lvl8pPr>
      <a:lvl9pPr marL="4026652" algn="l" defTabSz="1006663" rtl="0" eaLnBrk="1" latinLnBrk="0" hangingPunct="1">
        <a:defRPr sz="20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46"/>
          <p:cNvSpPr>
            <a:spLocks noGrp="1" noChangeArrowheads="1"/>
          </p:cNvSpPr>
          <p:nvPr>
            <p:ph type="title"/>
          </p:nvPr>
        </p:nvSpPr>
        <p:spPr bwMode="auto">
          <a:xfrm>
            <a:off x="576265" y="311151"/>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66" numCol="1" anchor="t" anchorCtr="0" compatLnSpc="1">
            <a:prstTxWarp prst="textNoShape">
              <a:avLst/>
            </a:prstTxWarp>
          </a:bodyPr>
          <a:lstStyle/>
          <a:p>
            <a:pPr lvl="0"/>
            <a:r>
              <a:rPr lang="en-GB" altLang="en-US" smtClean="0"/>
              <a:t>Click to edit Master title style</a:t>
            </a:r>
          </a:p>
        </p:txBody>
      </p:sp>
      <p:sp>
        <p:nvSpPr>
          <p:cNvPr id="2051" name="Rectangle 85"/>
          <p:cNvSpPr>
            <a:spLocks noChangeArrowheads="1"/>
          </p:cNvSpPr>
          <p:nvPr/>
        </p:nvSpPr>
        <p:spPr bwMode="auto">
          <a:xfrm>
            <a:off x="215900" y="311151"/>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00" tIns="47952" rIns="95900" bIns="47952" anchor="ct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spcBef>
                <a:spcPct val="50000"/>
              </a:spcBef>
              <a:defRPr/>
            </a:pPr>
            <a:endParaRPr lang="en-US" altLang="en-US" sz="700" b="0" i="1" smtClean="0">
              <a:solidFill>
                <a:srgbClr val="000000"/>
              </a:solidFill>
            </a:endParaRPr>
          </a:p>
        </p:txBody>
      </p:sp>
      <p:sp>
        <p:nvSpPr>
          <p:cNvPr id="2052" name="Rectangle 365"/>
          <p:cNvSpPr>
            <a:spLocks noGrp="1" noChangeArrowheads="1"/>
          </p:cNvSpPr>
          <p:nvPr>
            <p:ph type="body" idx="1"/>
          </p:nvPr>
        </p:nvSpPr>
        <p:spPr bwMode="auto">
          <a:xfrm>
            <a:off x="576265" y="1320801"/>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57" rIns="0" bIns="0" numCol="1" anchor="t" anchorCtr="0" compatLnSpc="1">
            <a:prstTxWarp prst="textNoShape">
              <a:avLst/>
            </a:prstTxWarp>
          </a:bodyPr>
          <a:lstStyle/>
          <a:p>
            <a:pPr lvl="0"/>
            <a:r>
              <a:rPr lang="en-GB" altLang="en-US" smtClean="0"/>
              <a:t>Click to edit Master text styles</a:t>
            </a:r>
          </a:p>
          <a:p>
            <a:pPr lvl="1"/>
            <a:r>
              <a:rPr lang="en-GB" altLang="en-US" smtClean="0"/>
              <a:t>Click to edit Master text styles</a:t>
            </a:r>
          </a:p>
          <a:p>
            <a:pPr lvl="2"/>
            <a:r>
              <a:rPr lang="en-GB" altLang="en-US" smtClean="0"/>
              <a:t>Click to edit Master text styles</a:t>
            </a:r>
          </a:p>
          <a:p>
            <a:pPr lvl="3"/>
            <a:r>
              <a:rPr lang="en-GB" altLang="en-US" smtClean="0"/>
              <a:t>Click to edit Master text styles</a:t>
            </a:r>
          </a:p>
        </p:txBody>
      </p:sp>
      <p:sp>
        <p:nvSpPr>
          <p:cNvPr id="2053" name="Rectangle 396"/>
          <p:cNvSpPr>
            <a:spLocks noChangeArrowheads="1"/>
          </p:cNvSpPr>
          <p:nvPr/>
        </p:nvSpPr>
        <p:spPr bwMode="auto">
          <a:xfrm>
            <a:off x="5102225" y="6769101"/>
            <a:ext cx="173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defRPr/>
            </a:pPr>
            <a:fld id="{1B57EB86-22C4-43B9-ABE2-F442F3FE02B3}" type="slidenum">
              <a:rPr lang="en-GB" altLang="en-US" sz="1100" b="0" smtClean="0">
                <a:solidFill>
                  <a:srgbClr val="000000"/>
                </a:solidFill>
              </a:rPr>
              <a:pPr>
                <a:defRPr/>
              </a:pPr>
              <a:t>‹#›</a:t>
            </a:fld>
            <a:endParaRPr lang="en-GB" altLang="en-US" sz="1100" b="0" smtClean="0">
              <a:solidFill>
                <a:srgbClr val="000000"/>
              </a:solidFill>
            </a:endParaRPr>
          </a:p>
        </p:txBody>
      </p:sp>
      <p:sp>
        <p:nvSpPr>
          <p:cNvPr id="3257" name="Rectangle 185"/>
          <p:cNvSpPr>
            <a:spLocks noGrp="1" noChangeArrowheads="1"/>
          </p:cNvSpPr>
          <p:nvPr>
            <p:ph type="ftr" sz="quarter" idx="3"/>
          </p:nvPr>
        </p:nvSpPr>
        <p:spPr bwMode="auto">
          <a:xfrm>
            <a:off x="9790049" y="6769101"/>
            <a:ext cx="65" cy="1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9941">
              <a:defRPr sz="1100">
                <a:solidFill>
                  <a:srgbClr val="A5A6A9"/>
                </a:solidFill>
              </a:defRPr>
            </a:lvl1pPr>
          </a:lstStyle>
          <a:p>
            <a:pPr>
              <a:defRPr/>
            </a:pPr>
            <a:endParaRPr lang="en-US" altLang="en-US">
              <a:latin typeface="Arial" charset="0"/>
              <a:cs typeface="Arial" charset="0"/>
            </a:endParaRPr>
          </a:p>
        </p:txBody>
      </p:sp>
    </p:spTree>
    <p:extLst>
      <p:ext uri="{BB962C8B-B14F-4D97-AF65-F5344CB8AC3E}">
        <p14:creationId xmlns:p14="http://schemas.microsoft.com/office/powerpoint/2010/main" val="2767651109"/>
      </p:ext>
    </p:extLst>
  </p:cSld>
  <p:clrMap bg1="lt1" tx1="dk1" bg2="lt2" tx2="dk2" accent1="accent1" accent2="accent2" accent3="accent3" accent4="accent4" accent5="accent5" accent6="accent6" hlink="hlink" folHlink="folHlink"/>
  <p:sldLayoutIdLst>
    <p:sldLayoutId id="2147488392" r:id="rId1"/>
    <p:sldLayoutId id="2147488393" r:id="rId2"/>
    <p:sldLayoutId id="2147488394" r:id="rId3"/>
    <p:sldLayoutId id="2147488395" r:id="rId4"/>
    <p:sldLayoutId id="2147488396" r:id="rId5"/>
    <p:sldLayoutId id="2147488397" r:id="rId6"/>
    <p:sldLayoutId id="2147488398" r:id="rId7"/>
    <p:sldLayoutId id="2147488399" r:id="rId8"/>
    <p:sldLayoutId id="2147488400" r:id="rId9"/>
    <p:sldLayoutId id="2147488401" r:id="rId10"/>
    <p:sldLayoutId id="2147488402" r:id="rId11"/>
    <p:sldLayoutId id="2147488403" r:id="rId12"/>
  </p:sldLayoutIdLst>
  <p:timing>
    <p:tnLst>
      <p:par>
        <p:cTn id="1" dur="indefinite" restart="never" nodeType="tmRoot"/>
      </p:par>
    </p:tnLst>
  </p:timing>
  <p:hf sldNum="0" hdr="0" dt="0"/>
  <p:txStyles>
    <p:titleStyle>
      <a:lvl1pPr algn="l" defTabSz="1162050"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2050" rtl="0" eaLnBrk="0" fontAlgn="base" hangingPunct="0">
        <a:lnSpc>
          <a:spcPct val="90000"/>
        </a:lnSpc>
        <a:spcBef>
          <a:spcPct val="0"/>
        </a:spcBef>
        <a:spcAft>
          <a:spcPct val="0"/>
        </a:spcAft>
        <a:defRPr sz="2200">
          <a:solidFill>
            <a:schemeClr val="tx2"/>
          </a:solidFill>
          <a:latin typeface="Arial" charset="0"/>
          <a:cs typeface="Arial" charset="0"/>
        </a:defRPr>
      </a:lvl5pPr>
      <a:lvl6pPr marL="456308" algn="l" defTabSz="1107502" rtl="0" fontAlgn="base">
        <a:spcBef>
          <a:spcPct val="0"/>
        </a:spcBef>
        <a:spcAft>
          <a:spcPct val="0"/>
        </a:spcAft>
        <a:defRPr sz="2400">
          <a:solidFill>
            <a:schemeClr val="accent1"/>
          </a:solidFill>
          <a:latin typeface="Arial" charset="0"/>
          <a:cs typeface="Arial" charset="0"/>
        </a:defRPr>
      </a:lvl6pPr>
      <a:lvl7pPr marL="912616" algn="l" defTabSz="1107502" rtl="0" fontAlgn="base">
        <a:spcBef>
          <a:spcPct val="0"/>
        </a:spcBef>
        <a:spcAft>
          <a:spcPct val="0"/>
        </a:spcAft>
        <a:defRPr sz="2400">
          <a:solidFill>
            <a:schemeClr val="accent1"/>
          </a:solidFill>
          <a:latin typeface="Arial" charset="0"/>
          <a:cs typeface="Arial" charset="0"/>
        </a:defRPr>
      </a:lvl7pPr>
      <a:lvl8pPr marL="1368926" algn="l" defTabSz="1107502" rtl="0" fontAlgn="base">
        <a:spcBef>
          <a:spcPct val="0"/>
        </a:spcBef>
        <a:spcAft>
          <a:spcPct val="0"/>
        </a:spcAft>
        <a:defRPr sz="2400">
          <a:solidFill>
            <a:schemeClr val="accent1"/>
          </a:solidFill>
          <a:latin typeface="Arial" charset="0"/>
          <a:cs typeface="Arial" charset="0"/>
        </a:defRPr>
      </a:lvl8pPr>
      <a:lvl9pPr marL="1825233" algn="l" defTabSz="1107502" rtl="0" fontAlgn="base">
        <a:spcBef>
          <a:spcPct val="0"/>
        </a:spcBef>
        <a:spcAft>
          <a:spcPct val="0"/>
        </a:spcAft>
        <a:defRPr sz="2400">
          <a:solidFill>
            <a:schemeClr val="accent1"/>
          </a:solidFill>
          <a:latin typeface="Arial" charset="0"/>
          <a:cs typeface="Arial" charset="0"/>
        </a:defRPr>
      </a:lvl9pPr>
    </p:titleStyle>
    <p:bodyStyle>
      <a:lvl1pPr marL="223838" indent="-223838" algn="l" defTabSz="898525"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5138" indent="-238125" algn="l" defTabSz="898525" rtl="0" eaLnBrk="0" fontAlgn="base" hangingPunct="0">
        <a:spcBef>
          <a:spcPct val="20000"/>
        </a:spcBef>
        <a:spcAft>
          <a:spcPct val="0"/>
        </a:spcAft>
        <a:buClr>
          <a:schemeClr val="tx2"/>
        </a:buClr>
        <a:buChar char="–"/>
        <a:defRPr sz="1400">
          <a:solidFill>
            <a:schemeClr val="tx1"/>
          </a:solidFill>
          <a:latin typeface="+mn-lt"/>
          <a:cs typeface="+mn-cs"/>
        </a:defRPr>
      </a:lvl2pPr>
      <a:lvl3pPr marL="690563" indent="-222250" algn="l" defTabSz="898525" rtl="0" eaLnBrk="0" fontAlgn="base" hangingPunct="0">
        <a:spcBef>
          <a:spcPct val="20000"/>
        </a:spcBef>
        <a:spcAft>
          <a:spcPct val="0"/>
        </a:spcAft>
        <a:buClr>
          <a:schemeClr val="tx2"/>
        </a:buClr>
        <a:buChar char="–"/>
        <a:defRPr sz="1200">
          <a:solidFill>
            <a:schemeClr val="tx1"/>
          </a:solidFill>
          <a:latin typeface="+mn-lt"/>
          <a:cs typeface="+mn-cs"/>
        </a:defRPr>
      </a:lvl3pPr>
      <a:lvl4pPr marL="914400" indent="-222250" algn="l" defTabSz="898525" rtl="0" eaLnBrk="0" fontAlgn="base" hangingPunct="0">
        <a:spcBef>
          <a:spcPct val="20000"/>
        </a:spcBef>
        <a:spcAft>
          <a:spcPct val="0"/>
        </a:spcAft>
        <a:buClr>
          <a:schemeClr val="tx2"/>
        </a:buClr>
        <a:buChar char="–"/>
        <a:defRPr sz="1000">
          <a:solidFill>
            <a:schemeClr val="tx1"/>
          </a:solidFill>
          <a:latin typeface="+mn-lt"/>
          <a:cs typeface="+mn-cs"/>
        </a:defRPr>
      </a:lvl4pPr>
      <a:lvl5pPr marL="1139825" indent="-222250" algn="l" defTabSz="1162050"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1629"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7934"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4244"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0551" indent="-212311" algn="l" defTabSz="1107502"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2616" rtl="0" eaLnBrk="1" latinLnBrk="0" hangingPunct="1">
        <a:defRPr sz="1800" kern="1200">
          <a:solidFill>
            <a:schemeClr val="tx1"/>
          </a:solidFill>
          <a:latin typeface="+mn-lt"/>
          <a:ea typeface="+mn-ea"/>
          <a:cs typeface="+mn-cs"/>
        </a:defRPr>
      </a:lvl1pPr>
      <a:lvl2pPr marL="456308" algn="l" defTabSz="912616" rtl="0" eaLnBrk="1" latinLnBrk="0" hangingPunct="1">
        <a:defRPr sz="1800" kern="1200">
          <a:solidFill>
            <a:schemeClr val="tx1"/>
          </a:solidFill>
          <a:latin typeface="+mn-lt"/>
          <a:ea typeface="+mn-ea"/>
          <a:cs typeface="+mn-cs"/>
        </a:defRPr>
      </a:lvl2pPr>
      <a:lvl3pPr marL="912616" algn="l" defTabSz="912616" rtl="0" eaLnBrk="1" latinLnBrk="0" hangingPunct="1">
        <a:defRPr sz="1800" kern="1200">
          <a:solidFill>
            <a:schemeClr val="tx1"/>
          </a:solidFill>
          <a:latin typeface="+mn-lt"/>
          <a:ea typeface="+mn-ea"/>
          <a:cs typeface="+mn-cs"/>
        </a:defRPr>
      </a:lvl3pPr>
      <a:lvl4pPr marL="1368926" algn="l" defTabSz="912616" rtl="0" eaLnBrk="1" latinLnBrk="0" hangingPunct="1">
        <a:defRPr sz="1800" kern="1200">
          <a:solidFill>
            <a:schemeClr val="tx1"/>
          </a:solidFill>
          <a:latin typeface="+mn-lt"/>
          <a:ea typeface="+mn-ea"/>
          <a:cs typeface="+mn-cs"/>
        </a:defRPr>
      </a:lvl4pPr>
      <a:lvl5pPr marL="1825233" algn="l" defTabSz="912616" rtl="0" eaLnBrk="1" latinLnBrk="0" hangingPunct="1">
        <a:defRPr sz="1800" kern="1200">
          <a:solidFill>
            <a:schemeClr val="tx1"/>
          </a:solidFill>
          <a:latin typeface="+mn-lt"/>
          <a:ea typeface="+mn-ea"/>
          <a:cs typeface="+mn-cs"/>
        </a:defRPr>
      </a:lvl5pPr>
      <a:lvl6pPr marL="2281545" algn="l" defTabSz="912616" rtl="0" eaLnBrk="1" latinLnBrk="0" hangingPunct="1">
        <a:defRPr sz="1800" kern="1200">
          <a:solidFill>
            <a:schemeClr val="tx1"/>
          </a:solidFill>
          <a:latin typeface="+mn-lt"/>
          <a:ea typeface="+mn-ea"/>
          <a:cs typeface="+mn-cs"/>
        </a:defRPr>
      </a:lvl6pPr>
      <a:lvl7pPr marL="2737851" algn="l" defTabSz="912616" rtl="0" eaLnBrk="1" latinLnBrk="0" hangingPunct="1">
        <a:defRPr sz="1800" kern="1200">
          <a:solidFill>
            <a:schemeClr val="tx1"/>
          </a:solidFill>
          <a:latin typeface="+mn-lt"/>
          <a:ea typeface="+mn-ea"/>
          <a:cs typeface="+mn-cs"/>
        </a:defRPr>
      </a:lvl7pPr>
      <a:lvl8pPr marL="3194161" algn="l" defTabSz="912616" rtl="0" eaLnBrk="1" latinLnBrk="0" hangingPunct="1">
        <a:defRPr sz="1800" kern="1200">
          <a:solidFill>
            <a:schemeClr val="tx1"/>
          </a:solidFill>
          <a:latin typeface="+mn-lt"/>
          <a:ea typeface="+mn-ea"/>
          <a:cs typeface="+mn-cs"/>
        </a:defRPr>
      </a:lvl8pPr>
      <a:lvl9pPr marL="3650469" algn="l" defTabSz="912616"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46"/>
          <p:cNvSpPr>
            <a:spLocks noGrp="1" noChangeArrowheads="1"/>
          </p:cNvSpPr>
          <p:nvPr>
            <p:ph type="title"/>
          </p:nvPr>
        </p:nvSpPr>
        <p:spPr bwMode="auto">
          <a:xfrm>
            <a:off x="576279" y="31116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83" numCol="1" anchor="t" anchorCtr="0" compatLnSpc="1">
            <a:prstTxWarp prst="textNoShape">
              <a:avLst/>
            </a:prstTxWarp>
          </a:bodyPr>
          <a:lstStyle/>
          <a:p>
            <a:pPr lvl="0"/>
            <a:r>
              <a:rPr lang="en-GB" smtClean="0"/>
              <a:t>Click to edit Master title style</a:t>
            </a:r>
          </a:p>
        </p:txBody>
      </p:sp>
      <p:sp>
        <p:nvSpPr>
          <p:cNvPr id="2051" name="Rectangle 85"/>
          <p:cNvSpPr>
            <a:spLocks noChangeArrowheads="1"/>
          </p:cNvSpPr>
          <p:nvPr/>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5" rIns="95985" bIns="47995" anchor="ctr"/>
          <a:lstStyle/>
          <a:p>
            <a:pPr defTabSz="899743">
              <a:spcBef>
                <a:spcPct val="50000"/>
              </a:spcBef>
            </a:pPr>
            <a:endParaRPr lang="en-US" sz="700" b="0" i="1" dirty="0">
              <a:solidFill>
                <a:srgbClr val="000000"/>
              </a:solidFill>
            </a:endParaRPr>
          </a:p>
        </p:txBody>
      </p:sp>
      <p:sp>
        <p:nvSpPr>
          <p:cNvPr id="2053" name="Rectangle 365"/>
          <p:cNvSpPr>
            <a:spLocks noGrp="1" noChangeArrowheads="1"/>
          </p:cNvSpPr>
          <p:nvPr>
            <p:ph type="body" idx="1"/>
          </p:nvPr>
        </p:nvSpPr>
        <p:spPr bwMode="auto">
          <a:xfrm>
            <a:off x="576279" y="1320814"/>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75" rIns="0" bIns="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a:p>
            <a:pPr lvl="3"/>
            <a:r>
              <a:rPr lang="en-GB" smtClean="0"/>
              <a:t>Click to edit Master text styles</a:t>
            </a:r>
          </a:p>
        </p:txBody>
      </p:sp>
      <p:sp>
        <p:nvSpPr>
          <p:cNvPr id="2054"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3530E7EE-51E8-4B28-83CF-7DC199902DFB}" type="slidenum">
              <a:rPr lang="en-GB" sz="1100" b="0">
                <a:solidFill>
                  <a:srgbClr val="000000"/>
                </a:solidFill>
              </a:rPr>
              <a:pPr defTabSz="899743"/>
              <a:t>‹#›</a:t>
            </a:fld>
            <a:endParaRPr lang="en-GB" sz="1100" b="0" dirty="0">
              <a:solidFill>
                <a:srgbClr val="000000"/>
              </a:solidFill>
            </a:endParaRPr>
          </a:p>
        </p:txBody>
      </p:sp>
      <p:sp>
        <p:nvSpPr>
          <p:cNvPr id="3257" name="Rectangle 185"/>
          <p:cNvSpPr>
            <a:spLocks noGrp="1" noChangeArrowheads="1"/>
          </p:cNvSpPr>
          <p:nvPr>
            <p:ph type="ftr" sz="quarter" idx="3"/>
          </p:nvPr>
        </p:nvSpPr>
        <p:spPr bwMode="auto">
          <a:xfrm flipH="1">
            <a:off x="8857192" y="6769103"/>
            <a:ext cx="936107" cy="18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899743">
              <a:defRPr sz="1200" b="0">
                <a:solidFill>
                  <a:srgbClr val="A5A6A9"/>
                </a:solidFill>
              </a:defRPr>
            </a:lvl1pPr>
          </a:lstStyle>
          <a:p>
            <a:endParaRPr lang="en-US" dirty="0"/>
          </a:p>
        </p:txBody>
      </p:sp>
    </p:spTree>
    <p:extLst>
      <p:ext uri="{BB962C8B-B14F-4D97-AF65-F5344CB8AC3E}">
        <p14:creationId xmlns:p14="http://schemas.microsoft.com/office/powerpoint/2010/main" val="1166079790"/>
      </p:ext>
    </p:extLst>
  </p:cSld>
  <p:clrMap bg1="lt1" tx1="dk1" bg2="lt2" tx2="dk2" accent1="accent1" accent2="accent2" accent3="accent3" accent4="accent4" accent5="accent5" accent6="accent6" hlink="hlink" folHlink="folHlink"/>
  <p:sldLayoutIdLst>
    <p:sldLayoutId id="2147488405" r:id="rId1"/>
    <p:sldLayoutId id="2147488406" r:id="rId2"/>
    <p:sldLayoutId id="2147488407" r:id="rId3"/>
    <p:sldLayoutId id="2147488408" r:id="rId4"/>
    <p:sldLayoutId id="2147488409" r:id="rId5"/>
    <p:sldLayoutId id="2147488410" r:id="rId6"/>
    <p:sldLayoutId id="2147488411" r:id="rId7"/>
    <p:sldLayoutId id="2147488412" r:id="rId8"/>
    <p:sldLayoutId id="2147488413" r:id="rId9"/>
    <p:sldLayoutId id="2147488414" r:id="rId10"/>
    <p:sldLayoutId id="2147488415" r:id="rId11"/>
    <p:sldLayoutId id="2147488416" r:id="rId12"/>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fontAlgn="base">
        <a:spcBef>
          <a:spcPct val="0"/>
        </a:spcBef>
        <a:spcAft>
          <a:spcPct val="0"/>
        </a:spcAft>
        <a:defRPr sz="2400">
          <a:solidFill>
            <a:schemeClr val="accent1"/>
          </a:solidFill>
          <a:latin typeface="Arial" charset="0"/>
          <a:cs typeface="Arial" charset="0"/>
        </a:defRPr>
      </a:lvl6pPr>
      <a:lvl7pPr marL="913432" algn="l" defTabSz="1108485" rtl="0" fontAlgn="base">
        <a:spcBef>
          <a:spcPct val="0"/>
        </a:spcBef>
        <a:spcAft>
          <a:spcPct val="0"/>
        </a:spcAft>
        <a:defRPr sz="2400">
          <a:solidFill>
            <a:schemeClr val="accent1"/>
          </a:solidFill>
          <a:latin typeface="Arial" charset="0"/>
          <a:cs typeface="Arial" charset="0"/>
        </a:defRPr>
      </a:lvl7pPr>
      <a:lvl8pPr marL="1370145" algn="l" defTabSz="1108485" rtl="0" fontAlgn="base">
        <a:spcBef>
          <a:spcPct val="0"/>
        </a:spcBef>
        <a:spcAft>
          <a:spcPct val="0"/>
        </a:spcAft>
        <a:defRPr sz="2400">
          <a:solidFill>
            <a:schemeClr val="accent1"/>
          </a:solidFill>
          <a:latin typeface="Arial" charset="0"/>
          <a:cs typeface="Arial" charset="0"/>
        </a:defRPr>
      </a:lvl8pPr>
      <a:lvl9pPr marL="1826859" algn="l" defTabSz="1108485" rtl="0" fontAlgn="base">
        <a:spcBef>
          <a:spcPct val="0"/>
        </a:spcBef>
        <a:spcAft>
          <a:spcPct val="0"/>
        </a:spcAft>
        <a:defRPr sz="2400">
          <a:solidFill>
            <a:schemeClr val="accent1"/>
          </a:solidFill>
          <a:latin typeface="Arial" charset="0"/>
          <a:cs typeface="Arial" charset="0"/>
        </a:defRPr>
      </a:lvl9pPr>
    </p:titleStyle>
    <p:bodyStyle>
      <a:lvl1pPr marL="223747" indent="-223747" algn="l" defTabSz="89974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4947" indent="-238027" algn="l" defTabSz="899743" rtl="0" eaLnBrk="0" fontAlgn="base" hangingPunct="0">
        <a:spcBef>
          <a:spcPct val="20000"/>
        </a:spcBef>
        <a:spcAft>
          <a:spcPct val="0"/>
        </a:spcAft>
        <a:buClr>
          <a:schemeClr val="tx2"/>
        </a:buClr>
        <a:buChar char="–"/>
        <a:defRPr sz="1400">
          <a:solidFill>
            <a:schemeClr val="tx1"/>
          </a:solidFill>
          <a:latin typeface="+mn-lt"/>
          <a:cs typeface="+mn-cs"/>
        </a:defRPr>
      </a:lvl2pPr>
      <a:lvl3pPr marL="690279" indent="-222159" algn="l" defTabSz="899743" rtl="0" eaLnBrk="0" fontAlgn="base" hangingPunct="0">
        <a:spcBef>
          <a:spcPct val="20000"/>
        </a:spcBef>
        <a:spcAft>
          <a:spcPct val="0"/>
        </a:spcAft>
        <a:buClr>
          <a:schemeClr val="tx2"/>
        </a:buClr>
        <a:buChar char="–"/>
        <a:defRPr sz="1200">
          <a:solidFill>
            <a:schemeClr val="tx1"/>
          </a:solidFill>
          <a:latin typeface="+mn-lt"/>
          <a:cs typeface="+mn-cs"/>
        </a:defRPr>
      </a:lvl3pPr>
      <a:lvl4pPr marL="915616" indent="-222159" algn="l" defTabSz="899743" rtl="0" eaLnBrk="0" fontAlgn="base" hangingPunct="0">
        <a:spcBef>
          <a:spcPct val="20000"/>
        </a:spcBef>
        <a:spcAft>
          <a:spcPct val="0"/>
        </a:spcAft>
        <a:buClr>
          <a:schemeClr val="tx2"/>
        </a:buClr>
        <a:buChar char="–"/>
        <a:defRPr sz="1100">
          <a:solidFill>
            <a:schemeClr val="tx1"/>
          </a:solidFill>
          <a:latin typeface="+mn-lt"/>
          <a:cs typeface="+mn-cs"/>
        </a:defRPr>
      </a:lvl4pPr>
      <a:lvl5pPr marL="1140942" indent="-222159" algn="l" defTabSz="1163159"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2998"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9711"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6427"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3140"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4"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5" algn="l" defTabSz="913432" rtl="0" eaLnBrk="1" latinLnBrk="0" hangingPunct="1">
        <a:defRPr sz="1800" kern="1200">
          <a:solidFill>
            <a:schemeClr val="tx1"/>
          </a:solidFill>
          <a:latin typeface="+mn-lt"/>
          <a:ea typeface="+mn-ea"/>
          <a:cs typeface="+mn-cs"/>
        </a:defRPr>
      </a:lvl4pPr>
      <a:lvl5pPr marL="1826859" algn="l" defTabSz="913432" rtl="0" eaLnBrk="1" latinLnBrk="0" hangingPunct="1">
        <a:defRPr sz="1800" kern="1200">
          <a:solidFill>
            <a:schemeClr val="tx1"/>
          </a:solidFill>
          <a:latin typeface="+mn-lt"/>
          <a:ea typeface="+mn-ea"/>
          <a:cs typeface="+mn-cs"/>
        </a:defRPr>
      </a:lvl5pPr>
      <a:lvl6pPr marL="2283572" algn="l" defTabSz="913432" rtl="0" eaLnBrk="1" latinLnBrk="0" hangingPunct="1">
        <a:defRPr sz="1800" kern="1200">
          <a:solidFill>
            <a:schemeClr val="tx1"/>
          </a:solidFill>
          <a:latin typeface="+mn-lt"/>
          <a:ea typeface="+mn-ea"/>
          <a:cs typeface="+mn-cs"/>
        </a:defRPr>
      </a:lvl6pPr>
      <a:lvl7pPr marL="2740286" algn="l" defTabSz="913432" rtl="0" eaLnBrk="1" latinLnBrk="0" hangingPunct="1">
        <a:defRPr sz="1800" kern="1200">
          <a:solidFill>
            <a:schemeClr val="tx1"/>
          </a:solidFill>
          <a:latin typeface="+mn-lt"/>
          <a:ea typeface="+mn-ea"/>
          <a:cs typeface="+mn-cs"/>
        </a:defRPr>
      </a:lvl7pPr>
      <a:lvl8pPr marL="3197002" algn="l" defTabSz="913432" rtl="0" eaLnBrk="1" latinLnBrk="0" hangingPunct="1">
        <a:defRPr sz="1800" kern="1200">
          <a:solidFill>
            <a:schemeClr val="tx1"/>
          </a:solidFill>
          <a:latin typeface="+mn-lt"/>
          <a:ea typeface="+mn-ea"/>
          <a:cs typeface="+mn-cs"/>
        </a:defRPr>
      </a:lvl8pPr>
      <a:lvl9pPr marL="3653716" algn="l" defTabSz="9134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246"/>
          <p:cNvSpPr>
            <a:spLocks noGrp="1" noChangeArrowheads="1"/>
          </p:cNvSpPr>
          <p:nvPr>
            <p:ph type="title"/>
          </p:nvPr>
        </p:nvSpPr>
        <p:spPr bwMode="auto">
          <a:xfrm>
            <a:off x="576279" y="31116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83" numCol="1" anchor="t" anchorCtr="0" compatLnSpc="1">
            <a:prstTxWarp prst="textNoShape">
              <a:avLst/>
            </a:prstTxWarp>
          </a:bodyPr>
          <a:lstStyle/>
          <a:p>
            <a:pPr lvl="0"/>
            <a:r>
              <a:rPr lang="en-GB" smtClean="0"/>
              <a:t>Click to edit Master title style</a:t>
            </a:r>
          </a:p>
        </p:txBody>
      </p:sp>
      <p:sp>
        <p:nvSpPr>
          <p:cNvPr id="4099" name="Rectangle 85"/>
          <p:cNvSpPr>
            <a:spLocks noChangeArrowheads="1"/>
          </p:cNvSpPr>
          <p:nvPr/>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5" rIns="95985" bIns="47995" anchor="ctr"/>
          <a:lstStyle/>
          <a:p>
            <a:pPr defTabSz="899743">
              <a:spcBef>
                <a:spcPct val="50000"/>
              </a:spcBef>
            </a:pPr>
            <a:endParaRPr lang="en-US" sz="700" b="0" i="1" dirty="0">
              <a:solidFill>
                <a:srgbClr val="000000"/>
              </a:solidFill>
            </a:endParaRPr>
          </a:p>
        </p:txBody>
      </p:sp>
      <p:sp>
        <p:nvSpPr>
          <p:cNvPr id="4100"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76E36525-E05B-4102-AB4A-657C404D4724}" type="slidenum">
              <a:rPr lang="en-GB" sz="1100" b="0">
                <a:solidFill>
                  <a:srgbClr val="000000"/>
                </a:solidFill>
              </a:rPr>
              <a:pPr defTabSz="899743"/>
              <a:t>‹#›</a:t>
            </a:fld>
            <a:endParaRPr lang="en-GB" sz="1100" b="0" dirty="0">
              <a:solidFill>
                <a:srgbClr val="000000"/>
              </a:solidFill>
            </a:endParaRPr>
          </a:p>
        </p:txBody>
      </p:sp>
      <p:sp>
        <p:nvSpPr>
          <p:cNvPr id="3257" name="Rectangle 185"/>
          <p:cNvSpPr>
            <a:spLocks noGrp="1" noChangeArrowheads="1"/>
          </p:cNvSpPr>
          <p:nvPr>
            <p:ph type="ftr" sz="quarter" idx="3"/>
          </p:nvPr>
        </p:nvSpPr>
        <p:spPr bwMode="auto">
          <a:xfrm flipH="1">
            <a:off x="8857194" y="6769108"/>
            <a:ext cx="9361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899743">
              <a:defRPr sz="1200" b="0">
                <a:solidFill>
                  <a:srgbClr val="A5A6A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8010" r:id="rId1"/>
    <p:sldLayoutId id="2147487952" r:id="rId2"/>
    <p:sldLayoutId id="2147487953" r:id="rId3"/>
    <p:sldLayoutId id="2147487954" r:id="rId4"/>
    <p:sldLayoutId id="2147487955" r:id="rId5"/>
    <p:sldLayoutId id="2147487956" r:id="rId6"/>
    <p:sldLayoutId id="2147487957" r:id="rId7"/>
    <p:sldLayoutId id="2147487958" r:id="rId8"/>
    <p:sldLayoutId id="2147487959" r:id="rId9"/>
    <p:sldLayoutId id="2147487960" r:id="rId10"/>
    <p:sldLayoutId id="2147487961" r:id="rId11"/>
    <p:sldLayoutId id="2147487962" r:id="rId12"/>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fontAlgn="base">
        <a:spcBef>
          <a:spcPct val="0"/>
        </a:spcBef>
        <a:spcAft>
          <a:spcPct val="0"/>
        </a:spcAft>
        <a:defRPr sz="2400">
          <a:solidFill>
            <a:schemeClr val="accent1"/>
          </a:solidFill>
          <a:latin typeface="Arial" charset="0"/>
          <a:cs typeface="Arial" charset="0"/>
        </a:defRPr>
      </a:lvl6pPr>
      <a:lvl7pPr marL="913432" algn="l" defTabSz="1108485" rtl="0" fontAlgn="base">
        <a:spcBef>
          <a:spcPct val="0"/>
        </a:spcBef>
        <a:spcAft>
          <a:spcPct val="0"/>
        </a:spcAft>
        <a:defRPr sz="2400">
          <a:solidFill>
            <a:schemeClr val="accent1"/>
          </a:solidFill>
          <a:latin typeface="Arial" charset="0"/>
          <a:cs typeface="Arial" charset="0"/>
        </a:defRPr>
      </a:lvl7pPr>
      <a:lvl8pPr marL="1370145" algn="l" defTabSz="1108485" rtl="0" fontAlgn="base">
        <a:spcBef>
          <a:spcPct val="0"/>
        </a:spcBef>
        <a:spcAft>
          <a:spcPct val="0"/>
        </a:spcAft>
        <a:defRPr sz="2400">
          <a:solidFill>
            <a:schemeClr val="accent1"/>
          </a:solidFill>
          <a:latin typeface="Arial" charset="0"/>
          <a:cs typeface="Arial" charset="0"/>
        </a:defRPr>
      </a:lvl8pPr>
      <a:lvl9pPr marL="1826859" algn="l" defTabSz="1108485" rtl="0" fontAlgn="base">
        <a:spcBef>
          <a:spcPct val="0"/>
        </a:spcBef>
        <a:spcAft>
          <a:spcPct val="0"/>
        </a:spcAft>
        <a:defRPr sz="2400">
          <a:solidFill>
            <a:schemeClr val="accent1"/>
          </a:solidFill>
          <a:latin typeface="Arial" charset="0"/>
          <a:cs typeface="Arial" charset="0"/>
        </a:defRPr>
      </a:lvl9pPr>
    </p:titleStyle>
    <p:bodyStyle>
      <a:lvl1pPr marL="179314" indent="-179314" algn="l" defTabSz="89974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350694" indent="-168206" algn="l" defTabSz="899743" rtl="0" eaLnBrk="0" fontAlgn="base" hangingPunct="0">
        <a:spcBef>
          <a:spcPct val="20000"/>
        </a:spcBef>
        <a:spcAft>
          <a:spcPct val="0"/>
        </a:spcAft>
        <a:buClr>
          <a:schemeClr val="tx2"/>
        </a:buClr>
        <a:buChar char="–"/>
        <a:defRPr sz="1400">
          <a:solidFill>
            <a:schemeClr val="tx1"/>
          </a:solidFill>
          <a:latin typeface="+mn-lt"/>
          <a:cs typeface="+mn-cs"/>
        </a:defRPr>
      </a:lvl2pPr>
      <a:lvl3pPr marL="541114" indent="-187248" algn="l" defTabSz="899743" rtl="0" eaLnBrk="0" fontAlgn="base" hangingPunct="0">
        <a:spcBef>
          <a:spcPct val="20000"/>
        </a:spcBef>
        <a:spcAft>
          <a:spcPct val="0"/>
        </a:spcAft>
        <a:buClr>
          <a:schemeClr val="tx2"/>
        </a:buClr>
        <a:buChar char="–"/>
        <a:defRPr sz="1200">
          <a:solidFill>
            <a:schemeClr val="tx1"/>
          </a:solidFill>
          <a:latin typeface="+mn-lt"/>
          <a:cs typeface="+mn-cs"/>
        </a:defRPr>
      </a:lvl3pPr>
      <a:lvl4pPr marL="712495" indent="-168206" algn="l" defTabSz="899743" rtl="0" eaLnBrk="0" fontAlgn="base" hangingPunct="0">
        <a:spcBef>
          <a:spcPct val="20000"/>
        </a:spcBef>
        <a:spcAft>
          <a:spcPct val="0"/>
        </a:spcAft>
        <a:buClr>
          <a:schemeClr val="tx2"/>
        </a:buClr>
        <a:buChar char="–"/>
        <a:defRPr sz="1100">
          <a:solidFill>
            <a:schemeClr val="tx1"/>
          </a:solidFill>
          <a:latin typeface="+mn-lt"/>
          <a:cs typeface="+mn-cs"/>
        </a:defRPr>
      </a:lvl4pPr>
      <a:lvl5pPr marL="1924845" indent="-222159" algn="l" defTabSz="1163159"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2998"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9711"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6427"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3140"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4"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5" algn="l" defTabSz="913432" rtl="0" eaLnBrk="1" latinLnBrk="0" hangingPunct="1">
        <a:defRPr sz="1800" kern="1200">
          <a:solidFill>
            <a:schemeClr val="tx1"/>
          </a:solidFill>
          <a:latin typeface="+mn-lt"/>
          <a:ea typeface="+mn-ea"/>
          <a:cs typeface="+mn-cs"/>
        </a:defRPr>
      </a:lvl4pPr>
      <a:lvl5pPr marL="1826859" algn="l" defTabSz="913432" rtl="0" eaLnBrk="1" latinLnBrk="0" hangingPunct="1">
        <a:defRPr sz="1800" kern="1200">
          <a:solidFill>
            <a:schemeClr val="tx1"/>
          </a:solidFill>
          <a:latin typeface="+mn-lt"/>
          <a:ea typeface="+mn-ea"/>
          <a:cs typeface="+mn-cs"/>
        </a:defRPr>
      </a:lvl5pPr>
      <a:lvl6pPr marL="2283572" algn="l" defTabSz="913432" rtl="0" eaLnBrk="1" latinLnBrk="0" hangingPunct="1">
        <a:defRPr sz="1800" kern="1200">
          <a:solidFill>
            <a:schemeClr val="tx1"/>
          </a:solidFill>
          <a:latin typeface="+mn-lt"/>
          <a:ea typeface="+mn-ea"/>
          <a:cs typeface="+mn-cs"/>
        </a:defRPr>
      </a:lvl6pPr>
      <a:lvl7pPr marL="2740286" algn="l" defTabSz="913432" rtl="0" eaLnBrk="1" latinLnBrk="0" hangingPunct="1">
        <a:defRPr sz="1800" kern="1200">
          <a:solidFill>
            <a:schemeClr val="tx1"/>
          </a:solidFill>
          <a:latin typeface="+mn-lt"/>
          <a:ea typeface="+mn-ea"/>
          <a:cs typeface="+mn-cs"/>
        </a:defRPr>
      </a:lvl7pPr>
      <a:lvl8pPr marL="3197002" algn="l" defTabSz="913432" rtl="0" eaLnBrk="1" latinLnBrk="0" hangingPunct="1">
        <a:defRPr sz="1800" kern="1200">
          <a:solidFill>
            <a:schemeClr val="tx1"/>
          </a:solidFill>
          <a:latin typeface="+mn-lt"/>
          <a:ea typeface="+mn-ea"/>
          <a:cs typeface="+mn-cs"/>
        </a:defRPr>
      </a:lvl8pPr>
      <a:lvl9pPr marL="3653716" algn="l" defTabSz="9134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Line 102"/>
          <p:cNvSpPr>
            <a:spLocks noChangeShapeType="1"/>
          </p:cNvSpPr>
          <p:nvPr/>
        </p:nvSpPr>
        <p:spPr bwMode="auto">
          <a:xfrm>
            <a:off x="2592388" y="1392238"/>
            <a:ext cx="0" cy="5184775"/>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3" tIns="45672" rIns="91343" bIns="45672" anchor="ctr"/>
          <a:lstStyle/>
          <a:p>
            <a:endParaRPr lang="en-US" dirty="0"/>
          </a:p>
        </p:txBody>
      </p:sp>
      <p:sp>
        <p:nvSpPr>
          <p:cNvPr id="5123" name="Rectangle 246"/>
          <p:cNvSpPr>
            <a:spLocks noGrp="1" noChangeArrowheads="1"/>
          </p:cNvSpPr>
          <p:nvPr>
            <p:ph type="title"/>
          </p:nvPr>
        </p:nvSpPr>
        <p:spPr bwMode="auto">
          <a:xfrm>
            <a:off x="576279" y="311165"/>
            <a:ext cx="92170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7983" numCol="1" anchor="t" anchorCtr="0" compatLnSpc="1">
            <a:prstTxWarp prst="textNoShape">
              <a:avLst/>
            </a:prstTxWarp>
          </a:bodyPr>
          <a:lstStyle/>
          <a:p>
            <a:pPr lvl="0"/>
            <a:r>
              <a:rPr lang="en-GB" smtClean="0"/>
              <a:t>Click to edit Master title style</a:t>
            </a:r>
          </a:p>
        </p:txBody>
      </p:sp>
      <p:sp>
        <p:nvSpPr>
          <p:cNvPr id="5124" name="Rectangle 230"/>
          <p:cNvSpPr>
            <a:spLocks noChangeArrowheads="1"/>
          </p:cNvSpPr>
          <p:nvPr/>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5" rIns="95985" bIns="47995" anchor="ctr"/>
          <a:lstStyle/>
          <a:p>
            <a:pPr defTabSz="899743">
              <a:spcBef>
                <a:spcPct val="50000"/>
              </a:spcBef>
            </a:pPr>
            <a:endParaRPr lang="en-US" sz="700" b="0" i="1" dirty="0">
              <a:solidFill>
                <a:srgbClr val="000000"/>
              </a:solidFill>
            </a:endParaRPr>
          </a:p>
        </p:txBody>
      </p:sp>
      <p:sp>
        <p:nvSpPr>
          <p:cNvPr id="5125"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13BFFEC2-EA42-4755-9235-E94E67BFC62E}" type="slidenum">
              <a:rPr lang="en-GB" sz="1100" b="0">
                <a:solidFill>
                  <a:srgbClr val="000000"/>
                </a:solidFill>
              </a:rPr>
              <a:pPr defTabSz="899743"/>
              <a:t>‹#›</a:t>
            </a:fld>
            <a:endParaRPr lang="en-GB" sz="1100" b="0" dirty="0">
              <a:solidFill>
                <a:srgbClr val="000000"/>
              </a:solidFill>
            </a:endParaRPr>
          </a:p>
        </p:txBody>
      </p:sp>
      <p:sp>
        <p:nvSpPr>
          <p:cNvPr id="2288" name="Rectangle 240"/>
          <p:cNvSpPr>
            <a:spLocks noGrp="1" noChangeArrowheads="1"/>
          </p:cNvSpPr>
          <p:nvPr>
            <p:ph type="ftr" sz="quarter" idx="3"/>
          </p:nvPr>
        </p:nvSpPr>
        <p:spPr bwMode="auto">
          <a:xfrm flipH="1">
            <a:off x="8857195" y="6769109"/>
            <a:ext cx="932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899743">
              <a:defRPr sz="1200" b="0">
                <a:solidFill>
                  <a:srgbClr val="A5A6A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8011" r:id="rId1"/>
    <p:sldLayoutId id="2147487963" r:id="rId2"/>
    <p:sldLayoutId id="2147487964" r:id="rId3"/>
    <p:sldLayoutId id="2147487965" r:id="rId4"/>
    <p:sldLayoutId id="2147487966" r:id="rId5"/>
    <p:sldLayoutId id="2147487967" r:id="rId6"/>
    <p:sldLayoutId id="2147487968" r:id="rId7"/>
    <p:sldLayoutId id="2147487969" r:id="rId8"/>
    <p:sldLayoutId id="2147487970" r:id="rId9"/>
    <p:sldLayoutId id="2147487971" r:id="rId10"/>
    <p:sldLayoutId id="2147487972" r:id="rId11"/>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Arial" charset="0"/>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eaLnBrk="0" fontAlgn="base" hangingPunct="0">
        <a:spcBef>
          <a:spcPct val="0"/>
        </a:spcBef>
        <a:spcAft>
          <a:spcPct val="0"/>
        </a:spcAft>
        <a:defRPr sz="2400">
          <a:solidFill>
            <a:schemeClr val="accent1"/>
          </a:solidFill>
          <a:latin typeface="Arial" charset="0"/>
        </a:defRPr>
      </a:lvl6pPr>
      <a:lvl7pPr marL="913432" algn="l" defTabSz="1108485" rtl="0" eaLnBrk="0" fontAlgn="base" hangingPunct="0">
        <a:spcBef>
          <a:spcPct val="0"/>
        </a:spcBef>
        <a:spcAft>
          <a:spcPct val="0"/>
        </a:spcAft>
        <a:defRPr sz="2400">
          <a:solidFill>
            <a:schemeClr val="accent1"/>
          </a:solidFill>
          <a:latin typeface="Arial" charset="0"/>
        </a:defRPr>
      </a:lvl7pPr>
      <a:lvl8pPr marL="1370145" algn="l" defTabSz="1108485" rtl="0" eaLnBrk="0" fontAlgn="base" hangingPunct="0">
        <a:spcBef>
          <a:spcPct val="0"/>
        </a:spcBef>
        <a:spcAft>
          <a:spcPct val="0"/>
        </a:spcAft>
        <a:defRPr sz="2400">
          <a:solidFill>
            <a:schemeClr val="accent1"/>
          </a:solidFill>
          <a:latin typeface="Arial" charset="0"/>
        </a:defRPr>
      </a:lvl8pPr>
      <a:lvl9pPr marL="1826859" algn="l" defTabSz="1108485" rtl="0" eaLnBrk="0" fontAlgn="base" hangingPunct="0">
        <a:spcBef>
          <a:spcPct val="0"/>
        </a:spcBef>
        <a:spcAft>
          <a:spcPct val="0"/>
        </a:spcAft>
        <a:defRPr sz="2400">
          <a:solidFill>
            <a:schemeClr val="accent1"/>
          </a:solidFill>
          <a:latin typeface="Arial" charset="0"/>
        </a:defRPr>
      </a:lvl9pPr>
    </p:titleStyle>
    <p:bodyStyle>
      <a:lvl1pPr marL="179314" indent="-179314" algn="l" defTabSz="89974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358627" indent="-176140" algn="l" defTabSz="899743" rtl="0" eaLnBrk="0" fontAlgn="base" hangingPunct="0">
        <a:spcBef>
          <a:spcPct val="20000"/>
        </a:spcBef>
        <a:spcAft>
          <a:spcPct val="0"/>
        </a:spcAft>
        <a:buClr>
          <a:schemeClr val="tx2"/>
        </a:buClr>
        <a:buChar char="–"/>
        <a:defRPr sz="1400">
          <a:solidFill>
            <a:schemeClr val="tx1"/>
          </a:solidFill>
          <a:latin typeface="+mn-lt"/>
          <a:cs typeface="+mn-cs"/>
        </a:defRPr>
      </a:lvl2pPr>
      <a:lvl3pPr marL="537941" indent="-176140" algn="l" defTabSz="899743" rtl="0" eaLnBrk="0" fontAlgn="base" hangingPunct="0">
        <a:spcBef>
          <a:spcPct val="20000"/>
        </a:spcBef>
        <a:spcAft>
          <a:spcPct val="0"/>
        </a:spcAft>
        <a:buClr>
          <a:schemeClr val="tx2"/>
        </a:buClr>
        <a:buChar char="–"/>
        <a:defRPr sz="1200">
          <a:solidFill>
            <a:schemeClr val="tx1"/>
          </a:solidFill>
          <a:latin typeface="+mn-lt"/>
          <a:cs typeface="+mn-cs"/>
        </a:defRPr>
      </a:lvl3pPr>
      <a:lvl4pPr marL="717255" indent="-176140" algn="l" defTabSz="899743" rtl="0" eaLnBrk="0" fontAlgn="base" hangingPunct="0">
        <a:spcBef>
          <a:spcPct val="20000"/>
        </a:spcBef>
        <a:spcAft>
          <a:spcPct val="0"/>
        </a:spcAft>
        <a:buClr>
          <a:schemeClr val="tx2"/>
        </a:buClr>
        <a:buChar char="–"/>
        <a:defRPr sz="1100">
          <a:solidFill>
            <a:schemeClr val="tx1"/>
          </a:solidFill>
          <a:latin typeface="+mn-lt"/>
          <a:cs typeface="+mn-cs"/>
        </a:defRPr>
      </a:lvl4pPr>
      <a:lvl5pPr marL="1847089" indent="-222159" algn="l" defTabSz="899743" rtl="0" eaLnBrk="0" fontAlgn="base" hangingPunct="0">
        <a:spcBef>
          <a:spcPct val="20000"/>
        </a:spcBef>
        <a:spcAft>
          <a:spcPct val="0"/>
        </a:spcAft>
        <a:buClr>
          <a:schemeClr val="tx2"/>
        </a:buClr>
        <a:buChar char="–"/>
        <a:defRPr sz="1200">
          <a:solidFill>
            <a:schemeClr val="tx1"/>
          </a:solidFill>
          <a:latin typeface="+mn-lt"/>
          <a:cs typeface="+mn-cs"/>
        </a:defRPr>
      </a:lvl5pPr>
      <a:lvl6pPr marL="1542998"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9711"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6427"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3140"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4"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5" algn="l" defTabSz="913432" rtl="0" eaLnBrk="1" latinLnBrk="0" hangingPunct="1">
        <a:defRPr sz="1800" kern="1200">
          <a:solidFill>
            <a:schemeClr val="tx1"/>
          </a:solidFill>
          <a:latin typeface="+mn-lt"/>
          <a:ea typeface="+mn-ea"/>
          <a:cs typeface="+mn-cs"/>
        </a:defRPr>
      </a:lvl4pPr>
      <a:lvl5pPr marL="1826859" algn="l" defTabSz="913432" rtl="0" eaLnBrk="1" latinLnBrk="0" hangingPunct="1">
        <a:defRPr sz="1800" kern="1200">
          <a:solidFill>
            <a:schemeClr val="tx1"/>
          </a:solidFill>
          <a:latin typeface="+mn-lt"/>
          <a:ea typeface="+mn-ea"/>
          <a:cs typeface="+mn-cs"/>
        </a:defRPr>
      </a:lvl5pPr>
      <a:lvl6pPr marL="2283572" algn="l" defTabSz="913432" rtl="0" eaLnBrk="1" latinLnBrk="0" hangingPunct="1">
        <a:defRPr sz="1800" kern="1200">
          <a:solidFill>
            <a:schemeClr val="tx1"/>
          </a:solidFill>
          <a:latin typeface="+mn-lt"/>
          <a:ea typeface="+mn-ea"/>
          <a:cs typeface="+mn-cs"/>
        </a:defRPr>
      </a:lvl6pPr>
      <a:lvl7pPr marL="2740286" algn="l" defTabSz="913432" rtl="0" eaLnBrk="1" latinLnBrk="0" hangingPunct="1">
        <a:defRPr sz="1800" kern="1200">
          <a:solidFill>
            <a:schemeClr val="tx1"/>
          </a:solidFill>
          <a:latin typeface="+mn-lt"/>
          <a:ea typeface="+mn-ea"/>
          <a:cs typeface="+mn-cs"/>
        </a:defRPr>
      </a:lvl7pPr>
      <a:lvl8pPr marL="3197002" algn="l" defTabSz="913432" rtl="0" eaLnBrk="1" latinLnBrk="0" hangingPunct="1">
        <a:defRPr sz="1800" kern="1200">
          <a:solidFill>
            <a:schemeClr val="tx1"/>
          </a:solidFill>
          <a:latin typeface="+mn-lt"/>
          <a:ea typeface="+mn-ea"/>
          <a:cs typeface="+mn-cs"/>
        </a:defRPr>
      </a:lvl8pPr>
      <a:lvl9pPr marL="3653716" algn="l" defTabSz="9134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246"/>
          <p:cNvSpPr>
            <a:spLocks noGrp="1" noChangeArrowheads="1"/>
          </p:cNvSpPr>
          <p:nvPr>
            <p:ph type="title"/>
          </p:nvPr>
        </p:nvSpPr>
        <p:spPr bwMode="auto">
          <a:xfrm>
            <a:off x="576279" y="31116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83" numCol="1" anchor="t" anchorCtr="0" compatLnSpc="1">
            <a:prstTxWarp prst="textNoShape">
              <a:avLst/>
            </a:prstTxWarp>
          </a:bodyPr>
          <a:lstStyle/>
          <a:p>
            <a:pPr lvl="0"/>
            <a:r>
              <a:rPr lang="en-GB" smtClean="0"/>
              <a:t>Click to edit Master title style</a:t>
            </a:r>
          </a:p>
        </p:txBody>
      </p:sp>
      <p:sp>
        <p:nvSpPr>
          <p:cNvPr id="6147" name="Rectangle 85"/>
          <p:cNvSpPr>
            <a:spLocks noChangeArrowheads="1"/>
          </p:cNvSpPr>
          <p:nvPr/>
        </p:nvSpPr>
        <p:spPr bwMode="auto">
          <a:xfrm>
            <a:off x="215920" y="311164"/>
            <a:ext cx="144463" cy="576263"/>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985" tIns="47995" rIns="95985" bIns="47995" anchor="ctr"/>
          <a:lstStyle/>
          <a:p>
            <a:pPr defTabSz="899743">
              <a:spcBef>
                <a:spcPct val="50000"/>
              </a:spcBef>
            </a:pPr>
            <a:endParaRPr lang="en-US" sz="700" b="0" i="1" dirty="0">
              <a:solidFill>
                <a:srgbClr val="000000"/>
              </a:solidFill>
            </a:endParaRPr>
          </a:p>
        </p:txBody>
      </p:sp>
      <p:sp>
        <p:nvSpPr>
          <p:cNvPr id="6148"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154353BB-9540-4FDD-94D9-9F9E8E8EEB01}" type="slidenum">
              <a:rPr lang="en-GB" sz="1100" b="0">
                <a:solidFill>
                  <a:srgbClr val="000000"/>
                </a:solidFill>
              </a:rPr>
              <a:pPr defTabSz="899743"/>
              <a:t>‹#›</a:t>
            </a:fld>
            <a:endParaRPr lang="en-GB" sz="1100" b="0" dirty="0">
              <a:solidFill>
                <a:srgbClr val="000000"/>
              </a:solidFill>
            </a:endParaRPr>
          </a:p>
        </p:txBody>
      </p:sp>
      <p:sp>
        <p:nvSpPr>
          <p:cNvPr id="3257" name="Rectangle 185"/>
          <p:cNvSpPr>
            <a:spLocks noGrp="1" noChangeArrowheads="1"/>
          </p:cNvSpPr>
          <p:nvPr>
            <p:ph type="ftr" sz="quarter" idx="3"/>
          </p:nvPr>
        </p:nvSpPr>
        <p:spPr bwMode="auto">
          <a:xfrm flipH="1">
            <a:off x="8857195" y="6769109"/>
            <a:ext cx="932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899743">
              <a:defRPr sz="1200" b="0">
                <a:solidFill>
                  <a:srgbClr val="A5A6A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8012" r:id="rId1"/>
    <p:sldLayoutId id="2147487973" r:id="rId2"/>
    <p:sldLayoutId id="2147487974" r:id="rId3"/>
    <p:sldLayoutId id="2147487975" r:id="rId4"/>
    <p:sldLayoutId id="2147487976" r:id="rId5"/>
    <p:sldLayoutId id="2147487977" r:id="rId6"/>
    <p:sldLayoutId id="2147487978" r:id="rId7"/>
    <p:sldLayoutId id="2147487979" r:id="rId8"/>
    <p:sldLayoutId id="2147487980" r:id="rId9"/>
    <p:sldLayoutId id="2147487981" r:id="rId10"/>
    <p:sldLayoutId id="2147487982" r:id="rId11"/>
    <p:sldLayoutId id="2147487983" r:id="rId12"/>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fontAlgn="base">
        <a:spcBef>
          <a:spcPct val="0"/>
        </a:spcBef>
        <a:spcAft>
          <a:spcPct val="0"/>
        </a:spcAft>
        <a:defRPr sz="2400">
          <a:solidFill>
            <a:schemeClr val="accent1"/>
          </a:solidFill>
          <a:latin typeface="Arial" charset="0"/>
          <a:cs typeface="Arial" charset="0"/>
        </a:defRPr>
      </a:lvl6pPr>
      <a:lvl7pPr marL="913432" algn="l" defTabSz="1108485" rtl="0" fontAlgn="base">
        <a:spcBef>
          <a:spcPct val="0"/>
        </a:spcBef>
        <a:spcAft>
          <a:spcPct val="0"/>
        </a:spcAft>
        <a:defRPr sz="2400">
          <a:solidFill>
            <a:schemeClr val="accent1"/>
          </a:solidFill>
          <a:latin typeface="Arial" charset="0"/>
          <a:cs typeface="Arial" charset="0"/>
        </a:defRPr>
      </a:lvl7pPr>
      <a:lvl8pPr marL="1370145" algn="l" defTabSz="1108485" rtl="0" fontAlgn="base">
        <a:spcBef>
          <a:spcPct val="0"/>
        </a:spcBef>
        <a:spcAft>
          <a:spcPct val="0"/>
        </a:spcAft>
        <a:defRPr sz="2400">
          <a:solidFill>
            <a:schemeClr val="accent1"/>
          </a:solidFill>
          <a:latin typeface="Arial" charset="0"/>
          <a:cs typeface="Arial" charset="0"/>
        </a:defRPr>
      </a:lvl8pPr>
      <a:lvl9pPr marL="1826859" algn="l" defTabSz="1108485" rtl="0" fontAlgn="base">
        <a:spcBef>
          <a:spcPct val="0"/>
        </a:spcBef>
        <a:spcAft>
          <a:spcPct val="0"/>
        </a:spcAft>
        <a:defRPr sz="2400">
          <a:solidFill>
            <a:schemeClr val="accent1"/>
          </a:solidFill>
          <a:latin typeface="Arial" charset="0"/>
          <a:cs typeface="Arial" charset="0"/>
        </a:defRPr>
      </a:lvl9pPr>
    </p:titleStyle>
    <p:bodyStyle>
      <a:lvl1pPr marL="179314" indent="-179314" algn="l" defTabSz="899743"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350694" indent="-168206" algn="l" defTabSz="899743" rtl="0" eaLnBrk="0" fontAlgn="base" hangingPunct="0">
        <a:spcBef>
          <a:spcPct val="20000"/>
        </a:spcBef>
        <a:spcAft>
          <a:spcPct val="0"/>
        </a:spcAft>
        <a:buClr>
          <a:schemeClr val="tx2"/>
        </a:buClr>
        <a:buChar char="–"/>
        <a:defRPr sz="1400">
          <a:solidFill>
            <a:schemeClr val="tx1"/>
          </a:solidFill>
          <a:latin typeface="+mn-lt"/>
          <a:cs typeface="+mn-cs"/>
        </a:defRPr>
      </a:lvl2pPr>
      <a:lvl3pPr marL="541114" indent="-187248" algn="l" defTabSz="899743" rtl="0" eaLnBrk="0" fontAlgn="base" hangingPunct="0">
        <a:spcBef>
          <a:spcPct val="20000"/>
        </a:spcBef>
        <a:spcAft>
          <a:spcPct val="0"/>
        </a:spcAft>
        <a:buClr>
          <a:schemeClr val="tx2"/>
        </a:buClr>
        <a:buChar char="–"/>
        <a:defRPr sz="1200">
          <a:solidFill>
            <a:schemeClr val="tx1"/>
          </a:solidFill>
          <a:latin typeface="+mn-lt"/>
          <a:cs typeface="+mn-cs"/>
        </a:defRPr>
      </a:lvl3pPr>
      <a:lvl4pPr marL="712495" indent="-168206" algn="l" defTabSz="899743" rtl="0" eaLnBrk="0" fontAlgn="base" hangingPunct="0">
        <a:spcBef>
          <a:spcPct val="20000"/>
        </a:spcBef>
        <a:spcAft>
          <a:spcPct val="0"/>
        </a:spcAft>
        <a:buClr>
          <a:schemeClr val="tx2"/>
        </a:buClr>
        <a:buChar char="–"/>
        <a:defRPr sz="1100">
          <a:solidFill>
            <a:schemeClr val="tx1"/>
          </a:solidFill>
          <a:latin typeface="+mn-lt"/>
          <a:cs typeface="+mn-cs"/>
        </a:defRPr>
      </a:lvl4pPr>
      <a:lvl5pPr marL="1924845" indent="-222159" algn="l" defTabSz="1163159"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2998"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9711"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6427"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3140" indent="-212498" algn="l" defTabSz="1108485"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4"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5" algn="l" defTabSz="913432" rtl="0" eaLnBrk="1" latinLnBrk="0" hangingPunct="1">
        <a:defRPr sz="1800" kern="1200">
          <a:solidFill>
            <a:schemeClr val="tx1"/>
          </a:solidFill>
          <a:latin typeface="+mn-lt"/>
          <a:ea typeface="+mn-ea"/>
          <a:cs typeface="+mn-cs"/>
        </a:defRPr>
      </a:lvl4pPr>
      <a:lvl5pPr marL="1826859" algn="l" defTabSz="913432" rtl="0" eaLnBrk="1" latinLnBrk="0" hangingPunct="1">
        <a:defRPr sz="1800" kern="1200">
          <a:solidFill>
            <a:schemeClr val="tx1"/>
          </a:solidFill>
          <a:latin typeface="+mn-lt"/>
          <a:ea typeface="+mn-ea"/>
          <a:cs typeface="+mn-cs"/>
        </a:defRPr>
      </a:lvl5pPr>
      <a:lvl6pPr marL="2283572" algn="l" defTabSz="913432" rtl="0" eaLnBrk="1" latinLnBrk="0" hangingPunct="1">
        <a:defRPr sz="1800" kern="1200">
          <a:solidFill>
            <a:schemeClr val="tx1"/>
          </a:solidFill>
          <a:latin typeface="+mn-lt"/>
          <a:ea typeface="+mn-ea"/>
          <a:cs typeface="+mn-cs"/>
        </a:defRPr>
      </a:lvl6pPr>
      <a:lvl7pPr marL="2740286" algn="l" defTabSz="913432" rtl="0" eaLnBrk="1" latinLnBrk="0" hangingPunct="1">
        <a:defRPr sz="1800" kern="1200">
          <a:solidFill>
            <a:schemeClr val="tx1"/>
          </a:solidFill>
          <a:latin typeface="+mn-lt"/>
          <a:ea typeface="+mn-ea"/>
          <a:cs typeface="+mn-cs"/>
        </a:defRPr>
      </a:lvl7pPr>
      <a:lvl8pPr marL="3197002" algn="l" defTabSz="913432" rtl="0" eaLnBrk="1" latinLnBrk="0" hangingPunct="1">
        <a:defRPr sz="1800" kern="1200">
          <a:solidFill>
            <a:schemeClr val="tx1"/>
          </a:solidFill>
          <a:latin typeface="+mn-lt"/>
          <a:ea typeface="+mn-ea"/>
          <a:cs typeface="+mn-cs"/>
        </a:defRPr>
      </a:lvl8pPr>
      <a:lvl9pPr marL="3653716" algn="l" defTabSz="91343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246"/>
          <p:cNvSpPr>
            <a:spLocks noGrp="1" noChangeArrowheads="1"/>
          </p:cNvSpPr>
          <p:nvPr>
            <p:ph type="title"/>
          </p:nvPr>
        </p:nvSpPr>
        <p:spPr bwMode="auto">
          <a:xfrm>
            <a:off x="576279" y="31116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86" numCol="1" anchor="t" anchorCtr="0" compatLnSpc="1">
            <a:prstTxWarp prst="textNoShape">
              <a:avLst/>
            </a:prstTxWarp>
          </a:bodyPr>
          <a:lstStyle/>
          <a:p>
            <a:pPr lvl="0"/>
            <a:r>
              <a:rPr lang="en-GB" smtClean="0"/>
              <a:t>Click to edit Master title style</a:t>
            </a:r>
          </a:p>
        </p:txBody>
      </p:sp>
      <p:sp>
        <p:nvSpPr>
          <p:cNvPr id="7171" name="Rectangle 85"/>
          <p:cNvSpPr>
            <a:spLocks noChangeArrowheads="1"/>
          </p:cNvSpPr>
          <p:nvPr/>
        </p:nvSpPr>
        <p:spPr bwMode="auto">
          <a:xfrm>
            <a:off x="215920" y="311164"/>
            <a:ext cx="144463" cy="576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17" tIns="48010" rIns="96017" bIns="48010" anchor="ctr"/>
          <a:lstStyle/>
          <a:p>
            <a:pPr defTabSz="899743">
              <a:spcBef>
                <a:spcPct val="50000"/>
              </a:spcBef>
            </a:pPr>
            <a:endParaRPr lang="en-US" sz="700" b="0" i="1" dirty="0">
              <a:solidFill>
                <a:srgbClr val="000000"/>
              </a:solidFill>
            </a:endParaRPr>
          </a:p>
        </p:txBody>
      </p:sp>
      <p:sp>
        <p:nvSpPr>
          <p:cNvPr id="7173" name="Rectangle 365"/>
          <p:cNvSpPr>
            <a:spLocks noGrp="1" noChangeArrowheads="1"/>
          </p:cNvSpPr>
          <p:nvPr>
            <p:ph type="body" idx="1"/>
          </p:nvPr>
        </p:nvSpPr>
        <p:spPr bwMode="auto">
          <a:xfrm>
            <a:off x="576279" y="1320814"/>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85" rIns="0" bIns="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a:p>
            <a:pPr lvl="3"/>
            <a:r>
              <a:rPr lang="en-GB" smtClean="0"/>
              <a:t>Click to edit Master text styles</a:t>
            </a:r>
          </a:p>
        </p:txBody>
      </p:sp>
      <p:sp>
        <p:nvSpPr>
          <p:cNvPr id="7174" name="Rectangle 396"/>
          <p:cNvSpPr>
            <a:spLocks noChangeArrowheads="1"/>
          </p:cNvSpPr>
          <p:nvPr/>
        </p:nvSpPr>
        <p:spPr bwMode="auto">
          <a:xfrm>
            <a:off x="5103777"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9743"/>
            <a:fld id="{EE20B2A0-F08A-4B0E-AD17-B6DE10001A17}" type="slidenum">
              <a:rPr lang="en-GB" sz="1100" b="0">
                <a:solidFill>
                  <a:srgbClr val="000000"/>
                </a:solidFill>
              </a:rPr>
              <a:pPr defTabSz="899743"/>
              <a:t>‹#›</a:t>
            </a:fld>
            <a:endParaRPr lang="en-GB" sz="1100" b="0" dirty="0">
              <a:solidFill>
                <a:srgbClr val="000000"/>
              </a:solidFill>
            </a:endParaRPr>
          </a:p>
        </p:txBody>
      </p:sp>
      <p:sp>
        <p:nvSpPr>
          <p:cNvPr id="3257" name="Rectangle 185"/>
          <p:cNvSpPr>
            <a:spLocks noGrp="1" noChangeArrowheads="1"/>
          </p:cNvSpPr>
          <p:nvPr>
            <p:ph type="ftr" sz="quarter" idx="3"/>
          </p:nvPr>
        </p:nvSpPr>
        <p:spPr bwMode="auto">
          <a:xfrm flipH="1">
            <a:off x="8857195" y="6769108"/>
            <a:ext cx="932875" cy="184666"/>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ctr">
              <a:defRPr sz="1200" b="0">
                <a:solidFill>
                  <a:srgbClr val="A5A6A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8013" r:id="rId1"/>
    <p:sldLayoutId id="2147488014" r:id="rId2"/>
    <p:sldLayoutId id="2147488015" r:id="rId3"/>
    <p:sldLayoutId id="2147488016" r:id="rId4"/>
    <p:sldLayoutId id="2147488017" r:id="rId5"/>
    <p:sldLayoutId id="2147488018" r:id="rId6"/>
    <p:sldLayoutId id="2147488019" r:id="rId7"/>
    <p:sldLayoutId id="2147488020" r:id="rId8"/>
    <p:sldLayoutId id="2147488021" r:id="rId9"/>
    <p:sldLayoutId id="2147488022" r:id="rId10"/>
    <p:sldLayoutId id="2147488023" r:id="rId11"/>
    <p:sldLayoutId id="2147488024" r:id="rId12"/>
  </p:sldLayoutIdLst>
  <p:timing>
    <p:tnLst>
      <p:par>
        <p:cTn id="1" dur="indefinite" restart="never" nodeType="tmRoot"/>
      </p:par>
    </p:tnLst>
  </p:timing>
  <p:hf sldNum="0" hdr="0" dt="0"/>
  <p:txStyles>
    <p:titleStyle>
      <a:lvl1pPr algn="l" defTabSz="1163159"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865" algn="l" defTabSz="1108846" rtl="0" fontAlgn="base">
        <a:spcBef>
          <a:spcPct val="0"/>
        </a:spcBef>
        <a:spcAft>
          <a:spcPct val="0"/>
        </a:spcAft>
        <a:defRPr sz="2400">
          <a:solidFill>
            <a:schemeClr val="accent1"/>
          </a:solidFill>
          <a:latin typeface="Arial" charset="0"/>
          <a:cs typeface="Arial" charset="0"/>
        </a:defRPr>
      </a:lvl6pPr>
      <a:lvl7pPr marL="913725" algn="l" defTabSz="1108846" rtl="0" fontAlgn="base">
        <a:spcBef>
          <a:spcPct val="0"/>
        </a:spcBef>
        <a:spcAft>
          <a:spcPct val="0"/>
        </a:spcAft>
        <a:defRPr sz="2400">
          <a:solidFill>
            <a:schemeClr val="accent1"/>
          </a:solidFill>
          <a:latin typeface="Arial" charset="0"/>
          <a:cs typeface="Arial" charset="0"/>
        </a:defRPr>
      </a:lvl7pPr>
      <a:lvl8pPr marL="1370590" algn="l" defTabSz="1108846" rtl="0" fontAlgn="base">
        <a:spcBef>
          <a:spcPct val="0"/>
        </a:spcBef>
        <a:spcAft>
          <a:spcPct val="0"/>
        </a:spcAft>
        <a:defRPr sz="2400">
          <a:solidFill>
            <a:schemeClr val="accent1"/>
          </a:solidFill>
          <a:latin typeface="Arial" charset="0"/>
          <a:cs typeface="Arial" charset="0"/>
        </a:defRPr>
      </a:lvl8pPr>
      <a:lvl9pPr marL="1827451" algn="l" defTabSz="1108846" rtl="0" fontAlgn="base">
        <a:spcBef>
          <a:spcPct val="0"/>
        </a:spcBef>
        <a:spcAft>
          <a:spcPct val="0"/>
        </a:spcAft>
        <a:defRPr sz="2400">
          <a:solidFill>
            <a:schemeClr val="accent1"/>
          </a:solidFill>
          <a:latin typeface="Arial" charset="0"/>
          <a:cs typeface="Arial" charset="0"/>
        </a:defRPr>
      </a:lvl9pPr>
    </p:titleStyle>
    <p:bodyStyle>
      <a:lvl1pPr marL="222159" indent="-222159" algn="l" defTabSz="898155" rtl="0" eaLnBrk="0" fontAlgn="base" hangingPunct="0">
        <a:spcBef>
          <a:spcPct val="20000"/>
        </a:spcBef>
        <a:spcAft>
          <a:spcPct val="0"/>
        </a:spcAft>
        <a:buClr>
          <a:schemeClr val="tx2"/>
        </a:buClr>
        <a:buFont typeface="Symbol" pitchFamily="18" charset="2"/>
        <a:buChar char="·"/>
        <a:defRPr sz="1700">
          <a:solidFill>
            <a:schemeClr val="tx1"/>
          </a:solidFill>
          <a:latin typeface="+mn-lt"/>
          <a:ea typeface="+mn-ea"/>
          <a:cs typeface="+mn-cs"/>
        </a:defRPr>
      </a:lvl1pPr>
      <a:lvl2pPr marL="463359" indent="-238027" algn="l" defTabSz="898155" rtl="0" eaLnBrk="0" fontAlgn="base" hangingPunct="0">
        <a:spcBef>
          <a:spcPct val="20000"/>
        </a:spcBef>
        <a:spcAft>
          <a:spcPct val="0"/>
        </a:spcAft>
        <a:buClr>
          <a:schemeClr val="tx2"/>
        </a:buClr>
        <a:buChar char="–"/>
        <a:defRPr sz="1400">
          <a:solidFill>
            <a:schemeClr val="tx1"/>
          </a:solidFill>
          <a:latin typeface="+mn-lt"/>
          <a:cs typeface="+mn-cs"/>
        </a:defRPr>
      </a:lvl2pPr>
      <a:lvl3pPr marL="688692" indent="-222159" algn="l" defTabSz="898155" rtl="0" eaLnBrk="0" fontAlgn="base" hangingPunct="0">
        <a:spcBef>
          <a:spcPct val="20000"/>
        </a:spcBef>
        <a:spcAft>
          <a:spcPct val="0"/>
        </a:spcAft>
        <a:buClr>
          <a:schemeClr val="tx2"/>
        </a:buClr>
        <a:buChar char="–"/>
        <a:defRPr sz="1200">
          <a:solidFill>
            <a:schemeClr val="tx1"/>
          </a:solidFill>
          <a:latin typeface="+mn-lt"/>
          <a:cs typeface="+mn-cs"/>
        </a:defRPr>
      </a:lvl3pPr>
      <a:lvl4pPr marL="914028" indent="-222159" algn="l" defTabSz="898155" rtl="0" eaLnBrk="0" fontAlgn="base" hangingPunct="0">
        <a:spcBef>
          <a:spcPct val="20000"/>
        </a:spcBef>
        <a:spcAft>
          <a:spcPct val="0"/>
        </a:spcAft>
        <a:buClr>
          <a:schemeClr val="tx2"/>
        </a:buClr>
        <a:buChar char="–"/>
        <a:defRPr sz="1100">
          <a:solidFill>
            <a:schemeClr val="tx1"/>
          </a:solidFill>
          <a:latin typeface="+mn-lt"/>
          <a:cs typeface="+mn-cs"/>
        </a:defRPr>
      </a:lvl4pPr>
      <a:lvl5pPr marL="1139354" indent="-222159" algn="l" defTabSz="1163159"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43500" indent="-212568" algn="l" defTabSz="1108846"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0361" indent="-212568" algn="l" defTabSz="1108846"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7225" indent="-212568" algn="l" defTabSz="1108846"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4088" indent="-212568" algn="l" defTabSz="1108846"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3725" rtl="0" eaLnBrk="1" latinLnBrk="0" hangingPunct="1">
        <a:defRPr sz="1800" kern="1200">
          <a:solidFill>
            <a:schemeClr val="tx1"/>
          </a:solidFill>
          <a:latin typeface="+mn-lt"/>
          <a:ea typeface="+mn-ea"/>
          <a:cs typeface="+mn-cs"/>
        </a:defRPr>
      </a:lvl1pPr>
      <a:lvl2pPr marL="456865" algn="l" defTabSz="913725" rtl="0" eaLnBrk="1" latinLnBrk="0" hangingPunct="1">
        <a:defRPr sz="1800" kern="1200">
          <a:solidFill>
            <a:schemeClr val="tx1"/>
          </a:solidFill>
          <a:latin typeface="+mn-lt"/>
          <a:ea typeface="+mn-ea"/>
          <a:cs typeface="+mn-cs"/>
        </a:defRPr>
      </a:lvl2pPr>
      <a:lvl3pPr marL="913725" algn="l" defTabSz="913725" rtl="0" eaLnBrk="1" latinLnBrk="0" hangingPunct="1">
        <a:defRPr sz="1800" kern="1200">
          <a:solidFill>
            <a:schemeClr val="tx1"/>
          </a:solidFill>
          <a:latin typeface="+mn-lt"/>
          <a:ea typeface="+mn-ea"/>
          <a:cs typeface="+mn-cs"/>
        </a:defRPr>
      </a:lvl3pPr>
      <a:lvl4pPr marL="1370590" algn="l" defTabSz="913725" rtl="0" eaLnBrk="1" latinLnBrk="0" hangingPunct="1">
        <a:defRPr sz="1800" kern="1200">
          <a:solidFill>
            <a:schemeClr val="tx1"/>
          </a:solidFill>
          <a:latin typeface="+mn-lt"/>
          <a:ea typeface="+mn-ea"/>
          <a:cs typeface="+mn-cs"/>
        </a:defRPr>
      </a:lvl4pPr>
      <a:lvl5pPr marL="1827451" algn="l" defTabSz="913725" rtl="0" eaLnBrk="1" latinLnBrk="0" hangingPunct="1">
        <a:defRPr sz="1800" kern="1200">
          <a:solidFill>
            <a:schemeClr val="tx1"/>
          </a:solidFill>
          <a:latin typeface="+mn-lt"/>
          <a:ea typeface="+mn-ea"/>
          <a:cs typeface="+mn-cs"/>
        </a:defRPr>
      </a:lvl5pPr>
      <a:lvl6pPr marL="2284315" algn="l" defTabSz="913725" rtl="0" eaLnBrk="1" latinLnBrk="0" hangingPunct="1">
        <a:defRPr sz="1800" kern="1200">
          <a:solidFill>
            <a:schemeClr val="tx1"/>
          </a:solidFill>
          <a:latin typeface="+mn-lt"/>
          <a:ea typeface="+mn-ea"/>
          <a:cs typeface="+mn-cs"/>
        </a:defRPr>
      </a:lvl6pPr>
      <a:lvl7pPr marL="2741178" algn="l" defTabSz="913725" rtl="0" eaLnBrk="1" latinLnBrk="0" hangingPunct="1">
        <a:defRPr sz="1800" kern="1200">
          <a:solidFill>
            <a:schemeClr val="tx1"/>
          </a:solidFill>
          <a:latin typeface="+mn-lt"/>
          <a:ea typeface="+mn-ea"/>
          <a:cs typeface="+mn-cs"/>
        </a:defRPr>
      </a:lvl7pPr>
      <a:lvl8pPr marL="3198041" algn="l" defTabSz="913725" rtl="0" eaLnBrk="1" latinLnBrk="0" hangingPunct="1">
        <a:defRPr sz="1800" kern="1200">
          <a:solidFill>
            <a:schemeClr val="tx1"/>
          </a:solidFill>
          <a:latin typeface="+mn-lt"/>
          <a:ea typeface="+mn-ea"/>
          <a:cs typeface="+mn-cs"/>
        </a:defRPr>
      </a:lvl8pPr>
      <a:lvl9pPr marL="3654904" algn="l" defTabSz="9137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194" name="Rectangle 246"/>
          <p:cNvSpPr>
            <a:spLocks noGrp="1" noChangeArrowheads="1"/>
          </p:cNvSpPr>
          <p:nvPr>
            <p:ph type="title"/>
          </p:nvPr>
        </p:nvSpPr>
        <p:spPr bwMode="auto">
          <a:xfrm>
            <a:off x="576279" y="31116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7925" numCol="1" anchor="t" anchorCtr="0" compatLnSpc="1">
            <a:prstTxWarp prst="textNoShape">
              <a:avLst/>
            </a:prstTxWarp>
          </a:bodyPr>
          <a:lstStyle/>
          <a:p>
            <a:pPr lvl="0"/>
            <a:r>
              <a:rPr lang="en-GB" smtClean="0"/>
              <a:t>Click to edit Master title style</a:t>
            </a:r>
          </a:p>
        </p:txBody>
      </p:sp>
      <p:sp>
        <p:nvSpPr>
          <p:cNvPr id="8195" name="Rectangle 365"/>
          <p:cNvSpPr>
            <a:spLocks noGrp="1" noChangeArrowheads="1"/>
          </p:cNvSpPr>
          <p:nvPr>
            <p:ph type="body" idx="1"/>
          </p:nvPr>
        </p:nvSpPr>
        <p:spPr bwMode="auto">
          <a:xfrm>
            <a:off x="596910" y="1346214"/>
            <a:ext cx="92170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515" rIns="0" bIns="0" numCol="1" anchor="t" anchorCtr="0" compatLnSpc="1">
            <a:prstTxWarp prst="textNoShape">
              <a:avLst/>
            </a:prstTxWarp>
          </a:bodyPr>
          <a:lstStyle/>
          <a:p>
            <a:pPr lvl="0"/>
            <a:r>
              <a:rPr lang="en-GB" dirty="0" smtClean="0"/>
              <a:t>Click to edit Master text styles</a:t>
            </a:r>
          </a:p>
          <a:p>
            <a:pPr lvl="1"/>
            <a:r>
              <a:rPr lang="en-GB" dirty="0" smtClean="0"/>
              <a:t>Click to edit Master text styles</a:t>
            </a:r>
          </a:p>
          <a:p>
            <a:pPr lvl="2"/>
            <a:r>
              <a:rPr lang="en-GB" dirty="0" smtClean="0"/>
              <a:t>Click to edit Master text styles</a:t>
            </a:r>
          </a:p>
          <a:p>
            <a:pPr lvl="3"/>
            <a:r>
              <a:rPr lang="en-GB" dirty="0" smtClean="0"/>
              <a:t>Click to edit Master text styles</a:t>
            </a:r>
          </a:p>
        </p:txBody>
      </p:sp>
      <p:sp>
        <p:nvSpPr>
          <p:cNvPr id="8196" name="Rectangle 396"/>
          <p:cNvSpPr>
            <a:spLocks noChangeArrowheads="1"/>
          </p:cNvSpPr>
          <p:nvPr/>
        </p:nvSpPr>
        <p:spPr bwMode="auto">
          <a:xfrm>
            <a:off x="5102985" y="6768607"/>
            <a:ext cx="1715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94980"/>
            <a:fld id="{3801D187-A9F1-48C0-863D-D6D55E1FBB63}" type="slidenum">
              <a:rPr lang="en-GB" sz="1100" b="0">
                <a:solidFill>
                  <a:srgbClr val="000000"/>
                </a:solidFill>
              </a:rPr>
              <a:pPr defTabSz="894980"/>
              <a:t>‹#›</a:t>
            </a:fld>
            <a:endParaRPr lang="en-GB" sz="1100" b="0" dirty="0">
              <a:solidFill>
                <a:srgbClr val="000000"/>
              </a:solidFill>
            </a:endParaRPr>
          </a:p>
        </p:txBody>
      </p:sp>
      <p:sp>
        <p:nvSpPr>
          <p:cNvPr id="3254" name="Text Box 182"/>
          <p:cNvSpPr txBox="1">
            <a:spLocks noChangeArrowheads="1"/>
          </p:cNvSpPr>
          <p:nvPr/>
        </p:nvSpPr>
        <p:spPr bwMode="auto">
          <a:xfrm>
            <a:off x="9763076" y="6765939"/>
            <a:ext cx="6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gn="r"/>
            <a:endParaRPr lang="en-US" sz="900" dirty="0">
              <a:solidFill>
                <a:srgbClr val="A5A6A9"/>
              </a:solidFill>
            </a:endParaRPr>
          </a:p>
        </p:txBody>
      </p:sp>
      <p:sp>
        <p:nvSpPr>
          <p:cNvPr id="25606" name="Rectangle 6"/>
          <p:cNvSpPr>
            <a:spLocks noGrp="1" noChangeArrowheads="1"/>
          </p:cNvSpPr>
          <p:nvPr>
            <p:ph type="ftr" sz="quarter" idx="3"/>
          </p:nvPr>
        </p:nvSpPr>
        <p:spPr bwMode="auto">
          <a:xfrm>
            <a:off x="8857194" y="6720606"/>
            <a:ext cx="936105" cy="33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2" tIns="45604" rIns="91212" bIns="45604" numCol="1" anchor="t" anchorCtr="0" compatLnSpc="1">
            <a:prstTxWarp prst="textNoShape">
              <a:avLst/>
            </a:prstTxWarp>
          </a:bodyPr>
          <a:lstStyle>
            <a:lvl1pPr>
              <a:defRPr sz="1200" b="0">
                <a:solidFill>
                  <a:srgbClr val="A5A6A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8025" r:id="rId1"/>
    <p:sldLayoutId id="2147487984" r:id="rId2"/>
    <p:sldLayoutId id="2147487985" r:id="rId3"/>
    <p:sldLayoutId id="2147487986" r:id="rId4"/>
    <p:sldLayoutId id="2147487987" r:id="rId5"/>
    <p:sldLayoutId id="2147487988" r:id="rId6"/>
    <p:sldLayoutId id="2147487989" r:id="rId7"/>
    <p:sldLayoutId id="2147487990" r:id="rId8"/>
    <p:sldLayoutId id="2147487991" r:id="rId9"/>
    <p:sldLayoutId id="2147487992" r:id="rId10"/>
    <p:sldLayoutId id="2147487993" r:id="rId11"/>
    <p:sldLayoutId id="2147487994" r:id="rId12"/>
  </p:sldLayoutIdLst>
  <p:timing>
    <p:tnLst>
      <p:par>
        <p:cTn id="1" dur="indefinite" restart="never" nodeType="tmRoot"/>
      </p:par>
    </p:tnLst>
  </p:timing>
  <p:hf sldNum="0" hdr="0" dt="0"/>
  <p:txStyles>
    <p:titleStyle>
      <a:lvl1pPr algn="l" defTabSz="1156811"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56811"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56811"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56811"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56811" rtl="0" eaLnBrk="0" fontAlgn="base" hangingPunct="0">
        <a:lnSpc>
          <a:spcPct val="90000"/>
        </a:lnSpc>
        <a:spcBef>
          <a:spcPct val="0"/>
        </a:spcBef>
        <a:spcAft>
          <a:spcPct val="0"/>
        </a:spcAft>
        <a:defRPr sz="2200">
          <a:solidFill>
            <a:schemeClr val="tx2"/>
          </a:solidFill>
          <a:latin typeface="Arial" charset="0"/>
          <a:cs typeface="Arial" charset="0"/>
        </a:defRPr>
      </a:lvl5pPr>
      <a:lvl6pPr marL="455288" algn="l" defTabSz="1104994" rtl="0" fontAlgn="base">
        <a:spcBef>
          <a:spcPct val="0"/>
        </a:spcBef>
        <a:spcAft>
          <a:spcPct val="0"/>
        </a:spcAft>
        <a:defRPr sz="2400">
          <a:solidFill>
            <a:schemeClr val="accent1"/>
          </a:solidFill>
          <a:latin typeface="Arial" charset="0"/>
          <a:cs typeface="Arial" charset="0"/>
        </a:defRPr>
      </a:lvl6pPr>
      <a:lvl7pPr marL="910580" algn="l" defTabSz="1104994" rtl="0" fontAlgn="base">
        <a:spcBef>
          <a:spcPct val="0"/>
        </a:spcBef>
        <a:spcAft>
          <a:spcPct val="0"/>
        </a:spcAft>
        <a:defRPr sz="2400">
          <a:solidFill>
            <a:schemeClr val="accent1"/>
          </a:solidFill>
          <a:latin typeface="Arial" charset="0"/>
          <a:cs typeface="Arial" charset="0"/>
        </a:defRPr>
      </a:lvl7pPr>
      <a:lvl8pPr marL="1365823" algn="l" defTabSz="1104994" rtl="0" fontAlgn="base">
        <a:spcBef>
          <a:spcPct val="0"/>
        </a:spcBef>
        <a:spcAft>
          <a:spcPct val="0"/>
        </a:spcAft>
        <a:defRPr sz="2400">
          <a:solidFill>
            <a:schemeClr val="accent1"/>
          </a:solidFill>
          <a:latin typeface="Arial" charset="0"/>
          <a:cs typeface="Arial" charset="0"/>
        </a:defRPr>
      </a:lvl8pPr>
      <a:lvl9pPr marL="1821101" algn="l" defTabSz="1104994" rtl="0" fontAlgn="base">
        <a:spcBef>
          <a:spcPct val="0"/>
        </a:spcBef>
        <a:spcAft>
          <a:spcPct val="0"/>
        </a:spcAft>
        <a:defRPr sz="2400">
          <a:solidFill>
            <a:schemeClr val="accent1"/>
          </a:solidFill>
          <a:latin typeface="Arial" charset="0"/>
          <a:cs typeface="Arial" charset="0"/>
        </a:defRPr>
      </a:lvl9pPr>
    </p:titleStyle>
    <p:bodyStyle>
      <a:lvl1pPr marL="176140" indent="-176140" algn="l" defTabSz="894980" rtl="0" eaLnBrk="0" fontAlgn="base" hangingPunct="0">
        <a:spcBef>
          <a:spcPct val="20000"/>
        </a:spcBef>
        <a:spcAft>
          <a:spcPct val="0"/>
        </a:spcAft>
        <a:buClr>
          <a:schemeClr val="tx2"/>
        </a:buClr>
        <a:buFont typeface="Symbol" pitchFamily="18" charset="2"/>
        <a:buChar char="·"/>
        <a:defRPr sz="1600">
          <a:solidFill>
            <a:schemeClr val="tx1"/>
          </a:solidFill>
          <a:latin typeface="+mn-lt"/>
          <a:ea typeface="+mn-ea"/>
          <a:cs typeface="+mn-cs"/>
        </a:defRPr>
      </a:lvl1pPr>
      <a:lvl2pPr marL="347521" indent="-165031" algn="l" defTabSz="894980" rtl="0" eaLnBrk="0" fontAlgn="base" hangingPunct="0">
        <a:spcBef>
          <a:spcPct val="20000"/>
        </a:spcBef>
        <a:spcAft>
          <a:spcPct val="0"/>
        </a:spcAft>
        <a:buClr>
          <a:schemeClr val="tx2"/>
        </a:buClr>
        <a:buChar char="–"/>
        <a:defRPr sz="1400">
          <a:solidFill>
            <a:schemeClr val="tx1"/>
          </a:solidFill>
          <a:latin typeface="+mn-lt"/>
          <a:cs typeface="+mn-cs"/>
        </a:defRPr>
      </a:lvl2pPr>
      <a:lvl3pPr marL="537941" indent="-184075" algn="l" defTabSz="894980" rtl="0" eaLnBrk="0" fontAlgn="base" hangingPunct="0">
        <a:spcBef>
          <a:spcPct val="20000"/>
        </a:spcBef>
        <a:spcAft>
          <a:spcPct val="0"/>
        </a:spcAft>
        <a:buClr>
          <a:schemeClr val="tx2"/>
        </a:buClr>
        <a:buChar char="–"/>
        <a:defRPr sz="1200">
          <a:solidFill>
            <a:schemeClr val="tx1"/>
          </a:solidFill>
          <a:latin typeface="+mn-lt"/>
          <a:cs typeface="+mn-cs"/>
        </a:defRPr>
      </a:lvl3pPr>
      <a:lvl4pPr marL="709321" indent="-165031" algn="l" defTabSz="894980" rtl="0" eaLnBrk="0" fontAlgn="base" hangingPunct="0">
        <a:spcBef>
          <a:spcPct val="20000"/>
        </a:spcBef>
        <a:spcAft>
          <a:spcPct val="0"/>
        </a:spcAft>
        <a:buClr>
          <a:schemeClr val="tx2"/>
        </a:buClr>
        <a:buChar char="–"/>
        <a:defRPr sz="1100">
          <a:solidFill>
            <a:schemeClr val="tx1"/>
          </a:solidFill>
          <a:latin typeface="+mn-lt"/>
          <a:cs typeface="+mn-cs"/>
        </a:defRPr>
      </a:lvl4pPr>
      <a:lvl5pPr marL="1916910" indent="-218985" algn="l" defTabSz="1156811"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38135" indent="-211827" algn="l" defTabSz="1104994"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3402" indent="-211827" algn="l" defTabSz="1104994"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48681" indent="-211827" algn="l" defTabSz="1104994"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03954" indent="-211827" algn="l" defTabSz="1104994"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0580" rtl="0" eaLnBrk="1" latinLnBrk="0" hangingPunct="1">
        <a:defRPr sz="1800" kern="1200">
          <a:solidFill>
            <a:schemeClr val="tx1"/>
          </a:solidFill>
          <a:latin typeface="+mn-lt"/>
          <a:ea typeface="+mn-ea"/>
          <a:cs typeface="+mn-cs"/>
        </a:defRPr>
      </a:lvl1pPr>
      <a:lvl2pPr marL="455288" algn="l" defTabSz="910580" rtl="0" eaLnBrk="1" latinLnBrk="0" hangingPunct="1">
        <a:defRPr sz="1800" kern="1200">
          <a:solidFill>
            <a:schemeClr val="tx1"/>
          </a:solidFill>
          <a:latin typeface="+mn-lt"/>
          <a:ea typeface="+mn-ea"/>
          <a:cs typeface="+mn-cs"/>
        </a:defRPr>
      </a:lvl2pPr>
      <a:lvl3pPr marL="910580" algn="l" defTabSz="910580" rtl="0" eaLnBrk="1" latinLnBrk="0" hangingPunct="1">
        <a:defRPr sz="1800" kern="1200">
          <a:solidFill>
            <a:schemeClr val="tx1"/>
          </a:solidFill>
          <a:latin typeface="+mn-lt"/>
          <a:ea typeface="+mn-ea"/>
          <a:cs typeface="+mn-cs"/>
        </a:defRPr>
      </a:lvl3pPr>
      <a:lvl4pPr marL="1365823" algn="l" defTabSz="910580" rtl="0" eaLnBrk="1" latinLnBrk="0" hangingPunct="1">
        <a:defRPr sz="1800" kern="1200">
          <a:solidFill>
            <a:schemeClr val="tx1"/>
          </a:solidFill>
          <a:latin typeface="+mn-lt"/>
          <a:ea typeface="+mn-ea"/>
          <a:cs typeface="+mn-cs"/>
        </a:defRPr>
      </a:lvl4pPr>
      <a:lvl5pPr marL="1821101" algn="l" defTabSz="910580" rtl="0" eaLnBrk="1" latinLnBrk="0" hangingPunct="1">
        <a:defRPr sz="1800" kern="1200">
          <a:solidFill>
            <a:schemeClr val="tx1"/>
          </a:solidFill>
          <a:latin typeface="+mn-lt"/>
          <a:ea typeface="+mn-ea"/>
          <a:cs typeface="+mn-cs"/>
        </a:defRPr>
      </a:lvl5pPr>
      <a:lvl6pPr marL="2276371" algn="l" defTabSz="910580" rtl="0" eaLnBrk="1" latinLnBrk="0" hangingPunct="1">
        <a:defRPr sz="1800" kern="1200">
          <a:solidFill>
            <a:schemeClr val="tx1"/>
          </a:solidFill>
          <a:latin typeface="+mn-lt"/>
          <a:ea typeface="+mn-ea"/>
          <a:cs typeface="+mn-cs"/>
        </a:defRPr>
      </a:lvl6pPr>
      <a:lvl7pPr marL="2731650" algn="l" defTabSz="910580" rtl="0" eaLnBrk="1" latinLnBrk="0" hangingPunct="1">
        <a:defRPr sz="1800" kern="1200">
          <a:solidFill>
            <a:schemeClr val="tx1"/>
          </a:solidFill>
          <a:latin typeface="+mn-lt"/>
          <a:ea typeface="+mn-ea"/>
          <a:cs typeface="+mn-cs"/>
        </a:defRPr>
      </a:lvl7pPr>
      <a:lvl8pPr marL="3186918" algn="l" defTabSz="910580" rtl="0" eaLnBrk="1" latinLnBrk="0" hangingPunct="1">
        <a:defRPr sz="1800" kern="1200">
          <a:solidFill>
            <a:schemeClr val="tx1"/>
          </a:solidFill>
          <a:latin typeface="+mn-lt"/>
          <a:ea typeface="+mn-ea"/>
          <a:cs typeface="+mn-cs"/>
        </a:defRPr>
      </a:lvl8pPr>
      <a:lvl9pPr marL="3642195" algn="l" defTabSz="9105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bwMode="auto">
          <a:xfrm>
            <a:off x="379413" y="1265252"/>
            <a:ext cx="9288462" cy="53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988" tIns="51995" rIns="103988" bIns="51995" numCol="1" anchor="t" anchorCtr="0" compatLnSpc="1">
            <a:prstTxWarp prst="textNoShape">
              <a:avLst/>
            </a:prstTxWarp>
          </a:bodyPr>
          <a:lstStyle/>
          <a:p>
            <a:pPr lvl="0"/>
            <a:r>
              <a:rPr lang="en-GB" altLang="zh-CN" dirty="0" smtClean="0"/>
              <a:t>Click to edit Master text styles</a:t>
            </a:r>
          </a:p>
          <a:p>
            <a:pPr lvl="1"/>
            <a:r>
              <a:rPr lang="en-GB" altLang="zh-CN" dirty="0" smtClean="0"/>
              <a:t>Click to edit Master text styles</a:t>
            </a:r>
          </a:p>
          <a:p>
            <a:pPr lvl="2"/>
            <a:r>
              <a:rPr lang="en-GB" altLang="zh-CN" dirty="0" smtClean="0"/>
              <a:t>Click to edit Master text styles</a:t>
            </a:r>
          </a:p>
        </p:txBody>
      </p:sp>
      <p:sp>
        <p:nvSpPr>
          <p:cNvPr id="9220" name="Rectangle 6"/>
          <p:cNvSpPr>
            <a:spLocks noGrp="1" noChangeArrowheads="1"/>
          </p:cNvSpPr>
          <p:nvPr>
            <p:ph type="title"/>
          </p:nvPr>
        </p:nvSpPr>
        <p:spPr bwMode="auto">
          <a:xfrm>
            <a:off x="368306" y="268288"/>
            <a:ext cx="92964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988" tIns="51995" rIns="103988" bIns="51995" numCol="1" anchor="t" anchorCtr="0" compatLnSpc="1">
            <a:prstTxWarp prst="textNoShape">
              <a:avLst/>
            </a:prstTxWarp>
          </a:bodyPr>
          <a:lstStyle/>
          <a:p>
            <a:pPr lvl="0"/>
            <a:r>
              <a:rPr lang="en-GB" altLang="zh-CN" smtClean="0"/>
              <a:t>Click to edit Master title style</a:t>
            </a:r>
          </a:p>
        </p:txBody>
      </p:sp>
      <p:sp>
        <p:nvSpPr>
          <p:cNvPr id="2" name="Footer Placeholder 1"/>
          <p:cNvSpPr>
            <a:spLocks noGrp="1"/>
          </p:cNvSpPr>
          <p:nvPr>
            <p:ph type="ftr" sz="quarter" idx="3"/>
          </p:nvPr>
        </p:nvSpPr>
        <p:spPr>
          <a:xfrm>
            <a:off x="8857183" y="6718300"/>
            <a:ext cx="936104" cy="385763"/>
          </a:xfrm>
          <a:prstGeom prst="rect">
            <a:avLst/>
          </a:prstGeom>
        </p:spPr>
        <p:txBody>
          <a:bodyPr vert="horz" lIns="91440" tIns="45720" rIns="91440" bIns="45720" rtlCol="0" anchor="ctr"/>
          <a:lstStyle>
            <a:lvl1pPr algn="ctr">
              <a:defRPr sz="1200" b="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8028" r:id="rId1"/>
    <p:sldLayoutId id="2147488029" r:id="rId2"/>
    <p:sldLayoutId id="2147488030" r:id="rId3"/>
    <p:sldLayoutId id="2147488031" r:id="rId4"/>
    <p:sldLayoutId id="2147488032" r:id="rId5"/>
    <p:sldLayoutId id="2147488033" r:id="rId6"/>
    <p:sldLayoutId id="2147488034" r:id="rId7"/>
    <p:sldLayoutId id="2147488035" r:id="rId8"/>
    <p:sldLayoutId id="2147488036" r:id="rId9"/>
    <p:sldLayoutId id="2147488037" r:id="rId10"/>
    <p:sldLayoutId id="2147488038" r:id="rId11"/>
    <p:sldLayoutId id="2147488039" r:id="rId12"/>
    <p:sldLayoutId id="2147488040" r:id="rId13"/>
  </p:sldLayoutIdLst>
  <p:timing>
    <p:tnLst>
      <p:par>
        <p:cTn id="1" dur="indefinite" restart="never" nodeType="tmRoot"/>
      </p:par>
    </p:tnLst>
  </p:timing>
  <p:hf sldNum="0" hdr="0" dt="0"/>
  <p:txStyles>
    <p:titleStyle>
      <a:lvl1pPr algn="l" defTabSz="1125074" rtl="0" eaLnBrk="0" fontAlgn="base" hangingPunct="0">
        <a:lnSpc>
          <a:spcPct val="98000"/>
        </a:lnSpc>
        <a:spcBef>
          <a:spcPct val="0"/>
        </a:spcBef>
        <a:spcAft>
          <a:spcPct val="0"/>
        </a:spcAft>
        <a:defRPr sz="2300">
          <a:solidFill>
            <a:schemeClr val="accent1"/>
          </a:solidFill>
          <a:latin typeface="+mj-lt"/>
          <a:ea typeface="+mj-ea"/>
          <a:cs typeface="+mj-cs"/>
        </a:defRPr>
      </a:lvl1pPr>
      <a:lvl2pPr algn="l" defTabSz="1125074"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2pPr>
      <a:lvl3pPr algn="l" defTabSz="1125074"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3pPr>
      <a:lvl4pPr algn="l" defTabSz="1125074"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4pPr>
      <a:lvl5pPr algn="l" defTabSz="1125074" rtl="0" eaLnBrk="0" fontAlgn="base" hangingPunct="0">
        <a:lnSpc>
          <a:spcPct val="98000"/>
        </a:lnSpc>
        <a:spcBef>
          <a:spcPct val="0"/>
        </a:spcBef>
        <a:spcAft>
          <a:spcPct val="0"/>
        </a:spcAft>
        <a:defRPr sz="2300">
          <a:solidFill>
            <a:schemeClr val="accent1"/>
          </a:solidFill>
          <a:latin typeface="Verdana" pitchFamily="34" charset="0"/>
          <a:cs typeface="Arial" pitchFamily="34" charset="0"/>
        </a:defRPr>
      </a:lvl5pPr>
      <a:lvl6pPr marL="479499" algn="l" defTabSz="1125493" rtl="0" fontAlgn="base">
        <a:lnSpc>
          <a:spcPct val="98000"/>
        </a:lnSpc>
        <a:spcBef>
          <a:spcPct val="0"/>
        </a:spcBef>
        <a:spcAft>
          <a:spcPct val="0"/>
        </a:spcAft>
        <a:defRPr sz="2300">
          <a:solidFill>
            <a:schemeClr val="accent1"/>
          </a:solidFill>
          <a:latin typeface="Verdana" pitchFamily="34" charset="0"/>
          <a:cs typeface="Arial" pitchFamily="34" charset="0"/>
        </a:defRPr>
      </a:lvl6pPr>
      <a:lvl7pPr marL="958996" algn="l" defTabSz="1125493" rtl="0" fontAlgn="base">
        <a:lnSpc>
          <a:spcPct val="98000"/>
        </a:lnSpc>
        <a:spcBef>
          <a:spcPct val="0"/>
        </a:spcBef>
        <a:spcAft>
          <a:spcPct val="0"/>
        </a:spcAft>
        <a:defRPr sz="2300">
          <a:solidFill>
            <a:schemeClr val="accent1"/>
          </a:solidFill>
          <a:latin typeface="Verdana" pitchFamily="34" charset="0"/>
          <a:cs typeface="Arial" pitchFamily="34" charset="0"/>
        </a:defRPr>
      </a:lvl7pPr>
      <a:lvl8pPr marL="1438498" algn="l" defTabSz="1125493" rtl="0" fontAlgn="base">
        <a:lnSpc>
          <a:spcPct val="98000"/>
        </a:lnSpc>
        <a:spcBef>
          <a:spcPct val="0"/>
        </a:spcBef>
        <a:spcAft>
          <a:spcPct val="0"/>
        </a:spcAft>
        <a:defRPr sz="2300">
          <a:solidFill>
            <a:schemeClr val="accent1"/>
          </a:solidFill>
          <a:latin typeface="Verdana" pitchFamily="34" charset="0"/>
          <a:cs typeface="Arial" pitchFamily="34" charset="0"/>
        </a:defRPr>
      </a:lvl8pPr>
      <a:lvl9pPr marL="1918000" algn="l" defTabSz="1125493" rtl="0" fontAlgn="base">
        <a:lnSpc>
          <a:spcPct val="98000"/>
        </a:lnSpc>
        <a:spcBef>
          <a:spcPct val="0"/>
        </a:spcBef>
        <a:spcAft>
          <a:spcPct val="0"/>
        </a:spcAft>
        <a:defRPr sz="2300">
          <a:solidFill>
            <a:schemeClr val="accent1"/>
          </a:solidFill>
          <a:latin typeface="Verdana" pitchFamily="34" charset="0"/>
          <a:cs typeface="Arial" pitchFamily="34" charset="0"/>
        </a:defRPr>
      </a:lvl9pPr>
    </p:titleStyle>
    <p:bodyStyle>
      <a:lvl1pPr marL="174553" indent="-174553" algn="l" defTabSz="1125074" rtl="0" eaLnBrk="0" fontAlgn="base" hangingPunct="0">
        <a:spcBef>
          <a:spcPct val="80000"/>
        </a:spcBef>
        <a:spcAft>
          <a:spcPct val="0"/>
        </a:spcAft>
        <a:buClr>
          <a:schemeClr val="accent1"/>
        </a:buClr>
        <a:buFont typeface="Wingdings" pitchFamily="2" charset="2"/>
        <a:buChar char="§"/>
        <a:defRPr sz="1700">
          <a:solidFill>
            <a:schemeClr val="tx1"/>
          </a:solidFill>
          <a:latin typeface="+mn-lt"/>
          <a:ea typeface="+mn-ea"/>
          <a:cs typeface="+mn-cs"/>
        </a:defRPr>
      </a:lvl1pPr>
      <a:lvl2pPr marL="339586" indent="-161859" algn="l" defTabSz="1125074" rtl="0" eaLnBrk="0" fontAlgn="base" hangingPunct="0">
        <a:spcBef>
          <a:spcPct val="40000"/>
        </a:spcBef>
        <a:spcAft>
          <a:spcPct val="0"/>
        </a:spcAft>
        <a:buClr>
          <a:schemeClr val="accent1"/>
        </a:buClr>
        <a:buChar char="–"/>
        <a:defRPr sz="1500">
          <a:solidFill>
            <a:schemeClr val="tx1"/>
          </a:solidFill>
          <a:latin typeface="+mn-lt"/>
          <a:cs typeface="+mn-cs"/>
        </a:defRPr>
      </a:lvl2pPr>
      <a:lvl3pPr marL="493510" indent="-152337" algn="l" defTabSz="1125074" rtl="0" eaLnBrk="0" fontAlgn="base" hangingPunct="0">
        <a:spcBef>
          <a:spcPct val="40000"/>
        </a:spcBef>
        <a:spcAft>
          <a:spcPct val="0"/>
        </a:spcAft>
        <a:buClr>
          <a:schemeClr val="accent1"/>
        </a:buClr>
        <a:buFont typeface="Wingdings" pitchFamily="2" charset="2"/>
        <a:buChar char="ü"/>
        <a:defRPr sz="1300">
          <a:solidFill>
            <a:schemeClr val="tx1"/>
          </a:solidFill>
          <a:latin typeface="+mn-lt"/>
          <a:cs typeface="+mn-cs"/>
        </a:defRPr>
      </a:lvl3pPr>
      <a:lvl4pPr marL="2456438" indent="-258657" algn="l" defTabSz="1125074" rtl="0" eaLnBrk="0" fontAlgn="base" hangingPunct="0">
        <a:lnSpc>
          <a:spcPts val="1675"/>
        </a:lnSpc>
        <a:spcBef>
          <a:spcPct val="20000"/>
        </a:spcBef>
        <a:spcAft>
          <a:spcPct val="0"/>
        </a:spcAft>
        <a:buChar char="–"/>
        <a:defRPr sz="1300">
          <a:solidFill>
            <a:schemeClr val="tx1"/>
          </a:solidFill>
          <a:latin typeface="Times New Roman" pitchFamily="18" charset="0"/>
          <a:cs typeface="+mn-cs"/>
        </a:defRPr>
      </a:lvl4pPr>
      <a:lvl5pPr marL="2905515" indent="-249135" algn="l" defTabSz="1125074" rtl="0" eaLnBrk="0" fontAlgn="base" hangingPunct="0">
        <a:lnSpc>
          <a:spcPts val="1675"/>
        </a:lnSpc>
        <a:spcBef>
          <a:spcPct val="20000"/>
        </a:spcBef>
        <a:spcAft>
          <a:spcPct val="0"/>
        </a:spcAft>
        <a:buChar char="•"/>
        <a:defRPr sz="1300">
          <a:solidFill>
            <a:schemeClr val="tx1"/>
          </a:solidFill>
          <a:latin typeface="Times New Roman" pitchFamily="18" charset="0"/>
          <a:cs typeface="+mn-cs"/>
        </a:defRPr>
      </a:lvl5pPr>
      <a:lvl6pPr marL="3386467" indent="-249740" algn="l" defTabSz="1125493" rtl="0" fontAlgn="base">
        <a:lnSpc>
          <a:spcPts val="1680"/>
        </a:lnSpc>
        <a:spcBef>
          <a:spcPct val="20000"/>
        </a:spcBef>
        <a:spcAft>
          <a:spcPct val="0"/>
        </a:spcAft>
        <a:buChar char="•"/>
        <a:defRPr sz="1300">
          <a:solidFill>
            <a:schemeClr val="tx1"/>
          </a:solidFill>
          <a:latin typeface="Times New Roman" pitchFamily="18" charset="0"/>
          <a:cs typeface="+mn-cs"/>
        </a:defRPr>
      </a:lvl6pPr>
      <a:lvl7pPr marL="3865967" indent="-249740" algn="l" defTabSz="1125493" rtl="0" fontAlgn="base">
        <a:lnSpc>
          <a:spcPts val="1680"/>
        </a:lnSpc>
        <a:spcBef>
          <a:spcPct val="20000"/>
        </a:spcBef>
        <a:spcAft>
          <a:spcPct val="0"/>
        </a:spcAft>
        <a:buChar char="•"/>
        <a:defRPr sz="1300">
          <a:solidFill>
            <a:schemeClr val="tx1"/>
          </a:solidFill>
          <a:latin typeface="Times New Roman" pitchFamily="18" charset="0"/>
          <a:cs typeface="+mn-cs"/>
        </a:defRPr>
      </a:lvl7pPr>
      <a:lvl8pPr marL="4345465" indent="-249740" algn="l" defTabSz="1125493" rtl="0" fontAlgn="base">
        <a:lnSpc>
          <a:spcPts val="1680"/>
        </a:lnSpc>
        <a:spcBef>
          <a:spcPct val="20000"/>
        </a:spcBef>
        <a:spcAft>
          <a:spcPct val="0"/>
        </a:spcAft>
        <a:buChar char="•"/>
        <a:defRPr sz="1300">
          <a:solidFill>
            <a:schemeClr val="tx1"/>
          </a:solidFill>
          <a:latin typeface="Times New Roman" pitchFamily="18" charset="0"/>
          <a:cs typeface="+mn-cs"/>
        </a:defRPr>
      </a:lvl8pPr>
      <a:lvl9pPr marL="4824969" indent="-249740" algn="l" defTabSz="1125493" rtl="0" fontAlgn="base">
        <a:lnSpc>
          <a:spcPts val="1680"/>
        </a:lnSpc>
        <a:spcBef>
          <a:spcPct val="20000"/>
        </a:spcBef>
        <a:spcAft>
          <a:spcPct val="0"/>
        </a:spcAft>
        <a:buChar char="•"/>
        <a:defRPr sz="1300">
          <a:solidFill>
            <a:schemeClr val="tx1"/>
          </a:solidFill>
          <a:latin typeface="Times New Roman" pitchFamily="18" charset="0"/>
          <a:cs typeface="+mn-cs"/>
        </a:defRPr>
      </a:lvl9pPr>
    </p:bodyStyle>
    <p:otherStyle>
      <a:defPPr>
        <a:defRPr lang="en-US"/>
      </a:defPPr>
      <a:lvl1pPr marL="0" algn="l" defTabSz="958996" rtl="0" eaLnBrk="1" latinLnBrk="0" hangingPunct="1">
        <a:defRPr sz="1900" kern="1200">
          <a:solidFill>
            <a:schemeClr val="tx1"/>
          </a:solidFill>
          <a:latin typeface="+mn-lt"/>
          <a:ea typeface="+mn-ea"/>
          <a:cs typeface="+mn-cs"/>
        </a:defRPr>
      </a:lvl1pPr>
      <a:lvl2pPr marL="479499" algn="l" defTabSz="958996" rtl="0" eaLnBrk="1" latinLnBrk="0" hangingPunct="1">
        <a:defRPr sz="1900" kern="1200">
          <a:solidFill>
            <a:schemeClr val="tx1"/>
          </a:solidFill>
          <a:latin typeface="+mn-lt"/>
          <a:ea typeface="+mn-ea"/>
          <a:cs typeface="+mn-cs"/>
        </a:defRPr>
      </a:lvl2pPr>
      <a:lvl3pPr marL="958996" algn="l" defTabSz="958996" rtl="0" eaLnBrk="1" latinLnBrk="0" hangingPunct="1">
        <a:defRPr sz="1900" kern="1200">
          <a:solidFill>
            <a:schemeClr val="tx1"/>
          </a:solidFill>
          <a:latin typeface="+mn-lt"/>
          <a:ea typeface="+mn-ea"/>
          <a:cs typeface="+mn-cs"/>
        </a:defRPr>
      </a:lvl3pPr>
      <a:lvl4pPr marL="1438498" algn="l" defTabSz="958996" rtl="0" eaLnBrk="1" latinLnBrk="0" hangingPunct="1">
        <a:defRPr sz="1900" kern="1200">
          <a:solidFill>
            <a:schemeClr val="tx1"/>
          </a:solidFill>
          <a:latin typeface="+mn-lt"/>
          <a:ea typeface="+mn-ea"/>
          <a:cs typeface="+mn-cs"/>
        </a:defRPr>
      </a:lvl4pPr>
      <a:lvl5pPr marL="1918000" algn="l" defTabSz="958996" rtl="0" eaLnBrk="1" latinLnBrk="0" hangingPunct="1">
        <a:defRPr sz="1900" kern="1200">
          <a:solidFill>
            <a:schemeClr val="tx1"/>
          </a:solidFill>
          <a:latin typeface="+mn-lt"/>
          <a:ea typeface="+mn-ea"/>
          <a:cs typeface="+mn-cs"/>
        </a:defRPr>
      </a:lvl5pPr>
      <a:lvl6pPr marL="2397498" algn="l" defTabSz="958996" rtl="0" eaLnBrk="1" latinLnBrk="0" hangingPunct="1">
        <a:defRPr sz="1900" kern="1200">
          <a:solidFill>
            <a:schemeClr val="tx1"/>
          </a:solidFill>
          <a:latin typeface="+mn-lt"/>
          <a:ea typeface="+mn-ea"/>
          <a:cs typeface="+mn-cs"/>
        </a:defRPr>
      </a:lvl6pPr>
      <a:lvl7pPr marL="2876998" algn="l" defTabSz="958996" rtl="0" eaLnBrk="1" latinLnBrk="0" hangingPunct="1">
        <a:defRPr sz="1900" kern="1200">
          <a:solidFill>
            <a:schemeClr val="tx1"/>
          </a:solidFill>
          <a:latin typeface="+mn-lt"/>
          <a:ea typeface="+mn-ea"/>
          <a:cs typeface="+mn-cs"/>
        </a:defRPr>
      </a:lvl7pPr>
      <a:lvl8pPr marL="3356499" algn="l" defTabSz="958996" rtl="0" eaLnBrk="1" latinLnBrk="0" hangingPunct="1">
        <a:defRPr sz="1900" kern="1200">
          <a:solidFill>
            <a:schemeClr val="tx1"/>
          </a:solidFill>
          <a:latin typeface="+mn-lt"/>
          <a:ea typeface="+mn-ea"/>
          <a:cs typeface="+mn-cs"/>
        </a:defRPr>
      </a:lvl8pPr>
      <a:lvl9pPr marL="3835997" algn="l" defTabSz="95899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31.xml"/><Relationship Id="rId5" Type="http://schemas.openxmlformats.org/officeDocument/2006/relationships/image" Target="../media/image109.png"/><Relationship Id="rId4" Type="http://schemas.openxmlformats.org/officeDocument/2006/relationships/image" Target="../media/image108.png"/></Relationships>
</file>

<file path=ppt/slides/_rels/slide1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14.png"/><Relationship Id="rId4" Type="http://schemas.openxmlformats.org/officeDocument/2006/relationships/image" Target="../media/image1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7.xml"/></Relationships>
</file>

<file path=ppt/slides/_rels/slide1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xml"/><Relationship Id="rId1" Type="http://schemas.openxmlformats.org/officeDocument/2006/relationships/slideLayout" Target="../slideLayouts/slideLayout259.xml"/></Relationships>
</file>

<file path=ppt/slides/_rels/slide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xml"/><Relationship Id="rId1" Type="http://schemas.openxmlformats.org/officeDocument/2006/relationships/slideLayout" Target="../slideLayouts/slideLayout387.xml"/></Relationships>
</file>

<file path=ppt/slides/_rels/slide17.xml.rels><?xml version="1.0" encoding="UTF-8" standalone="yes"?>
<Relationships xmlns="http://schemas.openxmlformats.org/package/2006/relationships"><Relationship Id="rId8" Type="http://schemas.openxmlformats.org/officeDocument/2006/relationships/image" Target="../media/image123.jpeg"/><Relationship Id="rId13" Type="http://schemas.openxmlformats.org/officeDocument/2006/relationships/image" Target="../media/image126.jpeg"/><Relationship Id="rId18" Type="http://schemas.openxmlformats.org/officeDocument/2006/relationships/image" Target="../media/image131.emf"/><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hyperlink" Target="http://www.google.com/url?q=http://en.wikipedia.org/wiki/Coat_of_arms_of_Ghana&amp;sa=U&amp;ei=qOD8UrjiIsPOhAf0soCQDg&amp;ved=0CC4Q9QEwAA&amp;usg=AFQjCNHoCD6h1VJhEeRdpZS8GQbaaTvgXg" TargetMode="External"/><Relationship Id="rId17" Type="http://schemas.openxmlformats.org/officeDocument/2006/relationships/image" Target="../media/image130.png"/><Relationship Id="rId2" Type="http://schemas.openxmlformats.org/officeDocument/2006/relationships/notesSlide" Target="../notesSlides/notesSlide10.xml"/><Relationship Id="rId16" Type="http://schemas.openxmlformats.org/officeDocument/2006/relationships/image" Target="../media/image129.png"/><Relationship Id="rId1" Type="http://schemas.openxmlformats.org/officeDocument/2006/relationships/slideLayout" Target="../slideLayouts/slideLayout259.xml"/><Relationship Id="rId6" Type="http://schemas.openxmlformats.org/officeDocument/2006/relationships/image" Target="../media/image121.png"/><Relationship Id="rId11" Type="http://schemas.openxmlformats.org/officeDocument/2006/relationships/image" Target="../media/image125.jpeg"/><Relationship Id="rId5" Type="http://schemas.openxmlformats.org/officeDocument/2006/relationships/image" Target="../media/image120.png"/><Relationship Id="rId15" Type="http://schemas.openxmlformats.org/officeDocument/2006/relationships/image" Target="../media/image128.png"/><Relationship Id="rId10" Type="http://schemas.openxmlformats.org/officeDocument/2006/relationships/hyperlink" Target="http://www.google.com/url?url=http://phillycaribbeanfestival.com/&amp;rct=j&amp;frm=1&amp;q=&amp;esrc=s&amp;sa=U&amp;ei=5NfxU5ahDtaQuAT4s4DADA&amp;ved=0CCIQ9QEwBg&amp;usg=AFQjCNF44Ye_SHV6bTZVuMiyhhog2Do0jw" TargetMode="External"/><Relationship Id="rId19" Type="http://schemas.openxmlformats.org/officeDocument/2006/relationships/image" Target="../media/image132.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7.png"/></Relationships>
</file>

<file path=ppt/slides/_rels/slide18.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11.xml"/><Relationship Id="rId1" Type="http://schemas.openxmlformats.org/officeDocument/2006/relationships/slideLayout" Target="../slideLayouts/slideLayout395.xml"/><Relationship Id="rId6" Type="http://schemas.openxmlformats.org/officeDocument/2006/relationships/image" Target="../media/image136.png"/><Relationship Id="rId5" Type="http://schemas.openxmlformats.org/officeDocument/2006/relationships/image" Target="../media/image135.jpeg"/><Relationship Id="rId4" Type="http://schemas.openxmlformats.org/officeDocument/2006/relationships/image" Target="../media/image1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6.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38.wmf"/><Relationship Id="rId1" Type="http://schemas.openxmlformats.org/officeDocument/2006/relationships/slideLayout" Target="../slideLayouts/slideLayout415.xml"/><Relationship Id="rId4" Type="http://schemas.openxmlformats.org/officeDocument/2006/relationships/image" Target="../media/image139.emf"/></Relationships>
</file>

<file path=ppt/slides/_rels/slide2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jpeg"/><Relationship Id="rId1" Type="http://schemas.openxmlformats.org/officeDocument/2006/relationships/slideLayout" Target="../slideLayouts/slideLayout415.xml"/><Relationship Id="rId4" Type="http://schemas.openxmlformats.org/officeDocument/2006/relationships/image" Target="../media/image142.emf"/></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hyperlink" Target="http://www.google.com.hk/url?url=http://en.wikipedia.org/wiki/Flag_of_Switzerland&amp;rct=j&amp;frm=1&amp;q=&amp;esrc=s&amp;sa=U&amp;ei=wFyFVN_xE-fGmAWDrYCIDg&amp;ved=0CBUQ9QEwAA&amp;sig2=4-GV0PpaYYHZkQRnb5Jf8g&amp;usg=AFQjCNGGSkaijQEwD8f-uFwX8m7MLWDRsQ" TargetMode="External"/><Relationship Id="rId26" Type="http://schemas.openxmlformats.org/officeDocument/2006/relationships/hyperlink" Target="http://www.google.com.hk/url?url=http://en.wikipedia.org/wiki/Flag_of_Brazil&amp;rct=j&amp;frm=1&amp;q=&amp;esrc=s&amp;sa=U&amp;ei=hD03VfGGA4G0mwX1yoGgDg&amp;ved=0CBUQ9QEwAA&amp;sig2=0cRgjIFTcCq4T9cF350kWg&amp;usg=AFQjCNEw-w2q6ongfeNLexa8sWjG-YmfxA" TargetMode="External"/><Relationship Id="rId39" Type="http://schemas.openxmlformats.org/officeDocument/2006/relationships/image" Target="../media/image81.png"/><Relationship Id="rId21" Type="http://schemas.openxmlformats.org/officeDocument/2006/relationships/image" Target="../media/image69.png"/><Relationship Id="rId34" Type="http://schemas.openxmlformats.org/officeDocument/2006/relationships/image" Target="../media/image76.emf"/><Relationship Id="rId42" Type="http://schemas.openxmlformats.org/officeDocument/2006/relationships/image" Target="../media/image84.png"/><Relationship Id="rId47" Type="http://schemas.openxmlformats.org/officeDocument/2006/relationships/hyperlink" Target="http://www.google.com.hk/url?url=http://www.britishchambers.org.uk/partner/eb-2/export-britain-partners-2.html&amp;rct=j&amp;frm=1&amp;q=&amp;esrc=s&amp;sa=U&amp;ei=GV2FVOvBAefEmwWfq4KwBA&amp;ved=0CBsQ9QEwAw&amp;sig2=j46nLJtyeHiFMJt66zJuqA&amp;usg=AFQjCNHCXaoNKiUMAuRLaE6WQICjmSct6w" TargetMode="External"/><Relationship Id="rId50" Type="http://schemas.openxmlformats.org/officeDocument/2006/relationships/image" Target="../media/image90.jpeg"/><Relationship Id="rId55" Type="http://schemas.openxmlformats.org/officeDocument/2006/relationships/hyperlink" Target="http://www.google.com.hk/url?url=http://commons.wikimedia.org/wiki/File:OeKB_logo.svg&amp;rct=j&amp;frm=1&amp;q=&amp;esrc=s&amp;sa=U&amp;ei=2hs2VaL5OsStmAXboID4Cg&amp;ved=0CBcQ9QEwAQ&amp;sig2=NWc3-MjbytrUNqWDYkH3vQ&amp;usg=AFQjCNF_ouCuHl45cW3rfV-AywP4tyo3vA" TargetMode="External"/><Relationship Id="rId63" Type="http://schemas.openxmlformats.org/officeDocument/2006/relationships/hyperlink" Target="http://www.google.com.hk/url?url=http://actexportersnetwork.com.au/act-export-awards-2014/launch-of-the-2012-act-chief-ministers-export-awards/&amp;rct=j&amp;frm=1&amp;q=&amp;esrc=s&amp;sa=U&amp;ei=mxw2VY2pHIHNsAGEsIOQBg&amp;ved=0CBUQ9QEwAA&amp;sig2=NYtij2LkLkNb1-uN0LgZYA&amp;usg=AFQjCNFpgjazLbP20PP03XIv7zEIXvWklw" TargetMode="External"/><Relationship Id="rId68" Type="http://schemas.openxmlformats.org/officeDocument/2006/relationships/image" Target="../media/image99.jpeg"/><Relationship Id="rId76" Type="http://schemas.openxmlformats.org/officeDocument/2006/relationships/image" Target="../media/image103.jpeg"/><Relationship Id="rId7" Type="http://schemas.openxmlformats.org/officeDocument/2006/relationships/image" Target="../media/image57.jpeg"/><Relationship Id="rId71" Type="http://schemas.openxmlformats.org/officeDocument/2006/relationships/hyperlink" Target="http://www.google.com.hk/url?url=http://www.berneunion.org/about-the-berne-union/berne-union-members/&amp;rct=j&amp;frm=1&amp;q=&amp;esrc=s&amp;sa=U&amp;ei=Y303Vf2WFMHRmwWo7IGgCw&amp;ved=0CBUQ9QEwAA&amp;sig2=obe6donn98KGAPBx-2H2QA&amp;usg=AFQjCNHSK315FfdzhfUJZWXwKMs89g9meQ" TargetMode="External"/><Relationship Id="rId2" Type="http://schemas.openxmlformats.org/officeDocument/2006/relationships/image" Target="../media/image52.jpeg"/><Relationship Id="rId16" Type="http://schemas.openxmlformats.org/officeDocument/2006/relationships/image" Target="../media/image66.png"/><Relationship Id="rId29" Type="http://schemas.openxmlformats.org/officeDocument/2006/relationships/image" Target="../media/image73.png"/><Relationship Id="rId11" Type="http://schemas.openxmlformats.org/officeDocument/2006/relationships/image" Target="../media/image61.jpeg"/><Relationship Id="rId24" Type="http://schemas.openxmlformats.org/officeDocument/2006/relationships/hyperlink" Target="http://www.google.com.hk/url?url=http://elevatorcommunity.wikia.com/wiki/File:Norway-flag-1-.gif&amp;rct=j&amp;frm=1&amp;q=&amp;esrc=s&amp;sa=U&amp;ei=Vz03VZ-0KMXCmQWmm4HQCw&amp;ved=0CBcQ9QEwAQ&amp;sig2=rZFPrBJwEmRxUICwgHqdSQ&amp;usg=AFQjCNGQqunImwwUYAf6n2-PK_06Zr6jOQ" TargetMode="External"/><Relationship Id="rId32" Type="http://schemas.openxmlformats.org/officeDocument/2006/relationships/hyperlink" Target="http://www.google.com.hk/url?url=http://www.flags.net/HUNG.htm&amp;rct=j&amp;frm=1&amp;q=&amp;esrc=s&amp;sa=U&amp;ei=c3s3VeujH-awmAWp9YDIAw&amp;ved=0CBkQ9QEwAg&amp;sig2=lgPuCLmDHDiAwLBfQPLSpA&amp;usg=AFQjCNFBCC0egkzkWhHa0gj9gVf3BJ1rCQ" TargetMode="External"/><Relationship Id="rId37" Type="http://schemas.openxmlformats.org/officeDocument/2006/relationships/image" Target="../media/image79.png"/><Relationship Id="rId40" Type="http://schemas.openxmlformats.org/officeDocument/2006/relationships/image" Target="../media/image82.png"/><Relationship Id="rId45" Type="http://schemas.openxmlformats.org/officeDocument/2006/relationships/image" Target="../media/image87.png"/><Relationship Id="rId53" Type="http://schemas.openxmlformats.org/officeDocument/2006/relationships/hyperlink" Target="http://www.google.com.hk/url?url=http://nw.newsworld.co.kr/cont/article2011/12/20111252.htm&amp;rct=j&amp;frm=1&amp;q=&amp;esrc=s&amp;sa=U&amp;ei=vhs2Vee2JeWxmwXtw4CwDw&amp;ved=0CBcQ9QEwAQ&amp;sig2=UDiI7GUbezFUdrP89YUjMw&amp;usg=AFQjCNFi_BtTcx_J1LH8CZ-kXREUePbouA" TargetMode="External"/><Relationship Id="rId58" Type="http://schemas.openxmlformats.org/officeDocument/2006/relationships/image" Target="../media/image94.png"/><Relationship Id="rId66" Type="http://schemas.openxmlformats.org/officeDocument/2006/relationships/image" Target="../media/image98.jpeg"/><Relationship Id="rId74" Type="http://schemas.openxmlformats.org/officeDocument/2006/relationships/image" Target="../media/image102.jpeg"/><Relationship Id="rId79" Type="http://schemas.openxmlformats.org/officeDocument/2006/relationships/image" Target="../media/image1.emf"/><Relationship Id="rId5" Type="http://schemas.openxmlformats.org/officeDocument/2006/relationships/image" Target="../media/image55.jpeg"/><Relationship Id="rId61" Type="http://schemas.openxmlformats.org/officeDocument/2006/relationships/hyperlink" Target="http://www.google.com.hk/url?url=http://www.icc.org.hk/en/members-directory/sace-s-p-a/&amp;rct=j&amp;frm=1&amp;q=&amp;esrc=s&amp;sa=U&amp;ei=PBw2VfesD-GvmAWAzoDQCg&amp;ved=0CBUQ9QEwAA&amp;sig2=MMU2CPX5PLmLnsSHUXdAtQ&amp;usg=AFQjCNHqeDSP48WA0nenFhIOZNjeNhFXEQ" TargetMode="External"/><Relationship Id="rId10" Type="http://schemas.openxmlformats.org/officeDocument/2006/relationships/image" Target="../media/image60.jpeg"/><Relationship Id="rId19" Type="http://schemas.openxmlformats.org/officeDocument/2006/relationships/image" Target="../media/image68.png"/><Relationship Id="rId31" Type="http://schemas.openxmlformats.org/officeDocument/2006/relationships/image" Target="../media/image74.png"/><Relationship Id="rId44" Type="http://schemas.openxmlformats.org/officeDocument/2006/relationships/image" Target="../media/image86.png"/><Relationship Id="rId52" Type="http://schemas.openxmlformats.org/officeDocument/2006/relationships/image" Target="../media/image91.jpeg"/><Relationship Id="rId60" Type="http://schemas.openxmlformats.org/officeDocument/2006/relationships/image" Target="../media/image95.png"/><Relationship Id="rId65" Type="http://schemas.openxmlformats.org/officeDocument/2006/relationships/hyperlink" Target="http://www.google.com.hk/url?url=http://www.exiar.ru/en/press/news/799/&amp;rct=j&amp;frm=1&amp;q=&amp;esrc=s&amp;sa=U&amp;ei=-Hs3VbfNKoO7mQXm9oDoCw&amp;ved=0CBUQ9QEwAA&amp;sig2=vk-zXemVZtafNfood0ZSvg&amp;usg=AFQjCNEsk_jJb8F_-t-ynr_aMtMt5wdDnw" TargetMode="External"/><Relationship Id="rId73" Type="http://schemas.openxmlformats.org/officeDocument/2006/relationships/hyperlink" Target="http://www.google.com.hk/url?url=http://ssrp.sk/?lang%3Dsk%26page%3D138-partneri-konferencie&amp;rct=j&amp;frm=1&amp;q=&amp;esrc=s&amp;sa=U&amp;ei=eH03Vdn1FsW_mAXPnYG4CQ&amp;ved=0CB0Q9QEwBA&amp;sig2=gJv_ds1gMVwWz-7alyv61Q&amp;usg=AFQjCNG7nqHPclDucjy7Ab6Lq8GI4yiuPA" TargetMode="External"/><Relationship Id="rId78" Type="http://schemas.openxmlformats.org/officeDocument/2006/relationships/image" Target="../media/image104.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 Id="rId22" Type="http://schemas.openxmlformats.org/officeDocument/2006/relationships/hyperlink" Target="http://www.google.com.hk/url?url=http://globaledge.msu.edu/countries/czech-republic&amp;rct=j&amp;frm=1&amp;q=&amp;esrc=s&amp;sa=U&amp;ei=3i02VdWLKMK0mAWSkIGQDg&amp;ved=0CBcQ9QEwAQ&amp;sig2=sHjg3ZKv_yhUAq1fyVuoRg&amp;usg=AFQjCNFn1XwRrASvJOSq91mpOu7Rdq-4sA" TargetMode="External"/><Relationship Id="rId27" Type="http://schemas.openxmlformats.org/officeDocument/2006/relationships/image" Target="../media/image72.jpeg"/><Relationship Id="rId30" Type="http://schemas.openxmlformats.org/officeDocument/2006/relationships/hyperlink" Target="http://www.google.com.hk/url?url=http://en.wikipedia.org/wiki/Flag_of_Russia&amp;rct=j&amp;frm=1&amp;q=&amp;esrc=s&amp;sa=U&amp;ei=UXs3VaehBua0mwXEqoG4Cw&amp;ved=0CBUQ9QEwAA&amp;sig2=Ow664VFeqG45P5YAre1ZbA&amp;usg=AFQjCNFYBDugwas4FyzhsWggVdOx2DbosA" TargetMode="External"/><Relationship Id="rId35" Type="http://schemas.openxmlformats.org/officeDocument/2006/relationships/image" Target="../media/image77.png"/><Relationship Id="rId43" Type="http://schemas.openxmlformats.org/officeDocument/2006/relationships/image" Target="../media/image85.jpeg"/><Relationship Id="rId48" Type="http://schemas.openxmlformats.org/officeDocument/2006/relationships/image" Target="../media/image89.jpeg"/><Relationship Id="rId56" Type="http://schemas.openxmlformats.org/officeDocument/2006/relationships/image" Target="../media/image93.jpeg"/><Relationship Id="rId64" Type="http://schemas.openxmlformats.org/officeDocument/2006/relationships/image" Target="../media/image97.jpeg"/><Relationship Id="rId69" Type="http://schemas.openxmlformats.org/officeDocument/2006/relationships/hyperlink" Target="https://www.google.com.hk/url?url=https://trademarks.justia.com/791/20/exiar-export-insurance-agency-of-russia-79120539.html&amp;rct=j&amp;frm=1&amp;q=&amp;esrc=s&amp;sa=U&amp;ei=Tn03Vdf9IoTsmAX-5YHADw&amp;ved=0CBcQ9QEwAQ&amp;sig2=h5cv9pMXKT7DmD9ZOyycWw&amp;usg=AFQjCNGYY67etPAxVADfeuz8PUGNvcXilg" TargetMode="External"/><Relationship Id="rId77" Type="http://schemas.openxmlformats.org/officeDocument/2006/relationships/hyperlink" Target="http://www.google.com.hk/url?url=http://en.wikipedia.org/wiki/Flag_of_Slovakia&amp;rct=j&amp;frm=1&amp;q=&amp;esrc=s&amp;sa=U&amp;ei=J4A3VffOB4Oj8AWOh4DwDg&amp;ved=0CBUQ9QEwAA&amp;sig2=qC84eG-rCqbZScfK3Jnt5g&amp;usg=AFQjCNHJWjv5WEObCIelJVnB-qBHe6bNnQ" TargetMode="External"/><Relationship Id="rId8" Type="http://schemas.openxmlformats.org/officeDocument/2006/relationships/image" Target="../media/image58.jpeg"/><Relationship Id="rId51" Type="http://schemas.openxmlformats.org/officeDocument/2006/relationships/hyperlink" Target="http://www.google.com.hk/url?url=http://www.businesskorea.co.kr/article/6582/first-equity-investment-export-import-bank-korea-invests-waterpower-generation-project&amp;rct=j&amp;frm=1&amp;q=&amp;esrc=s&amp;sa=U&amp;ei=Xhs2VYawBIXHmAXV54BA&amp;ved=0CBkQ9QEwAg&amp;sig2=LodcNlaV4LsgyJjsEomNUQ&amp;usg=AFQjCNHmmu0Go4OFYCri94Ndm0CyU-dvNg" TargetMode="External"/><Relationship Id="rId72" Type="http://schemas.openxmlformats.org/officeDocument/2006/relationships/image" Target="../media/image101.png"/><Relationship Id="rId3" Type="http://schemas.openxmlformats.org/officeDocument/2006/relationships/image" Target="../media/image53.jpe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1.png"/><Relationship Id="rId33" Type="http://schemas.openxmlformats.org/officeDocument/2006/relationships/image" Target="../media/image75.jpeg"/><Relationship Id="rId38" Type="http://schemas.openxmlformats.org/officeDocument/2006/relationships/image" Target="../media/image80.png"/><Relationship Id="rId46" Type="http://schemas.openxmlformats.org/officeDocument/2006/relationships/image" Target="../media/image88.png"/><Relationship Id="rId59" Type="http://schemas.openxmlformats.org/officeDocument/2006/relationships/hyperlink" Target="http://www.google.com.hk/url?url=http://www.coface.com.hk/&amp;rct=j&amp;frm=1&amp;q=&amp;esrc=s&amp;sa=U&amp;ei=DBw2VcyKHsPRmwWGzYDgCA&amp;ved=0CBUQ9QEwAA&amp;sig2=8sku_t1GYzy-1NArKxyBCw&amp;usg=AFQjCNEQBeRHR9Tc1PWSidoxAca1kKVN-A" TargetMode="External"/><Relationship Id="rId67" Type="http://schemas.openxmlformats.org/officeDocument/2006/relationships/hyperlink" Target="http://www.google.com.hk/url?url=http://exim.hu/&amp;rct=j&amp;frm=1&amp;q=&amp;esrc=s&amp;sa=U&amp;ei=P303Vcy7E-OhmQXFk4Aw&amp;ved=0CBUQ9QEwAA&amp;sig2=rPJpifvYfPRwwowUiFTuZQ&amp;usg=AFQjCNF2DqYbVLHhkorbHxqGz_BnXpQG7A" TargetMode="External"/><Relationship Id="rId20" Type="http://schemas.openxmlformats.org/officeDocument/2006/relationships/hyperlink" Target="http://www.google.com.hk/url?url=http://en.wikipedia.org/wiki/Union_Jack&amp;rct=j&amp;frm=1&amp;q=&amp;esrc=s&amp;sa=U&amp;ei=jCM2VdirKOKymAWXwoGgBA&amp;ved=0CBUQ9QEwAA&amp;sig2=RjVPXhsxWadbpHsKAUkiWw&amp;usg=AFQjCNE8ed8tWWdG8_XD1GDCpvakPE0DVA" TargetMode="External"/><Relationship Id="rId41" Type="http://schemas.openxmlformats.org/officeDocument/2006/relationships/image" Target="../media/image83.png"/><Relationship Id="rId54" Type="http://schemas.openxmlformats.org/officeDocument/2006/relationships/image" Target="../media/image92.jpeg"/><Relationship Id="rId62" Type="http://schemas.openxmlformats.org/officeDocument/2006/relationships/image" Target="../media/image96.png"/><Relationship Id="rId70" Type="http://schemas.openxmlformats.org/officeDocument/2006/relationships/image" Target="../media/image100.jpeg"/><Relationship Id="rId75" Type="http://schemas.openxmlformats.org/officeDocument/2006/relationships/hyperlink" Target="http://www.google.com.hk/url?url=http://www.crwflags.com/fotw/flags/pl-xx.html&amp;rct=j&amp;frm=1&amp;q=&amp;esrc=s&amp;sa=U&amp;ei=1343Vc_IFsPW8gXC44GIDw&amp;ved=0CCEQ9QEwBg&amp;sig2=IK34NcU9x4kKR9RaPm6T-A&amp;usg=AFQjCNHEVjUJKq2XEl-hK1M13ba___MOlA" TargetMode="External"/><Relationship Id="rId1" Type="http://schemas.openxmlformats.org/officeDocument/2006/relationships/slideLayout" Target="../slideLayouts/slideLayout15.xml"/><Relationship Id="rId6" Type="http://schemas.openxmlformats.org/officeDocument/2006/relationships/image" Target="../media/image56.jpeg"/><Relationship Id="rId15" Type="http://schemas.openxmlformats.org/officeDocument/2006/relationships/image" Target="../media/image65.jpeg"/><Relationship Id="rId23" Type="http://schemas.openxmlformats.org/officeDocument/2006/relationships/image" Target="../media/image70.png"/><Relationship Id="rId28" Type="http://schemas.openxmlformats.org/officeDocument/2006/relationships/hyperlink" Target="http://www.google.com.hk/url?url=http://en.wikipedia.org/wiki/Flag_of_China&amp;rct=j&amp;frm=1&amp;q=&amp;esrc=s&amp;sa=U&amp;ei=ET43Ve6UJoOMmwWqzoD4DQ&amp;ved=0CBUQ9QEwAA&amp;sig2=yIh7IlCJOs5WY2gualZ3KQ&amp;usg=AFQjCNHKFB6I0b-PdijQ6CsXh_xF3knNLg" TargetMode="External"/><Relationship Id="rId36" Type="http://schemas.openxmlformats.org/officeDocument/2006/relationships/image" Target="../media/image78.png"/><Relationship Id="rId49" Type="http://schemas.openxmlformats.org/officeDocument/2006/relationships/hyperlink" Target="http://www.google.com.hk/url?url=http://www.egap.cz/o-spolecnosti/logo-a-fotografie/index.php&amp;rct=j&amp;frm=1&amp;q=&amp;esrc=s&amp;sa=U&amp;ei=QRs2VbaNKuK0mAW904Fw&amp;ved=0CBkQ9QEwAg&amp;sig2=4-CvQyDU3nPju3Gf0e3iWg&amp;usg=AFQjCNHHEk9Z8nwehXEo1nmlimgkLJzRYQ" TargetMode="External"/><Relationship Id="rId57" Type="http://schemas.openxmlformats.org/officeDocument/2006/relationships/hyperlink" Target="https://www.google.com.hk/url?url=https://gmkfreelogos.com/48525-Ducroire.html&amp;rct=j&amp;frm=1&amp;q=&amp;esrc=s&amp;sa=U&amp;ei=7hs2VcmbCOLCmAXBpYEg&amp;ved=0CBcQ9QEwAQ&amp;sig2=rFNOqXrfmTEFG6Kb-sc1iw&amp;usg=AFQjCNG_BYyVcNPSJoYYLlCERva8XdRfc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7.xml"/></Relationships>
</file>

<file path=ppt/slides/_rels/slide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ctrTitle"/>
          </p:nvPr>
        </p:nvSpPr>
        <p:spPr>
          <a:xfrm>
            <a:off x="471350" y="4344996"/>
            <a:ext cx="8813800"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i="1" dirty="0">
                <a:cs typeface="Arial" pitchFamily="34" charset="0"/>
              </a:rPr>
              <a:t>“Making Colombo a Globally Competitive City</a:t>
            </a:r>
            <a:r>
              <a:rPr lang="en-US" i="1" dirty="0" smtClean="0">
                <a:cs typeface="Arial" pitchFamily="34" charset="0"/>
              </a:rPr>
              <a:t>”</a:t>
            </a:r>
            <a:br>
              <a:rPr lang="en-US" i="1" dirty="0" smtClean="0">
                <a:cs typeface="Arial" pitchFamily="34" charset="0"/>
              </a:rPr>
            </a:br>
            <a:r>
              <a:rPr lang="en-US" b="0" dirty="0" smtClean="0">
                <a:cs typeface="Arial" pitchFamily="34" charset="0"/>
              </a:rPr>
              <a:t>The Case for ECA Financing</a:t>
            </a:r>
            <a:endParaRPr lang="en-GB" b="0" dirty="0">
              <a:cs typeface="Arial" pitchFamily="34" charset="0"/>
            </a:endParaRPr>
          </a:p>
        </p:txBody>
      </p:sp>
      <p:sp>
        <p:nvSpPr>
          <p:cNvPr id="7" name="Rectangle 4"/>
          <p:cNvSpPr>
            <a:spLocks noGrp="1" noChangeArrowheads="1"/>
          </p:cNvSpPr>
          <p:nvPr>
            <p:ph type="subTitle" idx="1"/>
          </p:nvPr>
        </p:nvSpPr>
        <p:spPr>
          <a:xfrm>
            <a:off x="471350" y="5352287"/>
            <a:ext cx="9504608" cy="7202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dirty="0" smtClean="0">
              <a:cs typeface="Arial" pitchFamily="34" charset="0"/>
            </a:endParaRPr>
          </a:p>
          <a:p>
            <a:r>
              <a:rPr lang="en-US" sz="2000" b="1" dirty="0" smtClean="0">
                <a:cs typeface="Arial" pitchFamily="34" charset="0"/>
              </a:rPr>
              <a:t>HSBC </a:t>
            </a:r>
            <a:r>
              <a:rPr lang="en-US" sz="2000" b="1" dirty="0">
                <a:cs typeface="Arial" pitchFamily="34" charset="0"/>
              </a:rPr>
              <a:t>Project and Export Finance</a:t>
            </a:r>
            <a:endParaRPr lang="en-GB" sz="2000" b="1" i="1" dirty="0"/>
          </a:p>
        </p:txBody>
      </p:sp>
      <p:sp>
        <p:nvSpPr>
          <p:cNvPr id="8" name="Rectangle 5"/>
          <p:cNvSpPr>
            <a:spLocks noChangeArrowheads="1"/>
          </p:cNvSpPr>
          <p:nvPr/>
        </p:nvSpPr>
        <p:spPr bwMode="auto">
          <a:xfrm>
            <a:off x="471350" y="6065596"/>
            <a:ext cx="2447826"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899743"/>
            <a:r>
              <a:rPr lang="en-GB" dirty="0"/>
              <a:t>Date: </a:t>
            </a:r>
            <a:r>
              <a:rPr lang="en-GB" dirty="0" smtClean="0"/>
              <a:t>4 November 2015</a:t>
            </a:r>
            <a:endParaRPr lang="en-GB" dirty="0"/>
          </a:p>
        </p:txBody>
      </p:sp>
      <p:sp>
        <p:nvSpPr>
          <p:cNvPr id="5" name="Footer Placeholder 4"/>
          <p:cNvSpPr>
            <a:spLocks noGrp="1"/>
          </p:cNvSpPr>
          <p:nvPr>
            <p:ph type="ftr" sz="quarter" idx="12"/>
          </p:nvPr>
        </p:nvSpPr>
        <p:spPr/>
        <p:txBody>
          <a:bodyPr/>
          <a:lstStyle/>
          <a:p>
            <a:r>
              <a:rPr lang="en-US" smtClean="0"/>
              <a:t>PUBLIC</a:t>
            </a:r>
            <a:endParaRPr lang="en-US" dirty="0"/>
          </a:p>
        </p:txBody>
      </p:sp>
    </p:spTree>
    <p:extLst>
      <p:ext uri="{BB962C8B-B14F-4D97-AF65-F5344CB8AC3E}">
        <p14:creationId xmlns:p14="http://schemas.microsoft.com/office/powerpoint/2010/main" val="3666950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85"/>
          <p:cNvSpPr>
            <a:spLocks noGrp="1" noChangeArrowheads="1"/>
          </p:cNvSpPr>
          <p:nvPr>
            <p:ph type="ftr" sz="quarter" idx="10"/>
          </p:nvPr>
        </p:nvSpPr>
        <p:spPr>
          <a:xfrm>
            <a:off x="9262728" y="6769101"/>
            <a:ext cx="527387" cy="169203"/>
          </a:xfrm>
          <a:noFill/>
        </p:spPr>
        <p:txBody>
          <a:bodyPr/>
          <a:lstStyle>
            <a:lvl1pPr algn="l" defTabSz="898525">
              <a:spcBef>
                <a:spcPct val="20000"/>
              </a:spcBef>
              <a:buClr>
                <a:schemeClr val="tx2"/>
              </a:buClr>
              <a:buFont typeface="Symbol" pitchFamily="18" charset="2"/>
              <a:buChar char="·"/>
              <a:defRPr sz="1700">
                <a:solidFill>
                  <a:schemeClr val="tx1"/>
                </a:solidFill>
                <a:latin typeface="Arial" charset="0"/>
                <a:cs typeface="Arial" charset="0"/>
              </a:defRPr>
            </a:lvl1pPr>
            <a:lvl2pPr marL="741363" indent="-284163" algn="l" defTabSz="898525">
              <a:spcBef>
                <a:spcPct val="20000"/>
              </a:spcBef>
              <a:buClr>
                <a:schemeClr val="tx2"/>
              </a:buClr>
              <a:buChar char="–"/>
              <a:defRPr sz="1400">
                <a:solidFill>
                  <a:schemeClr val="tx1"/>
                </a:solidFill>
                <a:latin typeface="Arial" charset="0"/>
                <a:cs typeface="Arial" charset="0"/>
              </a:defRPr>
            </a:lvl2pPr>
            <a:lvl3pPr marL="1139825" indent="-227013" algn="l" defTabSz="898525">
              <a:spcBef>
                <a:spcPct val="20000"/>
              </a:spcBef>
              <a:buClr>
                <a:schemeClr val="tx2"/>
              </a:buClr>
              <a:buChar char="–"/>
              <a:defRPr sz="1200">
                <a:solidFill>
                  <a:schemeClr val="tx1"/>
                </a:solidFill>
                <a:latin typeface="Arial" charset="0"/>
                <a:cs typeface="Arial" charset="0"/>
              </a:defRPr>
            </a:lvl3pPr>
            <a:lvl4pPr marL="1597025" indent="-227013" algn="l" defTabSz="898525">
              <a:spcBef>
                <a:spcPct val="20000"/>
              </a:spcBef>
              <a:buClr>
                <a:schemeClr val="tx2"/>
              </a:buClr>
              <a:buChar char="–"/>
              <a:defRPr sz="1000">
                <a:solidFill>
                  <a:schemeClr val="tx1"/>
                </a:solidFill>
                <a:latin typeface="Arial" charset="0"/>
                <a:cs typeface="Arial" charset="0"/>
              </a:defRPr>
            </a:lvl4pPr>
            <a:lvl5pPr marL="2052638" indent="-227013" algn="l" defTabSz="1162050">
              <a:spcBef>
                <a:spcPct val="20000"/>
              </a:spcBef>
              <a:buClr>
                <a:schemeClr val="tx2"/>
              </a:buClr>
              <a:buFont typeface="Times New Roman" pitchFamily="18" charset="0"/>
              <a:buChar char="–"/>
              <a:defRPr sz="900">
                <a:solidFill>
                  <a:schemeClr val="tx1"/>
                </a:solidFill>
                <a:latin typeface="Arial" charset="0"/>
                <a:cs typeface="Arial" charset="0"/>
              </a:defRPr>
            </a:lvl5pPr>
            <a:lvl6pPr marL="25098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6pPr>
            <a:lvl7pPr marL="29670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7pPr>
            <a:lvl8pPr marL="34242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8pPr>
            <a:lvl9pPr marL="38814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9pPr>
          </a:lstStyle>
          <a:p>
            <a:pPr algn="r">
              <a:spcBef>
                <a:spcPct val="0"/>
              </a:spcBef>
              <a:buClrTx/>
              <a:buFontTx/>
              <a:buNone/>
            </a:pPr>
            <a:r>
              <a:rPr lang="en-GB" altLang="en-US" sz="1100" smtClean="0">
                <a:solidFill>
                  <a:srgbClr val="A5A6A9"/>
                </a:solidFill>
              </a:rPr>
              <a:t>PUBLIC</a:t>
            </a:r>
          </a:p>
        </p:txBody>
      </p:sp>
      <p:sp>
        <p:nvSpPr>
          <p:cNvPr id="125955" name="Rectangle 2"/>
          <p:cNvSpPr>
            <a:spLocks noGrp="1" noChangeArrowheads="1"/>
          </p:cNvSpPr>
          <p:nvPr>
            <p:ph type="title"/>
          </p:nvPr>
        </p:nvSpPr>
        <p:spPr/>
        <p:txBody>
          <a:bodyPr/>
          <a:lstStyle/>
          <a:p>
            <a:r>
              <a:rPr lang="en-US" altLang="en-US" smtClean="0"/>
              <a:t>West Coast Power Limited </a:t>
            </a:r>
            <a:br>
              <a:rPr lang="en-US" altLang="en-US" smtClean="0"/>
            </a:br>
            <a:r>
              <a:rPr lang="en-US" altLang="en-US" smtClean="0">
                <a:solidFill>
                  <a:srgbClr val="626469"/>
                </a:solidFill>
              </a:rPr>
              <a:t>300MW Combined Cycle Power Plant</a:t>
            </a:r>
          </a:p>
        </p:txBody>
      </p:sp>
      <p:sp>
        <p:nvSpPr>
          <p:cNvPr id="125956" name="Rectangle 13"/>
          <p:cNvSpPr>
            <a:spLocks noChangeArrowheads="1"/>
          </p:cNvSpPr>
          <p:nvPr/>
        </p:nvSpPr>
        <p:spPr bwMode="auto">
          <a:xfrm>
            <a:off x="576265" y="1392238"/>
            <a:ext cx="2376487" cy="2519362"/>
          </a:xfrm>
          <a:prstGeom prst="rect">
            <a:avLst/>
          </a:prstGeom>
          <a:solidFill>
            <a:schemeClr val="bg1"/>
          </a:solidFill>
          <a:ln w="6350">
            <a:solidFill>
              <a:srgbClr val="626469"/>
            </a:solidFill>
            <a:miter lim="800000"/>
            <a:headEnd/>
            <a:tailEnd/>
          </a:ln>
          <a:effectLst>
            <a:outerShdw dist="53882" dir="8100000" algn="ctr" rotWithShape="0">
              <a:schemeClr val="bg2"/>
            </a:outerShdw>
          </a:effectLst>
        </p:spPr>
        <p:txBody>
          <a:bodyPr lIns="218599" tIns="35931" rIns="107789" bIns="0"/>
          <a:lstStyle>
            <a:lvl1pPr defTabSz="1168400">
              <a:tabLst>
                <a:tab pos="1944688" algn="r"/>
              </a:tabLst>
              <a:defRPr sz="1200" b="1">
                <a:solidFill>
                  <a:schemeClr val="tx1"/>
                </a:solidFill>
                <a:latin typeface="Arial" charset="0"/>
                <a:cs typeface="Arial" charset="0"/>
              </a:defRPr>
            </a:lvl1pPr>
            <a:lvl2pPr marL="742950" indent="-285750" defTabSz="1168400">
              <a:tabLst>
                <a:tab pos="1944688" algn="r"/>
              </a:tabLst>
              <a:defRPr sz="1200" b="1">
                <a:solidFill>
                  <a:schemeClr val="tx1"/>
                </a:solidFill>
                <a:latin typeface="Arial" charset="0"/>
                <a:cs typeface="Arial" charset="0"/>
              </a:defRPr>
            </a:lvl2pPr>
            <a:lvl3pPr marL="1143000" indent="-228600" defTabSz="1168400">
              <a:tabLst>
                <a:tab pos="1944688" algn="r"/>
              </a:tabLst>
              <a:defRPr sz="1200" b="1">
                <a:solidFill>
                  <a:schemeClr val="tx1"/>
                </a:solidFill>
                <a:latin typeface="Arial" charset="0"/>
                <a:cs typeface="Arial" charset="0"/>
              </a:defRPr>
            </a:lvl3pPr>
            <a:lvl4pPr marL="1600200" indent="-228600" defTabSz="1168400">
              <a:tabLst>
                <a:tab pos="1944688" algn="r"/>
              </a:tabLst>
              <a:defRPr sz="1200" b="1">
                <a:solidFill>
                  <a:schemeClr val="tx1"/>
                </a:solidFill>
                <a:latin typeface="Arial" charset="0"/>
                <a:cs typeface="Arial" charset="0"/>
              </a:defRPr>
            </a:lvl4pPr>
            <a:lvl5pPr marL="2057400" indent="-228600" defTabSz="1168400">
              <a:tabLst>
                <a:tab pos="1944688" algn="r"/>
              </a:tabLst>
              <a:defRPr sz="1200" b="1">
                <a:solidFill>
                  <a:schemeClr val="tx1"/>
                </a:solidFill>
                <a:latin typeface="Arial" charset="0"/>
                <a:cs typeface="Arial" charset="0"/>
              </a:defRPr>
            </a:lvl5pPr>
            <a:lvl6pPr marL="2514600" indent="-228600" algn="ctr" defTabSz="1168400" eaLnBrk="0" fontAlgn="base" hangingPunct="0">
              <a:spcBef>
                <a:spcPct val="0"/>
              </a:spcBef>
              <a:spcAft>
                <a:spcPct val="0"/>
              </a:spcAft>
              <a:tabLst>
                <a:tab pos="1944688" algn="r"/>
              </a:tabLst>
              <a:defRPr sz="1200" b="1">
                <a:solidFill>
                  <a:schemeClr val="tx1"/>
                </a:solidFill>
                <a:latin typeface="Arial" charset="0"/>
                <a:cs typeface="Arial" charset="0"/>
              </a:defRPr>
            </a:lvl6pPr>
            <a:lvl7pPr marL="2971800" indent="-228600" algn="ctr" defTabSz="1168400" eaLnBrk="0" fontAlgn="base" hangingPunct="0">
              <a:spcBef>
                <a:spcPct val="0"/>
              </a:spcBef>
              <a:spcAft>
                <a:spcPct val="0"/>
              </a:spcAft>
              <a:tabLst>
                <a:tab pos="1944688" algn="r"/>
              </a:tabLst>
              <a:defRPr sz="1200" b="1">
                <a:solidFill>
                  <a:schemeClr val="tx1"/>
                </a:solidFill>
                <a:latin typeface="Arial" charset="0"/>
                <a:cs typeface="Arial" charset="0"/>
              </a:defRPr>
            </a:lvl7pPr>
            <a:lvl8pPr marL="3429000" indent="-228600" algn="ctr" defTabSz="1168400" eaLnBrk="0" fontAlgn="base" hangingPunct="0">
              <a:spcBef>
                <a:spcPct val="0"/>
              </a:spcBef>
              <a:spcAft>
                <a:spcPct val="0"/>
              </a:spcAft>
              <a:tabLst>
                <a:tab pos="1944688" algn="r"/>
              </a:tabLst>
              <a:defRPr sz="1200" b="1">
                <a:solidFill>
                  <a:schemeClr val="tx1"/>
                </a:solidFill>
                <a:latin typeface="Arial" charset="0"/>
                <a:cs typeface="Arial" charset="0"/>
              </a:defRPr>
            </a:lvl8pPr>
            <a:lvl9pPr marL="3886200" indent="-228600" algn="ctr" defTabSz="1168400" eaLnBrk="0" fontAlgn="base" hangingPunct="0">
              <a:spcBef>
                <a:spcPct val="0"/>
              </a:spcBef>
              <a:spcAft>
                <a:spcPct val="0"/>
              </a:spcAft>
              <a:tabLst>
                <a:tab pos="1944688" algn="r"/>
              </a:tabLst>
              <a:defRPr sz="1200" b="1">
                <a:solidFill>
                  <a:schemeClr val="tx1"/>
                </a:solidFill>
                <a:latin typeface="Arial" charset="0"/>
                <a:cs typeface="Arial" charset="0"/>
              </a:defRPr>
            </a:lvl9pPr>
          </a:lstStyle>
          <a:p>
            <a:pPr algn="l">
              <a:buClr>
                <a:srgbClr val="194173"/>
              </a:buClr>
              <a:buFont typeface="Symbol" pitchFamily="18" charset="2"/>
              <a:buNone/>
            </a:pPr>
            <a:r>
              <a:rPr lang="en-US" altLang="en-US" sz="800" b="0" smtClean="0">
                <a:solidFill>
                  <a:srgbClr val="000000"/>
                </a:solidFill>
              </a:rPr>
              <a:t>December 2007	</a:t>
            </a: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r>
              <a:rPr lang="en-US" altLang="en-US" sz="800" b="0" smtClean="0">
                <a:solidFill>
                  <a:srgbClr val="000000"/>
                </a:solidFill>
              </a:rPr>
              <a:t>West Coast Power Limited</a:t>
            </a: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r>
              <a:rPr lang="en-US" altLang="en-US" sz="800" b="0" smtClean="0">
                <a:solidFill>
                  <a:srgbClr val="000000"/>
                </a:solidFill>
              </a:rPr>
              <a:t>EUR152,000,000 </a:t>
            </a: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r>
              <a:rPr lang="en-US" altLang="en-US" sz="800" b="0" smtClean="0">
                <a:solidFill>
                  <a:srgbClr val="000000"/>
                </a:solidFill>
              </a:rPr>
              <a:t>300MW Combined Cycle Power Plant</a:t>
            </a: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r>
              <a:rPr lang="en-US" altLang="en-US" sz="800" b="0" smtClean="0">
                <a:solidFill>
                  <a:srgbClr val="000000"/>
                </a:solidFill>
              </a:rPr>
              <a:t>Sole Mandated Lead Arranger</a:t>
            </a:r>
          </a:p>
          <a:p>
            <a:pPr algn="l">
              <a:buClr>
                <a:srgbClr val="194173"/>
              </a:buClr>
              <a:buFont typeface="Symbol" pitchFamily="18" charset="2"/>
              <a:buNone/>
            </a:pPr>
            <a:r>
              <a:rPr lang="en-US" altLang="en-US" sz="800" b="0" smtClean="0">
                <a:solidFill>
                  <a:srgbClr val="000000"/>
                </a:solidFill>
              </a:rPr>
              <a:t>Lender, Facility Agent, Security Agent</a:t>
            </a:r>
          </a:p>
          <a:p>
            <a:pPr algn="l">
              <a:buClr>
                <a:srgbClr val="194173"/>
              </a:buClr>
              <a:buFont typeface="Symbol" pitchFamily="18" charset="2"/>
              <a:buNone/>
            </a:pPr>
            <a:endParaRPr lang="en-US" altLang="en-US" sz="800" b="0" smtClean="0">
              <a:solidFill>
                <a:srgbClr val="000000"/>
              </a:solidFill>
            </a:endParaRPr>
          </a:p>
          <a:p>
            <a:pPr algn="l">
              <a:buClr>
                <a:srgbClr val="194173"/>
              </a:buClr>
              <a:buFont typeface="Symbol" pitchFamily="18" charset="2"/>
              <a:buNone/>
            </a:pPr>
            <a:r>
              <a:rPr lang="en-US" altLang="en-US" sz="800" b="0" smtClean="0">
                <a:solidFill>
                  <a:srgbClr val="000000"/>
                </a:solidFill>
              </a:rPr>
              <a:t>Export Credit Support From: COFACE, US Ex-Im Bank, Hermes, OeKB, Atradius, SACE and Kuke</a:t>
            </a:r>
          </a:p>
        </p:txBody>
      </p:sp>
      <p:grpSp>
        <p:nvGrpSpPr>
          <p:cNvPr id="125957" name="Group 4"/>
          <p:cNvGrpSpPr>
            <a:grpSpLocks/>
          </p:cNvGrpSpPr>
          <p:nvPr/>
        </p:nvGrpSpPr>
        <p:grpSpPr bwMode="auto">
          <a:xfrm>
            <a:off x="3341688" y="1392239"/>
            <a:ext cx="6451600" cy="3629025"/>
            <a:chOff x="2105" y="877"/>
            <a:chExt cx="4064" cy="2286"/>
          </a:xfrm>
        </p:grpSpPr>
        <p:sp>
          <p:nvSpPr>
            <p:cNvPr id="125991" name="Text Box 5"/>
            <p:cNvSpPr txBox="1">
              <a:spLocks noChangeArrowheads="1"/>
            </p:cNvSpPr>
            <p:nvPr/>
          </p:nvSpPr>
          <p:spPr bwMode="auto">
            <a:xfrm>
              <a:off x="2105" y="1053"/>
              <a:ext cx="4064" cy="2110"/>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73038" indent="-173038" algn="l" defTabSz="901700">
                <a:spcBef>
                  <a:spcPct val="20000"/>
                </a:spcBef>
                <a:buClr>
                  <a:schemeClr val="tx2"/>
                </a:buClr>
                <a:buFont typeface="Symbol" pitchFamily="18" charset="2"/>
                <a:buChar char="·"/>
                <a:tabLst>
                  <a:tab pos="173038" algn="l"/>
                  <a:tab pos="344488" algn="l"/>
                </a:tabLst>
                <a:defRPr sz="1700">
                  <a:solidFill>
                    <a:schemeClr val="tx1"/>
                  </a:solidFill>
                  <a:latin typeface="Arial" charset="0"/>
                  <a:cs typeface="Arial" charset="0"/>
                </a:defRPr>
              </a:lvl1pPr>
              <a:lvl2pPr marL="742950" indent="-285750" algn="l" defTabSz="901700">
                <a:spcBef>
                  <a:spcPct val="20000"/>
                </a:spcBef>
                <a:buClr>
                  <a:schemeClr val="tx2"/>
                </a:buClr>
                <a:buChar char="–"/>
                <a:tabLst>
                  <a:tab pos="173038" algn="l"/>
                  <a:tab pos="344488" algn="l"/>
                </a:tabLst>
                <a:defRPr sz="1400">
                  <a:solidFill>
                    <a:schemeClr val="tx1"/>
                  </a:solidFill>
                  <a:latin typeface="Arial" charset="0"/>
                  <a:cs typeface="Arial" charset="0"/>
                </a:defRPr>
              </a:lvl2pPr>
              <a:lvl3pPr marL="1143000" indent="-228600" algn="l" defTabSz="901700">
                <a:spcBef>
                  <a:spcPct val="20000"/>
                </a:spcBef>
                <a:buClr>
                  <a:schemeClr val="tx2"/>
                </a:buClr>
                <a:buChar char="–"/>
                <a:tabLst>
                  <a:tab pos="173038" algn="l"/>
                  <a:tab pos="344488" algn="l"/>
                </a:tabLst>
                <a:defRPr sz="1200">
                  <a:solidFill>
                    <a:schemeClr val="tx1"/>
                  </a:solidFill>
                  <a:latin typeface="Arial" charset="0"/>
                  <a:cs typeface="Arial" charset="0"/>
                </a:defRPr>
              </a:lvl3pPr>
              <a:lvl4pPr marL="1600200" indent="-228600" algn="l" defTabSz="901700">
                <a:spcBef>
                  <a:spcPct val="20000"/>
                </a:spcBef>
                <a:buClr>
                  <a:schemeClr val="tx2"/>
                </a:buClr>
                <a:buChar char="–"/>
                <a:tabLst>
                  <a:tab pos="173038" algn="l"/>
                  <a:tab pos="344488" algn="l"/>
                </a:tabLst>
                <a:defRPr sz="1000">
                  <a:solidFill>
                    <a:schemeClr val="tx1"/>
                  </a:solidFill>
                  <a:latin typeface="Arial" charset="0"/>
                  <a:cs typeface="Arial" charset="0"/>
                </a:defRPr>
              </a:lvl4pPr>
              <a:lvl5pPr marL="2057400" indent="-228600" algn="l" defTabSz="901700">
                <a:spcBef>
                  <a:spcPct val="20000"/>
                </a:spcBef>
                <a:buClr>
                  <a:schemeClr val="tx2"/>
                </a:buClr>
                <a:buFont typeface="Times New Roman" pitchFamily="18" charset="0"/>
                <a:buChar char="–"/>
                <a:tabLst>
                  <a:tab pos="173038" algn="l"/>
                  <a:tab pos="344488" algn="l"/>
                </a:tabLst>
                <a:defRPr sz="900">
                  <a:solidFill>
                    <a:schemeClr val="tx1"/>
                  </a:solidFill>
                  <a:latin typeface="Arial" charset="0"/>
                  <a:cs typeface="Arial" charset="0"/>
                </a:defRPr>
              </a:lvl5pPr>
              <a:lvl6pPr marL="2514600" indent="-228600" defTabSz="901700" eaLnBrk="0" fontAlgn="base" hangingPunct="0">
                <a:spcBef>
                  <a:spcPct val="20000"/>
                </a:spcBef>
                <a:spcAft>
                  <a:spcPct val="0"/>
                </a:spcAft>
                <a:buClr>
                  <a:schemeClr val="tx2"/>
                </a:buClr>
                <a:buFont typeface="Times New Roman" pitchFamily="18" charset="0"/>
                <a:buChar char="–"/>
                <a:tabLst>
                  <a:tab pos="173038" algn="l"/>
                  <a:tab pos="344488" algn="l"/>
                </a:tabLst>
                <a:defRPr sz="900">
                  <a:solidFill>
                    <a:schemeClr val="tx1"/>
                  </a:solidFill>
                  <a:latin typeface="Arial" charset="0"/>
                  <a:cs typeface="Arial" charset="0"/>
                </a:defRPr>
              </a:lvl6pPr>
              <a:lvl7pPr marL="2971800" indent="-228600" defTabSz="901700" eaLnBrk="0" fontAlgn="base" hangingPunct="0">
                <a:spcBef>
                  <a:spcPct val="20000"/>
                </a:spcBef>
                <a:spcAft>
                  <a:spcPct val="0"/>
                </a:spcAft>
                <a:buClr>
                  <a:schemeClr val="tx2"/>
                </a:buClr>
                <a:buFont typeface="Times New Roman" pitchFamily="18" charset="0"/>
                <a:buChar char="–"/>
                <a:tabLst>
                  <a:tab pos="173038" algn="l"/>
                  <a:tab pos="344488" algn="l"/>
                </a:tabLst>
                <a:defRPr sz="900">
                  <a:solidFill>
                    <a:schemeClr val="tx1"/>
                  </a:solidFill>
                  <a:latin typeface="Arial" charset="0"/>
                  <a:cs typeface="Arial" charset="0"/>
                </a:defRPr>
              </a:lvl7pPr>
              <a:lvl8pPr marL="3429000" indent="-228600" defTabSz="901700" eaLnBrk="0" fontAlgn="base" hangingPunct="0">
                <a:spcBef>
                  <a:spcPct val="20000"/>
                </a:spcBef>
                <a:spcAft>
                  <a:spcPct val="0"/>
                </a:spcAft>
                <a:buClr>
                  <a:schemeClr val="tx2"/>
                </a:buClr>
                <a:buFont typeface="Times New Roman" pitchFamily="18" charset="0"/>
                <a:buChar char="–"/>
                <a:tabLst>
                  <a:tab pos="173038" algn="l"/>
                  <a:tab pos="344488" algn="l"/>
                </a:tabLst>
                <a:defRPr sz="900">
                  <a:solidFill>
                    <a:schemeClr val="tx1"/>
                  </a:solidFill>
                  <a:latin typeface="Arial" charset="0"/>
                  <a:cs typeface="Arial" charset="0"/>
                </a:defRPr>
              </a:lvl8pPr>
              <a:lvl9pPr marL="3886200" indent="-228600" defTabSz="901700" eaLnBrk="0" fontAlgn="base" hangingPunct="0">
                <a:spcBef>
                  <a:spcPct val="20000"/>
                </a:spcBef>
                <a:spcAft>
                  <a:spcPct val="0"/>
                </a:spcAft>
                <a:buClr>
                  <a:schemeClr val="tx2"/>
                </a:buClr>
                <a:buFont typeface="Times New Roman" pitchFamily="18" charset="0"/>
                <a:buChar char="–"/>
                <a:tabLst>
                  <a:tab pos="173038" algn="l"/>
                  <a:tab pos="344488" algn="l"/>
                </a:tabLst>
                <a:defRPr sz="900">
                  <a:solidFill>
                    <a:schemeClr val="tx1"/>
                  </a:solidFill>
                  <a:latin typeface="Arial" charset="0"/>
                  <a:cs typeface="Arial" charset="0"/>
                </a:defRPr>
              </a:lvl9pPr>
            </a:lstStyle>
            <a:p>
              <a:pPr>
                <a:lnSpc>
                  <a:spcPct val="105000"/>
                </a:lnSpc>
                <a:buClr>
                  <a:srgbClr val="FF0000"/>
                </a:buClr>
              </a:pPr>
              <a:r>
                <a:rPr lang="en-US" altLang="en-US" sz="1000" b="0" smtClean="0">
                  <a:solidFill>
                    <a:srgbClr val="000000"/>
                  </a:solidFill>
                </a:rPr>
                <a:t>The largest IPP in Sri Lanka with strong Government support from the Sponsors – Government of Sri Lanka, Lakdhanavi Limited, Lanka Electricity Company Limited and the Employees Provident Fund</a:t>
              </a:r>
            </a:p>
            <a:p>
              <a:pPr>
                <a:lnSpc>
                  <a:spcPct val="105000"/>
                </a:lnSpc>
                <a:buClr>
                  <a:srgbClr val="FF0000"/>
                </a:buClr>
              </a:pPr>
              <a:endParaRPr lang="en-US" altLang="en-US" sz="800" b="0" smtClean="0">
                <a:solidFill>
                  <a:srgbClr val="000000"/>
                </a:solidFill>
              </a:endParaRPr>
            </a:p>
            <a:p>
              <a:pPr>
                <a:lnSpc>
                  <a:spcPct val="105000"/>
                </a:lnSpc>
                <a:buClr>
                  <a:srgbClr val="FF0000"/>
                </a:buClr>
              </a:pPr>
              <a:r>
                <a:rPr lang="en-US" altLang="en-US" sz="1000" b="0" smtClean="0">
                  <a:solidFill>
                    <a:srgbClr val="000000"/>
                  </a:solidFill>
                </a:rPr>
                <a:t>The project is being funded by 30% equity and 70% bank debt. HSBC acted as Sole Mandated Lead Arranger and successfully raised EUR 152m from the ECAs and the commercial bank market</a:t>
              </a:r>
            </a:p>
            <a:p>
              <a:pPr>
                <a:lnSpc>
                  <a:spcPct val="105000"/>
                </a:lnSpc>
                <a:buClr>
                  <a:srgbClr val="FF0000"/>
                </a:buClr>
              </a:pPr>
              <a:endParaRPr lang="en-US" altLang="en-US" sz="800" b="0" smtClean="0">
                <a:solidFill>
                  <a:srgbClr val="000000"/>
                </a:solidFill>
              </a:endParaRPr>
            </a:p>
            <a:p>
              <a:pPr>
                <a:lnSpc>
                  <a:spcPct val="105000"/>
                </a:lnSpc>
                <a:buClr>
                  <a:srgbClr val="FF0000"/>
                </a:buClr>
              </a:pPr>
              <a:r>
                <a:rPr lang="en-US" altLang="en-US" sz="1000" b="0" smtClean="0">
                  <a:solidFill>
                    <a:srgbClr val="000000"/>
                  </a:solidFill>
                </a:rPr>
                <a:t>The financing package includes 14-yr ECA supported facilities and a 10-yr Commercial. Seven ECAs involved in the bank debt. New tenor benchmark set in the offshore commercial loan market – the longest tenor ever achieved in Sri Lanka for offshore commercial debt. The debt package represents the largest commercial borrowing in Sri Lanka</a:t>
              </a:r>
            </a:p>
            <a:p>
              <a:pPr>
                <a:lnSpc>
                  <a:spcPct val="105000"/>
                </a:lnSpc>
                <a:buClr>
                  <a:srgbClr val="FF0000"/>
                </a:buClr>
                <a:buFont typeface="Symbol" pitchFamily="18" charset="2"/>
                <a:buNone/>
              </a:pPr>
              <a:r>
                <a:rPr lang="en-US" altLang="en-US" sz="1000" b="0" smtClean="0">
                  <a:solidFill>
                    <a:srgbClr val="000000"/>
                  </a:solidFill>
                </a:rPr>
                <a:t>  </a:t>
              </a:r>
            </a:p>
            <a:p>
              <a:pPr>
                <a:lnSpc>
                  <a:spcPct val="105000"/>
                </a:lnSpc>
                <a:buClr>
                  <a:srgbClr val="FF0000"/>
                </a:buClr>
              </a:pPr>
              <a:r>
                <a:rPr lang="en-US" altLang="en-US" sz="1000" b="0" smtClean="0">
                  <a:solidFill>
                    <a:srgbClr val="000000"/>
                  </a:solidFill>
                </a:rPr>
                <a:t>West Coast Power (Private) Limited acting as Borrower. Ministry of Finance provided a 100% unconditional guarantee for the debt obligations of the Borrower. West Coast Power (Private) Limited entered into a 25-yr PPA with CEB and a 25-yr FSA with CPC</a:t>
              </a:r>
            </a:p>
          </p:txBody>
        </p:sp>
        <p:sp>
          <p:nvSpPr>
            <p:cNvPr id="125992" name="Text Box 6"/>
            <p:cNvSpPr txBox="1">
              <a:spLocks noChangeArrowheads="1"/>
            </p:cNvSpPr>
            <p:nvPr/>
          </p:nvSpPr>
          <p:spPr bwMode="auto">
            <a:xfrm>
              <a:off x="2105" y="877"/>
              <a:ext cx="4064" cy="179"/>
            </a:xfrm>
            <a:prstGeom prst="rect">
              <a:avLst/>
            </a:prstGeom>
            <a:solidFill>
              <a:srgbClr val="62646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rIns="0" bIns="0" anchor="ctr"/>
            <a:lstStyle>
              <a:lvl1pPr algn="l" defTabSz="901700">
                <a:spcBef>
                  <a:spcPct val="20000"/>
                </a:spcBef>
                <a:buClr>
                  <a:schemeClr val="tx2"/>
                </a:buClr>
                <a:buFont typeface="Symbol" pitchFamily="18" charset="2"/>
                <a:buChar char="·"/>
                <a:defRPr sz="1700">
                  <a:solidFill>
                    <a:schemeClr val="tx1"/>
                  </a:solidFill>
                  <a:latin typeface="Arial" charset="0"/>
                  <a:cs typeface="Arial" charset="0"/>
                </a:defRPr>
              </a:lvl1pPr>
              <a:lvl2pPr marL="742950" indent="-285750" algn="l" defTabSz="901700">
                <a:spcBef>
                  <a:spcPct val="20000"/>
                </a:spcBef>
                <a:buClr>
                  <a:schemeClr val="tx2"/>
                </a:buClr>
                <a:buChar char="–"/>
                <a:defRPr sz="1400">
                  <a:solidFill>
                    <a:schemeClr val="tx1"/>
                  </a:solidFill>
                  <a:latin typeface="Arial" charset="0"/>
                  <a:cs typeface="Arial" charset="0"/>
                </a:defRPr>
              </a:lvl2pPr>
              <a:lvl3pPr marL="1143000" indent="-228600" algn="l" defTabSz="901700">
                <a:spcBef>
                  <a:spcPct val="20000"/>
                </a:spcBef>
                <a:buClr>
                  <a:schemeClr val="tx2"/>
                </a:buClr>
                <a:buChar char="–"/>
                <a:defRPr sz="1200">
                  <a:solidFill>
                    <a:schemeClr val="tx1"/>
                  </a:solidFill>
                  <a:latin typeface="Arial" charset="0"/>
                  <a:cs typeface="Arial" charset="0"/>
                </a:defRPr>
              </a:lvl3pPr>
              <a:lvl4pPr marL="1600200" indent="-228600" algn="l" defTabSz="901700">
                <a:spcBef>
                  <a:spcPct val="20000"/>
                </a:spcBef>
                <a:buClr>
                  <a:schemeClr val="tx2"/>
                </a:buClr>
                <a:buChar char="–"/>
                <a:defRPr sz="1000">
                  <a:solidFill>
                    <a:schemeClr val="tx1"/>
                  </a:solidFill>
                  <a:latin typeface="Arial" charset="0"/>
                  <a:cs typeface="Arial" charset="0"/>
                </a:defRPr>
              </a:lvl4pPr>
              <a:lvl5pPr marL="2057400" indent="-228600" algn="l" defTabSz="901700">
                <a:spcBef>
                  <a:spcPct val="20000"/>
                </a:spcBef>
                <a:buClr>
                  <a:schemeClr val="tx2"/>
                </a:buClr>
                <a:buFont typeface="Times New Roman" pitchFamily="18" charset="0"/>
                <a:buChar char="–"/>
                <a:defRPr sz="900">
                  <a:solidFill>
                    <a:schemeClr val="tx1"/>
                  </a:solidFill>
                  <a:latin typeface="Arial" charset="0"/>
                  <a:cs typeface="Arial" charset="0"/>
                </a:defRPr>
              </a:lvl5pPr>
              <a:lvl6pPr marL="2514600" indent="-228600" defTabSz="90170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6pPr>
              <a:lvl7pPr marL="2971800" indent="-228600" defTabSz="90170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7pPr>
              <a:lvl8pPr marL="3429000" indent="-228600" defTabSz="90170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8pPr>
              <a:lvl9pPr marL="3886200" indent="-228600" defTabSz="90170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9pPr>
            </a:lstStyle>
            <a:p>
              <a:pPr>
                <a:spcBef>
                  <a:spcPct val="0"/>
                </a:spcBef>
                <a:buClrTx/>
                <a:buFontTx/>
                <a:buNone/>
              </a:pPr>
              <a:r>
                <a:rPr lang="en-US" altLang="en-US" sz="1200" smtClean="0">
                  <a:solidFill>
                    <a:srgbClr val="FFFFFF"/>
                  </a:solidFill>
                </a:rPr>
                <a:t>Transaction Summary </a:t>
              </a:r>
            </a:p>
          </p:txBody>
        </p:sp>
      </p:grpSp>
      <p:sp>
        <p:nvSpPr>
          <p:cNvPr id="125958" name="AutoShape 8"/>
          <p:cNvSpPr>
            <a:spLocks noChangeArrowheads="1"/>
          </p:cNvSpPr>
          <p:nvPr/>
        </p:nvSpPr>
        <p:spPr bwMode="auto">
          <a:xfrm>
            <a:off x="576263" y="5305426"/>
            <a:ext cx="1600200" cy="1260475"/>
          </a:xfrm>
          <a:prstGeom prst="homePlate">
            <a:avLst>
              <a:gd name="adj" fmla="val 31738"/>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0" rIns="91264" bIns="0"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gn="l">
              <a:lnSpc>
                <a:spcPct val="90000"/>
              </a:lnSpc>
              <a:spcBef>
                <a:spcPct val="50000"/>
              </a:spcBef>
            </a:pPr>
            <a:r>
              <a:rPr lang="en-US" altLang="en-US" sz="1000" smtClean="0">
                <a:solidFill>
                  <a:srgbClr val="FFFFFF"/>
                </a:solidFill>
              </a:rPr>
              <a:t>Summary Terms and Conditions</a:t>
            </a:r>
          </a:p>
        </p:txBody>
      </p:sp>
      <p:pic>
        <p:nvPicPr>
          <p:cNvPr id="125959" name="Picture 15"/>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92163" y="1679575"/>
            <a:ext cx="571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363" y="4314826"/>
            <a:ext cx="482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4200526"/>
            <a:ext cx="311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1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576" r="9779" b="11035"/>
          <a:stretch>
            <a:fillRect/>
          </a:stretch>
        </p:blipFill>
        <p:spPr bwMode="auto">
          <a:xfrm>
            <a:off x="576263" y="4056064"/>
            <a:ext cx="8255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41751" name="Group 55"/>
          <p:cNvGraphicFramePr>
            <a:graphicFrameLocks noGrp="1"/>
          </p:cNvGraphicFramePr>
          <p:nvPr/>
        </p:nvGraphicFramePr>
        <p:xfrm>
          <a:off x="2305050" y="5305425"/>
          <a:ext cx="7488238" cy="1274762"/>
        </p:xfrm>
        <a:graphic>
          <a:graphicData uri="http://schemas.openxmlformats.org/drawingml/2006/table">
            <a:tbl>
              <a:tblPr/>
              <a:tblGrid>
                <a:gridCol w="1111250"/>
                <a:gridCol w="2632075"/>
                <a:gridCol w="1146175"/>
                <a:gridCol w="2598738"/>
              </a:tblGrid>
              <a:tr h="253890">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Borrower</a:t>
                      </a:r>
                    </a:p>
                  </a:txBody>
                  <a:tcPr marT="0" marB="0" anchor="ct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West Coast Power Limited</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EPC</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Lakdhanavi Limited</a:t>
                      </a:r>
                    </a:p>
                  </a:txBody>
                  <a:tcPr marT="0" marB="0"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3890">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ECAs</a:t>
                      </a: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COFACE,  Ex-Im, Hermes,  Atradius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Guarantor</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Ministry of Finance</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5478">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Tenor</a:t>
                      </a: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2 + 12 years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Amount</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EUR152,000,000</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3890">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GB" altLang="en-US" sz="800" b="1" i="0" u="none" strike="noStrike" cap="none" normalizeH="0" baseline="0" smtClean="0">
                          <a:ln>
                            <a:noFill/>
                          </a:ln>
                          <a:solidFill>
                            <a:schemeClr val="tx1"/>
                          </a:solidFill>
                          <a:effectLst/>
                          <a:latin typeface="Arial" charset="0"/>
                          <a:cs typeface="Arial" charset="0"/>
                        </a:rPr>
                        <a:t>Signing Date</a:t>
                      </a:r>
                      <a:endParaRPr kumimoji="0" lang="en-US" altLang="en-US" sz="800" b="1" i="0" u="none" strike="noStrike" cap="none" normalizeH="0" baseline="0" smtClean="0">
                        <a:ln>
                          <a:noFill/>
                        </a:ln>
                        <a:solidFill>
                          <a:schemeClr val="tx1"/>
                        </a:solidFill>
                        <a:effectLst/>
                        <a:latin typeface="Arial" charset="0"/>
                        <a:cs typeface="Arial"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7 December 2007</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Currency </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Euro</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7614">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GB" altLang="en-US" sz="800" b="1" i="0" u="none" strike="noStrike" cap="none" normalizeH="0" baseline="0" smtClean="0">
                          <a:ln>
                            <a:noFill/>
                          </a:ln>
                          <a:solidFill>
                            <a:schemeClr val="tx1"/>
                          </a:solidFill>
                          <a:effectLst/>
                          <a:latin typeface="Arial" charset="0"/>
                          <a:cs typeface="Arial" charset="0"/>
                        </a:rPr>
                        <a:t>Structure</a:t>
                      </a:r>
                      <a:endParaRPr kumimoji="0" lang="en-US" altLang="en-US" sz="800" b="1" i="0" u="none" strike="noStrike" cap="none" normalizeH="0" baseline="0" smtClean="0">
                        <a:ln>
                          <a:noFill/>
                        </a:ln>
                        <a:solidFill>
                          <a:schemeClr val="tx1"/>
                        </a:solidFill>
                        <a:effectLst/>
                        <a:latin typeface="Arial" charset="0"/>
                        <a:cs typeface="Arial"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Export Credit and Commercial</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Use of Proceeds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4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Financing of a 300MW combined cycle power plant</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1216028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r>
              <a:rPr lang="en-US" dirty="0" err="1" smtClean="0"/>
              <a:t>Petrovietnam</a:t>
            </a:r>
            <a:r>
              <a:rPr lang="en-US" dirty="0" smtClean="0"/>
              <a:t> – 2x 600 MW Thai </a:t>
            </a:r>
            <a:r>
              <a:rPr lang="en-US" dirty="0" err="1" smtClean="0"/>
              <a:t>Binh</a:t>
            </a:r>
            <a:r>
              <a:rPr lang="en-US" dirty="0" smtClean="0"/>
              <a:t> 2 Thermal Power Project</a:t>
            </a:r>
            <a:br>
              <a:rPr lang="en-US" dirty="0" smtClean="0"/>
            </a:br>
            <a:r>
              <a:rPr lang="it-IT" dirty="0" smtClean="0">
                <a:solidFill>
                  <a:srgbClr val="626469"/>
                </a:solidFill>
              </a:rPr>
              <a:t>USD 937m Multi-tranche financing package</a:t>
            </a:r>
            <a:endParaRPr lang="en-US" dirty="0" smtClean="0">
              <a:solidFill>
                <a:srgbClr val="626469"/>
              </a:solidFill>
            </a:endParaRPr>
          </a:p>
        </p:txBody>
      </p:sp>
      <p:sp>
        <p:nvSpPr>
          <p:cNvPr id="138244" name="AutoShape 8"/>
          <p:cNvSpPr>
            <a:spLocks noChangeArrowheads="1"/>
          </p:cNvSpPr>
          <p:nvPr/>
        </p:nvSpPr>
        <p:spPr bwMode="auto">
          <a:xfrm>
            <a:off x="576263" y="4755435"/>
            <a:ext cx="1600200" cy="1629779"/>
          </a:xfrm>
          <a:prstGeom prst="homePlate">
            <a:avLst>
              <a:gd name="adj" fmla="val 31818"/>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3" tIns="0" rIns="91343" bIns="0" anchor="ctr"/>
          <a:lstStyle/>
          <a:p>
            <a:pPr algn="l">
              <a:lnSpc>
                <a:spcPct val="90000"/>
              </a:lnSpc>
              <a:spcBef>
                <a:spcPct val="50000"/>
              </a:spcBef>
            </a:pPr>
            <a:r>
              <a:rPr lang="en-US" sz="1100">
                <a:solidFill>
                  <a:schemeClr val="bg1"/>
                </a:solidFill>
              </a:rPr>
              <a:t>Summary Terms and Conditions</a:t>
            </a:r>
          </a:p>
        </p:txBody>
      </p:sp>
      <p:sp>
        <p:nvSpPr>
          <p:cNvPr id="138245" name="Text Box 4"/>
          <p:cNvSpPr txBox="1">
            <a:spLocks noChangeArrowheads="1"/>
          </p:cNvSpPr>
          <p:nvPr/>
        </p:nvSpPr>
        <p:spPr bwMode="auto">
          <a:xfrm>
            <a:off x="3341688" y="1671653"/>
            <a:ext cx="6451600" cy="2672695"/>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43" tIns="45672" rIns="91343" bIns="45672"/>
          <a:lstStyle>
            <a:lvl1pPr marL="173038" indent="-173038" defTabSz="901700">
              <a:tabLst>
                <a:tab pos="173038" algn="l"/>
                <a:tab pos="344488" algn="l"/>
              </a:tabLst>
              <a:defRPr sz="1200" b="1">
                <a:solidFill>
                  <a:schemeClr val="tx1"/>
                </a:solidFill>
                <a:latin typeface="Arial" pitchFamily="34" charset="0"/>
                <a:cs typeface="Arial" pitchFamily="34" charset="0"/>
              </a:defRPr>
            </a:lvl1pPr>
            <a:lvl2pPr marL="742950" indent="-285750" defTabSz="901700">
              <a:tabLst>
                <a:tab pos="173038" algn="l"/>
                <a:tab pos="344488" algn="l"/>
              </a:tabLst>
              <a:defRPr sz="1200" b="1">
                <a:solidFill>
                  <a:schemeClr val="tx1"/>
                </a:solidFill>
                <a:latin typeface="Arial" pitchFamily="34" charset="0"/>
                <a:cs typeface="Arial" pitchFamily="34" charset="0"/>
              </a:defRPr>
            </a:lvl2pPr>
            <a:lvl3pPr marL="1143000" indent="-228600" defTabSz="901700">
              <a:tabLst>
                <a:tab pos="173038" algn="l"/>
                <a:tab pos="344488" algn="l"/>
              </a:tabLst>
              <a:defRPr sz="1200" b="1">
                <a:solidFill>
                  <a:schemeClr val="tx1"/>
                </a:solidFill>
                <a:latin typeface="Arial" pitchFamily="34" charset="0"/>
                <a:cs typeface="Arial" pitchFamily="34" charset="0"/>
              </a:defRPr>
            </a:lvl3pPr>
            <a:lvl4pPr marL="1600200" indent="-228600" defTabSz="901700">
              <a:tabLst>
                <a:tab pos="173038" algn="l"/>
                <a:tab pos="344488" algn="l"/>
              </a:tabLst>
              <a:defRPr sz="1200" b="1">
                <a:solidFill>
                  <a:schemeClr val="tx1"/>
                </a:solidFill>
                <a:latin typeface="Arial" pitchFamily="34" charset="0"/>
                <a:cs typeface="Arial" pitchFamily="34" charset="0"/>
              </a:defRPr>
            </a:lvl4pPr>
            <a:lvl5pPr marL="2057400" indent="-228600" defTabSz="901700">
              <a:tabLst>
                <a:tab pos="173038" algn="l"/>
                <a:tab pos="344488" algn="l"/>
              </a:tabLst>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tabLst>
                <a:tab pos="173038" algn="l"/>
                <a:tab pos="344488" algn="l"/>
              </a:tabLs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tabLst>
                <a:tab pos="173038" algn="l"/>
                <a:tab pos="344488" algn="l"/>
              </a:tabLs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tabLst>
                <a:tab pos="173038" algn="l"/>
                <a:tab pos="344488" algn="l"/>
              </a:tabLs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tabLst>
                <a:tab pos="173038" algn="l"/>
                <a:tab pos="344488" algn="l"/>
              </a:tabLst>
              <a:defRPr sz="1200" b="1">
                <a:solidFill>
                  <a:schemeClr val="tx1"/>
                </a:solidFill>
                <a:latin typeface="Arial" pitchFamily="34" charset="0"/>
                <a:cs typeface="Arial" pitchFamily="34" charset="0"/>
              </a:defRPr>
            </a:lvl9pPr>
          </a:lstStyle>
          <a:p>
            <a:pPr algn="l">
              <a:lnSpc>
                <a:spcPct val="105000"/>
              </a:lnSpc>
              <a:spcBef>
                <a:spcPts val="900"/>
              </a:spcBef>
              <a:buClr>
                <a:schemeClr val="tx2"/>
              </a:buClr>
              <a:buFont typeface="Symbol" pitchFamily="18" charset="2"/>
              <a:buChar char="·"/>
            </a:pPr>
            <a:r>
              <a:rPr lang="en-US" sz="1000" b="0" dirty="0" err="1" smtClean="0"/>
              <a:t>Petrovietnam</a:t>
            </a:r>
            <a:r>
              <a:rPr lang="en-US" sz="1000" b="0" dirty="0"/>
              <a:t>, 100% owned  by the Vietnam government, is the flagship company of the national oil and gas sector, responsible for developing the full hydrocarbon value chain in Vietnam </a:t>
            </a:r>
          </a:p>
          <a:p>
            <a:pPr algn="l">
              <a:lnSpc>
                <a:spcPct val="105000"/>
              </a:lnSpc>
              <a:spcBef>
                <a:spcPts val="900"/>
              </a:spcBef>
              <a:buClr>
                <a:schemeClr val="tx2"/>
              </a:buClr>
              <a:buFont typeface="Symbol" pitchFamily="18" charset="2"/>
              <a:buChar char="·"/>
            </a:pPr>
            <a:r>
              <a:rPr lang="en-US" sz="1000" b="0" dirty="0" smtClean="0"/>
              <a:t>At USD 1.6bn</a:t>
            </a:r>
            <a:r>
              <a:rPr lang="en-US" sz="1000" b="0" dirty="0"/>
              <a:t>, the </a:t>
            </a:r>
            <a:r>
              <a:rPr lang="en-US" sz="1000" b="0" dirty="0" smtClean="0"/>
              <a:t>Thai </a:t>
            </a:r>
            <a:r>
              <a:rPr lang="en-US" sz="1000" b="0" dirty="0" err="1" smtClean="0"/>
              <a:t>Binh</a:t>
            </a:r>
            <a:r>
              <a:rPr lang="en-US" sz="1000" b="0" dirty="0" smtClean="0"/>
              <a:t> 2 Thermal </a:t>
            </a:r>
            <a:r>
              <a:rPr lang="en-US" sz="1000" b="0" dirty="0"/>
              <a:t>Power Project is </a:t>
            </a:r>
            <a:r>
              <a:rPr lang="en-US" sz="1000" b="0" dirty="0" smtClean="0"/>
              <a:t>one of the </a:t>
            </a:r>
            <a:r>
              <a:rPr lang="en-US" sz="1000" b="0" dirty="0"/>
              <a:t>largest </a:t>
            </a:r>
            <a:r>
              <a:rPr lang="en-US" sz="1000" b="0" dirty="0" smtClean="0"/>
              <a:t>investments </a:t>
            </a:r>
            <a:r>
              <a:rPr lang="en-US" sz="1000" b="0" dirty="0"/>
              <a:t>of </a:t>
            </a:r>
            <a:r>
              <a:rPr lang="en-US" sz="1000" b="0" dirty="0" err="1"/>
              <a:t>Petrovietnam</a:t>
            </a:r>
            <a:r>
              <a:rPr lang="en-US" sz="1000" b="0" dirty="0"/>
              <a:t> in the power sector to </a:t>
            </a:r>
            <a:r>
              <a:rPr lang="en-US" sz="1000" b="0" dirty="0" smtClean="0"/>
              <a:t>date following the success of the </a:t>
            </a:r>
            <a:r>
              <a:rPr lang="en-US" sz="1000" b="0" dirty="0" err="1" smtClean="0"/>
              <a:t>Vung</a:t>
            </a:r>
            <a:r>
              <a:rPr lang="en-US" sz="1000" b="0" dirty="0" smtClean="0"/>
              <a:t> </a:t>
            </a:r>
            <a:r>
              <a:rPr lang="en-US" sz="1000" b="0" dirty="0" err="1" smtClean="0"/>
              <a:t>Anh</a:t>
            </a:r>
            <a:r>
              <a:rPr lang="en-US" sz="1000" b="0" dirty="0" smtClean="0"/>
              <a:t> 1 power plant project. </a:t>
            </a:r>
            <a:r>
              <a:rPr lang="en-US" sz="1000" b="0" dirty="0"/>
              <a:t>It is the first of several similar size coal-fired power projects being developed by the </a:t>
            </a:r>
            <a:r>
              <a:rPr lang="en-US" sz="1000" b="0" dirty="0" smtClean="0"/>
              <a:t>company</a:t>
            </a:r>
            <a:endParaRPr lang="en-US" sz="1000" b="0" dirty="0"/>
          </a:p>
          <a:p>
            <a:pPr algn="l">
              <a:lnSpc>
                <a:spcPct val="105000"/>
              </a:lnSpc>
              <a:spcBef>
                <a:spcPts val="900"/>
              </a:spcBef>
              <a:buClr>
                <a:schemeClr val="tx2"/>
              </a:buClr>
              <a:buFont typeface="Symbol" pitchFamily="18" charset="2"/>
              <a:buChar char="·"/>
            </a:pPr>
            <a:r>
              <a:rPr lang="en-US" sz="1000" b="0" dirty="0" smtClean="0"/>
              <a:t>The USD 937.25m </a:t>
            </a:r>
            <a:r>
              <a:rPr lang="en-US" sz="1000" b="0" dirty="0"/>
              <a:t>financing package was the largest debt raising by </a:t>
            </a:r>
            <a:r>
              <a:rPr lang="en-US" sz="1000" b="0" dirty="0" err="1"/>
              <a:t>Petrovietnam</a:t>
            </a:r>
            <a:r>
              <a:rPr lang="en-US" sz="1000" b="0" dirty="0"/>
              <a:t> to date and incorporates a </a:t>
            </a:r>
            <a:r>
              <a:rPr lang="en-US" sz="1000" b="0" dirty="0" smtClean="0"/>
              <a:t>USD 195.25m </a:t>
            </a:r>
            <a:r>
              <a:rPr lang="en-US" sz="1000" b="0" dirty="0"/>
              <a:t>commercial </a:t>
            </a:r>
            <a:r>
              <a:rPr lang="en-US" sz="1000" b="0" dirty="0" smtClean="0"/>
              <a:t>facility</a:t>
            </a:r>
            <a:endParaRPr lang="en-US" sz="1000" b="0" dirty="0"/>
          </a:p>
          <a:p>
            <a:pPr algn="l">
              <a:lnSpc>
                <a:spcPct val="105000"/>
              </a:lnSpc>
              <a:spcBef>
                <a:spcPts val="900"/>
              </a:spcBef>
              <a:buClr>
                <a:schemeClr val="tx2"/>
              </a:buClr>
              <a:buFont typeface="Symbol" pitchFamily="18" charset="2"/>
              <a:buChar char="·"/>
            </a:pPr>
            <a:r>
              <a:rPr lang="en-US" sz="1000" b="0" dirty="0" smtClean="0"/>
              <a:t>The </a:t>
            </a:r>
            <a:r>
              <a:rPr lang="en-US" sz="1000" b="0" dirty="0"/>
              <a:t>transaction involved extensive and close cooperation between HSBC as Coordinating Arranger and its main banking </a:t>
            </a:r>
            <a:r>
              <a:rPr lang="en-US" sz="1000" b="0" dirty="0" smtClean="0"/>
              <a:t>partner as </a:t>
            </a:r>
            <a:r>
              <a:rPr lang="en-US" sz="1000" b="0" dirty="0"/>
              <a:t>well as other international </a:t>
            </a:r>
            <a:r>
              <a:rPr lang="en-US" sz="1000" b="0" dirty="0" smtClean="0"/>
              <a:t>banks</a:t>
            </a:r>
            <a:endParaRPr lang="en-US" sz="1000" b="0" dirty="0"/>
          </a:p>
          <a:p>
            <a:pPr algn="l">
              <a:lnSpc>
                <a:spcPct val="105000"/>
              </a:lnSpc>
              <a:spcBef>
                <a:spcPts val="900"/>
              </a:spcBef>
              <a:buClr>
                <a:schemeClr val="tx2"/>
              </a:buClr>
              <a:buFont typeface="Symbol" pitchFamily="18" charset="2"/>
              <a:buChar char="·"/>
            </a:pPr>
            <a:r>
              <a:rPr lang="en-US" sz="1000" b="0" dirty="0" smtClean="0"/>
              <a:t>The </a:t>
            </a:r>
            <a:r>
              <a:rPr lang="en-US" sz="1000" b="0" dirty="0"/>
              <a:t>transaction further demonstrated HSBC’s commitment to Vietnam’s energy sector, and the strength of the bank’s Asian </a:t>
            </a:r>
            <a:r>
              <a:rPr lang="en-US" sz="1000" b="0" dirty="0" smtClean="0"/>
              <a:t>franchise</a:t>
            </a:r>
          </a:p>
        </p:txBody>
      </p:sp>
      <p:sp>
        <p:nvSpPr>
          <p:cNvPr id="138246" name="Rectangle 13"/>
          <p:cNvSpPr>
            <a:spLocks noChangeArrowheads="1"/>
          </p:cNvSpPr>
          <p:nvPr/>
        </p:nvSpPr>
        <p:spPr bwMode="auto">
          <a:xfrm>
            <a:off x="576275" y="1392244"/>
            <a:ext cx="2376487" cy="2952104"/>
          </a:xfrm>
          <a:prstGeom prst="rect">
            <a:avLst/>
          </a:prstGeom>
          <a:solidFill>
            <a:schemeClr val="bg1"/>
          </a:solidFill>
          <a:ln w="6350">
            <a:solidFill>
              <a:srgbClr val="626469"/>
            </a:solidFill>
            <a:miter lim="800000"/>
            <a:headEnd/>
            <a:tailEnd/>
          </a:ln>
          <a:effectLst>
            <a:outerShdw dist="53882" dir="8100000" algn="ctr" rotWithShape="0">
              <a:schemeClr val="bg2"/>
            </a:outerShdw>
          </a:effectLst>
        </p:spPr>
        <p:txBody>
          <a:bodyPr lIns="218793" tIns="35961" rIns="107885" bIns="0"/>
          <a:lstStyle/>
          <a:p>
            <a:pPr algn="l" defTabSz="1166332">
              <a:buClr>
                <a:schemeClr val="accent1"/>
              </a:buClr>
              <a:tabLst>
                <a:tab pos="1942301" algn="r"/>
              </a:tabLst>
            </a:pPr>
            <a:r>
              <a:rPr lang="en-US" sz="800" b="0" dirty="0" smtClean="0"/>
              <a:t>December</a:t>
            </a:r>
            <a:r>
              <a:rPr lang="en-US" sz="800" b="0" dirty="0"/>
              <a:t> 2013</a:t>
            </a:r>
            <a:r>
              <a:rPr lang="en-US" sz="900" b="0" dirty="0" smtClean="0"/>
              <a:t>	Vietnam</a:t>
            </a:r>
            <a:r>
              <a:rPr lang="en-US" sz="900" b="0" dirty="0"/>
              <a:t>	</a:t>
            </a:r>
          </a:p>
          <a:p>
            <a:pPr algn="l" defTabSz="1166332">
              <a:buClr>
                <a:schemeClr val="accent1"/>
              </a:buClr>
              <a:tabLst>
                <a:tab pos="1942301" algn="r"/>
              </a:tabLst>
            </a:pPr>
            <a:endParaRPr lang="en-US" sz="900" b="0" dirty="0"/>
          </a:p>
          <a:p>
            <a:pPr algn="l" defTabSz="1166332">
              <a:buClr>
                <a:schemeClr val="accent1"/>
              </a:buClr>
              <a:tabLst>
                <a:tab pos="1942301" algn="r"/>
              </a:tabLst>
            </a:pPr>
            <a:endParaRPr lang="en-US" sz="900" b="0" dirty="0"/>
          </a:p>
          <a:p>
            <a:pPr algn="l" defTabSz="1166332">
              <a:buClr>
                <a:schemeClr val="accent1"/>
              </a:buClr>
              <a:tabLst>
                <a:tab pos="1942301" algn="r"/>
              </a:tabLst>
            </a:pPr>
            <a:endParaRPr lang="en-US" sz="900" b="0" dirty="0"/>
          </a:p>
          <a:p>
            <a:pPr algn="l" defTabSz="1166332">
              <a:buClr>
                <a:schemeClr val="accent1"/>
              </a:buClr>
              <a:tabLst>
                <a:tab pos="1942301" algn="r"/>
              </a:tabLst>
            </a:pPr>
            <a:endParaRPr lang="en-US" sz="900" b="0" dirty="0"/>
          </a:p>
          <a:p>
            <a:pPr algn="l" defTabSz="1166332">
              <a:buClr>
                <a:schemeClr val="accent1"/>
              </a:buClr>
              <a:tabLst>
                <a:tab pos="1942301" algn="r"/>
              </a:tabLst>
            </a:pPr>
            <a:endParaRPr lang="en-US" sz="900" b="0" dirty="0"/>
          </a:p>
          <a:p>
            <a:pPr algn="l" defTabSz="1166332">
              <a:buClr>
                <a:schemeClr val="accent1"/>
              </a:buClr>
              <a:tabLst>
                <a:tab pos="1942301" algn="r"/>
              </a:tabLst>
            </a:pPr>
            <a:endParaRPr lang="en-US" sz="900" b="0" dirty="0"/>
          </a:p>
          <a:p>
            <a:pPr algn="l" defTabSz="1166332">
              <a:buClr>
                <a:schemeClr val="accent1"/>
              </a:buClr>
              <a:tabLst>
                <a:tab pos="1942301" algn="r"/>
              </a:tabLst>
            </a:pPr>
            <a:r>
              <a:rPr lang="en-US" sz="900" b="0" dirty="0"/>
              <a:t>Vietnam Oil and Gas Group</a:t>
            </a:r>
          </a:p>
          <a:p>
            <a:pPr algn="l" defTabSz="1166332">
              <a:buClr>
                <a:schemeClr val="accent1"/>
              </a:buClr>
              <a:tabLst>
                <a:tab pos="1942301" algn="r"/>
              </a:tabLst>
            </a:pPr>
            <a:endParaRPr lang="en-US" sz="900" b="0" dirty="0"/>
          </a:p>
          <a:p>
            <a:pPr algn="l" defTabSz="1166332">
              <a:buClr>
                <a:schemeClr val="accent1"/>
              </a:buClr>
              <a:tabLst>
                <a:tab pos="1942301" algn="r"/>
              </a:tabLst>
            </a:pPr>
            <a:r>
              <a:rPr lang="en-US" sz="900" b="0" dirty="0" smtClean="0"/>
              <a:t>USD  937m</a:t>
            </a:r>
            <a:endParaRPr lang="en-US" sz="900" b="0" dirty="0"/>
          </a:p>
          <a:p>
            <a:pPr algn="l" defTabSz="1166332">
              <a:buClr>
                <a:schemeClr val="accent1"/>
              </a:buClr>
              <a:tabLst>
                <a:tab pos="1942301" algn="r"/>
              </a:tabLst>
            </a:pPr>
            <a:endParaRPr lang="en-US" sz="900" b="0" dirty="0"/>
          </a:p>
          <a:p>
            <a:pPr algn="l" defTabSz="1166332">
              <a:buClr>
                <a:schemeClr val="accent1"/>
              </a:buClr>
              <a:tabLst>
                <a:tab pos="1942301" algn="r"/>
              </a:tabLst>
            </a:pPr>
            <a:r>
              <a:rPr lang="en-US" sz="900" b="0" dirty="0" smtClean="0"/>
              <a:t>2x 600 </a:t>
            </a:r>
            <a:r>
              <a:rPr lang="en-US" sz="900" b="0" dirty="0"/>
              <a:t>MW </a:t>
            </a:r>
            <a:r>
              <a:rPr lang="en-US" sz="900" b="0" dirty="0" smtClean="0"/>
              <a:t>Thai </a:t>
            </a:r>
            <a:r>
              <a:rPr lang="en-US" sz="900" b="0" dirty="0" err="1" smtClean="0"/>
              <a:t>Binh</a:t>
            </a:r>
            <a:r>
              <a:rPr lang="en-US" sz="900" b="0" dirty="0" smtClean="0"/>
              <a:t> 2 Coal-Fired </a:t>
            </a:r>
            <a:r>
              <a:rPr lang="en-US" sz="900" b="0" dirty="0"/>
              <a:t>Thermal Power Plant</a:t>
            </a:r>
          </a:p>
          <a:p>
            <a:pPr algn="l" defTabSz="1166332">
              <a:buClr>
                <a:schemeClr val="accent1"/>
              </a:buClr>
              <a:tabLst>
                <a:tab pos="1942301" algn="r"/>
              </a:tabLst>
            </a:pPr>
            <a:endParaRPr lang="en-US" sz="900" b="0" dirty="0"/>
          </a:p>
          <a:p>
            <a:pPr algn="l" defTabSz="1166332">
              <a:buClr>
                <a:schemeClr val="accent1"/>
              </a:buClr>
              <a:tabLst>
                <a:tab pos="1942301" algn="r"/>
              </a:tabLst>
            </a:pPr>
            <a:r>
              <a:rPr lang="en-US" sz="900" b="0" dirty="0"/>
              <a:t>Coordinating Arranger, Mandated Lead Arranger, Lender, Facility Agent </a:t>
            </a:r>
          </a:p>
          <a:p>
            <a:pPr algn="l" defTabSz="1166332">
              <a:buClr>
                <a:schemeClr val="accent1"/>
              </a:buClr>
              <a:tabLst>
                <a:tab pos="1942301" algn="r"/>
              </a:tabLst>
            </a:pPr>
            <a:endParaRPr lang="en-US" sz="900" b="0" dirty="0"/>
          </a:p>
          <a:p>
            <a:pPr algn="l" defTabSz="1166332">
              <a:buClr>
                <a:schemeClr val="accent1"/>
              </a:buClr>
              <a:tabLst>
                <a:tab pos="1942301" algn="r"/>
              </a:tabLst>
            </a:pPr>
            <a:r>
              <a:rPr lang="en-US" sz="900" b="0" dirty="0"/>
              <a:t>Export Credit Support From:</a:t>
            </a:r>
          </a:p>
          <a:p>
            <a:pPr algn="l" defTabSz="1166332">
              <a:buClr>
                <a:schemeClr val="accent1"/>
              </a:buClr>
              <a:tabLst>
                <a:tab pos="1942301" algn="r"/>
              </a:tabLst>
            </a:pPr>
            <a:r>
              <a:rPr lang="en-US" sz="900" b="0" dirty="0" smtClean="0"/>
              <a:t>KEXIM, NEXI/JBIC</a:t>
            </a:r>
            <a:endParaRPr lang="en-US" sz="900" b="0" dirty="0"/>
          </a:p>
          <a:p>
            <a:pPr algn="l" defTabSz="1166332">
              <a:buClr>
                <a:schemeClr val="accent1"/>
              </a:buClr>
              <a:tabLst>
                <a:tab pos="1942301" algn="r"/>
              </a:tabLst>
            </a:pPr>
            <a:endParaRPr lang="en-US" sz="900" b="0" dirty="0"/>
          </a:p>
          <a:p>
            <a:pPr algn="l" defTabSz="1166332">
              <a:buClr>
                <a:schemeClr val="accent1"/>
              </a:buClr>
              <a:tabLst>
                <a:tab pos="1942301" algn="r"/>
              </a:tabLst>
            </a:pPr>
            <a:endParaRPr lang="en-US" sz="800" b="0" dirty="0"/>
          </a:p>
          <a:p>
            <a:pPr algn="l" defTabSz="1166332">
              <a:buClr>
                <a:schemeClr val="accent1"/>
              </a:buClr>
              <a:tabLst>
                <a:tab pos="1942301" algn="r"/>
              </a:tabLst>
            </a:pPr>
            <a:endParaRPr lang="en-US" sz="800" b="0" dirty="0"/>
          </a:p>
        </p:txBody>
      </p:sp>
      <p:graphicFrame>
        <p:nvGraphicFramePr>
          <p:cNvPr id="477256" name="Group 72"/>
          <p:cNvGraphicFramePr>
            <a:graphicFrameLocks noGrp="1"/>
          </p:cNvGraphicFramePr>
          <p:nvPr>
            <p:extLst>
              <p:ext uri="{D42A27DB-BD31-4B8C-83A1-F6EECF244321}">
                <p14:modId xmlns:p14="http://schemas.microsoft.com/office/powerpoint/2010/main" val="1528864201"/>
              </p:ext>
            </p:extLst>
          </p:nvPr>
        </p:nvGraphicFramePr>
        <p:xfrm>
          <a:off x="2305050" y="4755442"/>
          <a:ext cx="7488238" cy="1650366"/>
        </p:xfrm>
        <a:graphic>
          <a:graphicData uri="http://schemas.openxmlformats.org/drawingml/2006/table">
            <a:tbl>
              <a:tblPr/>
              <a:tblGrid>
                <a:gridCol w="1111250"/>
                <a:gridCol w="2632075"/>
                <a:gridCol w="1146175"/>
                <a:gridCol w="2598738"/>
              </a:tblGrid>
              <a:tr h="254000">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Borrower</a:t>
                      </a:r>
                    </a:p>
                  </a:txBody>
                  <a:tcPr marT="0" marB="0" anchor="ct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Petrovietnam</a:t>
                      </a:r>
                      <a:endParaRPr kumimoji="0" lang="en-US" sz="900" b="0"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EPC</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dirty="0" err="1" smtClean="0">
                          <a:ln>
                            <a:noFill/>
                          </a:ln>
                          <a:solidFill>
                            <a:schemeClr val="tx1"/>
                          </a:solidFill>
                          <a:effectLst/>
                          <a:latin typeface="Arial" pitchFamily="34" charset="0"/>
                          <a:cs typeface="Arial" pitchFamily="34" charset="0"/>
                        </a:rPr>
                        <a:t>Sojitz</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cs typeface="Arial" pitchFamily="34" charset="0"/>
                        </a:rPr>
                        <a:t>Daelim</a:t>
                      </a:r>
                      <a:r>
                        <a:rPr kumimoji="0" lang="en-US" sz="900" b="0" i="0" u="none" strike="noStrike" cap="none" normalizeH="0" baseline="0" dirty="0" smtClean="0">
                          <a:ln>
                            <a:noFill/>
                          </a:ln>
                          <a:solidFill>
                            <a:schemeClr val="tx1"/>
                          </a:solidFill>
                          <a:effectLst/>
                          <a:latin typeface="Arial" pitchFamily="34" charset="0"/>
                          <a:cs typeface="Arial" pitchFamily="34" charset="0"/>
                        </a:rPr>
                        <a:t> Consortium </a:t>
                      </a:r>
                    </a:p>
                  </a:txBody>
                  <a:tcPr marT="0" marB="0"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2413">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ECAs</a:t>
                      </a: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algn="l" defTabSz="1166332">
                        <a:buClr>
                          <a:schemeClr val="accent1"/>
                        </a:buClr>
                        <a:tabLst>
                          <a:tab pos="1942301" algn="r"/>
                        </a:tabLst>
                      </a:pPr>
                      <a:r>
                        <a:rPr lang="en-US" sz="900" b="0" dirty="0" smtClean="0"/>
                        <a:t>KEXIM. NEXI/JBIC</a:t>
                      </a:r>
                      <a:endParaRPr lang="en-US" sz="900" b="0" dirty="0"/>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1" i="0" u="none" strike="noStrike" cap="none" normalizeH="0" baseline="0" smtClean="0">
                          <a:ln>
                            <a:noFill/>
                          </a:ln>
                          <a:solidFill>
                            <a:schemeClr val="tx1"/>
                          </a:solidFill>
                          <a:effectLst/>
                          <a:latin typeface="Arial" pitchFamily="34" charset="0"/>
                          <a:cs typeface="Arial" pitchFamily="34" charset="0"/>
                        </a:rPr>
                        <a:t>Guarantor</a:t>
                      </a:r>
                      <a:endParaRPr kumimoji="0" lang="en-US" sz="900" b="1"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100% Ministry of Finance</a:t>
                      </a:r>
                      <a:endParaRPr kumimoji="0" lang="en-US" sz="900" b="0"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630936">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1" i="0" u="none" strike="noStrike" cap="none" normalizeH="0" baseline="0" smtClean="0">
                          <a:ln>
                            <a:noFill/>
                          </a:ln>
                          <a:solidFill>
                            <a:schemeClr val="tx1"/>
                          </a:solidFill>
                          <a:effectLst/>
                          <a:latin typeface="Arial" pitchFamily="34" charset="0"/>
                          <a:cs typeface="Arial" pitchFamily="34" charset="0"/>
                        </a:rPr>
                        <a:t>Tenor</a:t>
                      </a:r>
                      <a:endParaRPr kumimoji="0" lang="en-US" sz="900" b="1"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cs typeface="Arial" pitchFamily="34" charset="0"/>
                        </a:rPr>
                        <a:t>3+10, 3+7 (commercial)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Amount</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1.) USD 270m KEXIM covered Facility; </a:t>
                      </a:r>
                    </a:p>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2.) USD 330m KEXIM direct; </a:t>
                      </a:r>
                    </a:p>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3.) USD 195,25m Commercial Facility and </a:t>
                      </a:r>
                    </a:p>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4.) USD 142m JBIC/NEXI Facility</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2413">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1" i="0" u="none" strike="noStrike" cap="none" normalizeH="0" baseline="0" smtClean="0">
                          <a:ln>
                            <a:noFill/>
                          </a:ln>
                          <a:solidFill>
                            <a:schemeClr val="tx1"/>
                          </a:solidFill>
                          <a:effectLst/>
                          <a:latin typeface="Arial" pitchFamily="34" charset="0"/>
                          <a:cs typeface="Arial" pitchFamily="34" charset="0"/>
                        </a:rPr>
                        <a:t>Signing Date</a:t>
                      </a:r>
                      <a:endParaRPr kumimoji="0" lang="en-US" sz="900" b="1"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cs typeface="Arial" pitchFamily="34" charset="0"/>
                        </a:rPr>
                        <a:t>9 December 2013 (KEXIM), commercial TBD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Currency</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USD</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60604">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1" i="0" u="none" strike="noStrike" cap="none" normalizeH="0" baseline="0" smtClean="0">
                          <a:ln>
                            <a:noFill/>
                          </a:ln>
                          <a:solidFill>
                            <a:schemeClr val="tx1"/>
                          </a:solidFill>
                          <a:effectLst/>
                          <a:latin typeface="Arial" pitchFamily="34" charset="0"/>
                          <a:cs typeface="Arial" pitchFamily="34" charset="0"/>
                        </a:rPr>
                        <a:t>Structure</a:t>
                      </a:r>
                      <a:endParaRPr kumimoji="0" lang="en-US" sz="900" b="1"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Export Credit and Commercial</a:t>
                      </a:r>
                      <a:endParaRPr kumimoji="0" lang="en-US" sz="900" b="0"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Use of Proceeds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cs typeface="Arial" pitchFamily="34" charset="0"/>
                        </a:rPr>
                        <a:t>Financing of a 2x 600 MW Coal-Fired Power Plant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bl>
          </a:graphicData>
        </a:graphic>
      </p:graphicFrame>
      <p:sp>
        <p:nvSpPr>
          <p:cNvPr id="138275" name="Text Box 53"/>
          <p:cNvSpPr txBox="1">
            <a:spLocks noChangeArrowheads="1"/>
          </p:cNvSpPr>
          <p:nvPr/>
        </p:nvSpPr>
        <p:spPr bwMode="auto">
          <a:xfrm>
            <a:off x="3341688" y="1392238"/>
            <a:ext cx="6451600" cy="284162"/>
          </a:xfrm>
          <a:prstGeom prst="rect">
            <a:avLst/>
          </a:prstGeom>
          <a:solidFill>
            <a:srgbClr val="62646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43" tIns="0" rIns="0" bIns="0"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gn="l"/>
            <a:r>
              <a:rPr lang="en-US">
                <a:solidFill>
                  <a:schemeClr val="bg1"/>
                </a:solidFill>
              </a:rPr>
              <a:t>Transaction Highlights</a:t>
            </a:r>
          </a:p>
        </p:txBody>
      </p:sp>
      <p:pic>
        <p:nvPicPr>
          <p:cNvPr id="13827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7" y="1670050"/>
            <a:ext cx="45878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1"/>
          <p:cNvSpPr txBox="1">
            <a:spLocks noChangeArrowheads="1"/>
          </p:cNvSpPr>
          <p:nvPr/>
        </p:nvSpPr>
        <p:spPr bwMode="auto">
          <a:xfrm>
            <a:off x="8929203" y="6215938"/>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l"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1pPr>
            <a:lvl2pPr marL="742644" indent="-285630"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1142530"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599542"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2056552"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513564"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6pPr>
            <a:lvl7pPr marL="2970576"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7pPr>
            <a:lvl8pPr marL="3427589"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8pPr>
            <a:lvl9pPr marL="3884598"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9pPr>
          </a:lstStyle>
          <a:p>
            <a:endParaRPr lang="en-GB" sz="1100" dirty="0">
              <a:solidFill>
                <a:srgbClr val="A5A6A9"/>
              </a:solidFill>
            </a:endParaRPr>
          </a:p>
        </p:txBody>
      </p:sp>
      <p:sp>
        <p:nvSpPr>
          <p:cNvPr id="14" name="Footer Placeholder 1"/>
          <p:cNvSpPr txBox="1">
            <a:spLocks/>
          </p:cNvSpPr>
          <p:nvPr/>
        </p:nvSpPr>
        <p:spPr bwMode="auto">
          <a:xfrm>
            <a:off x="1440306" y="6215938"/>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defTabSz="899743" rtl="0" eaLnBrk="0" fontAlgn="base" hangingPunct="0">
              <a:spcBef>
                <a:spcPct val="0"/>
              </a:spcBef>
              <a:spcAft>
                <a:spcPct val="0"/>
              </a:spcAft>
              <a:defRPr sz="1100" b="1" kern="1200">
                <a:solidFill>
                  <a:srgbClr val="A5A6A9"/>
                </a:solidFill>
                <a:latin typeface="Arial" pitchFamily="34" charset="0"/>
                <a:ea typeface="+mn-ea"/>
                <a:cs typeface="Arial" pitchFamily="34" charset="0"/>
              </a:defRPr>
            </a:lvl1pPr>
            <a:lvl2pPr marL="455424"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912441"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369448"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1826460"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285058" algn="l" defTabSz="914028" rtl="0" eaLnBrk="1" latinLnBrk="0" hangingPunct="1">
              <a:defRPr sz="1200" b="1" kern="1200">
                <a:solidFill>
                  <a:schemeClr val="tx1"/>
                </a:solidFill>
                <a:latin typeface="Arial" pitchFamily="34" charset="0"/>
                <a:ea typeface="+mn-ea"/>
                <a:cs typeface="Arial" pitchFamily="34" charset="0"/>
              </a:defRPr>
            </a:lvl6pPr>
            <a:lvl7pPr marL="2742070" algn="l" defTabSz="914028" rtl="0" eaLnBrk="1" latinLnBrk="0" hangingPunct="1">
              <a:defRPr sz="1200" b="1" kern="1200">
                <a:solidFill>
                  <a:schemeClr val="tx1"/>
                </a:solidFill>
                <a:latin typeface="Arial" pitchFamily="34" charset="0"/>
                <a:ea typeface="+mn-ea"/>
                <a:cs typeface="Arial" pitchFamily="34" charset="0"/>
              </a:defRPr>
            </a:lvl7pPr>
            <a:lvl8pPr marL="3199083" algn="l" defTabSz="914028" rtl="0" eaLnBrk="1" latinLnBrk="0" hangingPunct="1">
              <a:defRPr sz="1200" b="1" kern="1200">
                <a:solidFill>
                  <a:schemeClr val="tx1"/>
                </a:solidFill>
                <a:latin typeface="Arial" pitchFamily="34" charset="0"/>
                <a:ea typeface="+mn-ea"/>
                <a:cs typeface="Arial" pitchFamily="34" charset="0"/>
              </a:defRPr>
            </a:lvl8pPr>
            <a:lvl9pPr marL="3656093" algn="l" defTabSz="914028" rtl="0" eaLnBrk="1" latinLnBrk="0" hangingPunct="1">
              <a:defRPr sz="1200" b="1" kern="1200">
                <a:solidFill>
                  <a:schemeClr val="tx1"/>
                </a:solidFill>
                <a:latin typeface="Arial" pitchFamily="34" charset="0"/>
                <a:ea typeface="+mn-ea"/>
                <a:cs typeface="Arial" pitchFamily="34" charset="0"/>
              </a:defRPr>
            </a:lvl9pPr>
          </a:lstStyle>
          <a:p>
            <a:endParaRPr lang="en-US" dirty="0"/>
          </a:p>
        </p:txBody>
      </p:sp>
      <p:sp>
        <p:nvSpPr>
          <p:cNvPr id="4" name="Footer Placeholder 3"/>
          <p:cNvSpPr>
            <a:spLocks noGrp="1"/>
          </p:cNvSpPr>
          <p:nvPr>
            <p:ph type="ftr" sz="quarter" idx="10"/>
          </p:nvPr>
        </p:nvSpPr>
        <p:spPr>
          <a:xfrm flipH="1">
            <a:off x="9265912" y="6839864"/>
            <a:ext cx="527387" cy="369170"/>
          </a:xfrm>
        </p:spPr>
        <p:txBody>
          <a:bodyPr/>
          <a:lstStyle/>
          <a:p>
            <a:r>
              <a:rPr lang="en-US" smtClean="0"/>
              <a:t>PUBLIC</a:t>
            </a:r>
            <a:endParaRPr lang="en-US" dirty="0"/>
          </a:p>
        </p:txBody>
      </p:sp>
      <p:pic>
        <p:nvPicPr>
          <p:cNvPr id="12" name="Picture 11" descr="The Asset Awa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479" y="3912294"/>
            <a:ext cx="3810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40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bIns="0"/>
          <a:lstStyle/>
          <a:p>
            <a:pPr eaLnBrk="1" hangingPunct="1"/>
            <a:r>
              <a:rPr lang="en-US" altLang="zh-TW" dirty="0" err="1" smtClean="0">
                <a:solidFill>
                  <a:srgbClr val="FF0000"/>
                </a:solidFill>
                <a:ea typeface="PMingLiU" pitchFamily="18" charset="-120"/>
              </a:rPr>
              <a:t>Ashuganj</a:t>
            </a:r>
            <a:r>
              <a:rPr lang="en-US" altLang="zh-TW" dirty="0" smtClean="0">
                <a:solidFill>
                  <a:srgbClr val="FF0000"/>
                </a:solidFill>
                <a:ea typeface="PMingLiU" pitchFamily="18" charset="-120"/>
              </a:rPr>
              <a:t> Power Station Company Limited, Bangladesh</a:t>
            </a:r>
            <a:br>
              <a:rPr lang="en-US" altLang="zh-TW" dirty="0" smtClean="0">
                <a:solidFill>
                  <a:srgbClr val="FF0000"/>
                </a:solidFill>
                <a:ea typeface="PMingLiU" pitchFamily="18" charset="-120"/>
              </a:rPr>
            </a:br>
            <a:r>
              <a:rPr lang="en-US" altLang="zh-TW" dirty="0" smtClean="0">
                <a:solidFill>
                  <a:srgbClr val="626469"/>
                </a:solidFill>
                <a:ea typeface="PMingLiU" pitchFamily="18" charset="-120"/>
              </a:rPr>
              <a:t>450 MW South combined cycle gas fired power</a:t>
            </a:r>
            <a:endParaRPr lang="en-GB" altLang="zh-TW" dirty="0" smtClean="0">
              <a:solidFill>
                <a:srgbClr val="626469"/>
              </a:solidFill>
              <a:ea typeface="PMingLiU" pitchFamily="18" charset="-120"/>
            </a:endParaRPr>
          </a:p>
        </p:txBody>
      </p:sp>
      <p:sp>
        <p:nvSpPr>
          <p:cNvPr id="122884" name="Rectangle 3"/>
          <p:cNvSpPr>
            <a:spLocks noChangeArrowheads="1"/>
          </p:cNvSpPr>
          <p:nvPr/>
        </p:nvSpPr>
        <p:spPr bwMode="auto">
          <a:xfrm>
            <a:off x="3529014" y="1404940"/>
            <a:ext cx="6308725" cy="382147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4058" tIns="52030" rIns="104058" bIns="52030">
            <a:spAutoFit/>
          </a:bodyPr>
          <a:lstStyle/>
          <a:p>
            <a:pPr marL="192008" indent="-192008" algn="just" defTabSz="1163159" eaLnBrk="1" hangingPunct="1">
              <a:spcBef>
                <a:spcPts val="900"/>
              </a:spcBef>
              <a:buClr>
                <a:schemeClr val="tx2"/>
              </a:buClr>
              <a:buFont typeface="Symbol" pitchFamily="18" charset="2"/>
              <a:buChar char="·"/>
            </a:pPr>
            <a:r>
              <a:rPr lang="en-US" sz="900" b="0" dirty="0">
                <a:solidFill>
                  <a:srgbClr val="000000"/>
                </a:solidFill>
              </a:rPr>
              <a:t>APSCL is the leading public sector generation company in Bangladesh. Its existing power generation units of 724 MW </a:t>
            </a:r>
            <a:r>
              <a:rPr lang="en-US" sz="900" b="0" dirty="0" smtClean="0">
                <a:solidFill>
                  <a:srgbClr val="000000"/>
                </a:solidFill>
              </a:rPr>
              <a:t>contributes about </a:t>
            </a:r>
            <a:r>
              <a:rPr lang="en-US" sz="900" b="0" dirty="0">
                <a:solidFill>
                  <a:srgbClr val="000000"/>
                </a:solidFill>
              </a:rPr>
              <a:t>15% </a:t>
            </a:r>
            <a:r>
              <a:rPr lang="en-US" sz="900" b="0" dirty="0" smtClean="0">
                <a:solidFill>
                  <a:srgbClr val="000000"/>
                </a:solidFill>
              </a:rPr>
              <a:t>of the </a:t>
            </a:r>
            <a:r>
              <a:rPr lang="en-US" sz="900" b="0" dirty="0">
                <a:solidFill>
                  <a:srgbClr val="000000"/>
                </a:solidFill>
              </a:rPr>
              <a:t>country’s power generation </a:t>
            </a:r>
            <a:r>
              <a:rPr lang="en-US" sz="900" b="0" dirty="0" smtClean="0">
                <a:solidFill>
                  <a:srgbClr val="000000"/>
                </a:solidFill>
              </a:rPr>
              <a:t>sector</a:t>
            </a:r>
            <a:endParaRPr lang="en-US" sz="900" b="0" dirty="0">
              <a:solidFill>
                <a:srgbClr val="000000"/>
              </a:solidFill>
            </a:endParaRPr>
          </a:p>
          <a:p>
            <a:pPr marL="192008" indent="-192008" algn="just" defTabSz="1163159" eaLnBrk="1" hangingPunct="1">
              <a:spcBef>
                <a:spcPts val="900"/>
              </a:spcBef>
              <a:buClr>
                <a:schemeClr val="tx2"/>
              </a:buClr>
              <a:buFont typeface="Symbol" pitchFamily="18" charset="2"/>
              <a:buChar char="·"/>
            </a:pPr>
            <a:r>
              <a:rPr lang="en-US" sz="900" b="0" dirty="0">
                <a:solidFill>
                  <a:srgbClr val="000000"/>
                </a:solidFill>
              </a:rPr>
              <a:t>Strategic project for the Bangladesh government in addressing </a:t>
            </a:r>
            <a:r>
              <a:rPr lang="en-US" sz="900" b="0" dirty="0" smtClean="0">
                <a:solidFill>
                  <a:srgbClr val="000000"/>
                </a:solidFill>
              </a:rPr>
              <a:t>power </a:t>
            </a:r>
            <a:r>
              <a:rPr lang="en-US" sz="900" b="0" dirty="0">
                <a:solidFill>
                  <a:srgbClr val="000000"/>
                </a:solidFill>
              </a:rPr>
              <a:t>shortages in the country, through higher efficiency and cost competitive new gas plants. </a:t>
            </a:r>
            <a:r>
              <a:rPr lang="en-US" sz="900" b="0" dirty="0" smtClean="0">
                <a:solidFill>
                  <a:srgbClr val="000000"/>
                </a:solidFill>
              </a:rPr>
              <a:t>The </a:t>
            </a:r>
            <a:r>
              <a:rPr lang="en-US" sz="900" b="0" dirty="0">
                <a:solidFill>
                  <a:srgbClr val="000000"/>
                </a:solidFill>
              </a:rPr>
              <a:t>plant will commence generation in 2015 and sell its output to Bangladesh Power Development Board under a LT Power Purchase </a:t>
            </a:r>
            <a:r>
              <a:rPr lang="en-US" sz="900" b="0" dirty="0" smtClean="0">
                <a:solidFill>
                  <a:srgbClr val="000000"/>
                </a:solidFill>
              </a:rPr>
              <a:t>Agreement</a:t>
            </a:r>
            <a:endParaRPr lang="en-US" sz="900" b="0" dirty="0">
              <a:solidFill>
                <a:srgbClr val="000000"/>
              </a:solidFill>
            </a:endParaRPr>
          </a:p>
          <a:p>
            <a:pPr marL="192008" indent="-192008" algn="just" defTabSz="1163159" eaLnBrk="1" hangingPunct="1">
              <a:spcBef>
                <a:spcPts val="900"/>
              </a:spcBef>
              <a:buClr>
                <a:schemeClr val="tx2"/>
              </a:buClr>
              <a:buFont typeface="Symbol" pitchFamily="18" charset="2"/>
              <a:buChar char="·"/>
            </a:pPr>
            <a:r>
              <a:rPr lang="en-US" sz="900" b="0" dirty="0">
                <a:solidFill>
                  <a:srgbClr val="000000"/>
                </a:solidFill>
              </a:rPr>
              <a:t>100% financing of the project including EPC and financing costs as required by the Government, achieved through a combination of ECA supported facilities and MIGA supported facility. The debt is 100% guaranteed by the Ministry of Finance of Bangladesh</a:t>
            </a:r>
          </a:p>
          <a:p>
            <a:pPr marL="192008" indent="-192008" algn="just" defTabSz="1163159" eaLnBrk="1" hangingPunct="1">
              <a:spcBef>
                <a:spcPts val="900"/>
              </a:spcBef>
              <a:buClr>
                <a:schemeClr val="tx2"/>
              </a:buClr>
              <a:buFont typeface="Symbol" pitchFamily="18" charset="2"/>
              <a:buChar char="·"/>
            </a:pPr>
            <a:r>
              <a:rPr lang="en-US" sz="900" b="0" dirty="0">
                <a:solidFill>
                  <a:srgbClr val="000000"/>
                </a:solidFill>
              </a:rPr>
              <a:t>The 3 ECAs (CESCE, Hermes and ONDD) and MIGA provided support for USD 420m over 13 years, representing the largest commitment by ECAs and MIGA in Bangladesh to date, and the first involvement of ECAs and MIGA in Bangladesh’s power </a:t>
            </a:r>
            <a:r>
              <a:rPr lang="en-US" sz="900" b="0" dirty="0" smtClean="0">
                <a:solidFill>
                  <a:srgbClr val="000000"/>
                </a:solidFill>
              </a:rPr>
              <a:t>sector</a:t>
            </a:r>
            <a:endParaRPr lang="en-US" sz="900" b="0" dirty="0">
              <a:solidFill>
                <a:srgbClr val="000000"/>
              </a:solidFill>
            </a:endParaRPr>
          </a:p>
          <a:p>
            <a:pPr marL="192008" indent="-192008" algn="just" defTabSz="1163159" eaLnBrk="1" hangingPunct="1">
              <a:spcBef>
                <a:spcPts val="900"/>
              </a:spcBef>
              <a:buClr>
                <a:schemeClr val="tx2"/>
              </a:buClr>
              <a:buFont typeface="Symbol" pitchFamily="18" charset="2"/>
              <a:buChar char="·"/>
            </a:pPr>
            <a:r>
              <a:rPr lang="en-US" sz="900" b="0" dirty="0">
                <a:solidFill>
                  <a:srgbClr val="000000"/>
                </a:solidFill>
              </a:rPr>
              <a:t>Sizable support from MIGA (part of the World Bank Group), through the use of MIGA’s Non-Honoring of Sovereign Financial Obligation (“NHSFO”) cover, under both a debt facility and a long term interest rate hedge. This is MIGA’s largest transaction to date under the NHSFO </a:t>
            </a:r>
            <a:r>
              <a:rPr lang="en-US" sz="900" b="0" dirty="0" smtClean="0">
                <a:solidFill>
                  <a:srgbClr val="000000"/>
                </a:solidFill>
              </a:rPr>
              <a:t>cover</a:t>
            </a:r>
            <a:endParaRPr lang="en-US" sz="900" b="0" dirty="0">
              <a:solidFill>
                <a:srgbClr val="000000"/>
              </a:solidFill>
            </a:endParaRPr>
          </a:p>
          <a:p>
            <a:pPr marL="192008" indent="-192008" algn="just" defTabSz="1163159" eaLnBrk="1" hangingPunct="1">
              <a:spcBef>
                <a:spcPts val="900"/>
              </a:spcBef>
              <a:buClr>
                <a:schemeClr val="tx2"/>
              </a:buClr>
              <a:buFont typeface="Symbol" pitchFamily="18" charset="2"/>
              <a:buChar char="·"/>
            </a:pPr>
            <a:r>
              <a:rPr lang="en-US" altLang="zh-CN" sz="900" b="0" dirty="0">
                <a:solidFill>
                  <a:srgbClr val="000000"/>
                </a:solidFill>
                <a:ea typeface="SimSun" pitchFamily="2" charset="-122"/>
              </a:rPr>
              <a:t>Execution in record time of 9 months from EPC Contract signing, an exceptional achievement for a debut Borrower / Guarantor, </a:t>
            </a:r>
            <a:r>
              <a:rPr lang="en-US" altLang="zh-CN" sz="900" b="0" dirty="0" smtClean="0">
                <a:solidFill>
                  <a:srgbClr val="000000"/>
                </a:solidFill>
                <a:ea typeface="SimSun" pitchFamily="2" charset="-122"/>
              </a:rPr>
              <a:t>following an </a:t>
            </a:r>
            <a:r>
              <a:rPr lang="en-US" altLang="zh-CN" sz="900" b="0" dirty="0">
                <a:solidFill>
                  <a:srgbClr val="000000"/>
                </a:solidFill>
                <a:ea typeface="SimSun" pitchFamily="2" charset="-122"/>
              </a:rPr>
              <a:t>extensive due diligence process, and a complex financing structure involving 3 ECAs, MIGA, and 7 </a:t>
            </a:r>
            <a:r>
              <a:rPr lang="en-US" altLang="zh-CN" sz="900" b="0" dirty="0" smtClean="0">
                <a:solidFill>
                  <a:srgbClr val="000000"/>
                </a:solidFill>
                <a:ea typeface="SimSun" pitchFamily="2" charset="-122"/>
              </a:rPr>
              <a:t>banks</a:t>
            </a:r>
            <a:endParaRPr lang="en-US" altLang="zh-CN" sz="900" b="0" dirty="0">
              <a:solidFill>
                <a:srgbClr val="000000"/>
              </a:solidFill>
              <a:ea typeface="SimSun" pitchFamily="2" charset="-122"/>
            </a:endParaRPr>
          </a:p>
          <a:p>
            <a:pPr marL="192008" indent="-192008" algn="just" defTabSz="1163159" eaLnBrk="1" hangingPunct="1">
              <a:spcBef>
                <a:spcPts val="900"/>
              </a:spcBef>
              <a:buClr>
                <a:schemeClr val="tx2"/>
              </a:buClr>
              <a:buFont typeface="Symbol" pitchFamily="18" charset="2"/>
              <a:buChar char="·"/>
            </a:pPr>
            <a:r>
              <a:rPr lang="en-US" altLang="zh-CN" sz="900" b="0" dirty="0">
                <a:ea typeface="SimSun" pitchFamily="2" charset="-122"/>
              </a:rPr>
              <a:t>Innovative financing plan developed and implemented by HSBC with full interest rate hedging effective from project completion. Long tenors and lowest all-in cost of financing achieved for the </a:t>
            </a:r>
            <a:r>
              <a:rPr lang="en-US" altLang="zh-CN" sz="900" b="0" dirty="0" smtClean="0">
                <a:ea typeface="SimSun" pitchFamily="2" charset="-122"/>
              </a:rPr>
              <a:t>project</a:t>
            </a:r>
          </a:p>
          <a:p>
            <a:pPr marL="192008" indent="-192008" algn="just" defTabSz="1163159" eaLnBrk="1" hangingPunct="1">
              <a:spcBef>
                <a:spcPts val="900"/>
              </a:spcBef>
              <a:buClr>
                <a:schemeClr val="tx2"/>
              </a:buClr>
              <a:buFont typeface="Symbol" pitchFamily="18" charset="2"/>
              <a:buChar char="·"/>
            </a:pPr>
            <a:r>
              <a:rPr lang="en-US" sz="900" b="0" dirty="0" smtClean="0">
                <a:solidFill>
                  <a:srgbClr val="000000"/>
                </a:solidFill>
              </a:rPr>
              <a:t>HSBC performed all major roles on the transaction demonstrating value to the Government and the client in providing seamless transaction execution and delivery, further highlighting HSBC’s strong franchise in ECA financing</a:t>
            </a:r>
            <a:endParaRPr lang="en-US" sz="900" b="0" dirty="0">
              <a:solidFill>
                <a:srgbClr val="000000"/>
              </a:solidFill>
            </a:endParaRPr>
          </a:p>
        </p:txBody>
      </p:sp>
      <p:sp>
        <p:nvSpPr>
          <p:cNvPr id="122885" name="Rectangle 4"/>
          <p:cNvSpPr>
            <a:spLocks noChangeArrowheads="1"/>
          </p:cNvSpPr>
          <p:nvPr/>
        </p:nvSpPr>
        <p:spPr bwMode="gray">
          <a:xfrm>
            <a:off x="3529014" y="1185871"/>
            <a:ext cx="6308725" cy="231775"/>
          </a:xfrm>
          <a:prstGeom prst="rect">
            <a:avLst/>
          </a:prstGeom>
          <a:solidFill>
            <a:srgbClr val="6264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3" tIns="0" rIns="0" bIns="0" anchor="ctr"/>
          <a:lstStyle/>
          <a:p>
            <a:pPr algn="l" defTabSz="898155"/>
            <a:r>
              <a:rPr lang="en-US">
                <a:solidFill>
                  <a:srgbClr val="FFFFFF"/>
                </a:solidFill>
              </a:rPr>
              <a:t>Highlights</a:t>
            </a:r>
          </a:p>
        </p:txBody>
      </p:sp>
      <p:sp>
        <p:nvSpPr>
          <p:cNvPr id="122886" name="Rectangle 13"/>
          <p:cNvSpPr>
            <a:spLocks noChangeArrowheads="1"/>
          </p:cNvSpPr>
          <p:nvPr/>
        </p:nvSpPr>
        <p:spPr bwMode="auto">
          <a:xfrm>
            <a:off x="576263" y="1185868"/>
            <a:ext cx="2570162" cy="3590527"/>
          </a:xfrm>
          <a:prstGeom prst="rect">
            <a:avLst/>
          </a:prstGeom>
          <a:noFill/>
          <a:ln w="6350">
            <a:solidFill>
              <a:schemeClr val="tx1">
                <a:alpha val="50195"/>
              </a:schemeClr>
            </a:solidFill>
            <a:miter lim="800000"/>
            <a:headEnd/>
            <a:tailEnd/>
          </a:ln>
          <a:effectLst>
            <a:outerShdw dist="53882" dir="8100000" algn="ctr" rotWithShape="0">
              <a:schemeClr val="bg1"/>
            </a:outerShdw>
          </a:effectLst>
          <a:extLst>
            <a:ext uri="{909E8E84-426E-40DD-AFC4-6F175D3DCCD1}">
              <a14:hiddenFill xmlns:a14="http://schemas.microsoft.com/office/drawing/2010/main">
                <a:solidFill>
                  <a:srgbClr val="FFFFFF"/>
                </a:solidFill>
              </a14:hiddenFill>
            </a:ext>
          </a:extLst>
        </p:spPr>
        <p:txBody>
          <a:bodyPr lIns="218793" tIns="35961" rIns="107885" bIns="0"/>
          <a:lstStyle/>
          <a:p>
            <a:pPr algn="l" defTabSz="1166332">
              <a:buClr>
                <a:srgbClr val="194173"/>
              </a:buClr>
              <a:tabLst>
                <a:tab pos="1824872" algn="r"/>
              </a:tabLst>
            </a:pPr>
            <a:r>
              <a:rPr lang="en-US" sz="900" b="0" dirty="0">
                <a:solidFill>
                  <a:srgbClr val="000000"/>
                </a:solidFill>
              </a:rPr>
              <a:t>December 2012 	</a:t>
            </a:r>
            <a:r>
              <a:rPr lang="en-US" sz="900" b="0" dirty="0" smtClean="0">
                <a:solidFill>
                  <a:srgbClr val="000000"/>
                </a:solidFill>
              </a:rPr>
              <a:t>            Bangladesh</a:t>
            </a:r>
            <a:endParaRPr lang="en-US" sz="900" b="0" dirty="0">
              <a:solidFill>
                <a:srgbClr val="000000"/>
              </a:solidFill>
            </a:endParaRPr>
          </a:p>
          <a:p>
            <a:pPr algn="l" defTabSz="1166332">
              <a:buClr>
                <a:srgbClr val="194173"/>
              </a:buClr>
              <a:tabLst>
                <a:tab pos="1824872" algn="r"/>
              </a:tabLst>
            </a:pPr>
            <a:endParaRPr lang="en-US" sz="900" b="0" dirty="0">
              <a:solidFill>
                <a:srgbClr val="000000"/>
              </a:solidFill>
            </a:endParaRPr>
          </a:p>
          <a:p>
            <a:pPr algn="l" defTabSz="1166332">
              <a:buClr>
                <a:srgbClr val="194173"/>
              </a:buClr>
              <a:tabLst>
                <a:tab pos="1824872" algn="r"/>
              </a:tabLst>
            </a:pPr>
            <a:endParaRPr lang="en-US" sz="900" b="0" dirty="0">
              <a:solidFill>
                <a:srgbClr val="000000"/>
              </a:solidFill>
            </a:endParaRPr>
          </a:p>
          <a:p>
            <a:pPr algn="l" defTabSz="1166332">
              <a:buClr>
                <a:srgbClr val="194173"/>
              </a:buClr>
              <a:tabLst>
                <a:tab pos="1824872" algn="r"/>
              </a:tabLst>
            </a:pPr>
            <a:endParaRPr lang="en-US" sz="900" b="0" dirty="0">
              <a:solidFill>
                <a:srgbClr val="000000"/>
              </a:solidFill>
            </a:endParaRPr>
          </a:p>
          <a:p>
            <a:pPr algn="l" defTabSz="1166332">
              <a:buClr>
                <a:srgbClr val="194173"/>
              </a:buClr>
              <a:tabLst>
                <a:tab pos="1824872" algn="r"/>
              </a:tabLst>
            </a:pPr>
            <a:endParaRPr lang="en-US" sz="900" b="0" dirty="0">
              <a:solidFill>
                <a:srgbClr val="000000"/>
              </a:solidFill>
            </a:endParaRPr>
          </a:p>
          <a:p>
            <a:pPr algn="l" defTabSz="1166332">
              <a:buClr>
                <a:srgbClr val="194173"/>
              </a:buClr>
              <a:tabLst>
                <a:tab pos="1824872" algn="r"/>
              </a:tabLst>
            </a:pPr>
            <a:endParaRPr lang="en-US" sz="900" b="0" dirty="0">
              <a:solidFill>
                <a:srgbClr val="000000"/>
              </a:solidFill>
            </a:endParaRPr>
          </a:p>
          <a:p>
            <a:pPr algn="l" defTabSz="1166332">
              <a:buClr>
                <a:srgbClr val="194173"/>
              </a:buClr>
              <a:tabLst>
                <a:tab pos="1824872" algn="r"/>
              </a:tabLst>
            </a:pPr>
            <a:endParaRPr lang="en-US" sz="900" b="0" dirty="0">
              <a:solidFill>
                <a:srgbClr val="000000"/>
              </a:solidFill>
            </a:endParaRPr>
          </a:p>
          <a:p>
            <a:pPr algn="l" defTabSz="1166332">
              <a:buClr>
                <a:srgbClr val="194173"/>
              </a:buClr>
              <a:tabLst>
                <a:tab pos="1824872" algn="r"/>
              </a:tabLst>
            </a:pPr>
            <a:r>
              <a:rPr lang="en-US" sz="900" b="0" dirty="0" err="1" smtClean="0">
                <a:solidFill>
                  <a:srgbClr val="000000"/>
                </a:solidFill>
              </a:rPr>
              <a:t>Ashuganj</a:t>
            </a:r>
            <a:r>
              <a:rPr lang="en-US" sz="900" b="0" dirty="0" smtClean="0">
                <a:solidFill>
                  <a:srgbClr val="000000"/>
                </a:solidFill>
              </a:rPr>
              <a:t> </a:t>
            </a:r>
            <a:r>
              <a:rPr lang="en-US" sz="900" b="0" dirty="0">
                <a:solidFill>
                  <a:srgbClr val="000000"/>
                </a:solidFill>
              </a:rPr>
              <a:t>Power Station Company </a:t>
            </a:r>
            <a:r>
              <a:rPr lang="en-US" sz="900" b="0" dirty="0" smtClean="0">
                <a:solidFill>
                  <a:srgbClr val="000000"/>
                </a:solidFill>
              </a:rPr>
              <a:t>Limited (“APSCL”)</a:t>
            </a:r>
            <a:endParaRPr lang="en-US" sz="900" b="0" dirty="0">
              <a:solidFill>
                <a:srgbClr val="000000"/>
              </a:solidFill>
            </a:endParaRPr>
          </a:p>
          <a:p>
            <a:pPr algn="l" defTabSz="1166332">
              <a:buClr>
                <a:srgbClr val="194173"/>
              </a:buClr>
              <a:tabLst>
                <a:tab pos="1824872" algn="r"/>
              </a:tabLst>
            </a:pPr>
            <a:endParaRPr lang="en-US" sz="900" b="0" dirty="0">
              <a:solidFill>
                <a:srgbClr val="000000"/>
              </a:solidFill>
            </a:endParaRPr>
          </a:p>
          <a:p>
            <a:pPr algn="l" defTabSz="1166332">
              <a:buClr>
                <a:srgbClr val="194173"/>
              </a:buClr>
              <a:tabLst>
                <a:tab pos="1824872" algn="r"/>
              </a:tabLst>
            </a:pPr>
            <a:r>
              <a:rPr lang="en-US" sz="900" b="0" dirty="0">
                <a:solidFill>
                  <a:srgbClr val="000000"/>
                </a:solidFill>
              </a:rPr>
              <a:t>USD 420m</a:t>
            </a:r>
          </a:p>
          <a:p>
            <a:pPr algn="l" defTabSz="1166332">
              <a:buClr>
                <a:srgbClr val="194173"/>
              </a:buClr>
              <a:tabLst>
                <a:tab pos="1824872" algn="r"/>
              </a:tabLst>
            </a:pPr>
            <a:endParaRPr lang="en-US" sz="900" b="0" dirty="0">
              <a:solidFill>
                <a:srgbClr val="000000"/>
              </a:solidFill>
            </a:endParaRPr>
          </a:p>
          <a:p>
            <a:pPr algn="just" defTabSz="1166332">
              <a:buClr>
                <a:srgbClr val="194173"/>
              </a:buClr>
              <a:tabLst>
                <a:tab pos="1824872" algn="r"/>
              </a:tabLst>
            </a:pPr>
            <a:r>
              <a:rPr lang="en-US" sz="900" b="0" dirty="0">
                <a:solidFill>
                  <a:srgbClr val="000000"/>
                </a:solidFill>
              </a:rPr>
              <a:t>Senior Debt Facilities supported by CESCE of Spain, Hermes of Germany, ONDD of Belgium and MIGA as part of the World Bank</a:t>
            </a:r>
          </a:p>
          <a:p>
            <a:pPr algn="just" defTabSz="1166332">
              <a:buClr>
                <a:srgbClr val="194173"/>
              </a:buClr>
              <a:tabLst>
                <a:tab pos="1824872" algn="r"/>
              </a:tabLst>
            </a:pPr>
            <a:endParaRPr lang="en-US" sz="900" b="0" dirty="0">
              <a:solidFill>
                <a:srgbClr val="000000"/>
              </a:solidFill>
            </a:endParaRPr>
          </a:p>
          <a:p>
            <a:pPr algn="just" defTabSz="1166332">
              <a:buClr>
                <a:srgbClr val="194173"/>
              </a:buClr>
              <a:tabLst>
                <a:tab pos="1824872" algn="r"/>
              </a:tabLst>
            </a:pPr>
            <a:r>
              <a:rPr lang="en-US" sz="900" b="0" dirty="0">
                <a:solidFill>
                  <a:srgbClr val="000000"/>
                </a:solidFill>
              </a:rPr>
              <a:t>Coordinating Arranger, Mandated Lead Arranger, </a:t>
            </a:r>
            <a:r>
              <a:rPr lang="en-US" sz="900" b="0" dirty="0" err="1">
                <a:solidFill>
                  <a:srgbClr val="000000"/>
                </a:solidFill>
              </a:rPr>
              <a:t>Intercreditor</a:t>
            </a:r>
            <a:r>
              <a:rPr lang="en-US" sz="900" b="0" dirty="0">
                <a:solidFill>
                  <a:srgbClr val="000000"/>
                </a:solidFill>
              </a:rPr>
              <a:t> Agent, Facility Agents, Onshore and Offshore Security Agent, Hedge Provider, LC Issuing Bank, Account Bank</a:t>
            </a:r>
          </a:p>
        </p:txBody>
      </p:sp>
      <p:pic>
        <p:nvPicPr>
          <p:cNvPr id="122887" name="Picture 9" descr="C:\Users\43621611\Desktop\banner.gif"/>
          <p:cNvPicPr>
            <a:picLocks noChangeAspect="1" noChangeArrowheads="1"/>
          </p:cNvPicPr>
          <p:nvPr/>
        </p:nvPicPr>
        <p:blipFill>
          <a:blip r:embed="rId3">
            <a:extLst>
              <a:ext uri="{28A0092B-C50C-407E-A947-70E740481C1C}">
                <a14:useLocalDpi xmlns:a14="http://schemas.microsoft.com/office/drawing/2010/main" val="0"/>
              </a:ext>
            </a:extLst>
          </a:blip>
          <a:srcRect r="93318"/>
          <a:stretch>
            <a:fillRect/>
          </a:stretch>
        </p:blipFill>
        <p:spPr bwMode="auto">
          <a:xfrm>
            <a:off x="792183" y="1463684"/>
            <a:ext cx="5286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AutoShape 8"/>
          <p:cNvSpPr>
            <a:spLocks noChangeArrowheads="1"/>
          </p:cNvSpPr>
          <p:nvPr/>
        </p:nvSpPr>
        <p:spPr bwMode="auto">
          <a:xfrm>
            <a:off x="576263" y="5308600"/>
            <a:ext cx="1600200" cy="1257300"/>
          </a:xfrm>
          <a:prstGeom prst="homePlate">
            <a:avLst>
              <a:gd name="adj" fmla="val 31818"/>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3" tIns="0" rIns="91343" bIns="0" anchor="ctr"/>
          <a:lstStyle/>
          <a:p>
            <a:pPr algn="l">
              <a:lnSpc>
                <a:spcPct val="90000"/>
              </a:lnSpc>
              <a:spcBef>
                <a:spcPct val="50000"/>
              </a:spcBef>
            </a:pPr>
            <a:r>
              <a:rPr lang="en-US" sz="1100">
                <a:solidFill>
                  <a:schemeClr val="bg1"/>
                </a:solidFill>
              </a:rPr>
              <a:t>Summary Terms and Conditions</a:t>
            </a:r>
          </a:p>
        </p:txBody>
      </p:sp>
      <p:graphicFrame>
        <p:nvGraphicFramePr>
          <p:cNvPr id="17" name="Table 16"/>
          <p:cNvGraphicFramePr>
            <a:graphicFrameLocks noGrp="1"/>
          </p:cNvGraphicFramePr>
          <p:nvPr>
            <p:extLst>
              <p:ext uri="{D42A27DB-BD31-4B8C-83A1-F6EECF244321}">
                <p14:modId xmlns:p14="http://schemas.microsoft.com/office/powerpoint/2010/main" val="2919924899"/>
              </p:ext>
            </p:extLst>
          </p:nvPr>
        </p:nvGraphicFramePr>
        <p:xfrm>
          <a:off x="2382845" y="5299089"/>
          <a:ext cx="7488237" cy="1291909"/>
        </p:xfrm>
        <a:graphic>
          <a:graphicData uri="http://schemas.openxmlformats.org/drawingml/2006/table">
            <a:tbl>
              <a:tblPr/>
              <a:tblGrid>
                <a:gridCol w="1111250"/>
                <a:gridCol w="2632075"/>
                <a:gridCol w="1146175"/>
                <a:gridCol w="2598737"/>
              </a:tblGrid>
              <a:tr h="254000">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Borrower</a:t>
                      </a:r>
                    </a:p>
                  </a:txBody>
                  <a:tcPr marT="0" marB="0" anchor="ct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166813" rtl="0" eaLnBrk="1" fontAlgn="base" latinLnBrk="0" hangingPunct="1">
                        <a:lnSpc>
                          <a:spcPct val="100000"/>
                        </a:lnSpc>
                        <a:spcBef>
                          <a:spcPct val="0"/>
                        </a:spcBef>
                        <a:spcAft>
                          <a:spcPct val="0"/>
                        </a:spcAft>
                        <a:buClr>
                          <a:srgbClr val="194173"/>
                        </a:buClr>
                        <a:buSzTx/>
                        <a:buFontTx/>
                        <a:buNone/>
                        <a:tabLst>
                          <a:tab pos="1825625" algn="r"/>
                        </a:tabLst>
                      </a:pPr>
                      <a:r>
                        <a:rPr kumimoji="0" lang="en-US" sz="900" b="0" i="0" u="none" strike="noStrike" cap="none" normalizeH="0" baseline="0" smtClean="0">
                          <a:ln>
                            <a:noFill/>
                          </a:ln>
                          <a:solidFill>
                            <a:srgbClr val="000000"/>
                          </a:solidFill>
                          <a:effectLst/>
                          <a:latin typeface="Arial" pitchFamily="34" charset="0"/>
                          <a:cs typeface="Arial" pitchFamily="34" charset="0"/>
                        </a:rPr>
                        <a:t>Ashuganj Power Station Company Limited</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Total project cost</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c. USD 690m</a:t>
                      </a:r>
                    </a:p>
                  </a:txBody>
                  <a:tcPr marT="0" marB="0"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74320">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ECAs</a:t>
                      </a: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Hermes, CESCE, ONDD and MIGA</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Total ECA package</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USD 420m</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5588">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1" i="0" u="none" strike="noStrike" cap="none" normalizeH="0" baseline="0" smtClean="0">
                          <a:ln>
                            <a:noFill/>
                          </a:ln>
                          <a:solidFill>
                            <a:schemeClr val="tx1"/>
                          </a:solidFill>
                          <a:effectLst/>
                          <a:latin typeface="Arial" pitchFamily="34" charset="0"/>
                          <a:cs typeface="Arial" pitchFamily="34" charset="0"/>
                        </a:rPr>
                        <a:t>Tenor</a:t>
                      </a:r>
                      <a:endParaRPr kumimoji="0" lang="en-US" sz="900" b="1"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0" i="0" u="none" strike="noStrike" cap="none" normalizeH="0" baseline="0" dirty="0" smtClean="0">
                          <a:ln>
                            <a:noFill/>
                          </a:ln>
                          <a:solidFill>
                            <a:schemeClr val="tx1"/>
                          </a:solidFill>
                          <a:effectLst/>
                          <a:latin typeface="Arial" pitchFamily="34" charset="0"/>
                          <a:cs typeface="Arial" pitchFamily="34" charset="0"/>
                        </a:rPr>
                        <a:t>3+ 10 years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Facility Amount</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USD 420m</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2413">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1" i="0" u="none" strike="noStrike" cap="none" normalizeH="0" baseline="0" smtClean="0">
                          <a:ln>
                            <a:noFill/>
                          </a:ln>
                          <a:solidFill>
                            <a:schemeClr val="tx1"/>
                          </a:solidFill>
                          <a:effectLst/>
                          <a:latin typeface="Arial" pitchFamily="34" charset="0"/>
                          <a:cs typeface="Arial" pitchFamily="34" charset="0"/>
                        </a:rPr>
                        <a:t>Signing Date</a:t>
                      </a:r>
                      <a:endParaRPr kumimoji="0" lang="en-US" sz="900" b="1"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0" i="0" u="none" strike="noStrike" cap="none" normalizeH="0" baseline="0" dirty="0" smtClean="0">
                          <a:ln>
                            <a:noFill/>
                          </a:ln>
                          <a:solidFill>
                            <a:schemeClr val="tx1"/>
                          </a:solidFill>
                          <a:effectLst/>
                          <a:latin typeface="Arial" pitchFamily="34" charset="0"/>
                          <a:cs typeface="Arial" pitchFamily="34" charset="0"/>
                        </a:rPr>
                        <a:t>December 2012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Currency</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USD</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5588">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1" i="0" u="none" strike="noStrike" cap="none" normalizeH="0" baseline="0" smtClean="0">
                          <a:ln>
                            <a:noFill/>
                          </a:ln>
                          <a:solidFill>
                            <a:schemeClr val="tx1"/>
                          </a:solidFill>
                          <a:effectLst/>
                          <a:latin typeface="Arial" pitchFamily="34" charset="0"/>
                          <a:cs typeface="Arial" pitchFamily="34" charset="0"/>
                        </a:rPr>
                        <a:t>Structure</a:t>
                      </a:r>
                      <a:endParaRPr kumimoji="0" lang="en-US" sz="900" b="1" i="0" u="none" strike="noStrike" cap="none" normalizeH="0" baseline="0" smtClean="0">
                        <a:ln>
                          <a:noFill/>
                        </a:ln>
                        <a:solidFill>
                          <a:schemeClr val="tx1"/>
                        </a:solidFill>
                        <a:effectLst/>
                        <a:latin typeface="Arial" pitchFamily="34" charset="0"/>
                        <a:cs typeface="Arial" pitchFamily="34"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GB" sz="900" b="0" i="0" u="none" strike="noStrike" cap="none" normalizeH="0" baseline="0" dirty="0" smtClean="0">
                          <a:ln>
                            <a:noFill/>
                          </a:ln>
                          <a:solidFill>
                            <a:schemeClr val="tx1"/>
                          </a:solidFill>
                          <a:effectLst/>
                          <a:latin typeface="Arial" pitchFamily="34" charset="0"/>
                          <a:cs typeface="Arial" pitchFamily="34" charset="0"/>
                        </a:rPr>
                        <a:t>Term Facility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20000"/>
                        </a:spcBef>
                        <a:spcAft>
                          <a:spcPct val="0"/>
                        </a:spcAft>
                        <a:buClr>
                          <a:schemeClr val="tx2"/>
                        </a:buClr>
                        <a:buSzTx/>
                        <a:buFont typeface="Symbol" pitchFamily="18"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Use of Proceeds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95000"/>
                        </a:lnSpc>
                        <a:spcBef>
                          <a:spcPct val="5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cs typeface="Arial" pitchFamily="34" charset="0"/>
                        </a:rPr>
                        <a:t>Financing of the 450MW South power plant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bl>
          </a:graphicData>
        </a:graphic>
      </p:graphicFrame>
      <p:pic>
        <p:nvPicPr>
          <p:cNvPr id="12291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364" y="4181340"/>
            <a:ext cx="369765" cy="509425"/>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lgn="ctr">
                <a:solidFill>
                  <a:schemeClr val="folHlink"/>
                </a:solidFill>
                <a:miter lim="800000"/>
                <a:headEnd/>
                <a:tailEnd/>
              </a14:hiddenLine>
            </a:ext>
          </a:extLst>
        </p:spPr>
      </p:pic>
      <p:sp>
        <p:nvSpPr>
          <p:cNvPr id="11" name="Rectangle 51"/>
          <p:cNvSpPr txBox="1">
            <a:spLocks noChangeArrowheads="1"/>
          </p:cNvSpPr>
          <p:nvPr/>
        </p:nvSpPr>
        <p:spPr bwMode="auto">
          <a:xfrm>
            <a:off x="8929203" y="6769108"/>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l"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1pPr>
            <a:lvl2pPr marL="742644" indent="-285630"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1142530"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599542"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2056552"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513564"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6pPr>
            <a:lvl7pPr marL="2970576"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7pPr>
            <a:lvl8pPr marL="3427589"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8pPr>
            <a:lvl9pPr marL="3884598"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9pPr>
          </a:lstStyle>
          <a:p>
            <a:endParaRPr lang="en-GB" sz="1100" dirty="0">
              <a:solidFill>
                <a:srgbClr val="A5A6A9"/>
              </a:solidFill>
            </a:endParaRPr>
          </a:p>
        </p:txBody>
      </p:sp>
      <p:sp>
        <p:nvSpPr>
          <p:cNvPr id="12" name="Footer Placeholder 1"/>
          <p:cNvSpPr txBox="1">
            <a:spLocks/>
          </p:cNvSpPr>
          <p:nvPr/>
        </p:nvSpPr>
        <p:spPr bwMode="auto">
          <a:xfrm>
            <a:off x="1440306" y="6769108"/>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defTabSz="899743" rtl="0" eaLnBrk="0" fontAlgn="base" hangingPunct="0">
              <a:spcBef>
                <a:spcPct val="0"/>
              </a:spcBef>
              <a:spcAft>
                <a:spcPct val="0"/>
              </a:spcAft>
              <a:defRPr sz="1100" b="1" kern="1200">
                <a:solidFill>
                  <a:srgbClr val="A5A6A9"/>
                </a:solidFill>
                <a:latin typeface="Arial" pitchFamily="34" charset="0"/>
                <a:ea typeface="+mn-ea"/>
                <a:cs typeface="Arial" pitchFamily="34" charset="0"/>
              </a:defRPr>
            </a:lvl1pPr>
            <a:lvl2pPr marL="455424"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912441"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369448"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1826460"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285058" algn="l" defTabSz="914028" rtl="0" eaLnBrk="1" latinLnBrk="0" hangingPunct="1">
              <a:defRPr sz="1200" b="1" kern="1200">
                <a:solidFill>
                  <a:schemeClr val="tx1"/>
                </a:solidFill>
                <a:latin typeface="Arial" pitchFamily="34" charset="0"/>
                <a:ea typeface="+mn-ea"/>
                <a:cs typeface="Arial" pitchFamily="34" charset="0"/>
              </a:defRPr>
            </a:lvl6pPr>
            <a:lvl7pPr marL="2742070" algn="l" defTabSz="914028" rtl="0" eaLnBrk="1" latinLnBrk="0" hangingPunct="1">
              <a:defRPr sz="1200" b="1" kern="1200">
                <a:solidFill>
                  <a:schemeClr val="tx1"/>
                </a:solidFill>
                <a:latin typeface="Arial" pitchFamily="34" charset="0"/>
                <a:ea typeface="+mn-ea"/>
                <a:cs typeface="Arial" pitchFamily="34" charset="0"/>
              </a:defRPr>
            </a:lvl7pPr>
            <a:lvl8pPr marL="3199083" algn="l" defTabSz="914028" rtl="0" eaLnBrk="1" latinLnBrk="0" hangingPunct="1">
              <a:defRPr sz="1200" b="1" kern="1200">
                <a:solidFill>
                  <a:schemeClr val="tx1"/>
                </a:solidFill>
                <a:latin typeface="Arial" pitchFamily="34" charset="0"/>
                <a:ea typeface="+mn-ea"/>
                <a:cs typeface="Arial" pitchFamily="34" charset="0"/>
              </a:defRPr>
            </a:lvl8pPr>
            <a:lvl9pPr marL="3656093" algn="l" defTabSz="914028" rtl="0" eaLnBrk="1" latinLnBrk="0" hangingPunct="1">
              <a:defRPr sz="1200" b="1" kern="1200">
                <a:solidFill>
                  <a:schemeClr val="tx1"/>
                </a:solidFill>
                <a:latin typeface="Arial" pitchFamily="34" charset="0"/>
                <a:ea typeface="+mn-ea"/>
                <a:cs typeface="Arial" pitchFamily="34" charset="0"/>
              </a:defRPr>
            </a:lvl9pPr>
          </a:lstStyle>
          <a:p>
            <a:endParaRPr lang="en-US" dirty="0"/>
          </a:p>
        </p:txBody>
      </p:sp>
      <p:sp>
        <p:nvSpPr>
          <p:cNvPr id="4" name="Footer Placeholder 3"/>
          <p:cNvSpPr>
            <a:spLocks noGrp="1"/>
          </p:cNvSpPr>
          <p:nvPr>
            <p:ph type="ftr" sz="quarter" idx="10"/>
          </p:nvPr>
        </p:nvSpPr>
        <p:spPr>
          <a:xfrm>
            <a:off x="9262725" y="6769102"/>
            <a:ext cx="527388" cy="369170"/>
          </a:xfrm>
        </p:spPr>
        <p:txBody>
          <a:bodyPr/>
          <a:lstStyle/>
          <a:p>
            <a:r>
              <a:rPr lang="en-US" smtClean="0"/>
              <a:t>PUBLIC</a:t>
            </a:r>
            <a:endParaRPr lang="en-US"/>
          </a:p>
        </p:txBody>
      </p:sp>
      <p:pic>
        <p:nvPicPr>
          <p:cNvPr id="32665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60"/>
          <a:stretch/>
        </p:blipFill>
        <p:spPr bwMode="auto">
          <a:xfrm>
            <a:off x="2114563" y="4173355"/>
            <a:ext cx="384991" cy="52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491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2"/>
          <p:cNvSpPr>
            <a:spLocks noGrp="1" noChangeArrowheads="1"/>
          </p:cNvSpPr>
          <p:nvPr>
            <p:ph type="title"/>
          </p:nvPr>
        </p:nvSpPr>
        <p:spPr/>
        <p:txBody>
          <a:bodyPr bIns="0"/>
          <a:lstStyle/>
          <a:p>
            <a:r>
              <a:rPr lang="en-US" altLang="en-US" smtClean="0">
                <a:cs typeface="Arial" pitchFamily="34" charset="0"/>
              </a:rPr>
              <a:t>Modernisation of Baku – Tbilisi - Kars Railroad, Azerbaijan</a:t>
            </a:r>
            <a:br>
              <a:rPr lang="en-US" altLang="en-US" smtClean="0">
                <a:cs typeface="Arial" pitchFamily="34" charset="0"/>
              </a:rPr>
            </a:br>
            <a:r>
              <a:rPr lang="en-GB" altLang="zh-CN" smtClean="0">
                <a:solidFill>
                  <a:srgbClr val="626469"/>
                </a:solidFill>
                <a:ea typeface="宋体" pitchFamily="2" charset="-122"/>
                <a:cs typeface="Arial" pitchFamily="34" charset="0"/>
              </a:rPr>
              <a:t/>
            </a:r>
            <a:br>
              <a:rPr lang="en-GB" altLang="zh-CN" smtClean="0">
                <a:solidFill>
                  <a:srgbClr val="626469"/>
                </a:solidFill>
                <a:ea typeface="宋体" pitchFamily="2" charset="-122"/>
                <a:cs typeface="Arial" pitchFamily="34" charset="0"/>
              </a:rPr>
            </a:br>
            <a:endParaRPr lang="en-GB" altLang="zh-CN" smtClean="0">
              <a:solidFill>
                <a:srgbClr val="626469"/>
              </a:solidFill>
              <a:ea typeface="宋体" pitchFamily="2" charset="-122"/>
              <a:cs typeface="Arial" pitchFamily="34" charset="0"/>
            </a:endParaRPr>
          </a:p>
        </p:txBody>
      </p:sp>
      <p:sp>
        <p:nvSpPr>
          <p:cNvPr id="241666" name="Rectangle 185"/>
          <p:cNvSpPr>
            <a:spLocks noGrp="1" noChangeArrowheads="1"/>
          </p:cNvSpPr>
          <p:nvPr>
            <p:ph type="ftr" sz="quarter" idx="10"/>
          </p:nvPr>
        </p:nvSpPr>
        <p:spPr>
          <a:xfrm>
            <a:off x="8857192" y="6769108"/>
            <a:ext cx="936107" cy="169203"/>
          </a:xfrm>
          <a:noFill/>
        </p:spPr>
        <p:txBody>
          <a:bodyPr/>
          <a:lstStyle>
            <a:lvl1pPr defTabSz="901700" eaLnBrk="0" hangingPunct="0">
              <a:spcBef>
                <a:spcPct val="20000"/>
              </a:spcBef>
              <a:buClr>
                <a:schemeClr val="tx2"/>
              </a:buClr>
              <a:buFont typeface="Symbol" pitchFamily="18" charset="2"/>
              <a:buChar char="·"/>
              <a:defRPr sz="1700">
                <a:solidFill>
                  <a:schemeClr val="tx1"/>
                </a:solidFill>
                <a:latin typeface="Arial" pitchFamily="34" charset="0"/>
                <a:cs typeface="Arial" pitchFamily="34" charset="0"/>
              </a:defRPr>
            </a:lvl1pPr>
            <a:lvl2pPr marL="742950" indent="-285750" defTabSz="901700" eaLnBrk="0" hangingPunct="0">
              <a:spcBef>
                <a:spcPct val="20000"/>
              </a:spcBef>
              <a:buClr>
                <a:schemeClr val="tx2"/>
              </a:buClr>
              <a:buChar char="–"/>
              <a:defRPr sz="1400">
                <a:solidFill>
                  <a:schemeClr val="tx1"/>
                </a:solidFill>
                <a:latin typeface="Arial" pitchFamily="34" charset="0"/>
                <a:cs typeface="Arial" pitchFamily="34" charset="0"/>
              </a:defRPr>
            </a:lvl2pPr>
            <a:lvl3pPr marL="1143000" indent="-228600" defTabSz="901700" eaLnBrk="0" hangingPunct="0">
              <a:spcBef>
                <a:spcPct val="20000"/>
              </a:spcBef>
              <a:buClr>
                <a:schemeClr val="tx2"/>
              </a:buClr>
              <a:buChar char="–"/>
              <a:defRPr sz="1200">
                <a:solidFill>
                  <a:schemeClr val="tx1"/>
                </a:solidFill>
                <a:latin typeface="Arial" pitchFamily="34" charset="0"/>
                <a:cs typeface="Arial" pitchFamily="34" charset="0"/>
              </a:defRPr>
            </a:lvl3pPr>
            <a:lvl4pPr marL="1600200" indent="-228600" defTabSz="901700" eaLnBrk="0" hangingPunct="0">
              <a:spcBef>
                <a:spcPct val="20000"/>
              </a:spcBef>
              <a:buClr>
                <a:schemeClr val="tx2"/>
              </a:buClr>
              <a:buChar char="–"/>
              <a:defRPr sz="1000">
                <a:solidFill>
                  <a:schemeClr val="tx1"/>
                </a:solidFill>
                <a:latin typeface="Arial" pitchFamily="34" charset="0"/>
                <a:cs typeface="Arial" pitchFamily="34" charset="0"/>
              </a:defRPr>
            </a:lvl4pPr>
            <a:lvl5pPr marL="2057400" indent="-228600" defTabSz="901700" eaLnBrk="0" hangingPunct="0">
              <a:spcBef>
                <a:spcPct val="20000"/>
              </a:spcBef>
              <a:buClr>
                <a:schemeClr val="tx2"/>
              </a:buClr>
              <a:buChar char="–"/>
              <a:defRPr sz="1200">
                <a:solidFill>
                  <a:schemeClr val="tx1"/>
                </a:solidFill>
                <a:latin typeface="Arial" pitchFamily="34" charset="0"/>
                <a:cs typeface="Arial" pitchFamily="34" charset="0"/>
              </a:defRPr>
            </a:lvl5pPr>
            <a:lvl6pPr marL="2514600" indent="-228600" defTabSz="901700" eaLnBrk="0" fontAlgn="base" hangingPunct="0">
              <a:spcBef>
                <a:spcPct val="20000"/>
              </a:spcBef>
              <a:spcAft>
                <a:spcPct val="0"/>
              </a:spcAft>
              <a:buClr>
                <a:schemeClr val="tx2"/>
              </a:buClr>
              <a:buChar char="–"/>
              <a:defRPr sz="1200">
                <a:solidFill>
                  <a:schemeClr val="tx1"/>
                </a:solidFill>
                <a:latin typeface="Arial" pitchFamily="34" charset="0"/>
                <a:cs typeface="Arial" pitchFamily="34" charset="0"/>
              </a:defRPr>
            </a:lvl6pPr>
            <a:lvl7pPr marL="2971800" indent="-228600" defTabSz="901700" eaLnBrk="0" fontAlgn="base" hangingPunct="0">
              <a:spcBef>
                <a:spcPct val="20000"/>
              </a:spcBef>
              <a:spcAft>
                <a:spcPct val="0"/>
              </a:spcAft>
              <a:buClr>
                <a:schemeClr val="tx2"/>
              </a:buClr>
              <a:buChar char="–"/>
              <a:defRPr sz="1200">
                <a:solidFill>
                  <a:schemeClr val="tx1"/>
                </a:solidFill>
                <a:latin typeface="Arial" pitchFamily="34" charset="0"/>
                <a:cs typeface="Arial" pitchFamily="34" charset="0"/>
              </a:defRPr>
            </a:lvl7pPr>
            <a:lvl8pPr marL="3429000" indent="-228600" defTabSz="901700" eaLnBrk="0" fontAlgn="base" hangingPunct="0">
              <a:spcBef>
                <a:spcPct val="20000"/>
              </a:spcBef>
              <a:spcAft>
                <a:spcPct val="0"/>
              </a:spcAft>
              <a:buClr>
                <a:schemeClr val="tx2"/>
              </a:buClr>
              <a:buChar char="–"/>
              <a:defRPr sz="1200">
                <a:solidFill>
                  <a:schemeClr val="tx1"/>
                </a:solidFill>
                <a:latin typeface="Arial" pitchFamily="34" charset="0"/>
                <a:cs typeface="Arial" pitchFamily="34" charset="0"/>
              </a:defRPr>
            </a:lvl8pPr>
            <a:lvl9pPr marL="3886200" indent="-228600" defTabSz="901700" eaLnBrk="0" fontAlgn="base" hangingPunct="0">
              <a:spcBef>
                <a:spcPct val="20000"/>
              </a:spcBef>
              <a:spcAft>
                <a:spcPct val="0"/>
              </a:spcAft>
              <a:buClr>
                <a:schemeClr val="tx2"/>
              </a:buClr>
              <a:buChar char="–"/>
              <a:defRPr sz="1200">
                <a:solidFill>
                  <a:schemeClr val="tx1"/>
                </a:solidFill>
                <a:latin typeface="Arial" pitchFamily="34" charset="0"/>
                <a:cs typeface="Arial" pitchFamily="34" charset="0"/>
              </a:defRPr>
            </a:lvl9pPr>
          </a:lstStyle>
          <a:p>
            <a:pPr eaLnBrk="1" hangingPunct="1">
              <a:spcBef>
                <a:spcPct val="0"/>
              </a:spcBef>
              <a:buClrTx/>
              <a:buFontTx/>
              <a:buNone/>
            </a:pPr>
            <a:r>
              <a:rPr lang="en-GB" altLang="en-US" sz="1100" smtClean="0">
                <a:solidFill>
                  <a:srgbClr val="A5A6A9"/>
                </a:solidFill>
              </a:rPr>
              <a:t>PUBLIC</a:t>
            </a:r>
          </a:p>
        </p:txBody>
      </p:sp>
      <p:graphicFrame>
        <p:nvGraphicFramePr>
          <p:cNvPr id="451629" name="Group 45"/>
          <p:cNvGraphicFramePr>
            <a:graphicFrameLocks noGrp="1"/>
          </p:cNvGraphicFramePr>
          <p:nvPr>
            <p:extLst>
              <p:ext uri="{D42A27DB-BD31-4B8C-83A1-F6EECF244321}">
                <p14:modId xmlns:p14="http://schemas.microsoft.com/office/powerpoint/2010/main" val="1772890284"/>
              </p:ext>
            </p:extLst>
          </p:nvPr>
        </p:nvGraphicFramePr>
        <p:xfrm>
          <a:off x="2760674" y="4681538"/>
          <a:ext cx="7056437" cy="1652588"/>
        </p:xfrm>
        <a:graphic>
          <a:graphicData uri="http://schemas.openxmlformats.org/drawingml/2006/table">
            <a:tbl>
              <a:tblPr/>
              <a:tblGrid>
                <a:gridCol w="1036637"/>
                <a:gridCol w="3086100"/>
                <a:gridCol w="827088"/>
                <a:gridCol w="2106612"/>
              </a:tblGrid>
              <a:tr h="306985">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smtClean="0">
                          <a:ln>
                            <a:noFill/>
                          </a:ln>
                          <a:solidFill>
                            <a:srgbClr val="000000"/>
                          </a:solidFill>
                          <a:effectLst/>
                          <a:latin typeface="Arial" charset="0"/>
                          <a:ea typeface="宋体" pitchFamily="2" charset="-122"/>
                          <a:cs typeface="Arial" charset="0"/>
                        </a:rPr>
                        <a:t>Borrower:</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Arial" charset="0"/>
                          <a:ea typeface="宋体" pitchFamily="2" charset="-122"/>
                          <a:cs typeface="Arial" charset="0"/>
                        </a:rPr>
                        <a:t>Azerbaijan </a:t>
                      </a:r>
                      <a:r>
                        <a:rPr kumimoji="0" lang="en-GB" altLang="zh-CN" sz="1000" b="0" i="0" u="none" strike="noStrike" cap="none" normalizeH="0" baseline="0" dirty="0" err="1" smtClean="0">
                          <a:ln>
                            <a:noFill/>
                          </a:ln>
                          <a:solidFill>
                            <a:srgbClr val="000000"/>
                          </a:solidFill>
                          <a:effectLst/>
                          <a:latin typeface="Arial" charset="0"/>
                          <a:ea typeface="宋体" pitchFamily="2" charset="-122"/>
                          <a:cs typeface="Arial" charset="0"/>
                        </a:rPr>
                        <a:t>Demir</a:t>
                      </a:r>
                      <a:r>
                        <a:rPr kumimoji="0" lang="en-GB" altLang="zh-CN" sz="1000" b="0" i="0" u="none" strike="noStrike" cap="none" normalizeH="0" baseline="0" dirty="0" smtClean="0">
                          <a:ln>
                            <a:noFill/>
                          </a:ln>
                          <a:solidFill>
                            <a:srgbClr val="000000"/>
                          </a:solidFill>
                          <a:effectLst/>
                          <a:latin typeface="Arial" charset="0"/>
                          <a:ea typeface="宋体" pitchFamily="2" charset="-122"/>
                          <a:cs typeface="Arial" charset="0"/>
                        </a:rPr>
                        <a:t> </a:t>
                      </a:r>
                      <a:r>
                        <a:rPr kumimoji="0" lang="en-GB" altLang="zh-CN" sz="1000" b="0" i="0" u="none" strike="noStrike" cap="none" normalizeH="0" baseline="0" dirty="0" err="1" smtClean="0">
                          <a:ln>
                            <a:noFill/>
                          </a:ln>
                          <a:solidFill>
                            <a:srgbClr val="000000"/>
                          </a:solidFill>
                          <a:effectLst/>
                          <a:latin typeface="Arial" charset="0"/>
                          <a:ea typeface="宋体" pitchFamily="2" charset="-122"/>
                          <a:cs typeface="Arial" charset="0"/>
                        </a:rPr>
                        <a:t>Yollari</a:t>
                      </a:r>
                      <a:r>
                        <a:rPr kumimoji="0" lang="en-GB" altLang="zh-CN" sz="1000" b="0" i="0" u="none" strike="noStrike" cap="none" normalizeH="0" baseline="0" dirty="0" smtClean="0">
                          <a:ln>
                            <a:noFill/>
                          </a:ln>
                          <a:solidFill>
                            <a:srgbClr val="000000"/>
                          </a:solidFill>
                          <a:effectLst/>
                          <a:latin typeface="Arial" charset="0"/>
                          <a:ea typeface="宋体" pitchFamily="2" charset="-122"/>
                          <a:cs typeface="Arial" charset="0"/>
                        </a:rPr>
                        <a:t> </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smtClean="0">
                          <a:ln>
                            <a:noFill/>
                          </a:ln>
                          <a:solidFill>
                            <a:srgbClr val="000000"/>
                          </a:solidFill>
                          <a:effectLst/>
                          <a:latin typeface="Arial" charset="0"/>
                          <a:ea typeface="宋体" pitchFamily="2" charset="-122"/>
                          <a:cs typeface="Arial" charset="0"/>
                        </a:rPr>
                        <a:t>Signing:</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Arial" charset="0"/>
                          <a:ea typeface="宋体" pitchFamily="2" charset="-122"/>
                          <a:cs typeface="Arial" charset="0"/>
                        </a:rPr>
                        <a:t>14 April 2015</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06985">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smtClean="0">
                          <a:ln>
                            <a:noFill/>
                          </a:ln>
                          <a:solidFill>
                            <a:srgbClr val="000000"/>
                          </a:solidFill>
                          <a:effectLst/>
                          <a:latin typeface="Arial" charset="0"/>
                          <a:ea typeface="宋体" pitchFamily="2" charset="-122"/>
                          <a:cs typeface="Arial" charset="0"/>
                        </a:rPr>
                        <a:t>Loan Size:</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Arial" charset="0"/>
                          <a:ea typeface="宋体" pitchFamily="2" charset="-122"/>
                          <a:cs typeface="Arial" charset="0"/>
                        </a:rPr>
                        <a:t>EUR 459 million</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000000"/>
                          </a:solidFill>
                          <a:effectLst/>
                          <a:latin typeface="Arial" charset="0"/>
                          <a:ea typeface="宋体" pitchFamily="2" charset="-122"/>
                          <a:cs typeface="Arial" charset="0"/>
                        </a:rPr>
                        <a:t>Tenor:</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0" i="0" u="none" strike="noStrike" cap="none" normalizeH="0" baseline="0" smtClean="0">
                          <a:ln>
                            <a:noFill/>
                          </a:ln>
                          <a:solidFill>
                            <a:srgbClr val="000000"/>
                          </a:solidFill>
                          <a:effectLst/>
                          <a:latin typeface="Arial" charset="0"/>
                          <a:ea typeface="宋体" pitchFamily="2" charset="-122"/>
                          <a:cs typeface="Arial" charset="0"/>
                        </a:rPr>
                        <a:t>12.5 years door to door</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06985">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smtClean="0">
                          <a:ln>
                            <a:noFill/>
                          </a:ln>
                          <a:solidFill>
                            <a:srgbClr val="000000"/>
                          </a:solidFill>
                          <a:effectLst/>
                          <a:latin typeface="Arial" charset="0"/>
                          <a:ea typeface="宋体" pitchFamily="2" charset="-122"/>
                          <a:cs typeface="Arial" charset="0"/>
                        </a:rPr>
                        <a:t>Repayment:</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Arial" charset="0"/>
                          <a:ea typeface="宋体" pitchFamily="2" charset="-122"/>
                          <a:cs typeface="Arial" charset="0"/>
                        </a:rPr>
                        <a:t>8 years from completion</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smtClean="0">
                          <a:ln>
                            <a:noFill/>
                          </a:ln>
                          <a:solidFill>
                            <a:srgbClr val="000000"/>
                          </a:solidFill>
                          <a:effectLst/>
                          <a:latin typeface="Arial" charset="0"/>
                          <a:ea typeface="宋体" pitchFamily="2" charset="-122"/>
                          <a:cs typeface="Arial" charset="0"/>
                        </a:rPr>
                        <a:t>Currency:</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rgbClr val="000000"/>
                          </a:solidFill>
                          <a:effectLst/>
                          <a:latin typeface="Arial" charset="0"/>
                          <a:ea typeface="宋体" pitchFamily="2" charset="-122"/>
                          <a:cs typeface="Arial" charset="0"/>
                        </a:rPr>
                        <a:t>EUR</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424648">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smtClean="0">
                          <a:ln>
                            <a:noFill/>
                          </a:ln>
                          <a:solidFill>
                            <a:srgbClr val="000000"/>
                          </a:solidFill>
                          <a:effectLst/>
                          <a:latin typeface="Arial" charset="0"/>
                          <a:ea typeface="宋体" pitchFamily="2" charset="-122"/>
                          <a:cs typeface="Arial" charset="0"/>
                        </a:rPr>
                        <a:t>Use of Proceeds: </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charset="0"/>
                          <a:ea typeface="宋体" pitchFamily="2" charset="-122"/>
                          <a:cs typeface="Arial" charset="0"/>
                        </a:rPr>
                        <a:t>Financing of the </a:t>
                      </a:r>
                      <a:r>
                        <a:rPr kumimoji="0" lang="en-US" altLang="zh-CN" sz="1000" b="0" i="0" u="none" strike="noStrike" cap="none" normalizeH="0" baseline="0" dirty="0" err="1" smtClean="0">
                          <a:ln>
                            <a:noFill/>
                          </a:ln>
                          <a:solidFill>
                            <a:srgbClr val="000000"/>
                          </a:solidFill>
                          <a:effectLst/>
                          <a:latin typeface="Arial" charset="0"/>
                          <a:ea typeface="宋体" pitchFamily="2" charset="-122"/>
                          <a:cs typeface="Arial" charset="0"/>
                        </a:rPr>
                        <a:t>modernisation</a:t>
                      </a:r>
                      <a:r>
                        <a:rPr kumimoji="0" lang="en-US" altLang="zh-CN" sz="1000" b="0" i="0" u="none" strike="noStrike" cap="none" normalizeH="0" baseline="0" dirty="0" smtClean="0">
                          <a:ln>
                            <a:noFill/>
                          </a:ln>
                          <a:solidFill>
                            <a:srgbClr val="000000"/>
                          </a:solidFill>
                          <a:effectLst/>
                          <a:latin typeface="Arial" charset="0"/>
                          <a:ea typeface="宋体" pitchFamily="2" charset="-122"/>
                          <a:cs typeface="Arial" charset="0"/>
                        </a:rPr>
                        <a:t> of Baku-Tbilisi-Kars railroad</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smtClean="0">
                          <a:ln>
                            <a:noFill/>
                          </a:ln>
                          <a:solidFill>
                            <a:srgbClr val="000000"/>
                          </a:solidFill>
                          <a:effectLst/>
                          <a:latin typeface="Arial" charset="0"/>
                          <a:ea typeface="宋体" pitchFamily="2" charset="-122"/>
                          <a:cs typeface="Arial" charset="0"/>
                        </a:rPr>
                        <a:t>Guarantor:</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charset="0"/>
                          <a:ea typeface="宋体" pitchFamily="2" charset="-122"/>
                          <a:cs typeface="Arial" charset="0"/>
                        </a:rPr>
                        <a:t>Ministry of Finance, Republic of Azerbaijan</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06985">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smtClean="0">
                          <a:ln>
                            <a:noFill/>
                          </a:ln>
                          <a:solidFill>
                            <a:srgbClr val="000000"/>
                          </a:solidFill>
                          <a:effectLst/>
                          <a:latin typeface="Arial" charset="0"/>
                          <a:ea typeface="宋体" pitchFamily="2" charset="-122"/>
                          <a:cs typeface="Arial" charset="0"/>
                        </a:rPr>
                        <a:t>Supporting  ECA:</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tx2"/>
                        </a:buClr>
                        <a:buFont typeface="Symbol" pitchFamily="18" charset="2"/>
                        <a:defRPr sz="1400">
                          <a:solidFill>
                            <a:schemeClr val="tx1"/>
                          </a:solidFill>
                          <a:latin typeface="Arial" charset="0"/>
                          <a:cs typeface="Arial" charset="0"/>
                        </a:defRPr>
                      </a:lvl1pPr>
                      <a:lvl2pPr marL="742950" indent="-285750" eaLnBrk="0" hangingPunct="0">
                        <a:spcBef>
                          <a:spcPct val="20000"/>
                        </a:spcBef>
                        <a:buClr>
                          <a:schemeClr val="tx2"/>
                        </a:buClr>
                        <a:defRPr sz="1200">
                          <a:solidFill>
                            <a:schemeClr val="tx1"/>
                          </a:solidFill>
                          <a:latin typeface="Arial" charset="0"/>
                          <a:cs typeface="Arial" charset="0"/>
                        </a:defRPr>
                      </a:lvl2pPr>
                      <a:lvl3pPr marL="1143000" indent="-228600" eaLnBrk="0" hangingPunct="0">
                        <a:spcBef>
                          <a:spcPct val="20000"/>
                        </a:spcBef>
                        <a:buClr>
                          <a:schemeClr val="tx2"/>
                        </a:buClr>
                        <a:defRPr sz="1000">
                          <a:solidFill>
                            <a:schemeClr val="tx1"/>
                          </a:solidFill>
                          <a:latin typeface="Arial" charset="0"/>
                          <a:cs typeface="Arial" charset="0"/>
                        </a:defRPr>
                      </a:lvl3pPr>
                      <a:lvl4pPr marL="1600200" indent="-228600" eaLnBrk="0" hangingPunct="0">
                        <a:spcBef>
                          <a:spcPct val="20000"/>
                        </a:spcBef>
                        <a:buClr>
                          <a:schemeClr val="tx2"/>
                        </a:buClr>
                        <a:defRPr sz="900">
                          <a:solidFill>
                            <a:schemeClr val="tx1"/>
                          </a:solidFill>
                          <a:latin typeface="Arial" charset="0"/>
                          <a:cs typeface="Arial" charset="0"/>
                        </a:defRPr>
                      </a:lvl4pPr>
                      <a:lvl5pPr marL="2057400" indent="-228600" eaLnBrk="0" hangingPunct="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charset="0"/>
                          <a:ea typeface="宋体" pitchFamily="2" charset="-122"/>
                          <a:cs typeface="Arial" charset="0"/>
                        </a:rPr>
                        <a:t>EGAP, Czech Republic</a:t>
                      </a:r>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endParaRPr lang="en-US" sz="800" dirty="0"/>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endParaRPr lang="en-US" sz="1800" dirty="0"/>
                    </a:p>
                  </a:txBody>
                  <a:tcPr marL="45720" marR="914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sp>
        <p:nvSpPr>
          <p:cNvPr id="241691" name="Rectangle 13"/>
          <p:cNvSpPr>
            <a:spLocks noChangeArrowheads="1"/>
          </p:cNvSpPr>
          <p:nvPr/>
        </p:nvSpPr>
        <p:spPr bwMode="auto">
          <a:xfrm>
            <a:off x="579441" y="1597031"/>
            <a:ext cx="1800225" cy="1908175"/>
          </a:xfrm>
          <a:prstGeom prst="rect">
            <a:avLst/>
          </a:prstGeom>
          <a:solidFill>
            <a:schemeClr val="bg1"/>
          </a:solidFill>
          <a:ln w="6350">
            <a:solidFill>
              <a:srgbClr val="626469"/>
            </a:solidFill>
            <a:miter lim="800000"/>
            <a:headEnd/>
            <a:tailEnd/>
          </a:ln>
          <a:effectLst>
            <a:outerShdw dist="53882" dir="8100000" algn="ctr" rotWithShape="0">
              <a:schemeClr val="bg2"/>
            </a:outerShdw>
          </a:effectLst>
        </p:spPr>
        <p:txBody>
          <a:bodyPr lIns="219026" tIns="36000" rIns="108000" bIns="0"/>
          <a:lstStyle>
            <a:lvl1pPr defTabSz="1168400" eaLnBrk="0" hangingPunct="0">
              <a:spcBef>
                <a:spcPct val="20000"/>
              </a:spcBef>
              <a:buClr>
                <a:schemeClr val="tx2"/>
              </a:buClr>
              <a:buFont typeface="Symbol" pitchFamily="18" charset="2"/>
              <a:buChar char="·"/>
              <a:tabLst>
                <a:tab pos="1371600" algn="r"/>
              </a:tabLst>
              <a:defRPr sz="1700">
                <a:solidFill>
                  <a:schemeClr val="tx1"/>
                </a:solidFill>
                <a:latin typeface="Arial" pitchFamily="34" charset="0"/>
                <a:cs typeface="Arial" pitchFamily="34" charset="0"/>
              </a:defRPr>
            </a:lvl1pPr>
            <a:lvl2pPr marL="742950" indent="-285750" defTabSz="1168400" eaLnBrk="0" hangingPunct="0">
              <a:spcBef>
                <a:spcPct val="20000"/>
              </a:spcBef>
              <a:buClr>
                <a:schemeClr val="tx2"/>
              </a:buClr>
              <a:buChar char="–"/>
              <a:tabLst>
                <a:tab pos="1371600" algn="r"/>
              </a:tabLst>
              <a:defRPr sz="1400">
                <a:solidFill>
                  <a:schemeClr val="tx1"/>
                </a:solidFill>
                <a:latin typeface="Arial" pitchFamily="34" charset="0"/>
                <a:cs typeface="Arial" pitchFamily="34" charset="0"/>
              </a:defRPr>
            </a:lvl2pPr>
            <a:lvl3pPr marL="1143000" indent="-228600" defTabSz="1168400" eaLnBrk="0" hangingPunct="0">
              <a:spcBef>
                <a:spcPct val="20000"/>
              </a:spcBef>
              <a:buClr>
                <a:schemeClr val="tx2"/>
              </a:buClr>
              <a:buChar char="–"/>
              <a:tabLst>
                <a:tab pos="1371600" algn="r"/>
              </a:tabLst>
              <a:defRPr sz="1200">
                <a:solidFill>
                  <a:schemeClr val="tx1"/>
                </a:solidFill>
                <a:latin typeface="Arial" pitchFamily="34" charset="0"/>
                <a:cs typeface="Arial" pitchFamily="34" charset="0"/>
              </a:defRPr>
            </a:lvl3pPr>
            <a:lvl4pPr marL="1600200" indent="-228600" defTabSz="1168400" eaLnBrk="0" hangingPunct="0">
              <a:spcBef>
                <a:spcPct val="20000"/>
              </a:spcBef>
              <a:buClr>
                <a:schemeClr val="tx2"/>
              </a:buClr>
              <a:buChar char="–"/>
              <a:tabLst>
                <a:tab pos="1371600" algn="r"/>
              </a:tabLst>
              <a:defRPr sz="1000">
                <a:solidFill>
                  <a:schemeClr val="tx1"/>
                </a:solidFill>
                <a:latin typeface="Arial" pitchFamily="34" charset="0"/>
                <a:cs typeface="Arial" pitchFamily="34" charset="0"/>
              </a:defRPr>
            </a:lvl4pPr>
            <a:lvl5pPr marL="2057400" indent="-228600" defTabSz="1168400" eaLnBrk="0" hangingPunct="0">
              <a:spcBef>
                <a:spcPct val="20000"/>
              </a:spcBef>
              <a:buClr>
                <a:schemeClr val="tx2"/>
              </a:buClr>
              <a:buChar char="–"/>
              <a:tabLst>
                <a:tab pos="1371600" algn="r"/>
              </a:tabLst>
              <a:defRPr sz="1200">
                <a:solidFill>
                  <a:schemeClr val="tx1"/>
                </a:solidFill>
                <a:latin typeface="Arial" pitchFamily="34" charset="0"/>
                <a:cs typeface="Arial" pitchFamily="34" charset="0"/>
              </a:defRPr>
            </a:lvl5pPr>
            <a:lvl6pPr marL="2514600" indent="-228600" defTabSz="1168400" eaLnBrk="0" fontAlgn="base" hangingPunct="0">
              <a:spcBef>
                <a:spcPct val="20000"/>
              </a:spcBef>
              <a:spcAft>
                <a:spcPct val="0"/>
              </a:spcAft>
              <a:buClr>
                <a:schemeClr val="tx2"/>
              </a:buClr>
              <a:buChar char="–"/>
              <a:tabLst>
                <a:tab pos="1371600" algn="r"/>
              </a:tabLst>
              <a:defRPr sz="1200">
                <a:solidFill>
                  <a:schemeClr val="tx1"/>
                </a:solidFill>
                <a:latin typeface="Arial" pitchFamily="34" charset="0"/>
                <a:cs typeface="Arial" pitchFamily="34" charset="0"/>
              </a:defRPr>
            </a:lvl6pPr>
            <a:lvl7pPr marL="2971800" indent="-228600" defTabSz="1168400" eaLnBrk="0" fontAlgn="base" hangingPunct="0">
              <a:spcBef>
                <a:spcPct val="20000"/>
              </a:spcBef>
              <a:spcAft>
                <a:spcPct val="0"/>
              </a:spcAft>
              <a:buClr>
                <a:schemeClr val="tx2"/>
              </a:buClr>
              <a:buChar char="–"/>
              <a:tabLst>
                <a:tab pos="1371600" algn="r"/>
              </a:tabLst>
              <a:defRPr sz="1200">
                <a:solidFill>
                  <a:schemeClr val="tx1"/>
                </a:solidFill>
                <a:latin typeface="Arial" pitchFamily="34" charset="0"/>
                <a:cs typeface="Arial" pitchFamily="34" charset="0"/>
              </a:defRPr>
            </a:lvl7pPr>
            <a:lvl8pPr marL="3429000" indent="-228600" defTabSz="1168400" eaLnBrk="0" fontAlgn="base" hangingPunct="0">
              <a:spcBef>
                <a:spcPct val="20000"/>
              </a:spcBef>
              <a:spcAft>
                <a:spcPct val="0"/>
              </a:spcAft>
              <a:buClr>
                <a:schemeClr val="tx2"/>
              </a:buClr>
              <a:buChar char="–"/>
              <a:tabLst>
                <a:tab pos="1371600" algn="r"/>
              </a:tabLst>
              <a:defRPr sz="1200">
                <a:solidFill>
                  <a:schemeClr val="tx1"/>
                </a:solidFill>
                <a:latin typeface="Arial" pitchFamily="34" charset="0"/>
                <a:cs typeface="Arial" pitchFamily="34" charset="0"/>
              </a:defRPr>
            </a:lvl8pPr>
            <a:lvl9pPr marL="3886200" indent="-228600" defTabSz="1168400" eaLnBrk="0" fontAlgn="base" hangingPunct="0">
              <a:spcBef>
                <a:spcPct val="20000"/>
              </a:spcBef>
              <a:spcAft>
                <a:spcPct val="0"/>
              </a:spcAft>
              <a:buClr>
                <a:schemeClr val="tx2"/>
              </a:buClr>
              <a:buChar char="–"/>
              <a:tabLst>
                <a:tab pos="1371600" algn="r"/>
              </a:tabLst>
              <a:defRPr sz="1200">
                <a:solidFill>
                  <a:schemeClr val="tx1"/>
                </a:solidFill>
                <a:latin typeface="Arial" pitchFamily="34" charset="0"/>
                <a:cs typeface="Arial" pitchFamily="34" charset="0"/>
              </a:defRPr>
            </a:lvl9pPr>
          </a:lstStyle>
          <a:p>
            <a:pPr algn="l" eaLnBrk="1" hangingPunct="1">
              <a:spcBef>
                <a:spcPct val="0"/>
              </a:spcBef>
              <a:buClr>
                <a:srgbClr val="194173"/>
              </a:buClr>
              <a:buFont typeface="Symbol" pitchFamily="18" charset="2"/>
              <a:buNone/>
            </a:pPr>
            <a:r>
              <a:rPr lang="en-US" altLang="en-US" sz="800" b="0">
                <a:solidFill>
                  <a:srgbClr val="000000"/>
                </a:solidFill>
              </a:rPr>
              <a:t>April 2015	Azerbaijan	</a:t>
            </a:r>
          </a:p>
          <a:p>
            <a:pPr algn="l" eaLnBrk="1" hangingPunct="1">
              <a:spcBef>
                <a:spcPct val="0"/>
              </a:spcBef>
              <a:buClr>
                <a:srgbClr val="194173"/>
              </a:buClr>
              <a:buFont typeface="Symbol" pitchFamily="18" charset="2"/>
              <a:buNone/>
            </a:pPr>
            <a:endParaRPr lang="en-US" altLang="en-US" sz="800" b="0">
              <a:solidFill>
                <a:srgbClr val="000000"/>
              </a:solidFill>
            </a:endParaRPr>
          </a:p>
          <a:p>
            <a:pPr algn="l" eaLnBrk="1" hangingPunct="1">
              <a:spcBef>
                <a:spcPct val="0"/>
              </a:spcBef>
              <a:buClr>
                <a:srgbClr val="194173"/>
              </a:buClr>
              <a:buFont typeface="Symbol" pitchFamily="18" charset="2"/>
              <a:buNone/>
            </a:pPr>
            <a:r>
              <a:rPr lang="en-US" altLang="en-US" sz="800" b="0">
                <a:solidFill>
                  <a:srgbClr val="000000"/>
                </a:solidFill>
              </a:rPr>
              <a:t>Azerbaijan</a:t>
            </a:r>
          </a:p>
          <a:p>
            <a:pPr algn="l" eaLnBrk="1" hangingPunct="1">
              <a:spcBef>
                <a:spcPct val="0"/>
              </a:spcBef>
              <a:buClr>
                <a:srgbClr val="194173"/>
              </a:buClr>
              <a:buFont typeface="Symbol" pitchFamily="18" charset="2"/>
              <a:buNone/>
            </a:pPr>
            <a:r>
              <a:rPr lang="en-US" altLang="en-US" sz="800" b="0">
                <a:solidFill>
                  <a:srgbClr val="000000"/>
                </a:solidFill>
              </a:rPr>
              <a:t>Railways</a:t>
            </a:r>
          </a:p>
          <a:p>
            <a:pPr algn="l" eaLnBrk="1" hangingPunct="1">
              <a:spcBef>
                <a:spcPct val="0"/>
              </a:spcBef>
              <a:buClr>
                <a:srgbClr val="194173"/>
              </a:buClr>
              <a:buFont typeface="Symbol" pitchFamily="18" charset="2"/>
              <a:buNone/>
            </a:pPr>
            <a:endParaRPr lang="en-US" altLang="en-US" sz="800" b="0">
              <a:solidFill>
                <a:srgbClr val="000000"/>
              </a:solidFill>
            </a:endParaRPr>
          </a:p>
          <a:p>
            <a:pPr algn="l" eaLnBrk="1" hangingPunct="1">
              <a:spcBef>
                <a:spcPct val="0"/>
              </a:spcBef>
              <a:buClr>
                <a:srgbClr val="194173"/>
              </a:buClr>
              <a:buFont typeface="Symbol" pitchFamily="18" charset="2"/>
              <a:buNone/>
            </a:pPr>
            <a:endParaRPr lang="en-US" altLang="en-US" sz="800" b="0">
              <a:solidFill>
                <a:srgbClr val="000000"/>
              </a:solidFill>
            </a:endParaRPr>
          </a:p>
          <a:p>
            <a:pPr algn="l" eaLnBrk="1" hangingPunct="1">
              <a:spcBef>
                <a:spcPct val="0"/>
              </a:spcBef>
              <a:buClr>
                <a:srgbClr val="194173"/>
              </a:buClr>
              <a:buFont typeface="Symbol" pitchFamily="18" charset="2"/>
              <a:buNone/>
            </a:pPr>
            <a:r>
              <a:rPr lang="en-US" altLang="en-US" sz="800" b="0">
                <a:solidFill>
                  <a:srgbClr val="000000"/>
                </a:solidFill>
              </a:rPr>
              <a:t>EUR 459m</a:t>
            </a:r>
          </a:p>
          <a:p>
            <a:pPr algn="l" eaLnBrk="1" hangingPunct="1">
              <a:spcBef>
                <a:spcPct val="0"/>
              </a:spcBef>
              <a:buClr>
                <a:srgbClr val="194173"/>
              </a:buClr>
              <a:buFont typeface="Symbol" pitchFamily="18" charset="2"/>
              <a:buNone/>
            </a:pPr>
            <a:endParaRPr lang="en-US" altLang="en-US" sz="800" b="0">
              <a:solidFill>
                <a:srgbClr val="000000"/>
              </a:solidFill>
            </a:endParaRPr>
          </a:p>
          <a:p>
            <a:pPr algn="l" eaLnBrk="1" hangingPunct="1">
              <a:spcBef>
                <a:spcPct val="0"/>
              </a:spcBef>
              <a:buClr>
                <a:srgbClr val="194173"/>
              </a:buClr>
              <a:buFont typeface="Symbol" pitchFamily="18" charset="2"/>
              <a:buNone/>
            </a:pPr>
            <a:r>
              <a:rPr lang="en-US" altLang="en-US" sz="800" b="0">
                <a:solidFill>
                  <a:srgbClr val="000000"/>
                </a:solidFill>
              </a:rPr>
              <a:t>EGAP-covered export credit facility to finance modernization of 600km of Baku – Boyuk Kasik railroad</a:t>
            </a:r>
          </a:p>
          <a:p>
            <a:pPr algn="l" eaLnBrk="1" hangingPunct="1">
              <a:spcBef>
                <a:spcPct val="0"/>
              </a:spcBef>
              <a:buClr>
                <a:srgbClr val="194173"/>
              </a:buClr>
              <a:buFont typeface="Symbol" pitchFamily="18" charset="2"/>
              <a:buNone/>
            </a:pPr>
            <a:endParaRPr lang="en-US" altLang="en-US" sz="800" b="0">
              <a:solidFill>
                <a:srgbClr val="000000"/>
              </a:solidFill>
            </a:endParaRPr>
          </a:p>
          <a:p>
            <a:pPr algn="l" eaLnBrk="1" hangingPunct="1">
              <a:spcBef>
                <a:spcPct val="0"/>
              </a:spcBef>
              <a:buClr>
                <a:srgbClr val="194173"/>
              </a:buClr>
              <a:buFont typeface="Symbol" pitchFamily="18" charset="2"/>
              <a:buNone/>
            </a:pPr>
            <a:r>
              <a:rPr lang="en-US" altLang="en-US" sz="800" b="0">
                <a:solidFill>
                  <a:srgbClr val="000000"/>
                </a:solidFill>
              </a:rPr>
              <a:t>Coordinating Arranger, MLA</a:t>
            </a:r>
          </a:p>
          <a:p>
            <a:pPr algn="l" eaLnBrk="1" hangingPunct="1">
              <a:spcBef>
                <a:spcPct val="0"/>
              </a:spcBef>
              <a:buClr>
                <a:srgbClr val="194173"/>
              </a:buClr>
              <a:buFont typeface="Symbol" pitchFamily="18" charset="2"/>
              <a:buNone/>
            </a:pPr>
            <a:endParaRPr lang="en-US" altLang="en-US" sz="800" b="0">
              <a:solidFill>
                <a:srgbClr val="000000"/>
              </a:solidFill>
            </a:endParaRPr>
          </a:p>
          <a:p>
            <a:pPr algn="l" eaLnBrk="1" hangingPunct="1">
              <a:spcBef>
                <a:spcPct val="0"/>
              </a:spcBef>
              <a:buClr>
                <a:srgbClr val="194173"/>
              </a:buClr>
              <a:buFont typeface="Symbol" pitchFamily="18" charset="2"/>
              <a:buNone/>
            </a:pPr>
            <a:endParaRPr lang="en-US" altLang="en-US" sz="800" b="0">
              <a:solidFill>
                <a:srgbClr val="000000"/>
              </a:solidFill>
            </a:endParaRPr>
          </a:p>
          <a:p>
            <a:pPr algn="l" eaLnBrk="1" hangingPunct="1">
              <a:spcBef>
                <a:spcPct val="0"/>
              </a:spcBef>
              <a:buClr>
                <a:srgbClr val="194173"/>
              </a:buClr>
              <a:buFont typeface="Symbol" pitchFamily="18" charset="2"/>
              <a:buNone/>
            </a:pPr>
            <a:endParaRPr lang="en-US" altLang="en-US" sz="800" b="0">
              <a:solidFill>
                <a:srgbClr val="000000"/>
              </a:solidFill>
            </a:endParaRPr>
          </a:p>
          <a:p>
            <a:pPr algn="l" eaLnBrk="1" hangingPunct="1">
              <a:spcBef>
                <a:spcPct val="0"/>
              </a:spcBef>
              <a:buClr>
                <a:srgbClr val="194173"/>
              </a:buClr>
              <a:buFont typeface="Symbol" pitchFamily="18" charset="2"/>
              <a:buNone/>
            </a:pPr>
            <a:endParaRPr lang="en-US" altLang="en-US" sz="800" b="0">
              <a:solidFill>
                <a:srgbClr val="000000"/>
              </a:solidFill>
            </a:endParaRPr>
          </a:p>
        </p:txBody>
      </p:sp>
      <p:sp>
        <p:nvSpPr>
          <p:cNvPr id="241692" name="AutoShape 6"/>
          <p:cNvSpPr>
            <a:spLocks noChangeArrowheads="1"/>
          </p:cNvSpPr>
          <p:nvPr/>
        </p:nvSpPr>
        <p:spPr bwMode="gray">
          <a:xfrm>
            <a:off x="579438" y="4681544"/>
            <a:ext cx="1868487" cy="1652587"/>
          </a:xfrm>
          <a:prstGeom prst="homePlate">
            <a:avLst>
              <a:gd name="adj" fmla="val 28266"/>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73" tIns="48037" rIns="96073" bIns="48037" anchor="ctr"/>
          <a:lstStyle>
            <a:lvl1pPr eaLnBrk="0" hangingPunct="0">
              <a:spcBef>
                <a:spcPct val="20000"/>
              </a:spcBef>
              <a:buClr>
                <a:schemeClr val="tx2"/>
              </a:buClr>
              <a:buFont typeface="Symbol" pitchFamily="18" charset="2"/>
              <a:buChar char="·"/>
              <a:defRPr sz="1700">
                <a:solidFill>
                  <a:schemeClr val="tx1"/>
                </a:solidFill>
                <a:latin typeface="Arial" pitchFamily="34" charset="0"/>
                <a:cs typeface="Arial" pitchFamily="34" charset="0"/>
              </a:defRPr>
            </a:lvl1pPr>
            <a:lvl2pPr marL="742950" indent="-285750" eaLnBrk="0" hangingPunct="0">
              <a:spcBef>
                <a:spcPct val="20000"/>
              </a:spcBef>
              <a:buClr>
                <a:schemeClr val="tx2"/>
              </a:buClr>
              <a:buChar char="–"/>
              <a:defRPr sz="1400">
                <a:solidFill>
                  <a:schemeClr val="tx1"/>
                </a:solidFill>
                <a:latin typeface="Arial" pitchFamily="34" charset="0"/>
                <a:cs typeface="Arial" pitchFamily="34" charset="0"/>
              </a:defRPr>
            </a:lvl2pPr>
            <a:lvl3pPr marL="1143000" indent="-228600" eaLnBrk="0" hangingPunct="0">
              <a:spcBef>
                <a:spcPct val="20000"/>
              </a:spcBef>
              <a:buClr>
                <a:schemeClr val="tx2"/>
              </a:buClr>
              <a:buChar char="–"/>
              <a:defRPr sz="1200">
                <a:solidFill>
                  <a:schemeClr val="tx1"/>
                </a:solidFill>
                <a:latin typeface="Arial" pitchFamily="34" charset="0"/>
                <a:cs typeface="Arial" pitchFamily="34" charset="0"/>
              </a:defRPr>
            </a:lvl3pPr>
            <a:lvl4pPr marL="1600200" indent="-228600" eaLnBrk="0" hangingPunct="0">
              <a:spcBef>
                <a:spcPct val="20000"/>
              </a:spcBef>
              <a:buClr>
                <a:schemeClr val="tx2"/>
              </a:buClr>
              <a:buChar char="–"/>
              <a:defRPr sz="1000">
                <a:solidFill>
                  <a:schemeClr val="tx1"/>
                </a:solidFill>
                <a:latin typeface="Arial" pitchFamily="34" charset="0"/>
                <a:cs typeface="Arial" pitchFamily="34" charset="0"/>
              </a:defRPr>
            </a:lvl4pPr>
            <a:lvl5pPr marL="2057400" indent="-228600" eaLnBrk="0" hangingPunct="0">
              <a:spcBef>
                <a:spcPct val="20000"/>
              </a:spcBef>
              <a:buClr>
                <a:schemeClr val="tx2"/>
              </a:buClr>
              <a:buChar char="–"/>
              <a:defRPr sz="12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buChar char="–"/>
              <a:defRPr sz="12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buChar char="–"/>
              <a:defRPr sz="12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buChar char="–"/>
              <a:defRPr sz="12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buChar char="–"/>
              <a:defRPr sz="1200">
                <a:solidFill>
                  <a:schemeClr val="tx1"/>
                </a:solidFill>
                <a:latin typeface="Arial" pitchFamily="34" charset="0"/>
                <a:cs typeface="Arial" pitchFamily="34" charset="0"/>
              </a:defRPr>
            </a:lvl9pPr>
          </a:lstStyle>
          <a:p>
            <a:pPr algn="l" eaLnBrk="1" hangingPunct="1">
              <a:spcBef>
                <a:spcPct val="0"/>
              </a:spcBef>
              <a:buClrTx/>
              <a:buFontTx/>
              <a:buNone/>
            </a:pPr>
            <a:r>
              <a:rPr lang="en-GB" altLang="zh-TW" sz="1000">
                <a:solidFill>
                  <a:srgbClr val="FFFFFF"/>
                </a:solidFill>
                <a:ea typeface="PMingLiU" pitchFamily="18" charset="-120"/>
              </a:rPr>
              <a:t>Transaction details</a:t>
            </a:r>
          </a:p>
        </p:txBody>
      </p:sp>
      <p:sp>
        <p:nvSpPr>
          <p:cNvPr id="241696" name="499766"/>
          <p:cNvSpPr>
            <a:spLocks noChangeArrowheads="1"/>
          </p:cNvSpPr>
          <p:nvPr/>
        </p:nvSpPr>
        <p:spPr bwMode="gray">
          <a:xfrm>
            <a:off x="2736860" y="1368425"/>
            <a:ext cx="7051675" cy="228600"/>
          </a:xfrm>
          <a:prstGeom prst="rect">
            <a:avLst/>
          </a:prstGeom>
          <a:solidFill>
            <a:srgbClr val="62646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rIns="0" bIns="0" anchor="ctr"/>
          <a:lstStyle/>
          <a:p>
            <a:pPr algn="l" defTabSz="901700"/>
            <a:r>
              <a:rPr lang="en-GB" altLang="zh-CN" dirty="0">
                <a:solidFill>
                  <a:srgbClr val="FFFFFF"/>
                </a:solidFill>
                <a:latin typeface="Arial" charset="0"/>
                <a:cs typeface="Arial" charset="0"/>
              </a:rPr>
              <a:t>Transaction Summary</a:t>
            </a:r>
          </a:p>
        </p:txBody>
      </p:sp>
      <p:sp>
        <p:nvSpPr>
          <p:cNvPr id="241694" name="Rectangle 26"/>
          <p:cNvSpPr txBox="1">
            <a:spLocks noChangeArrowheads="1"/>
          </p:cNvSpPr>
          <p:nvPr/>
        </p:nvSpPr>
        <p:spPr bwMode="gray">
          <a:xfrm>
            <a:off x="2760672" y="1633544"/>
            <a:ext cx="7032625" cy="2560895"/>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marL="173038" indent="-173038" algn="l" defTabSz="901700">
              <a:lnSpc>
                <a:spcPct val="105000"/>
              </a:lnSpc>
              <a:spcBef>
                <a:spcPct val="20000"/>
              </a:spcBef>
              <a:buClr>
                <a:srgbClr val="FF0000"/>
              </a:buClr>
              <a:buFont typeface="Symbol" pitchFamily="18" charset="2"/>
              <a:buChar char="·"/>
              <a:tabLst>
                <a:tab pos="173038" algn="l"/>
                <a:tab pos="344488" algn="l"/>
              </a:tabLst>
              <a:defRPr sz="1000" b="0">
                <a:solidFill>
                  <a:srgbClr val="000000"/>
                </a:solidFill>
                <a:latin typeface="Arial" charset="0"/>
                <a:cs typeface="Arial" charset="0"/>
              </a:defRPr>
            </a:lvl1pPr>
          </a:lstStyle>
          <a:p>
            <a:r>
              <a:rPr lang="en-US" altLang="en-US" dirty="0"/>
              <a:t>The </a:t>
            </a:r>
            <a:r>
              <a:rPr lang="en-US" altLang="en-US" dirty="0" err="1"/>
              <a:t>modernisation</a:t>
            </a:r>
            <a:r>
              <a:rPr lang="en-US" altLang="en-US" dirty="0"/>
              <a:t> of the international railroad connecting Azerbaijan, Georgia and Turkey (cities of Baku – Tbilisi – Kars) is one of the major infrastructure projects to be implemented in Azerbaijan for the coming years. 600 km of the dual rail track between Baku and </a:t>
            </a:r>
            <a:r>
              <a:rPr lang="en-US" altLang="en-US" dirty="0" err="1"/>
              <a:t>Boyuk-Kasik</a:t>
            </a:r>
            <a:r>
              <a:rPr lang="en-US" altLang="en-US" dirty="0"/>
              <a:t> on the territory of the Republic of Azerbaijan is to be </a:t>
            </a:r>
            <a:r>
              <a:rPr lang="en-US" altLang="en-US" dirty="0" err="1"/>
              <a:t>modernised</a:t>
            </a:r>
            <a:r>
              <a:rPr lang="en-US" altLang="en-US" dirty="0"/>
              <a:t> under a new contract, supplies and works to be sourced from abroad and locally. The </a:t>
            </a:r>
            <a:r>
              <a:rPr lang="en-US" altLang="en-US" dirty="0" err="1"/>
              <a:t>modernisation</a:t>
            </a:r>
            <a:r>
              <a:rPr lang="en-US" altLang="en-US" dirty="0"/>
              <a:t> of the railroad is vital for the export of crude and other oil products from Azerbaijan.</a:t>
            </a:r>
          </a:p>
          <a:p>
            <a:r>
              <a:rPr lang="en-US" altLang="en-US" dirty="0"/>
              <a:t>HSBC Bank plc acted as Coordinating Arranger, MLA and Lender in a EUR459m export credit facility to finance supplies and works for the modernization project. The export credit facility, supported by EGAP, the official Export Credit Agency of the Czech Republic, has been provided to Azerbaijan </a:t>
            </a:r>
            <a:r>
              <a:rPr lang="en-US" altLang="en-US" dirty="0" err="1"/>
              <a:t>Demir</a:t>
            </a:r>
            <a:r>
              <a:rPr lang="en-US" altLang="en-US" dirty="0"/>
              <a:t> </a:t>
            </a:r>
            <a:r>
              <a:rPr lang="en-US" altLang="en-US" dirty="0" err="1"/>
              <a:t>Yollari</a:t>
            </a:r>
            <a:r>
              <a:rPr lang="en-US" altLang="en-US" dirty="0"/>
              <a:t> (ADY) and is guaranteed by the Ministry of Finance. The facility documentation was signed in April 2015, and </a:t>
            </a:r>
            <a:r>
              <a:rPr lang="en-US" altLang="en-US" dirty="0" err="1"/>
              <a:t>utilisation</a:t>
            </a:r>
            <a:r>
              <a:rPr lang="en-US" altLang="en-US" dirty="0"/>
              <a:t> of funds is to begin in June 2015.</a:t>
            </a:r>
          </a:p>
          <a:p>
            <a:r>
              <a:rPr lang="en-US" altLang="en-US" dirty="0"/>
              <a:t>HSBC formed a club of six international and Czech banks to fund the facility and assumed the Facility Agency role.</a:t>
            </a:r>
          </a:p>
          <a:p>
            <a:r>
              <a:rPr lang="en-US" altLang="en-US" dirty="0"/>
              <a:t>The contract for the </a:t>
            </a:r>
            <a:r>
              <a:rPr lang="en-US" altLang="en-US" dirty="0" err="1"/>
              <a:t>modernisation</a:t>
            </a:r>
            <a:r>
              <a:rPr lang="en-US" altLang="en-US" dirty="0"/>
              <a:t> was awarded to Moravia Steel </a:t>
            </a:r>
            <a:r>
              <a:rPr lang="en-US" altLang="en-US" dirty="0" err="1"/>
              <a:t>a.s</a:t>
            </a:r>
            <a:r>
              <a:rPr lang="en-US" altLang="en-US" dirty="0"/>
              <a:t>., a large steel group of the Czech Republic. Moravia Steel will supply machinery, rails and other steel components, provide design and engineering services and coordinate civil works. The company successfully completed the 1st phase of the </a:t>
            </a:r>
            <a:r>
              <a:rPr lang="en-US" altLang="en-US" dirty="0" err="1"/>
              <a:t>modernisation</a:t>
            </a:r>
            <a:r>
              <a:rPr lang="en-US" altLang="en-US" dirty="0"/>
              <a:t> of 300 km of the said railroad in 2014.</a:t>
            </a:r>
          </a:p>
          <a:p>
            <a:endParaRPr lang="en-US" altLang="en-US" dirty="0"/>
          </a:p>
        </p:txBody>
      </p:sp>
      <p:pic>
        <p:nvPicPr>
          <p:cNvPr id="24169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900" y="1885950"/>
            <a:ext cx="8651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655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1"/>
          <p:cNvSpPr>
            <a:spLocks noGrp="1" noChangeArrowheads="1"/>
          </p:cNvSpPr>
          <p:nvPr>
            <p:ph type="ftr" sz="quarter" idx="10"/>
          </p:nvPr>
        </p:nvSpPr>
        <p:spPr>
          <a:xfrm>
            <a:off x="719138" y="6769106"/>
            <a:ext cx="527388" cy="169203"/>
          </a:xfrm>
          <a:noFill/>
        </p:spPr>
        <p:txBody>
          <a:bodyPr/>
          <a:lstStyle>
            <a:lvl1pPr algn="l" defTabSz="898525">
              <a:spcBef>
                <a:spcPct val="20000"/>
              </a:spcBef>
              <a:buClr>
                <a:schemeClr val="tx2"/>
              </a:buClr>
              <a:buFont typeface="Symbol" pitchFamily="18" charset="2"/>
              <a:buChar char="·"/>
              <a:defRPr sz="1700">
                <a:solidFill>
                  <a:schemeClr val="tx1"/>
                </a:solidFill>
                <a:latin typeface="Arial" charset="0"/>
                <a:cs typeface="Arial" charset="0"/>
              </a:defRPr>
            </a:lvl1pPr>
            <a:lvl2pPr marL="741363" indent="-284163" algn="l" defTabSz="898525">
              <a:spcBef>
                <a:spcPct val="20000"/>
              </a:spcBef>
              <a:buClr>
                <a:schemeClr val="tx2"/>
              </a:buClr>
              <a:buChar char="–"/>
              <a:defRPr sz="1400">
                <a:solidFill>
                  <a:schemeClr val="tx1"/>
                </a:solidFill>
                <a:latin typeface="Arial" charset="0"/>
                <a:cs typeface="Arial" charset="0"/>
              </a:defRPr>
            </a:lvl2pPr>
            <a:lvl3pPr marL="1139825" indent="-227013" algn="l" defTabSz="898525">
              <a:spcBef>
                <a:spcPct val="20000"/>
              </a:spcBef>
              <a:buClr>
                <a:schemeClr val="tx2"/>
              </a:buClr>
              <a:buChar char="–"/>
              <a:defRPr sz="1200">
                <a:solidFill>
                  <a:schemeClr val="tx1"/>
                </a:solidFill>
                <a:latin typeface="Arial" charset="0"/>
                <a:cs typeface="Arial" charset="0"/>
              </a:defRPr>
            </a:lvl3pPr>
            <a:lvl4pPr marL="1597025" indent="-227013" algn="l" defTabSz="898525">
              <a:spcBef>
                <a:spcPct val="20000"/>
              </a:spcBef>
              <a:buClr>
                <a:schemeClr val="tx2"/>
              </a:buClr>
              <a:buChar char="–"/>
              <a:defRPr sz="1000">
                <a:solidFill>
                  <a:schemeClr val="tx1"/>
                </a:solidFill>
                <a:latin typeface="Arial" charset="0"/>
                <a:cs typeface="Arial" charset="0"/>
              </a:defRPr>
            </a:lvl4pPr>
            <a:lvl5pPr marL="2052638" indent="-227013" algn="l" defTabSz="1162050">
              <a:spcBef>
                <a:spcPct val="20000"/>
              </a:spcBef>
              <a:buClr>
                <a:schemeClr val="tx2"/>
              </a:buClr>
              <a:buFont typeface="Times New Roman" pitchFamily="18" charset="0"/>
              <a:buChar char="–"/>
              <a:defRPr sz="900">
                <a:solidFill>
                  <a:schemeClr val="tx1"/>
                </a:solidFill>
                <a:latin typeface="Arial" charset="0"/>
                <a:cs typeface="Arial" charset="0"/>
              </a:defRPr>
            </a:lvl5pPr>
            <a:lvl6pPr marL="25098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6pPr>
            <a:lvl7pPr marL="29670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7pPr>
            <a:lvl8pPr marL="34242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8pPr>
            <a:lvl9pPr marL="38814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9pPr>
          </a:lstStyle>
          <a:p>
            <a:pPr>
              <a:spcBef>
                <a:spcPct val="0"/>
              </a:spcBef>
              <a:buClrTx/>
              <a:buFontTx/>
              <a:buNone/>
            </a:pPr>
            <a:r>
              <a:rPr lang="en-GB" altLang="en-US" sz="1100" smtClean="0">
                <a:solidFill>
                  <a:srgbClr val="A5A6A9"/>
                </a:solidFill>
              </a:rPr>
              <a:t>PUBLIC</a:t>
            </a:r>
          </a:p>
        </p:txBody>
      </p:sp>
      <p:sp>
        <p:nvSpPr>
          <p:cNvPr id="116739" name="Rectangle 2"/>
          <p:cNvSpPr>
            <a:spLocks noGrp="1" noChangeArrowheads="1"/>
          </p:cNvSpPr>
          <p:nvPr>
            <p:ph type="ctrTitle"/>
          </p:nvPr>
        </p:nvSpPr>
        <p:spPr>
          <a:xfrm>
            <a:off x="720725" y="2903544"/>
            <a:ext cx="8813800" cy="4333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smtClean="0"/>
              <a:t>Funding City </a:t>
            </a:r>
            <a:r>
              <a:rPr lang="en-US" altLang="en-US" sz="2400" dirty="0"/>
              <a:t>I</a:t>
            </a:r>
            <a:r>
              <a:rPr lang="en-US" altLang="en-US" sz="2400" dirty="0" smtClean="0"/>
              <a:t>nfrastructures – the example of BRTs</a:t>
            </a:r>
            <a:endParaRPr lang="en-GB" altLang="en-US" sz="2400" dirty="0"/>
          </a:p>
        </p:txBody>
      </p:sp>
    </p:spTree>
    <p:extLst>
      <p:ext uri="{BB962C8B-B14F-4D97-AF65-F5344CB8AC3E}">
        <p14:creationId xmlns:p14="http://schemas.microsoft.com/office/powerpoint/2010/main" val="3811804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77826" name="Slide header"/>
          <p:cNvSpPr>
            <a:spLocks noGrp="1"/>
          </p:cNvSpPr>
          <p:nvPr>
            <p:ph type="title"/>
          </p:nvPr>
        </p:nvSpPr>
        <p:spPr>
          <a:xfrm>
            <a:off x="576275" y="311021"/>
            <a:ext cx="9217025" cy="720409"/>
          </a:xfrm>
          <a:prstGeom prst="rect">
            <a:avLst/>
          </a:prstGeom>
        </p:spPr>
        <p:txBody>
          <a:bodyPr wrap="square" lIns="0" tIns="0" rIns="0" bIns="0" anchor="t">
            <a:noAutofit/>
          </a:bodyPr>
          <a:lstStyle/>
          <a:p>
            <a:pPr>
              <a:spcBef>
                <a:spcPts val="0"/>
              </a:spcBef>
              <a:spcAft>
                <a:spcPts val="0"/>
              </a:spcAft>
            </a:pPr>
            <a:r>
              <a:rPr lang="en-GB" dirty="0" smtClean="0">
                <a:solidFill>
                  <a:srgbClr val="FF0000"/>
                </a:solidFill>
                <a:ea typeface="SimHei" panose="02010609060101010101" pitchFamily="49" charset="-122"/>
              </a:rPr>
              <a:t>Bus Rapid Transit (BRT) financing</a:t>
            </a:r>
            <a:r>
              <a:rPr lang="en-GB" dirty="0" smtClean="0">
                <a:solidFill>
                  <a:srgbClr val="626469"/>
                </a:solidFill>
                <a:ea typeface="SimHei" panose="02010609060101010101" pitchFamily="49" charset="-122"/>
              </a:rPr>
              <a:t/>
            </a:r>
            <a:br>
              <a:rPr lang="en-GB" dirty="0" smtClean="0">
                <a:solidFill>
                  <a:srgbClr val="626469"/>
                </a:solidFill>
                <a:ea typeface="SimHei" panose="02010609060101010101" pitchFamily="49" charset="-122"/>
              </a:rPr>
            </a:br>
            <a:endParaRPr lang="en-GB" dirty="0" smtClean="0">
              <a:solidFill>
                <a:srgbClr val="626469"/>
              </a:solidFill>
              <a:ea typeface="SimHei" panose="02010609060101010101" pitchFamily="49" charset="-122"/>
            </a:endParaRPr>
          </a:p>
        </p:txBody>
      </p:sp>
      <p:sp>
        <p:nvSpPr>
          <p:cNvPr id="4" name="Footer Placeholder 3"/>
          <p:cNvSpPr>
            <a:spLocks noGrp="1"/>
          </p:cNvSpPr>
          <p:nvPr>
            <p:ph type="ftr" sz="quarter" idx="10"/>
          </p:nvPr>
        </p:nvSpPr>
        <p:spPr/>
        <p:txBody>
          <a:bodyPr/>
          <a:lstStyle/>
          <a:p>
            <a:r>
              <a:rPr lang="en-GB" smtClean="0"/>
              <a:t>PUBLIC</a:t>
            </a:r>
            <a:endParaRPr lang="en-GB" dirty="0"/>
          </a:p>
        </p:txBody>
      </p:sp>
      <p:sp>
        <p:nvSpPr>
          <p:cNvPr id="10" name="Rectangle 8"/>
          <p:cNvSpPr>
            <a:spLocks noChangeArrowheads="1"/>
          </p:cNvSpPr>
          <p:nvPr/>
        </p:nvSpPr>
        <p:spPr bwMode="auto">
          <a:xfrm>
            <a:off x="612787" y="1918656"/>
            <a:ext cx="9144001" cy="4219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2666" tIns="32666" rIns="32666" bIns="32666">
            <a:spAutoFit/>
          </a:bodyPr>
          <a:lstStyle/>
          <a:p>
            <a:pPr marL="169776" indent="-169776" algn="just" defTabSz="1069431" eaLnBrk="1" hangingPunct="1">
              <a:lnSpc>
                <a:spcPct val="150000"/>
              </a:lnSpc>
              <a:spcBef>
                <a:spcPct val="15000"/>
              </a:spcBef>
              <a:buClr>
                <a:srgbClr val="FF0000"/>
              </a:buClr>
              <a:buSzPct val="140000"/>
              <a:buFont typeface="Arial" charset="0"/>
              <a:buChar char="•"/>
            </a:pPr>
            <a:endParaRPr lang="en-GB" b="0" dirty="0" smtClean="0">
              <a:solidFill>
                <a:srgbClr val="000000"/>
              </a:solidFill>
              <a:latin typeface="Arial" charset="0"/>
              <a:cs typeface="Times New Roman" pitchFamily="18" charset="0"/>
            </a:endParaRPr>
          </a:p>
          <a:p>
            <a:pPr marL="169776" indent="-169776" algn="just" defTabSz="1069431" eaLnBrk="1" hangingPunct="1">
              <a:lnSpc>
                <a:spcPct val="150000"/>
              </a:lnSpc>
              <a:spcBef>
                <a:spcPct val="15000"/>
              </a:spcBef>
              <a:buClr>
                <a:srgbClr val="FF0000"/>
              </a:buClr>
              <a:buSzPct val="140000"/>
              <a:buFont typeface="Arial" charset="0"/>
              <a:buChar char="•"/>
            </a:pPr>
            <a:r>
              <a:rPr lang="en-GB" b="0" dirty="0" smtClean="0">
                <a:solidFill>
                  <a:srgbClr val="000000"/>
                </a:solidFill>
                <a:latin typeface="Arial" charset="0"/>
                <a:cs typeface="Times New Roman" pitchFamily="18" charset="0"/>
              </a:rPr>
              <a:t>HSBC </a:t>
            </a:r>
            <a:r>
              <a:rPr lang="en-GB" b="0" dirty="0">
                <a:solidFill>
                  <a:srgbClr val="000000"/>
                </a:solidFill>
                <a:latin typeface="Arial" charset="0"/>
                <a:cs typeface="Times New Roman" pitchFamily="18" charset="0"/>
              </a:rPr>
              <a:t>is the only bank with a dedicated BRT team.</a:t>
            </a:r>
          </a:p>
          <a:p>
            <a:pPr marL="169776" indent="-169776" algn="just" defTabSz="1069431" eaLnBrk="1" hangingPunct="1">
              <a:lnSpc>
                <a:spcPct val="150000"/>
              </a:lnSpc>
              <a:spcBef>
                <a:spcPct val="15000"/>
              </a:spcBef>
              <a:buClr>
                <a:srgbClr val="FF0000"/>
              </a:buClr>
              <a:buSzPct val="140000"/>
              <a:buFont typeface="Arial" charset="0"/>
              <a:buChar char="•"/>
            </a:pPr>
            <a:r>
              <a:rPr lang="en-GB" b="0" dirty="0">
                <a:solidFill>
                  <a:srgbClr val="000000"/>
                </a:solidFill>
                <a:latin typeface="Arial" charset="0"/>
                <a:cs typeface="Times New Roman" pitchFamily="18" charset="0"/>
              </a:rPr>
              <a:t>We have arranged </a:t>
            </a:r>
            <a:r>
              <a:rPr lang="en-GB" b="0" dirty="0" smtClean="0">
                <a:solidFill>
                  <a:srgbClr val="000000"/>
                </a:solidFill>
                <a:latin typeface="Arial" charset="0"/>
                <a:cs typeface="Times New Roman" pitchFamily="18" charset="0"/>
              </a:rPr>
              <a:t>43 </a:t>
            </a:r>
            <a:r>
              <a:rPr lang="en-GB" b="0" dirty="0">
                <a:solidFill>
                  <a:srgbClr val="000000"/>
                </a:solidFill>
                <a:latin typeface="Arial" charset="0"/>
                <a:cs typeface="Times New Roman" pitchFamily="18" charset="0"/>
              </a:rPr>
              <a:t>BRT financings with 2 more currently</a:t>
            </a:r>
          </a:p>
          <a:p>
            <a:pPr algn="just" defTabSz="1069431" eaLnBrk="1" hangingPunct="1">
              <a:lnSpc>
                <a:spcPct val="150000"/>
              </a:lnSpc>
              <a:spcBef>
                <a:spcPct val="15000"/>
              </a:spcBef>
              <a:buClr>
                <a:srgbClr val="FF0000"/>
              </a:buClr>
              <a:buSzPct val="140000"/>
            </a:pPr>
            <a:r>
              <a:rPr lang="en-GB" b="0" dirty="0">
                <a:solidFill>
                  <a:srgbClr val="000000"/>
                </a:solidFill>
                <a:latin typeface="Arial" charset="0"/>
                <a:cs typeface="Times New Roman" pitchFamily="18" charset="0"/>
              </a:rPr>
              <a:t>    in credit approval stage.</a:t>
            </a:r>
          </a:p>
          <a:p>
            <a:pPr marL="169776" indent="-169776" algn="l" defTabSz="1069431" eaLnBrk="1" hangingPunct="1">
              <a:lnSpc>
                <a:spcPct val="150000"/>
              </a:lnSpc>
              <a:spcBef>
                <a:spcPct val="15000"/>
              </a:spcBef>
              <a:buClr>
                <a:srgbClr val="FF0000"/>
              </a:buClr>
              <a:buSzPct val="140000"/>
              <a:buFont typeface="Arial" charset="0"/>
              <a:buChar char="•"/>
            </a:pPr>
            <a:r>
              <a:rPr lang="en-GB" b="0" dirty="0">
                <a:solidFill>
                  <a:srgbClr val="000000"/>
                </a:solidFill>
                <a:latin typeface="Arial" charset="0"/>
                <a:cs typeface="Times New Roman" pitchFamily="18" charset="0"/>
              </a:rPr>
              <a:t>We have worked alongside commercial banks, Multilaterals </a:t>
            </a:r>
            <a:br>
              <a:rPr lang="en-GB" b="0" dirty="0">
                <a:solidFill>
                  <a:srgbClr val="000000"/>
                </a:solidFill>
                <a:latin typeface="Arial" charset="0"/>
                <a:cs typeface="Times New Roman" pitchFamily="18" charset="0"/>
              </a:rPr>
            </a:br>
            <a:r>
              <a:rPr lang="en-GB" b="0" dirty="0">
                <a:solidFill>
                  <a:srgbClr val="000000"/>
                </a:solidFill>
                <a:latin typeface="Arial" charset="0"/>
                <a:cs typeface="Times New Roman" pitchFamily="18" charset="0"/>
              </a:rPr>
              <a:t>and Development Finance Institutions and have been extremely </a:t>
            </a:r>
            <a:endParaRPr lang="en-GB" b="0" dirty="0" smtClean="0">
              <a:solidFill>
                <a:srgbClr val="000000"/>
              </a:solidFill>
              <a:latin typeface="Arial" charset="0"/>
              <a:cs typeface="Times New Roman" pitchFamily="18" charset="0"/>
            </a:endParaRPr>
          </a:p>
          <a:p>
            <a:pPr algn="l" defTabSz="1069431" eaLnBrk="1" hangingPunct="1">
              <a:lnSpc>
                <a:spcPct val="150000"/>
              </a:lnSpc>
              <a:spcBef>
                <a:spcPct val="15000"/>
              </a:spcBef>
              <a:buClr>
                <a:srgbClr val="FF0000"/>
              </a:buClr>
              <a:buSzPct val="140000"/>
            </a:pPr>
            <a:r>
              <a:rPr lang="en-GB" b="0" dirty="0">
                <a:solidFill>
                  <a:srgbClr val="000000"/>
                </a:solidFill>
                <a:latin typeface="Arial" charset="0"/>
                <a:cs typeface="Times New Roman" pitchFamily="18" charset="0"/>
              </a:rPr>
              <a:t> </a:t>
            </a:r>
            <a:r>
              <a:rPr lang="en-GB" b="0" dirty="0" smtClean="0">
                <a:solidFill>
                  <a:srgbClr val="000000"/>
                </a:solidFill>
                <a:latin typeface="Arial" charset="0"/>
                <a:cs typeface="Times New Roman" pitchFamily="18" charset="0"/>
              </a:rPr>
              <a:t>   successful </a:t>
            </a:r>
            <a:r>
              <a:rPr lang="en-GB" b="0" dirty="0">
                <a:solidFill>
                  <a:srgbClr val="000000"/>
                </a:solidFill>
                <a:latin typeface="Arial" charset="0"/>
                <a:cs typeface="Times New Roman" pitchFamily="18" charset="0"/>
              </a:rPr>
              <a:t>in bringing Export Credit Agencies into BRT projects. </a:t>
            </a:r>
          </a:p>
          <a:p>
            <a:pPr marL="169776" indent="-169776" algn="just" defTabSz="1069431" eaLnBrk="1" hangingPunct="1">
              <a:lnSpc>
                <a:spcPct val="150000"/>
              </a:lnSpc>
              <a:spcBef>
                <a:spcPct val="15000"/>
              </a:spcBef>
              <a:buClr>
                <a:srgbClr val="FF0000"/>
              </a:buClr>
              <a:buSzPct val="140000"/>
              <a:buFont typeface="Arial" charset="0"/>
              <a:buChar char="•"/>
            </a:pPr>
            <a:r>
              <a:rPr lang="en-GB" b="0" dirty="0">
                <a:solidFill>
                  <a:srgbClr val="000000"/>
                </a:solidFill>
                <a:latin typeface="Arial" charset="0"/>
                <a:cs typeface="Times New Roman" pitchFamily="18" charset="0"/>
              </a:rPr>
              <a:t>HSBC has acted as advisor to Cities and Government entities </a:t>
            </a:r>
            <a:endParaRPr lang="en-GB" b="0" dirty="0" smtClean="0">
              <a:solidFill>
                <a:srgbClr val="000000"/>
              </a:solidFill>
              <a:latin typeface="Arial" charset="0"/>
              <a:cs typeface="Times New Roman" pitchFamily="18" charset="0"/>
            </a:endParaRPr>
          </a:p>
          <a:p>
            <a:pPr algn="just" defTabSz="1069431" eaLnBrk="1" hangingPunct="1">
              <a:lnSpc>
                <a:spcPct val="150000"/>
              </a:lnSpc>
              <a:spcBef>
                <a:spcPct val="15000"/>
              </a:spcBef>
              <a:buClr>
                <a:srgbClr val="FF0000"/>
              </a:buClr>
              <a:buSzPct val="140000"/>
            </a:pPr>
            <a:r>
              <a:rPr lang="en-GB" b="0" dirty="0">
                <a:solidFill>
                  <a:srgbClr val="000000"/>
                </a:solidFill>
                <a:latin typeface="Arial" charset="0"/>
                <a:cs typeface="Times New Roman" pitchFamily="18" charset="0"/>
              </a:rPr>
              <a:t> </a:t>
            </a:r>
            <a:r>
              <a:rPr lang="en-GB" b="0" dirty="0" smtClean="0">
                <a:solidFill>
                  <a:srgbClr val="000000"/>
                </a:solidFill>
                <a:latin typeface="Arial" charset="0"/>
                <a:cs typeface="Times New Roman" pitchFamily="18" charset="0"/>
              </a:rPr>
              <a:t>   on </a:t>
            </a:r>
            <a:r>
              <a:rPr lang="en-GB" b="0" dirty="0">
                <a:solidFill>
                  <a:srgbClr val="000000"/>
                </a:solidFill>
                <a:latin typeface="Arial" charset="0"/>
                <a:cs typeface="Times New Roman" pitchFamily="18" charset="0"/>
              </a:rPr>
              <a:t>BRT projects and is the only commercial bank in the UN’s Sustainable Low Carbon Transport (</a:t>
            </a:r>
            <a:r>
              <a:rPr lang="en-GB" b="0" dirty="0" err="1">
                <a:solidFill>
                  <a:srgbClr val="000000"/>
                </a:solidFill>
                <a:latin typeface="Arial" charset="0"/>
                <a:cs typeface="Times New Roman" pitchFamily="18" charset="0"/>
              </a:rPr>
              <a:t>SLoCAT</a:t>
            </a:r>
            <a:r>
              <a:rPr lang="en-GB" b="0" dirty="0">
                <a:solidFill>
                  <a:srgbClr val="000000"/>
                </a:solidFill>
                <a:latin typeface="Arial" charset="0"/>
                <a:cs typeface="Times New Roman" pitchFamily="18" charset="0"/>
              </a:rPr>
              <a:t>) partnership.</a:t>
            </a:r>
          </a:p>
          <a:p>
            <a:pPr marL="169776" indent="-169776" algn="just" defTabSz="1069431" eaLnBrk="1" hangingPunct="1">
              <a:lnSpc>
                <a:spcPct val="150000"/>
              </a:lnSpc>
              <a:spcBef>
                <a:spcPct val="15000"/>
              </a:spcBef>
              <a:buClr>
                <a:srgbClr val="FF0000"/>
              </a:buClr>
              <a:buSzPct val="140000"/>
              <a:buFont typeface="Arial" charset="0"/>
              <a:buChar char="•"/>
            </a:pPr>
            <a:r>
              <a:rPr lang="en-GB" b="0" dirty="0">
                <a:solidFill>
                  <a:srgbClr val="000000"/>
                </a:solidFill>
                <a:latin typeface="Arial" charset="0"/>
                <a:cs typeface="Times New Roman" pitchFamily="18" charset="0"/>
              </a:rPr>
              <a:t>We have helped to establish </a:t>
            </a:r>
            <a:r>
              <a:rPr lang="en-GB" b="0" dirty="0" smtClean="0">
                <a:solidFill>
                  <a:srgbClr val="000000"/>
                </a:solidFill>
                <a:latin typeface="Arial" charset="0"/>
                <a:cs typeface="Times New Roman" pitchFamily="18" charset="0"/>
              </a:rPr>
              <a:t>8 </a:t>
            </a:r>
            <a:r>
              <a:rPr lang="en-GB" b="0" dirty="0">
                <a:solidFill>
                  <a:srgbClr val="000000"/>
                </a:solidFill>
                <a:latin typeface="Arial" charset="0"/>
                <a:cs typeface="Times New Roman" pitchFamily="18" charset="0"/>
              </a:rPr>
              <a:t>special purpose companies (SPCs) to operate within BRT projects and act as borrowers under the financing</a:t>
            </a:r>
            <a:r>
              <a:rPr lang="en-GB" b="0" dirty="0" smtClean="0">
                <a:solidFill>
                  <a:srgbClr val="000000"/>
                </a:solidFill>
                <a:latin typeface="Arial" charset="0"/>
                <a:cs typeface="Times New Roman" pitchFamily="18" charset="0"/>
              </a:rPr>
              <a:t>. We can arrange off balance sheet financing.</a:t>
            </a:r>
            <a:endParaRPr lang="en-GB" b="0" dirty="0">
              <a:solidFill>
                <a:srgbClr val="000000"/>
              </a:solidFill>
              <a:latin typeface="Arial" charset="0"/>
              <a:cs typeface="Times New Roman" pitchFamily="18" charset="0"/>
            </a:endParaRPr>
          </a:p>
          <a:p>
            <a:pPr marL="169776" indent="-169776" algn="just" defTabSz="1069431" eaLnBrk="1" hangingPunct="1">
              <a:lnSpc>
                <a:spcPct val="150000"/>
              </a:lnSpc>
              <a:spcBef>
                <a:spcPct val="15000"/>
              </a:spcBef>
              <a:buClr>
                <a:srgbClr val="FF0000"/>
              </a:buClr>
              <a:buSzPct val="140000"/>
              <a:buFont typeface="Arial" charset="0"/>
              <a:buChar char="•"/>
            </a:pPr>
            <a:r>
              <a:rPr lang="en-GB" b="0" dirty="0">
                <a:solidFill>
                  <a:srgbClr val="000000"/>
                </a:solidFill>
                <a:latin typeface="Arial" charset="0"/>
                <a:cs typeface="Times New Roman" pitchFamily="18" charset="0"/>
              </a:rPr>
              <a:t>We also currently work as Security Agent, Financial Agent and Trustee Bank for a number of BRT projects including </a:t>
            </a:r>
            <a:r>
              <a:rPr lang="en-GB" b="0" dirty="0" err="1">
                <a:solidFill>
                  <a:srgbClr val="000000"/>
                </a:solidFill>
                <a:latin typeface="Arial" charset="0"/>
                <a:cs typeface="Times New Roman" pitchFamily="18" charset="0"/>
              </a:rPr>
              <a:t>Transmilenio</a:t>
            </a:r>
            <a:r>
              <a:rPr lang="en-GB" b="0" dirty="0">
                <a:solidFill>
                  <a:srgbClr val="000000"/>
                </a:solidFill>
                <a:latin typeface="Arial" charset="0"/>
                <a:cs typeface="Times New Roman" pitchFamily="18" charset="0"/>
              </a:rPr>
              <a:t> and Rea </a:t>
            </a:r>
            <a:r>
              <a:rPr lang="en-GB" b="0" dirty="0" err="1">
                <a:solidFill>
                  <a:srgbClr val="000000"/>
                </a:solidFill>
                <a:latin typeface="Arial" charset="0"/>
                <a:cs typeface="Times New Roman" pitchFamily="18" charset="0"/>
              </a:rPr>
              <a:t>Vaya</a:t>
            </a:r>
            <a:r>
              <a:rPr lang="en-GB" b="0" dirty="0">
                <a:solidFill>
                  <a:srgbClr val="000000"/>
                </a:solidFill>
                <a:latin typeface="Arial" charset="0"/>
                <a:cs typeface="Times New Roman" pitchFamily="18" charset="0"/>
              </a:rPr>
              <a:t>.</a:t>
            </a:r>
          </a:p>
          <a:p>
            <a:pPr marL="169776" indent="-169776" algn="just" defTabSz="1069431" eaLnBrk="1" hangingPunct="1">
              <a:lnSpc>
                <a:spcPct val="150000"/>
              </a:lnSpc>
              <a:spcBef>
                <a:spcPct val="15000"/>
              </a:spcBef>
              <a:buClr>
                <a:srgbClr val="FF0000"/>
              </a:buClr>
              <a:buSzPct val="140000"/>
              <a:buFont typeface="Arial" charset="0"/>
              <a:buChar char="•"/>
            </a:pPr>
            <a:r>
              <a:rPr lang="en-GB" b="0" dirty="0">
                <a:solidFill>
                  <a:srgbClr val="000000"/>
                </a:solidFill>
                <a:latin typeface="Arial" charset="0"/>
                <a:cs typeface="Times New Roman" pitchFamily="18" charset="0"/>
              </a:rPr>
              <a:t>We have strong relationships with Bus and AFC suppliers, BRT think tanks, operators, Cities and Ministries of Transport.</a:t>
            </a:r>
            <a:endParaRPr lang="en-GB" b="0" dirty="0">
              <a:solidFill>
                <a:srgbClr val="000000"/>
              </a:solidFill>
              <a:latin typeface="Times New Roman" pitchFamily="18" charset="0"/>
              <a:cs typeface="Times New Roman" pitchFamily="18" charset="0"/>
            </a:endParaRPr>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414" y="1939159"/>
            <a:ext cx="4327931" cy="210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530208" y="1354774"/>
            <a:ext cx="9309134" cy="461567"/>
          </a:xfrm>
          <a:prstGeom prst="rect">
            <a:avLst/>
          </a:prstGeom>
          <a:solidFill>
            <a:srgbClr val="32466B"/>
          </a:solidFill>
          <a:ln w="6350" cap="flat" cmpd="sng" algn="ctr">
            <a:noFill/>
            <a:prstDash val="solid"/>
            <a:round/>
            <a:headEnd type="none" w="med" len="med"/>
            <a:tailEnd type="none" w="med" len="med"/>
          </a:ln>
          <a:effectLst/>
        </p:spPr>
        <p:txBody>
          <a:bodyPr vert="horz" wrap="none" lIns="91423" tIns="45711" rIns="91423" bIns="45711" numCol="1" rtlCol="0" anchor="ctr" anchorCtr="0" compatLnSpc="1">
            <a:prstTxWarp prst="textNoShape">
              <a:avLst/>
            </a:prstTxWarp>
          </a:bodyPr>
          <a:lstStyle/>
          <a:p>
            <a:pPr algn="l" defTabSz="664825"/>
            <a:r>
              <a:rPr lang="en-GB" dirty="0">
                <a:solidFill>
                  <a:srgbClr val="FFFFFF"/>
                </a:solidFill>
                <a:latin typeface="Arial" charset="0"/>
                <a:ea typeface="MS PGothic" pitchFamily="34" charset="-128"/>
                <a:cs typeface="Arial Unicode MS" pitchFamily="34" charset="-128"/>
              </a:rPr>
              <a:t>HSBC has already helped deliver 6 of the world’s major BRT projects</a:t>
            </a:r>
          </a:p>
        </p:txBody>
      </p:sp>
    </p:spTree>
    <p:extLst>
      <p:ext uri="{BB962C8B-B14F-4D97-AF65-F5344CB8AC3E}">
        <p14:creationId xmlns:p14="http://schemas.microsoft.com/office/powerpoint/2010/main" val="2211169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3489" name="Slide header"/>
          <p:cNvSpPr>
            <a:spLocks noGrp="1" noChangeArrowheads="1"/>
          </p:cNvSpPr>
          <p:nvPr>
            <p:ph type="title"/>
          </p:nvPr>
        </p:nvSpPr>
        <p:spPr>
          <a:xfrm>
            <a:off x="576272" y="311018"/>
            <a:ext cx="9217025" cy="720409"/>
          </a:xfrm>
          <a:prstGeom prst="rect">
            <a:avLst/>
          </a:prstGeom>
        </p:spPr>
        <p:txBody>
          <a:bodyPr wrap="square" lIns="0" tIns="0" rIns="0" bIns="0" anchor="t">
            <a:noAutofit/>
          </a:bodyPr>
          <a:lstStyle/>
          <a:p>
            <a:pPr hangingPunct="1">
              <a:spcBef>
                <a:spcPts val="0"/>
              </a:spcBef>
              <a:spcAft>
                <a:spcPts val="0"/>
              </a:spcAft>
            </a:pPr>
            <a:r>
              <a:rPr lang="en-GB" dirty="0">
                <a:solidFill>
                  <a:srgbClr val="FF0000"/>
                </a:solidFill>
                <a:latin typeface="Arial"/>
              </a:rPr>
              <a:t>What are the typical sources of financing for </a:t>
            </a:r>
            <a:r>
              <a:rPr lang="en-GB" dirty="0" smtClean="0">
                <a:solidFill>
                  <a:srgbClr val="FF0000"/>
                </a:solidFill>
                <a:latin typeface="Arial"/>
              </a:rPr>
              <a:t>BRTs</a:t>
            </a:r>
            <a:r>
              <a:rPr lang="en-GB" dirty="0" smtClean="0">
                <a:solidFill>
                  <a:srgbClr val="626469"/>
                </a:solidFill>
                <a:latin typeface="Arial"/>
              </a:rPr>
              <a:t/>
            </a:r>
            <a:br>
              <a:rPr lang="en-GB" dirty="0" smtClean="0">
                <a:solidFill>
                  <a:srgbClr val="626469"/>
                </a:solidFill>
                <a:latin typeface="Arial"/>
              </a:rPr>
            </a:br>
            <a:endParaRPr lang="en-GB" dirty="0">
              <a:solidFill>
                <a:srgbClr val="626469"/>
              </a:solidFill>
              <a:latin typeface="Arial"/>
            </a:endParaRPr>
          </a:p>
        </p:txBody>
      </p:sp>
      <p:sp>
        <p:nvSpPr>
          <p:cNvPr id="6" name="Footer Placeholder 5"/>
          <p:cNvSpPr>
            <a:spLocks noGrp="1"/>
          </p:cNvSpPr>
          <p:nvPr>
            <p:ph type="ftr" sz="quarter" idx="10"/>
          </p:nvPr>
        </p:nvSpPr>
        <p:spPr/>
        <p:txBody>
          <a:bodyPr/>
          <a:lstStyle/>
          <a:p>
            <a:r>
              <a:rPr lang="en-GB" smtClean="0"/>
              <a:t>PUBLIC</a:t>
            </a:r>
            <a:endParaRPr lang="en-GB" dirty="0"/>
          </a:p>
        </p:txBody>
      </p:sp>
      <p:sp>
        <p:nvSpPr>
          <p:cNvPr id="14" name="Rectangle 3"/>
          <p:cNvSpPr txBox="1">
            <a:spLocks noChangeArrowheads="1"/>
          </p:cNvSpPr>
          <p:nvPr/>
        </p:nvSpPr>
        <p:spPr bwMode="auto">
          <a:xfrm>
            <a:off x="755576" y="1340185"/>
            <a:ext cx="8280920" cy="208778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160285" indent="-160285" algn="l" defTabSz="814123" rtl="0" eaLnBrk="0" fontAlgn="base" hangingPunct="0">
              <a:spcBef>
                <a:spcPct val="20000"/>
              </a:spcBef>
              <a:spcAft>
                <a:spcPct val="0"/>
              </a:spcAft>
              <a:buClr>
                <a:schemeClr val="tx2"/>
              </a:buClr>
              <a:buFont typeface="Symbol" pitchFamily="18" charset="2"/>
              <a:buChar char="·"/>
              <a:defRPr sz="1500">
                <a:solidFill>
                  <a:schemeClr val="tx1"/>
                </a:solidFill>
                <a:latin typeface="+mn-lt"/>
                <a:ea typeface="+mn-ea"/>
                <a:cs typeface="+mn-cs"/>
              </a:defRPr>
            </a:lvl1pPr>
            <a:lvl2pPr marL="323744" indent="-157112" algn="l" defTabSz="814123" rtl="0" eaLnBrk="0" fontAlgn="base" hangingPunct="0">
              <a:spcBef>
                <a:spcPct val="20000"/>
              </a:spcBef>
              <a:spcAft>
                <a:spcPct val="0"/>
              </a:spcAft>
              <a:buClr>
                <a:schemeClr val="tx2"/>
              </a:buClr>
              <a:buChar char="–"/>
              <a:defRPr sz="1300">
                <a:solidFill>
                  <a:schemeClr val="tx1"/>
                </a:solidFill>
                <a:latin typeface="+mn-lt"/>
                <a:cs typeface="+mn-cs"/>
              </a:defRPr>
            </a:lvl2pPr>
            <a:lvl3pPr marL="485617" indent="-157112" algn="l" defTabSz="814123" rtl="0" eaLnBrk="0" fontAlgn="base" hangingPunct="0">
              <a:spcBef>
                <a:spcPct val="20000"/>
              </a:spcBef>
              <a:spcAft>
                <a:spcPct val="0"/>
              </a:spcAft>
              <a:buClr>
                <a:schemeClr val="tx2"/>
              </a:buClr>
              <a:buChar char="–"/>
              <a:defRPr sz="1100">
                <a:solidFill>
                  <a:schemeClr val="tx1"/>
                </a:solidFill>
                <a:latin typeface="+mn-lt"/>
                <a:cs typeface="+mn-cs"/>
              </a:defRPr>
            </a:lvl3pPr>
            <a:lvl4pPr marL="647489" indent="-157112" algn="l" defTabSz="814123" rtl="0" eaLnBrk="0" fontAlgn="base" hangingPunct="0">
              <a:spcBef>
                <a:spcPct val="20000"/>
              </a:spcBef>
              <a:spcAft>
                <a:spcPct val="0"/>
              </a:spcAft>
              <a:buClr>
                <a:schemeClr val="tx2"/>
              </a:buClr>
              <a:buChar char="–"/>
              <a:defRPr sz="900">
                <a:solidFill>
                  <a:schemeClr val="tx1"/>
                </a:solidFill>
                <a:latin typeface="+mn-lt"/>
                <a:cs typeface="+mn-cs"/>
              </a:defRPr>
            </a:lvl4pPr>
            <a:lvl5pPr marL="1671094" indent="-199960" algn="l" defTabSz="814123" rtl="0" eaLnBrk="0" fontAlgn="base" hangingPunct="0">
              <a:spcBef>
                <a:spcPct val="20000"/>
              </a:spcBef>
              <a:spcAft>
                <a:spcPct val="0"/>
              </a:spcAft>
              <a:buClr>
                <a:schemeClr val="tx2"/>
              </a:buClr>
              <a:buChar char="–"/>
              <a:defRPr sz="1100">
                <a:solidFill>
                  <a:schemeClr val="tx1"/>
                </a:solidFill>
                <a:latin typeface="+mn-lt"/>
                <a:cs typeface="+mn-cs"/>
              </a:defRPr>
            </a:lvl5pPr>
            <a:lvl6pPr marL="1398514" indent="-192603" algn="l" defTabSz="1004689" rtl="0" eaLnBrk="0" fontAlgn="base" hangingPunct="0">
              <a:spcBef>
                <a:spcPct val="20000"/>
              </a:spcBef>
              <a:spcAft>
                <a:spcPct val="0"/>
              </a:spcAft>
              <a:buClr>
                <a:schemeClr val="accent1"/>
              </a:buClr>
              <a:buFont typeface="Times New Roman" pitchFamily="18" charset="0"/>
              <a:buChar char="–"/>
              <a:defRPr sz="700">
                <a:solidFill>
                  <a:schemeClr val="tx1"/>
                </a:solidFill>
                <a:latin typeface="+mn-lt"/>
                <a:cs typeface="+mn-cs"/>
              </a:defRPr>
            </a:lvl6pPr>
            <a:lvl7pPr marL="1812459" indent="-192603" algn="l" defTabSz="1004689" rtl="0" eaLnBrk="0" fontAlgn="base" hangingPunct="0">
              <a:spcBef>
                <a:spcPct val="20000"/>
              </a:spcBef>
              <a:spcAft>
                <a:spcPct val="0"/>
              </a:spcAft>
              <a:buClr>
                <a:schemeClr val="accent1"/>
              </a:buClr>
              <a:buFont typeface="Times New Roman" pitchFamily="18" charset="0"/>
              <a:buChar char="–"/>
              <a:defRPr sz="700">
                <a:solidFill>
                  <a:schemeClr val="tx1"/>
                </a:solidFill>
                <a:latin typeface="+mn-lt"/>
                <a:cs typeface="+mn-cs"/>
              </a:defRPr>
            </a:lvl7pPr>
            <a:lvl8pPr marL="2226408" indent="-192603" algn="l" defTabSz="1004689" rtl="0" eaLnBrk="0" fontAlgn="base" hangingPunct="0">
              <a:spcBef>
                <a:spcPct val="20000"/>
              </a:spcBef>
              <a:spcAft>
                <a:spcPct val="0"/>
              </a:spcAft>
              <a:buClr>
                <a:schemeClr val="accent1"/>
              </a:buClr>
              <a:buFont typeface="Times New Roman" pitchFamily="18" charset="0"/>
              <a:buChar char="–"/>
              <a:defRPr sz="700">
                <a:solidFill>
                  <a:schemeClr val="tx1"/>
                </a:solidFill>
                <a:latin typeface="+mn-lt"/>
                <a:cs typeface="+mn-cs"/>
              </a:defRPr>
            </a:lvl8pPr>
            <a:lvl9pPr marL="2640354" indent="-192603" algn="l" defTabSz="1004689" rtl="0" eaLnBrk="0" fontAlgn="base" hangingPunct="0">
              <a:spcBef>
                <a:spcPct val="20000"/>
              </a:spcBef>
              <a:spcAft>
                <a:spcPct val="0"/>
              </a:spcAft>
              <a:buClr>
                <a:schemeClr val="accent1"/>
              </a:buClr>
              <a:buFont typeface="Times New Roman" pitchFamily="18" charset="0"/>
              <a:buChar char="–"/>
              <a:defRPr sz="700">
                <a:solidFill>
                  <a:schemeClr val="tx1"/>
                </a:solidFill>
                <a:latin typeface="+mn-lt"/>
                <a:cs typeface="+mn-cs"/>
              </a:defRPr>
            </a:lvl9pPr>
          </a:lstStyle>
          <a:p>
            <a:pPr marL="190500" indent="-190500" eaLnBrk="1" hangingPunct="1">
              <a:lnSpc>
                <a:spcPct val="95000"/>
              </a:lnSpc>
              <a:spcBef>
                <a:spcPct val="50000"/>
              </a:spcBef>
              <a:buClr>
                <a:srgbClr val="FF0000"/>
              </a:buClr>
              <a:tabLst>
                <a:tab pos="190500" algn="l"/>
              </a:tabLst>
            </a:pPr>
            <a:r>
              <a:rPr lang="en-GB" sz="1200" dirty="0" smtClean="0">
                <a:solidFill>
                  <a:srgbClr val="000000"/>
                </a:solidFill>
              </a:rPr>
              <a:t>Central government or City funding</a:t>
            </a:r>
          </a:p>
          <a:p>
            <a:pPr marL="190500" indent="-190500" eaLnBrk="1" hangingPunct="1">
              <a:lnSpc>
                <a:spcPct val="95000"/>
              </a:lnSpc>
              <a:spcBef>
                <a:spcPct val="50000"/>
              </a:spcBef>
              <a:buClr>
                <a:srgbClr val="FF0000"/>
              </a:buClr>
              <a:tabLst>
                <a:tab pos="190500" algn="l"/>
              </a:tabLst>
            </a:pPr>
            <a:endParaRPr lang="en-GB" sz="1200" dirty="0" smtClean="0">
              <a:solidFill>
                <a:srgbClr val="000000"/>
              </a:solidFill>
            </a:endParaRPr>
          </a:p>
          <a:p>
            <a:pPr marL="190500" indent="-190500" eaLnBrk="1" hangingPunct="1">
              <a:lnSpc>
                <a:spcPct val="95000"/>
              </a:lnSpc>
              <a:spcBef>
                <a:spcPct val="50000"/>
              </a:spcBef>
              <a:buClr>
                <a:srgbClr val="FF0000"/>
              </a:buClr>
              <a:tabLst>
                <a:tab pos="190500" algn="l"/>
              </a:tabLst>
            </a:pPr>
            <a:r>
              <a:rPr lang="en-GB" sz="1200" dirty="0" smtClean="0">
                <a:solidFill>
                  <a:srgbClr val="000000"/>
                </a:solidFill>
              </a:rPr>
              <a:t>Multilaterals and Bi-laterals – World Bank, IFC, ADB, NIB, DBSA, IADB, CAF</a:t>
            </a:r>
          </a:p>
          <a:p>
            <a:pPr marL="190500" indent="-190500" eaLnBrk="1" hangingPunct="1">
              <a:lnSpc>
                <a:spcPct val="95000"/>
              </a:lnSpc>
              <a:spcBef>
                <a:spcPct val="50000"/>
              </a:spcBef>
              <a:buClr>
                <a:srgbClr val="FF0000"/>
              </a:buClr>
              <a:tabLst>
                <a:tab pos="190500" algn="l"/>
              </a:tabLst>
            </a:pPr>
            <a:endParaRPr lang="en-GB" sz="1200" dirty="0" smtClean="0">
              <a:solidFill>
                <a:srgbClr val="000000"/>
              </a:solidFill>
            </a:endParaRPr>
          </a:p>
          <a:p>
            <a:pPr marL="190500" indent="-190500" eaLnBrk="1" hangingPunct="1">
              <a:lnSpc>
                <a:spcPct val="95000"/>
              </a:lnSpc>
              <a:spcBef>
                <a:spcPct val="50000"/>
              </a:spcBef>
              <a:buClr>
                <a:srgbClr val="FF0000"/>
              </a:buClr>
              <a:tabLst>
                <a:tab pos="190500" algn="l"/>
              </a:tabLst>
            </a:pPr>
            <a:r>
              <a:rPr lang="en-GB" sz="1200" dirty="0" smtClean="0">
                <a:solidFill>
                  <a:srgbClr val="000000"/>
                </a:solidFill>
              </a:rPr>
              <a:t>Commercial Banks</a:t>
            </a:r>
          </a:p>
          <a:p>
            <a:pPr marL="190500" indent="-190500" eaLnBrk="1" hangingPunct="1">
              <a:lnSpc>
                <a:spcPct val="95000"/>
              </a:lnSpc>
              <a:spcBef>
                <a:spcPct val="50000"/>
              </a:spcBef>
              <a:buClr>
                <a:srgbClr val="FF0000"/>
              </a:buClr>
              <a:tabLst>
                <a:tab pos="190500" algn="l"/>
              </a:tabLst>
            </a:pPr>
            <a:endParaRPr lang="en-GB" sz="1200" dirty="0" smtClean="0">
              <a:solidFill>
                <a:srgbClr val="000000"/>
              </a:solidFill>
            </a:endParaRPr>
          </a:p>
          <a:p>
            <a:pPr marL="190500" indent="-190500" eaLnBrk="1" hangingPunct="1">
              <a:lnSpc>
                <a:spcPct val="95000"/>
              </a:lnSpc>
              <a:spcBef>
                <a:spcPct val="50000"/>
              </a:spcBef>
              <a:buClr>
                <a:srgbClr val="FF0000"/>
              </a:buClr>
              <a:tabLst>
                <a:tab pos="190500" algn="l"/>
              </a:tabLst>
            </a:pPr>
            <a:r>
              <a:rPr lang="en-GB" sz="1200" dirty="0" smtClean="0">
                <a:solidFill>
                  <a:srgbClr val="000000"/>
                </a:solidFill>
              </a:rPr>
              <a:t>Concessionaire Equity/commercial financing</a:t>
            </a:r>
          </a:p>
          <a:p>
            <a:pPr marL="190500" indent="-190500" eaLnBrk="1" hangingPunct="1">
              <a:lnSpc>
                <a:spcPct val="95000"/>
              </a:lnSpc>
              <a:spcBef>
                <a:spcPct val="50000"/>
              </a:spcBef>
              <a:buClr>
                <a:srgbClr val="FF0000"/>
              </a:buClr>
              <a:tabLst>
                <a:tab pos="190500" algn="l"/>
              </a:tabLst>
            </a:pPr>
            <a:endParaRPr lang="en-GB" sz="1200" dirty="0" smtClean="0">
              <a:solidFill>
                <a:srgbClr val="000000"/>
              </a:solidFill>
            </a:endParaRPr>
          </a:p>
          <a:p>
            <a:pPr marL="190500" indent="-190500" eaLnBrk="1" hangingPunct="1">
              <a:lnSpc>
                <a:spcPct val="95000"/>
              </a:lnSpc>
              <a:spcBef>
                <a:spcPct val="50000"/>
              </a:spcBef>
              <a:buClr>
                <a:srgbClr val="FF0000"/>
              </a:buClr>
              <a:tabLst>
                <a:tab pos="190500" algn="l"/>
              </a:tabLst>
            </a:pPr>
            <a:r>
              <a:rPr lang="en-GB" sz="1200" dirty="0" smtClean="0">
                <a:solidFill>
                  <a:srgbClr val="0070C0"/>
                </a:solidFill>
              </a:rPr>
              <a:t>Export Credit Agencies</a:t>
            </a:r>
          </a:p>
        </p:txBody>
      </p:sp>
      <p:sp>
        <p:nvSpPr>
          <p:cNvPr id="15" name="Rectangle 4"/>
          <p:cNvSpPr>
            <a:spLocks noChangeArrowheads="1"/>
          </p:cNvSpPr>
          <p:nvPr/>
        </p:nvSpPr>
        <p:spPr bwMode="auto">
          <a:xfrm>
            <a:off x="4270375" y="4922917"/>
            <a:ext cx="5040560" cy="431860"/>
          </a:xfrm>
          <a:prstGeom prst="rect">
            <a:avLst/>
          </a:prstGeom>
          <a:solidFill>
            <a:schemeClr val="tx1">
              <a:lumMod val="65000"/>
              <a:lumOff val="35000"/>
            </a:schemeClr>
          </a:solidFill>
          <a:ln>
            <a:headEnd/>
            <a:tailEnd/>
          </a:ln>
        </p:spPr>
        <p:style>
          <a:lnRef idx="1">
            <a:schemeClr val="dk1"/>
          </a:lnRef>
          <a:fillRef idx="2">
            <a:schemeClr val="dk1"/>
          </a:fillRef>
          <a:effectRef idx="1">
            <a:schemeClr val="dk1"/>
          </a:effectRef>
          <a:fontRef idx="minor">
            <a:schemeClr val="dk1"/>
          </a:fontRef>
        </p:style>
        <p:txBody>
          <a:bodyPr lIns="82723" tIns="41362" rIns="82723" bIns="41362"/>
          <a:lstStyle/>
          <a:p>
            <a:pPr algn="just" defTabSz="822325">
              <a:lnSpc>
                <a:spcPct val="105000"/>
              </a:lnSpc>
            </a:pPr>
            <a:r>
              <a:rPr lang="en-US" dirty="0" smtClean="0">
                <a:solidFill>
                  <a:srgbClr val="FFFFFF"/>
                </a:solidFill>
              </a:rPr>
              <a:t>The </a:t>
            </a:r>
            <a:r>
              <a:rPr lang="en-US" dirty="0">
                <a:solidFill>
                  <a:srgbClr val="FFFFFF"/>
                </a:solidFill>
              </a:rPr>
              <a:t>largest sources of funding for BRTs are Central Government funds and Export Credit Agencies</a:t>
            </a: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a:p>
            <a:pPr algn="just" defTabSz="822325">
              <a:lnSpc>
                <a:spcPct val="105000"/>
              </a:lnSpc>
            </a:pPr>
            <a:endParaRPr lang="en-US" dirty="0">
              <a:solidFill>
                <a:srgbClr val="777777"/>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67" y="4139937"/>
            <a:ext cx="3003517" cy="1997829"/>
          </a:xfrm>
          <a:prstGeom prst="rect">
            <a:avLst/>
          </a:prstGeom>
        </p:spPr>
      </p:pic>
      <p:sp>
        <p:nvSpPr>
          <p:cNvPr id="3" name="TextBox 2"/>
          <p:cNvSpPr txBox="1"/>
          <p:nvPr/>
        </p:nvSpPr>
        <p:spPr>
          <a:xfrm>
            <a:off x="4194175" y="5756933"/>
            <a:ext cx="5040560" cy="461463"/>
          </a:xfrm>
          <a:prstGeom prst="rect">
            <a:avLst/>
          </a:prstGeom>
          <a:noFill/>
        </p:spPr>
        <p:txBody>
          <a:bodyPr wrap="square" rtlCol="0">
            <a:spAutoFit/>
          </a:bodyPr>
          <a:lstStyle/>
          <a:p>
            <a:pPr algn="l" eaLnBrk="1" hangingPunct="1"/>
            <a:r>
              <a:rPr lang="en-GB" i="1" dirty="0">
                <a:solidFill>
                  <a:srgbClr val="626469"/>
                </a:solidFill>
                <a:latin typeface="Arial"/>
                <a:ea typeface="SimHei"/>
                <a:cs typeface="Arial" charset="0"/>
              </a:rPr>
              <a:t>HSBC has arranged more than USD1.5bn of financing for BRTs </a:t>
            </a:r>
          </a:p>
          <a:p>
            <a:pPr algn="l" eaLnBrk="1" hangingPunct="1"/>
            <a:endParaRPr lang="en-GB" dirty="0">
              <a:solidFill>
                <a:srgbClr val="000000"/>
              </a:solidFill>
              <a:latin typeface="Arial" charset="0"/>
              <a:cs typeface="Arial" charset="0"/>
            </a:endParaRPr>
          </a:p>
        </p:txBody>
      </p:sp>
    </p:spTree>
    <p:extLst>
      <p:ext uri="{BB962C8B-B14F-4D97-AF65-F5344CB8AC3E}">
        <p14:creationId xmlns:p14="http://schemas.microsoft.com/office/powerpoint/2010/main" val="231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xEl>
                                              <p:pRg st="8" end="8"/>
                                            </p:txEl>
                                          </p:spTgt>
                                        </p:tgtEl>
                                        <p:attrNameLst>
                                          <p:attrName>style.visibility</p:attrName>
                                        </p:attrNameLst>
                                      </p:cBhvr>
                                      <p:to>
                                        <p:strVal val="visible"/>
                                      </p:to>
                                    </p:set>
                                    <p:animEffect transition="in" filter="fade">
                                      <p:cBhvr>
                                        <p:cTn id="7" dur="2000"/>
                                        <p:tgtEl>
                                          <p:spTgt spid="14">
                                            <p:txEl>
                                              <p:pRg st="8" end="8"/>
                                            </p:txEl>
                                          </p:spTgt>
                                        </p:tgtEl>
                                      </p:cBhvr>
                                    </p:animEffect>
                                    <p:anim calcmode="lin" valueType="num">
                                      <p:cBhvr>
                                        <p:cTn id="8" dur="2000" fill="hold"/>
                                        <p:tgtEl>
                                          <p:spTgt spid="14">
                                            <p:txEl>
                                              <p:pRg st="8" end="8"/>
                                            </p:txEl>
                                          </p:spTgt>
                                        </p:tgtEl>
                                        <p:attrNameLst>
                                          <p:attrName>ppt_w</p:attrName>
                                        </p:attrNameLst>
                                      </p:cBhvr>
                                      <p:tavLst>
                                        <p:tav tm="0" fmla="#ppt_w*sin(2.5*pi*$)">
                                          <p:val>
                                            <p:fltVal val="0"/>
                                          </p:val>
                                        </p:tav>
                                        <p:tav tm="100000">
                                          <p:val>
                                            <p:fltVal val="1"/>
                                          </p:val>
                                        </p:tav>
                                      </p:tavLst>
                                    </p:anim>
                                    <p:anim calcmode="lin" valueType="num">
                                      <p:cBhvr>
                                        <p:cTn id="9" dur="2000" fill="hold"/>
                                        <p:tgtEl>
                                          <p:spTgt spid="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418" name="Rectangle 8"/>
          <p:cNvSpPr>
            <a:spLocks noChangeArrowheads="1"/>
          </p:cNvSpPr>
          <p:nvPr/>
        </p:nvSpPr>
        <p:spPr bwMode="auto">
          <a:xfrm>
            <a:off x="8421688" y="3515530"/>
            <a:ext cx="1371600" cy="966470"/>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Supply of Buses /</a:t>
            </a:r>
          </a:p>
          <a:p>
            <a:pPr algn="l" defTabSz="868046">
              <a:tabLst>
                <a:tab pos="199953" algn="l"/>
                <a:tab pos="420535" algn="l"/>
                <a:tab pos="488773" algn="l"/>
                <a:tab pos="2792982" algn="l"/>
              </a:tabLst>
            </a:pPr>
            <a:r>
              <a:rPr lang="en-GB" sz="800" dirty="0">
                <a:solidFill>
                  <a:srgbClr val="FFFFFF"/>
                </a:solidFill>
                <a:cs typeface="Arial" charset="0"/>
              </a:rPr>
              <a:t>Hong Kong</a:t>
            </a:r>
          </a:p>
          <a:p>
            <a:pPr algn="l" defTabSz="868046">
              <a:tabLst>
                <a:tab pos="199953" algn="l"/>
                <a:tab pos="420535" algn="l"/>
                <a:tab pos="488773" algn="l"/>
                <a:tab pos="2792982" algn="l"/>
              </a:tabLst>
            </a:pPr>
            <a:endParaRPr lang="en-GB" sz="800" dirty="0" smtClean="0">
              <a:solidFill>
                <a:srgbClr val="FFFFFF"/>
              </a:solidFill>
              <a:cs typeface="Arial" charset="0"/>
            </a:endParaRPr>
          </a:p>
          <a:p>
            <a:pPr algn="l" defTabSz="868046">
              <a:tabLst>
                <a:tab pos="199953" algn="l"/>
                <a:tab pos="420535" algn="l"/>
                <a:tab pos="488773" algn="l"/>
                <a:tab pos="2792982" algn="l"/>
              </a:tabLst>
            </a:pPr>
            <a:endParaRPr lang="en-GB" sz="800" b="0" dirty="0">
              <a:solidFill>
                <a:srgbClr val="000000"/>
              </a:solidFill>
              <a:cs typeface="Arial" charset="0"/>
            </a:endParaRPr>
          </a:p>
        </p:txBody>
      </p:sp>
      <p:sp>
        <p:nvSpPr>
          <p:cNvPr id="506" name="Rectangle 505"/>
          <p:cNvSpPr>
            <a:spLocks/>
          </p:cNvSpPr>
          <p:nvPr/>
        </p:nvSpPr>
        <p:spPr bwMode="auto">
          <a:xfrm>
            <a:off x="2145349" y="2552640"/>
            <a:ext cx="6078854" cy="2861624"/>
          </a:xfrm>
          <a:prstGeom prst="rect">
            <a:avLst/>
          </a:prstGeom>
          <a:solidFill>
            <a:srgbClr val="CEE2D9"/>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defTabSz="858682">
              <a:spcBef>
                <a:spcPct val="50000"/>
              </a:spcBef>
            </a:pPr>
            <a:endParaRPr lang="en-GB" sz="300" i="1" dirty="0">
              <a:solidFill>
                <a:srgbClr val="000000"/>
              </a:solidFill>
              <a:cs typeface="Arial" charset="0"/>
            </a:endParaRPr>
          </a:p>
        </p:txBody>
      </p:sp>
      <p:grpSp>
        <p:nvGrpSpPr>
          <p:cNvPr id="19" name="Group 18"/>
          <p:cNvGrpSpPr/>
          <p:nvPr/>
        </p:nvGrpSpPr>
        <p:grpSpPr>
          <a:xfrm>
            <a:off x="2476525" y="2911875"/>
            <a:ext cx="5416502" cy="2143154"/>
            <a:chOff x="2503851" y="2902228"/>
            <a:chExt cx="5416502" cy="2144093"/>
          </a:xfrm>
        </p:grpSpPr>
        <p:grpSp>
          <p:nvGrpSpPr>
            <p:cNvPr id="507" name="Group 435"/>
            <p:cNvGrpSpPr>
              <a:grpSpLocks/>
            </p:cNvGrpSpPr>
            <p:nvPr/>
          </p:nvGrpSpPr>
          <p:grpSpPr bwMode="auto">
            <a:xfrm>
              <a:off x="2503851" y="2902228"/>
              <a:ext cx="5416502" cy="2144093"/>
              <a:chOff x="371" y="1170"/>
              <a:chExt cx="5438" cy="2719"/>
            </a:xfrm>
          </p:grpSpPr>
          <p:sp>
            <p:nvSpPr>
              <p:cNvPr id="508" name="Freeform 3"/>
              <p:cNvSpPr>
                <a:spLocks noChangeAspect="1"/>
              </p:cNvSpPr>
              <p:nvPr/>
            </p:nvSpPr>
            <p:spPr bwMode="gray">
              <a:xfrm>
                <a:off x="3609" y="2246"/>
                <a:ext cx="150" cy="142"/>
              </a:xfrm>
              <a:custGeom>
                <a:avLst/>
                <a:gdLst>
                  <a:gd name="T0" fmla="*/ 136 w 138"/>
                  <a:gd name="T1" fmla="*/ 128 h 142"/>
                  <a:gd name="T2" fmla="*/ 132 w 138"/>
                  <a:gd name="T3" fmla="*/ 122 h 142"/>
                  <a:gd name="T4" fmla="*/ 126 w 138"/>
                  <a:gd name="T5" fmla="*/ 114 h 142"/>
                  <a:gd name="T6" fmla="*/ 124 w 138"/>
                  <a:gd name="T7" fmla="*/ 102 h 142"/>
                  <a:gd name="T8" fmla="*/ 122 w 138"/>
                  <a:gd name="T9" fmla="*/ 94 h 142"/>
                  <a:gd name="T10" fmla="*/ 116 w 138"/>
                  <a:gd name="T11" fmla="*/ 86 h 142"/>
                  <a:gd name="T12" fmla="*/ 110 w 138"/>
                  <a:gd name="T13" fmla="*/ 84 h 142"/>
                  <a:gd name="T14" fmla="*/ 110 w 138"/>
                  <a:gd name="T15" fmla="*/ 82 h 142"/>
                  <a:gd name="T16" fmla="*/ 106 w 138"/>
                  <a:gd name="T17" fmla="*/ 74 h 142"/>
                  <a:gd name="T18" fmla="*/ 96 w 138"/>
                  <a:gd name="T19" fmla="*/ 68 h 142"/>
                  <a:gd name="T20" fmla="*/ 92 w 138"/>
                  <a:gd name="T21" fmla="*/ 58 h 142"/>
                  <a:gd name="T22" fmla="*/ 88 w 138"/>
                  <a:gd name="T23" fmla="*/ 52 h 142"/>
                  <a:gd name="T24" fmla="*/ 90 w 138"/>
                  <a:gd name="T25" fmla="*/ 50 h 142"/>
                  <a:gd name="T26" fmla="*/ 90 w 138"/>
                  <a:gd name="T27" fmla="*/ 46 h 142"/>
                  <a:gd name="T28" fmla="*/ 94 w 138"/>
                  <a:gd name="T29" fmla="*/ 44 h 142"/>
                  <a:gd name="T30" fmla="*/ 96 w 138"/>
                  <a:gd name="T31" fmla="*/ 40 h 142"/>
                  <a:gd name="T32" fmla="*/ 94 w 138"/>
                  <a:gd name="T33" fmla="*/ 34 h 142"/>
                  <a:gd name="T34" fmla="*/ 100 w 138"/>
                  <a:gd name="T35" fmla="*/ 34 h 142"/>
                  <a:gd name="T36" fmla="*/ 102 w 138"/>
                  <a:gd name="T37" fmla="*/ 30 h 142"/>
                  <a:gd name="T38" fmla="*/ 98 w 138"/>
                  <a:gd name="T39" fmla="*/ 30 h 142"/>
                  <a:gd name="T40" fmla="*/ 90 w 138"/>
                  <a:gd name="T41" fmla="*/ 28 h 142"/>
                  <a:gd name="T42" fmla="*/ 86 w 138"/>
                  <a:gd name="T43" fmla="*/ 28 h 142"/>
                  <a:gd name="T44" fmla="*/ 82 w 138"/>
                  <a:gd name="T45" fmla="*/ 26 h 142"/>
                  <a:gd name="T46" fmla="*/ 80 w 138"/>
                  <a:gd name="T47" fmla="*/ 22 h 142"/>
                  <a:gd name="T48" fmla="*/ 78 w 138"/>
                  <a:gd name="T49" fmla="*/ 20 h 142"/>
                  <a:gd name="T50" fmla="*/ 78 w 138"/>
                  <a:gd name="T51" fmla="*/ 16 h 142"/>
                  <a:gd name="T52" fmla="*/ 78 w 138"/>
                  <a:gd name="T53" fmla="*/ 14 h 142"/>
                  <a:gd name="T54" fmla="*/ 78 w 138"/>
                  <a:gd name="T55" fmla="*/ 10 h 142"/>
                  <a:gd name="T56" fmla="*/ 66 w 138"/>
                  <a:gd name="T57" fmla="*/ 6 h 142"/>
                  <a:gd name="T58" fmla="*/ 62 w 138"/>
                  <a:gd name="T59" fmla="*/ 0 h 142"/>
                  <a:gd name="T60" fmla="*/ 56 w 138"/>
                  <a:gd name="T61" fmla="*/ 4 h 142"/>
                  <a:gd name="T62" fmla="*/ 50 w 138"/>
                  <a:gd name="T63" fmla="*/ 2 h 142"/>
                  <a:gd name="T64" fmla="*/ 46 w 138"/>
                  <a:gd name="T65" fmla="*/ 4 h 142"/>
                  <a:gd name="T66" fmla="*/ 42 w 138"/>
                  <a:gd name="T67" fmla="*/ 12 h 142"/>
                  <a:gd name="T68" fmla="*/ 36 w 138"/>
                  <a:gd name="T69" fmla="*/ 18 h 142"/>
                  <a:gd name="T70" fmla="*/ 36 w 138"/>
                  <a:gd name="T71" fmla="*/ 24 h 142"/>
                  <a:gd name="T72" fmla="*/ 34 w 138"/>
                  <a:gd name="T73" fmla="*/ 30 h 142"/>
                  <a:gd name="T74" fmla="*/ 34 w 138"/>
                  <a:gd name="T75" fmla="*/ 36 h 142"/>
                  <a:gd name="T76" fmla="*/ 34 w 138"/>
                  <a:gd name="T77" fmla="*/ 42 h 142"/>
                  <a:gd name="T78" fmla="*/ 28 w 138"/>
                  <a:gd name="T79" fmla="*/ 54 h 142"/>
                  <a:gd name="T80" fmla="*/ 46 w 138"/>
                  <a:gd name="T81" fmla="*/ 120 h 142"/>
                  <a:gd name="T82" fmla="*/ 58 w 138"/>
                  <a:gd name="T83" fmla="*/ 134 h 142"/>
                  <a:gd name="T84" fmla="*/ 92 w 138"/>
                  <a:gd name="T85" fmla="*/ 142 h 142"/>
                  <a:gd name="T86" fmla="*/ 104 w 138"/>
                  <a:gd name="T87" fmla="*/ 132 h 142"/>
                  <a:gd name="T88" fmla="*/ 114 w 138"/>
                  <a:gd name="T89" fmla="*/ 122 h 142"/>
                  <a:gd name="T90" fmla="*/ 122 w 138"/>
                  <a:gd name="T91" fmla="*/ 124 h 142"/>
                  <a:gd name="T92" fmla="*/ 126 w 138"/>
                  <a:gd name="T93" fmla="*/ 128 h 142"/>
                  <a:gd name="T94" fmla="*/ 132 w 138"/>
                  <a:gd name="T95" fmla="*/ 128 h 142"/>
                  <a:gd name="T96" fmla="*/ 134 w 138"/>
                  <a:gd name="T97" fmla="*/ 126 h 142"/>
                  <a:gd name="T98" fmla="*/ 138 w 138"/>
                  <a:gd name="T99" fmla="*/ 1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 h="142">
                    <a:moveTo>
                      <a:pt x="138" y="130"/>
                    </a:moveTo>
                    <a:lnTo>
                      <a:pt x="136" y="128"/>
                    </a:lnTo>
                    <a:lnTo>
                      <a:pt x="136" y="128"/>
                    </a:lnTo>
                    <a:lnTo>
                      <a:pt x="134" y="124"/>
                    </a:lnTo>
                    <a:lnTo>
                      <a:pt x="134" y="124"/>
                    </a:lnTo>
                    <a:lnTo>
                      <a:pt x="132" y="122"/>
                    </a:lnTo>
                    <a:lnTo>
                      <a:pt x="130" y="120"/>
                    </a:lnTo>
                    <a:lnTo>
                      <a:pt x="130" y="114"/>
                    </a:lnTo>
                    <a:lnTo>
                      <a:pt x="126" y="114"/>
                    </a:lnTo>
                    <a:lnTo>
                      <a:pt x="126" y="114"/>
                    </a:lnTo>
                    <a:lnTo>
                      <a:pt x="124" y="108"/>
                    </a:lnTo>
                    <a:lnTo>
                      <a:pt x="124" y="102"/>
                    </a:lnTo>
                    <a:lnTo>
                      <a:pt x="124" y="102"/>
                    </a:lnTo>
                    <a:lnTo>
                      <a:pt x="124" y="98"/>
                    </a:lnTo>
                    <a:lnTo>
                      <a:pt x="122" y="94"/>
                    </a:lnTo>
                    <a:lnTo>
                      <a:pt x="122" y="94"/>
                    </a:lnTo>
                    <a:lnTo>
                      <a:pt x="116" y="86"/>
                    </a:lnTo>
                    <a:lnTo>
                      <a:pt x="116" y="86"/>
                    </a:lnTo>
                    <a:lnTo>
                      <a:pt x="114" y="84"/>
                    </a:lnTo>
                    <a:lnTo>
                      <a:pt x="110" y="84"/>
                    </a:lnTo>
                    <a:lnTo>
                      <a:pt x="110" y="84"/>
                    </a:lnTo>
                    <a:lnTo>
                      <a:pt x="108" y="84"/>
                    </a:lnTo>
                    <a:lnTo>
                      <a:pt x="108" y="84"/>
                    </a:lnTo>
                    <a:lnTo>
                      <a:pt x="110" y="82"/>
                    </a:lnTo>
                    <a:lnTo>
                      <a:pt x="110" y="80"/>
                    </a:lnTo>
                    <a:lnTo>
                      <a:pt x="110" y="80"/>
                    </a:lnTo>
                    <a:lnTo>
                      <a:pt x="106" y="74"/>
                    </a:lnTo>
                    <a:lnTo>
                      <a:pt x="100" y="70"/>
                    </a:lnTo>
                    <a:lnTo>
                      <a:pt x="100" y="70"/>
                    </a:lnTo>
                    <a:lnTo>
                      <a:pt x="96" y="68"/>
                    </a:lnTo>
                    <a:lnTo>
                      <a:pt x="96" y="64"/>
                    </a:lnTo>
                    <a:lnTo>
                      <a:pt x="94" y="62"/>
                    </a:lnTo>
                    <a:lnTo>
                      <a:pt x="92" y="58"/>
                    </a:lnTo>
                    <a:lnTo>
                      <a:pt x="92" y="58"/>
                    </a:lnTo>
                    <a:lnTo>
                      <a:pt x="90" y="56"/>
                    </a:lnTo>
                    <a:lnTo>
                      <a:pt x="88" y="52"/>
                    </a:lnTo>
                    <a:lnTo>
                      <a:pt x="88" y="52"/>
                    </a:lnTo>
                    <a:lnTo>
                      <a:pt x="88" y="52"/>
                    </a:lnTo>
                    <a:lnTo>
                      <a:pt x="90" y="50"/>
                    </a:lnTo>
                    <a:lnTo>
                      <a:pt x="92" y="48"/>
                    </a:lnTo>
                    <a:lnTo>
                      <a:pt x="90" y="46"/>
                    </a:lnTo>
                    <a:lnTo>
                      <a:pt x="90" y="46"/>
                    </a:lnTo>
                    <a:lnTo>
                      <a:pt x="90" y="44"/>
                    </a:lnTo>
                    <a:lnTo>
                      <a:pt x="92" y="44"/>
                    </a:lnTo>
                    <a:lnTo>
                      <a:pt x="94" y="44"/>
                    </a:lnTo>
                    <a:lnTo>
                      <a:pt x="96" y="44"/>
                    </a:lnTo>
                    <a:lnTo>
                      <a:pt x="96" y="44"/>
                    </a:lnTo>
                    <a:lnTo>
                      <a:pt x="96" y="40"/>
                    </a:lnTo>
                    <a:lnTo>
                      <a:pt x="94" y="36"/>
                    </a:lnTo>
                    <a:lnTo>
                      <a:pt x="94" y="36"/>
                    </a:lnTo>
                    <a:lnTo>
                      <a:pt x="94" y="34"/>
                    </a:lnTo>
                    <a:lnTo>
                      <a:pt x="96" y="34"/>
                    </a:lnTo>
                    <a:lnTo>
                      <a:pt x="98" y="34"/>
                    </a:lnTo>
                    <a:lnTo>
                      <a:pt x="100" y="34"/>
                    </a:lnTo>
                    <a:lnTo>
                      <a:pt x="100" y="34"/>
                    </a:lnTo>
                    <a:lnTo>
                      <a:pt x="102" y="32"/>
                    </a:lnTo>
                    <a:lnTo>
                      <a:pt x="102" y="30"/>
                    </a:lnTo>
                    <a:lnTo>
                      <a:pt x="100" y="30"/>
                    </a:lnTo>
                    <a:lnTo>
                      <a:pt x="100" y="30"/>
                    </a:lnTo>
                    <a:lnTo>
                      <a:pt x="98" y="30"/>
                    </a:lnTo>
                    <a:lnTo>
                      <a:pt x="94" y="30"/>
                    </a:lnTo>
                    <a:lnTo>
                      <a:pt x="94" y="30"/>
                    </a:lnTo>
                    <a:lnTo>
                      <a:pt x="90" y="28"/>
                    </a:lnTo>
                    <a:lnTo>
                      <a:pt x="88" y="28"/>
                    </a:lnTo>
                    <a:lnTo>
                      <a:pt x="88" y="28"/>
                    </a:lnTo>
                    <a:lnTo>
                      <a:pt x="86" y="28"/>
                    </a:lnTo>
                    <a:lnTo>
                      <a:pt x="86" y="26"/>
                    </a:lnTo>
                    <a:lnTo>
                      <a:pt x="82" y="26"/>
                    </a:lnTo>
                    <a:lnTo>
                      <a:pt x="82" y="26"/>
                    </a:lnTo>
                    <a:lnTo>
                      <a:pt x="82" y="24"/>
                    </a:lnTo>
                    <a:lnTo>
                      <a:pt x="82" y="24"/>
                    </a:lnTo>
                    <a:lnTo>
                      <a:pt x="80" y="22"/>
                    </a:lnTo>
                    <a:lnTo>
                      <a:pt x="80" y="20"/>
                    </a:lnTo>
                    <a:lnTo>
                      <a:pt x="80" y="20"/>
                    </a:lnTo>
                    <a:lnTo>
                      <a:pt x="78" y="20"/>
                    </a:lnTo>
                    <a:lnTo>
                      <a:pt x="80" y="18"/>
                    </a:lnTo>
                    <a:lnTo>
                      <a:pt x="80" y="16"/>
                    </a:lnTo>
                    <a:lnTo>
                      <a:pt x="78" y="16"/>
                    </a:lnTo>
                    <a:lnTo>
                      <a:pt x="78" y="16"/>
                    </a:lnTo>
                    <a:lnTo>
                      <a:pt x="76" y="16"/>
                    </a:lnTo>
                    <a:lnTo>
                      <a:pt x="78" y="14"/>
                    </a:lnTo>
                    <a:lnTo>
                      <a:pt x="78" y="12"/>
                    </a:lnTo>
                    <a:lnTo>
                      <a:pt x="78" y="10"/>
                    </a:lnTo>
                    <a:lnTo>
                      <a:pt x="78" y="10"/>
                    </a:lnTo>
                    <a:lnTo>
                      <a:pt x="76" y="4"/>
                    </a:lnTo>
                    <a:lnTo>
                      <a:pt x="70" y="2"/>
                    </a:lnTo>
                    <a:lnTo>
                      <a:pt x="66" y="6"/>
                    </a:lnTo>
                    <a:lnTo>
                      <a:pt x="64" y="2"/>
                    </a:lnTo>
                    <a:lnTo>
                      <a:pt x="62" y="0"/>
                    </a:lnTo>
                    <a:lnTo>
                      <a:pt x="62" y="0"/>
                    </a:lnTo>
                    <a:lnTo>
                      <a:pt x="58" y="4"/>
                    </a:lnTo>
                    <a:lnTo>
                      <a:pt x="58" y="4"/>
                    </a:lnTo>
                    <a:lnTo>
                      <a:pt x="56" y="4"/>
                    </a:lnTo>
                    <a:lnTo>
                      <a:pt x="54" y="4"/>
                    </a:lnTo>
                    <a:lnTo>
                      <a:pt x="52" y="2"/>
                    </a:lnTo>
                    <a:lnTo>
                      <a:pt x="50" y="2"/>
                    </a:lnTo>
                    <a:lnTo>
                      <a:pt x="50" y="2"/>
                    </a:lnTo>
                    <a:lnTo>
                      <a:pt x="46" y="4"/>
                    </a:lnTo>
                    <a:lnTo>
                      <a:pt x="46" y="4"/>
                    </a:lnTo>
                    <a:lnTo>
                      <a:pt x="46" y="6"/>
                    </a:lnTo>
                    <a:lnTo>
                      <a:pt x="44" y="10"/>
                    </a:lnTo>
                    <a:lnTo>
                      <a:pt x="42" y="12"/>
                    </a:lnTo>
                    <a:lnTo>
                      <a:pt x="42" y="12"/>
                    </a:lnTo>
                    <a:lnTo>
                      <a:pt x="38" y="16"/>
                    </a:lnTo>
                    <a:lnTo>
                      <a:pt x="36" y="18"/>
                    </a:lnTo>
                    <a:lnTo>
                      <a:pt x="36" y="20"/>
                    </a:lnTo>
                    <a:lnTo>
                      <a:pt x="36" y="20"/>
                    </a:lnTo>
                    <a:lnTo>
                      <a:pt x="36" y="24"/>
                    </a:lnTo>
                    <a:lnTo>
                      <a:pt x="38" y="28"/>
                    </a:lnTo>
                    <a:lnTo>
                      <a:pt x="38" y="28"/>
                    </a:lnTo>
                    <a:lnTo>
                      <a:pt x="34" y="30"/>
                    </a:lnTo>
                    <a:lnTo>
                      <a:pt x="34" y="32"/>
                    </a:lnTo>
                    <a:lnTo>
                      <a:pt x="34" y="36"/>
                    </a:lnTo>
                    <a:lnTo>
                      <a:pt x="34" y="36"/>
                    </a:lnTo>
                    <a:lnTo>
                      <a:pt x="36" y="40"/>
                    </a:lnTo>
                    <a:lnTo>
                      <a:pt x="34" y="42"/>
                    </a:lnTo>
                    <a:lnTo>
                      <a:pt x="34" y="42"/>
                    </a:lnTo>
                    <a:lnTo>
                      <a:pt x="32" y="50"/>
                    </a:lnTo>
                    <a:lnTo>
                      <a:pt x="32" y="50"/>
                    </a:lnTo>
                    <a:lnTo>
                      <a:pt x="28" y="54"/>
                    </a:lnTo>
                    <a:lnTo>
                      <a:pt x="0" y="76"/>
                    </a:lnTo>
                    <a:lnTo>
                      <a:pt x="8" y="100"/>
                    </a:lnTo>
                    <a:lnTo>
                      <a:pt x="46" y="120"/>
                    </a:lnTo>
                    <a:lnTo>
                      <a:pt x="46" y="126"/>
                    </a:lnTo>
                    <a:lnTo>
                      <a:pt x="56" y="126"/>
                    </a:lnTo>
                    <a:lnTo>
                      <a:pt x="58" y="134"/>
                    </a:lnTo>
                    <a:lnTo>
                      <a:pt x="68" y="140"/>
                    </a:lnTo>
                    <a:lnTo>
                      <a:pt x="92" y="142"/>
                    </a:lnTo>
                    <a:lnTo>
                      <a:pt x="92" y="142"/>
                    </a:lnTo>
                    <a:lnTo>
                      <a:pt x="98" y="140"/>
                    </a:lnTo>
                    <a:lnTo>
                      <a:pt x="104" y="132"/>
                    </a:lnTo>
                    <a:lnTo>
                      <a:pt x="104" y="132"/>
                    </a:lnTo>
                    <a:lnTo>
                      <a:pt x="110" y="126"/>
                    </a:lnTo>
                    <a:lnTo>
                      <a:pt x="112" y="124"/>
                    </a:lnTo>
                    <a:lnTo>
                      <a:pt x="114" y="122"/>
                    </a:lnTo>
                    <a:lnTo>
                      <a:pt x="114" y="122"/>
                    </a:lnTo>
                    <a:lnTo>
                      <a:pt x="122" y="124"/>
                    </a:lnTo>
                    <a:lnTo>
                      <a:pt x="122" y="124"/>
                    </a:lnTo>
                    <a:lnTo>
                      <a:pt x="124" y="124"/>
                    </a:lnTo>
                    <a:lnTo>
                      <a:pt x="124" y="124"/>
                    </a:lnTo>
                    <a:lnTo>
                      <a:pt x="126" y="128"/>
                    </a:lnTo>
                    <a:lnTo>
                      <a:pt x="126" y="128"/>
                    </a:lnTo>
                    <a:lnTo>
                      <a:pt x="132" y="128"/>
                    </a:lnTo>
                    <a:lnTo>
                      <a:pt x="132" y="128"/>
                    </a:lnTo>
                    <a:lnTo>
                      <a:pt x="132" y="128"/>
                    </a:lnTo>
                    <a:lnTo>
                      <a:pt x="134" y="126"/>
                    </a:lnTo>
                    <a:lnTo>
                      <a:pt x="134" y="126"/>
                    </a:lnTo>
                    <a:lnTo>
                      <a:pt x="136" y="128"/>
                    </a:lnTo>
                    <a:lnTo>
                      <a:pt x="136" y="128"/>
                    </a:lnTo>
                    <a:lnTo>
                      <a:pt x="138" y="130"/>
                    </a:lnTo>
                    <a:lnTo>
                      <a:pt x="138" y="13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09" name="Freeform 4"/>
              <p:cNvSpPr>
                <a:spLocks noChangeAspect="1"/>
              </p:cNvSpPr>
              <p:nvPr/>
            </p:nvSpPr>
            <p:spPr bwMode="gray">
              <a:xfrm>
                <a:off x="3372" y="2116"/>
                <a:ext cx="88" cy="57"/>
              </a:xfrm>
              <a:custGeom>
                <a:avLst/>
                <a:gdLst>
                  <a:gd name="T0" fmla="*/ 80 w 80"/>
                  <a:gd name="T1" fmla="*/ 4 h 58"/>
                  <a:gd name="T2" fmla="*/ 74 w 80"/>
                  <a:gd name="T3" fmla="*/ 0 h 58"/>
                  <a:gd name="T4" fmla="*/ 66 w 80"/>
                  <a:gd name="T5" fmla="*/ 2 h 58"/>
                  <a:gd name="T6" fmla="*/ 62 w 80"/>
                  <a:gd name="T7" fmla="*/ 4 h 58"/>
                  <a:gd name="T8" fmla="*/ 56 w 80"/>
                  <a:gd name="T9" fmla="*/ 0 h 58"/>
                  <a:gd name="T10" fmla="*/ 52 w 80"/>
                  <a:gd name="T11" fmla="*/ 0 h 58"/>
                  <a:gd name="T12" fmla="*/ 48 w 80"/>
                  <a:gd name="T13" fmla="*/ 4 h 58"/>
                  <a:gd name="T14" fmla="*/ 40 w 80"/>
                  <a:gd name="T15" fmla="*/ 8 h 58"/>
                  <a:gd name="T16" fmla="*/ 34 w 80"/>
                  <a:gd name="T17" fmla="*/ 8 h 58"/>
                  <a:gd name="T18" fmla="*/ 28 w 80"/>
                  <a:gd name="T19" fmla="*/ 8 h 58"/>
                  <a:gd name="T20" fmla="*/ 24 w 80"/>
                  <a:gd name="T21" fmla="*/ 8 h 58"/>
                  <a:gd name="T22" fmla="*/ 20 w 80"/>
                  <a:gd name="T23" fmla="*/ 8 h 58"/>
                  <a:gd name="T24" fmla="*/ 16 w 80"/>
                  <a:gd name="T25" fmla="*/ 8 h 58"/>
                  <a:gd name="T26" fmla="*/ 14 w 80"/>
                  <a:gd name="T27" fmla="*/ 6 h 58"/>
                  <a:gd name="T28" fmla="*/ 16 w 80"/>
                  <a:gd name="T29" fmla="*/ 4 h 58"/>
                  <a:gd name="T30" fmla="*/ 14 w 80"/>
                  <a:gd name="T31" fmla="*/ 2 h 58"/>
                  <a:gd name="T32" fmla="*/ 10 w 80"/>
                  <a:gd name="T33" fmla="*/ 0 h 58"/>
                  <a:gd name="T34" fmla="*/ 6 w 80"/>
                  <a:gd name="T35" fmla="*/ 8 h 58"/>
                  <a:gd name="T36" fmla="*/ 2 w 80"/>
                  <a:gd name="T37" fmla="*/ 10 h 58"/>
                  <a:gd name="T38" fmla="*/ 2 w 80"/>
                  <a:gd name="T39" fmla="*/ 12 h 58"/>
                  <a:gd name="T40" fmla="*/ 2 w 80"/>
                  <a:gd name="T41" fmla="*/ 20 h 58"/>
                  <a:gd name="T42" fmla="*/ 4 w 80"/>
                  <a:gd name="T43" fmla="*/ 22 h 58"/>
                  <a:gd name="T44" fmla="*/ 10 w 80"/>
                  <a:gd name="T45" fmla="*/ 24 h 58"/>
                  <a:gd name="T46" fmla="*/ 10 w 80"/>
                  <a:gd name="T47" fmla="*/ 26 h 58"/>
                  <a:gd name="T48" fmla="*/ 6 w 80"/>
                  <a:gd name="T49" fmla="*/ 32 h 58"/>
                  <a:gd name="T50" fmla="*/ 4 w 80"/>
                  <a:gd name="T51" fmla="*/ 36 h 58"/>
                  <a:gd name="T52" fmla="*/ 8 w 80"/>
                  <a:gd name="T53" fmla="*/ 40 h 58"/>
                  <a:gd name="T54" fmla="*/ 8 w 80"/>
                  <a:gd name="T55" fmla="*/ 42 h 58"/>
                  <a:gd name="T56" fmla="*/ 8 w 80"/>
                  <a:gd name="T57" fmla="*/ 44 h 58"/>
                  <a:gd name="T58" fmla="*/ 8 w 80"/>
                  <a:gd name="T59" fmla="*/ 46 h 58"/>
                  <a:gd name="T60" fmla="*/ 10 w 80"/>
                  <a:gd name="T61" fmla="*/ 50 h 58"/>
                  <a:gd name="T62" fmla="*/ 10 w 80"/>
                  <a:gd name="T63" fmla="*/ 56 h 58"/>
                  <a:gd name="T64" fmla="*/ 20 w 80"/>
                  <a:gd name="T65" fmla="*/ 58 h 58"/>
                  <a:gd name="T66" fmla="*/ 24 w 80"/>
                  <a:gd name="T67" fmla="*/ 58 h 58"/>
                  <a:gd name="T68" fmla="*/ 26 w 80"/>
                  <a:gd name="T69" fmla="*/ 54 h 58"/>
                  <a:gd name="T70" fmla="*/ 30 w 80"/>
                  <a:gd name="T71" fmla="*/ 50 h 58"/>
                  <a:gd name="T72" fmla="*/ 36 w 80"/>
                  <a:gd name="T73" fmla="*/ 52 h 58"/>
                  <a:gd name="T74" fmla="*/ 40 w 80"/>
                  <a:gd name="T75" fmla="*/ 54 h 58"/>
                  <a:gd name="T76" fmla="*/ 40 w 80"/>
                  <a:gd name="T77" fmla="*/ 56 h 58"/>
                  <a:gd name="T78" fmla="*/ 46 w 80"/>
                  <a:gd name="T79" fmla="*/ 56 h 58"/>
                  <a:gd name="T80" fmla="*/ 52 w 80"/>
                  <a:gd name="T81" fmla="*/ 56 h 58"/>
                  <a:gd name="T82" fmla="*/ 50 w 80"/>
                  <a:gd name="T83" fmla="*/ 54 h 58"/>
                  <a:gd name="T84" fmla="*/ 52 w 80"/>
                  <a:gd name="T85" fmla="*/ 50 h 58"/>
                  <a:gd name="T86" fmla="*/ 56 w 80"/>
                  <a:gd name="T87" fmla="*/ 50 h 58"/>
                  <a:gd name="T88" fmla="*/ 56 w 80"/>
                  <a:gd name="T89" fmla="*/ 48 h 58"/>
                  <a:gd name="T90" fmla="*/ 60 w 80"/>
                  <a:gd name="T91" fmla="*/ 46 h 58"/>
                  <a:gd name="T92" fmla="*/ 64 w 80"/>
                  <a:gd name="T93" fmla="*/ 48 h 58"/>
                  <a:gd name="T94" fmla="*/ 72 w 80"/>
                  <a:gd name="T95" fmla="*/ 48 h 58"/>
                  <a:gd name="T96" fmla="*/ 70 w 80"/>
                  <a:gd name="T97" fmla="*/ 42 h 58"/>
                  <a:gd name="T98" fmla="*/ 66 w 80"/>
                  <a:gd name="T99" fmla="*/ 40 h 58"/>
                  <a:gd name="T100" fmla="*/ 70 w 80"/>
                  <a:gd name="T101" fmla="*/ 34 h 58"/>
                  <a:gd name="T102" fmla="*/ 70 w 80"/>
                  <a:gd name="T103" fmla="*/ 34 h 58"/>
                  <a:gd name="T104" fmla="*/ 70 w 80"/>
                  <a:gd name="T105" fmla="*/ 28 h 58"/>
                  <a:gd name="T106" fmla="*/ 80 w 80"/>
                  <a:gd name="T107" fmla="*/ 20 h 58"/>
                  <a:gd name="T108" fmla="*/ 80 w 80"/>
                  <a:gd name="T109" fmla="*/ 16 h 58"/>
                  <a:gd name="T110" fmla="*/ 80 w 80"/>
                  <a:gd name="T111"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58">
                    <a:moveTo>
                      <a:pt x="80" y="4"/>
                    </a:moveTo>
                    <a:lnTo>
                      <a:pt x="80" y="4"/>
                    </a:lnTo>
                    <a:lnTo>
                      <a:pt x="74" y="0"/>
                    </a:lnTo>
                    <a:lnTo>
                      <a:pt x="74" y="0"/>
                    </a:lnTo>
                    <a:lnTo>
                      <a:pt x="70" y="0"/>
                    </a:lnTo>
                    <a:lnTo>
                      <a:pt x="66" y="2"/>
                    </a:lnTo>
                    <a:lnTo>
                      <a:pt x="66" y="2"/>
                    </a:lnTo>
                    <a:lnTo>
                      <a:pt x="62" y="4"/>
                    </a:lnTo>
                    <a:lnTo>
                      <a:pt x="60" y="2"/>
                    </a:lnTo>
                    <a:lnTo>
                      <a:pt x="56" y="0"/>
                    </a:lnTo>
                    <a:lnTo>
                      <a:pt x="56" y="0"/>
                    </a:lnTo>
                    <a:lnTo>
                      <a:pt x="52" y="0"/>
                    </a:lnTo>
                    <a:lnTo>
                      <a:pt x="48" y="4"/>
                    </a:lnTo>
                    <a:lnTo>
                      <a:pt x="48" y="4"/>
                    </a:lnTo>
                    <a:lnTo>
                      <a:pt x="44" y="6"/>
                    </a:lnTo>
                    <a:lnTo>
                      <a:pt x="40" y="8"/>
                    </a:lnTo>
                    <a:lnTo>
                      <a:pt x="40" y="8"/>
                    </a:lnTo>
                    <a:lnTo>
                      <a:pt x="34" y="8"/>
                    </a:lnTo>
                    <a:lnTo>
                      <a:pt x="28" y="8"/>
                    </a:lnTo>
                    <a:lnTo>
                      <a:pt x="28" y="8"/>
                    </a:lnTo>
                    <a:lnTo>
                      <a:pt x="26" y="6"/>
                    </a:lnTo>
                    <a:lnTo>
                      <a:pt x="24" y="8"/>
                    </a:lnTo>
                    <a:lnTo>
                      <a:pt x="24" y="8"/>
                    </a:lnTo>
                    <a:lnTo>
                      <a:pt x="20" y="8"/>
                    </a:lnTo>
                    <a:lnTo>
                      <a:pt x="20" y="8"/>
                    </a:lnTo>
                    <a:lnTo>
                      <a:pt x="16" y="8"/>
                    </a:lnTo>
                    <a:lnTo>
                      <a:pt x="14" y="8"/>
                    </a:lnTo>
                    <a:lnTo>
                      <a:pt x="14" y="6"/>
                    </a:lnTo>
                    <a:lnTo>
                      <a:pt x="16" y="4"/>
                    </a:lnTo>
                    <a:lnTo>
                      <a:pt x="16" y="4"/>
                    </a:lnTo>
                    <a:lnTo>
                      <a:pt x="16" y="2"/>
                    </a:lnTo>
                    <a:lnTo>
                      <a:pt x="14" y="2"/>
                    </a:lnTo>
                    <a:lnTo>
                      <a:pt x="10" y="0"/>
                    </a:lnTo>
                    <a:lnTo>
                      <a:pt x="10" y="0"/>
                    </a:lnTo>
                    <a:lnTo>
                      <a:pt x="10" y="4"/>
                    </a:lnTo>
                    <a:lnTo>
                      <a:pt x="6" y="8"/>
                    </a:lnTo>
                    <a:lnTo>
                      <a:pt x="6" y="8"/>
                    </a:lnTo>
                    <a:lnTo>
                      <a:pt x="2" y="10"/>
                    </a:lnTo>
                    <a:lnTo>
                      <a:pt x="2" y="12"/>
                    </a:lnTo>
                    <a:lnTo>
                      <a:pt x="2" y="12"/>
                    </a:lnTo>
                    <a:lnTo>
                      <a:pt x="0" y="16"/>
                    </a:lnTo>
                    <a:lnTo>
                      <a:pt x="2" y="20"/>
                    </a:lnTo>
                    <a:lnTo>
                      <a:pt x="2" y="20"/>
                    </a:lnTo>
                    <a:lnTo>
                      <a:pt x="4" y="22"/>
                    </a:lnTo>
                    <a:lnTo>
                      <a:pt x="10" y="24"/>
                    </a:lnTo>
                    <a:lnTo>
                      <a:pt x="10" y="24"/>
                    </a:lnTo>
                    <a:lnTo>
                      <a:pt x="10" y="24"/>
                    </a:lnTo>
                    <a:lnTo>
                      <a:pt x="10" y="26"/>
                    </a:lnTo>
                    <a:lnTo>
                      <a:pt x="6" y="32"/>
                    </a:lnTo>
                    <a:lnTo>
                      <a:pt x="6" y="32"/>
                    </a:lnTo>
                    <a:lnTo>
                      <a:pt x="4" y="36"/>
                    </a:lnTo>
                    <a:lnTo>
                      <a:pt x="4" y="36"/>
                    </a:lnTo>
                    <a:lnTo>
                      <a:pt x="4" y="36"/>
                    </a:lnTo>
                    <a:lnTo>
                      <a:pt x="8" y="40"/>
                    </a:lnTo>
                    <a:lnTo>
                      <a:pt x="8" y="40"/>
                    </a:lnTo>
                    <a:lnTo>
                      <a:pt x="8" y="42"/>
                    </a:lnTo>
                    <a:lnTo>
                      <a:pt x="8" y="44"/>
                    </a:lnTo>
                    <a:lnTo>
                      <a:pt x="8" y="44"/>
                    </a:lnTo>
                    <a:lnTo>
                      <a:pt x="8" y="46"/>
                    </a:lnTo>
                    <a:lnTo>
                      <a:pt x="8" y="46"/>
                    </a:lnTo>
                    <a:lnTo>
                      <a:pt x="12" y="50"/>
                    </a:lnTo>
                    <a:lnTo>
                      <a:pt x="10" y="50"/>
                    </a:lnTo>
                    <a:lnTo>
                      <a:pt x="10" y="56"/>
                    </a:lnTo>
                    <a:lnTo>
                      <a:pt x="10" y="56"/>
                    </a:lnTo>
                    <a:lnTo>
                      <a:pt x="14" y="56"/>
                    </a:lnTo>
                    <a:lnTo>
                      <a:pt x="20" y="58"/>
                    </a:lnTo>
                    <a:lnTo>
                      <a:pt x="20" y="58"/>
                    </a:lnTo>
                    <a:lnTo>
                      <a:pt x="24" y="58"/>
                    </a:lnTo>
                    <a:lnTo>
                      <a:pt x="26" y="54"/>
                    </a:lnTo>
                    <a:lnTo>
                      <a:pt x="26" y="54"/>
                    </a:lnTo>
                    <a:lnTo>
                      <a:pt x="28" y="52"/>
                    </a:lnTo>
                    <a:lnTo>
                      <a:pt x="30" y="50"/>
                    </a:lnTo>
                    <a:lnTo>
                      <a:pt x="36" y="52"/>
                    </a:lnTo>
                    <a:lnTo>
                      <a:pt x="36" y="52"/>
                    </a:lnTo>
                    <a:lnTo>
                      <a:pt x="38" y="52"/>
                    </a:lnTo>
                    <a:lnTo>
                      <a:pt x="40" y="54"/>
                    </a:lnTo>
                    <a:lnTo>
                      <a:pt x="40" y="56"/>
                    </a:lnTo>
                    <a:lnTo>
                      <a:pt x="40" y="56"/>
                    </a:lnTo>
                    <a:lnTo>
                      <a:pt x="46" y="56"/>
                    </a:lnTo>
                    <a:lnTo>
                      <a:pt x="46" y="56"/>
                    </a:lnTo>
                    <a:lnTo>
                      <a:pt x="50" y="56"/>
                    </a:lnTo>
                    <a:lnTo>
                      <a:pt x="52" y="56"/>
                    </a:lnTo>
                    <a:lnTo>
                      <a:pt x="50" y="54"/>
                    </a:lnTo>
                    <a:lnTo>
                      <a:pt x="50" y="54"/>
                    </a:lnTo>
                    <a:lnTo>
                      <a:pt x="50" y="52"/>
                    </a:lnTo>
                    <a:lnTo>
                      <a:pt x="52" y="50"/>
                    </a:lnTo>
                    <a:lnTo>
                      <a:pt x="56" y="50"/>
                    </a:lnTo>
                    <a:lnTo>
                      <a:pt x="56" y="50"/>
                    </a:lnTo>
                    <a:lnTo>
                      <a:pt x="56" y="50"/>
                    </a:lnTo>
                    <a:lnTo>
                      <a:pt x="56" y="48"/>
                    </a:lnTo>
                    <a:lnTo>
                      <a:pt x="56" y="48"/>
                    </a:lnTo>
                    <a:lnTo>
                      <a:pt x="60" y="46"/>
                    </a:lnTo>
                    <a:lnTo>
                      <a:pt x="64" y="48"/>
                    </a:lnTo>
                    <a:lnTo>
                      <a:pt x="64" y="48"/>
                    </a:lnTo>
                    <a:lnTo>
                      <a:pt x="68" y="48"/>
                    </a:lnTo>
                    <a:lnTo>
                      <a:pt x="72" y="48"/>
                    </a:lnTo>
                    <a:lnTo>
                      <a:pt x="72" y="48"/>
                    </a:lnTo>
                    <a:lnTo>
                      <a:pt x="70" y="42"/>
                    </a:lnTo>
                    <a:lnTo>
                      <a:pt x="70" y="42"/>
                    </a:lnTo>
                    <a:lnTo>
                      <a:pt x="66" y="40"/>
                    </a:lnTo>
                    <a:lnTo>
                      <a:pt x="66" y="40"/>
                    </a:lnTo>
                    <a:lnTo>
                      <a:pt x="70" y="34"/>
                    </a:lnTo>
                    <a:lnTo>
                      <a:pt x="70" y="34"/>
                    </a:lnTo>
                    <a:lnTo>
                      <a:pt x="70" y="34"/>
                    </a:lnTo>
                    <a:lnTo>
                      <a:pt x="70" y="34"/>
                    </a:lnTo>
                    <a:lnTo>
                      <a:pt x="70" y="28"/>
                    </a:lnTo>
                    <a:lnTo>
                      <a:pt x="70" y="28"/>
                    </a:lnTo>
                    <a:lnTo>
                      <a:pt x="80" y="20"/>
                    </a:lnTo>
                    <a:lnTo>
                      <a:pt x="80" y="20"/>
                    </a:lnTo>
                    <a:lnTo>
                      <a:pt x="80" y="16"/>
                    </a:lnTo>
                    <a:lnTo>
                      <a:pt x="80" y="12"/>
                    </a:lnTo>
                    <a:lnTo>
                      <a:pt x="80" y="4"/>
                    </a:lnTo>
                    <a:lnTo>
                      <a:pt x="80" y="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10" name="Freeform 5"/>
              <p:cNvSpPr>
                <a:spLocks noChangeAspect="1"/>
              </p:cNvSpPr>
              <p:nvPr/>
            </p:nvSpPr>
            <p:spPr bwMode="gray">
              <a:xfrm>
                <a:off x="3236" y="2064"/>
                <a:ext cx="89" cy="89"/>
              </a:xfrm>
              <a:custGeom>
                <a:avLst/>
                <a:gdLst>
                  <a:gd name="T0" fmla="*/ 66 w 82"/>
                  <a:gd name="T1" fmla="*/ 84 h 88"/>
                  <a:gd name="T2" fmla="*/ 62 w 82"/>
                  <a:gd name="T3" fmla="*/ 80 h 88"/>
                  <a:gd name="T4" fmla="*/ 56 w 82"/>
                  <a:gd name="T5" fmla="*/ 76 h 88"/>
                  <a:gd name="T6" fmla="*/ 46 w 82"/>
                  <a:gd name="T7" fmla="*/ 64 h 88"/>
                  <a:gd name="T8" fmla="*/ 38 w 82"/>
                  <a:gd name="T9" fmla="*/ 54 h 88"/>
                  <a:gd name="T10" fmla="*/ 40 w 82"/>
                  <a:gd name="T11" fmla="*/ 52 h 88"/>
                  <a:gd name="T12" fmla="*/ 32 w 82"/>
                  <a:gd name="T13" fmla="*/ 40 h 88"/>
                  <a:gd name="T14" fmla="*/ 32 w 82"/>
                  <a:gd name="T15" fmla="*/ 34 h 88"/>
                  <a:gd name="T16" fmla="*/ 36 w 82"/>
                  <a:gd name="T17" fmla="*/ 34 h 88"/>
                  <a:gd name="T18" fmla="*/ 42 w 82"/>
                  <a:gd name="T19" fmla="*/ 38 h 88"/>
                  <a:gd name="T20" fmla="*/ 44 w 82"/>
                  <a:gd name="T21" fmla="*/ 38 h 88"/>
                  <a:gd name="T22" fmla="*/ 50 w 82"/>
                  <a:gd name="T23" fmla="*/ 40 h 88"/>
                  <a:gd name="T24" fmla="*/ 60 w 82"/>
                  <a:gd name="T25" fmla="*/ 38 h 88"/>
                  <a:gd name="T26" fmla="*/ 66 w 82"/>
                  <a:gd name="T27" fmla="*/ 40 h 88"/>
                  <a:gd name="T28" fmla="*/ 68 w 82"/>
                  <a:gd name="T29" fmla="*/ 42 h 88"/>
                  <a:gd name="T30" fmla="*/ 80 w 82"/>
                  <a:gd name="T31" fmla="*/ 44 h 88"/>
                  <a:gd name="T32" fmla="*/ 82 w 82"/>
                  <a:gd name="T33" fmla="*/ 40 h 88"/>
                  <a:gd name="T34" fmla="*/ 80 w 82"/>
                  <a:gd name="T35" fmla="*/ 34 h 88"/>
                  <a:gd name="T36" fmla="*/ 80 w 82"/>
                  <a:gd name="T37" fmla="*/ 30 h 88"/>
                  <a:gd name="T38" fmla="*/ 74 w 82"/>
                  <a:gd name="T39" fmla="*/ 30 h 88"/>
                  <a:gd name="T40" fmla="*/ 66 w 82"/>
                  <a:gd name="T41" fmla="*/ 26 h 88"/>
                  <a:gd name="T42" fmla="*/ 54 w 82"/>
                  <a:gd name="T43" fmla="*/ 16 h 88"/>
                  <a:gd name="T44" fmla="*/ 48 w 82"/>
                  <a:gd name="T45" fmla="*/ 6 h 88"/>
                  <a:gd name="T46" fmla="*/ 42 w 82"/>
                  <a:gd name="T47" fmla="*/ 0 h 88"/>
                  <a:gd name="T48" fmla="*/ 38 w 82"/>
                  <a:gd name="T49" fmla="*/ 4 h 88"/>
                  <a:gd name="T50" fmla="*/ 32 w 82"/>
                  <a:gd name="T51" fmla="*/ 8 h 88"/>
                  <a:gd name="T52" fmla="*/ 28 w 82"/>
                  <a:gd name="T53" fmla="*/ 10 h 88"/>
                  <a:gd name="T54" fmla="*/ 22 w 82"/>
                  <a:gd name="T55" fmla="*/ 22 h 88"/>
                  <a:gd name="T56" fmla="*/ 18 w 82"/>
                  <a:gd name="T57" fmla="*/ 20 h 88"/>
                  <a:gd name="T58" fmla="*/ 16 w 82"/>
                  <a:gd name="T59" fmla="*/ 20 h 88"/>
                  <a:gd name="T60" fmla="*/ 16 w 82"/>
                  <a:gd name="T61" fmla="*/ 28 h 88"/>
                  <a:gd name="T62" fmla="*/ 0 w 82"/>
                  <a:gd name="T63" fmla="*/ 34 h 88"/>
                  <a:gd name="T64" fmla="*/ 2 w 82"/>
                  <a:gd name="T65" fmla="*/ 40 h 88"/>
                  <a:gd name="T66" fmla="*/ 6 w 82"/>
                  <a:gd name="T67" fmla="*/ 44 h 88"/>
                  <a:gd name="T68" fmla="*/ 6 w 82"/>
                  <a:gd name="T69" fmla="*/ 42 h 88"/>
                  <a:gd name="T70" fmla="*/ 10 w 82"/>
                  <a:gd name="T71" fmla="*/ 40 h 88"/>
                  <a:gd name="T72" fmla="*/ 16 w 82"/>
                  <a:gd name="T73" fmla="*/ 34 h 88"/>
                  <a:gd name="T74" fmla="*/ 16 w 82"/>
                  <a:gd name="T75" fmla="*/ 46 h 88"/>
                  <a:gd name="T76" fmla="*/ 24 w 82"/>
                  <a:gd name="T77" fmla="*/ 56 h 88"/>
                  <a:gd name="T78" fmla="*/ 22 w 82"/>
                  <a:gd name="T79" fmla="*/ 60 h 88"/>
                  <a:gd name="T80" fmla="*/ 28 w 82"/>
                  <a:gd name="T81" fmla="*/ 64 h 88"/>
                  <a:gd name="T82" fmla="*/ 34 w 82"/>
                  <a:gd name="T83" fmla="*/ 66 h 88"/>
                  <a:gd name="T84" fmla="*/ 38 w 82"/>
                  <a:gd name="T85" fmla="*/ 68 h 88"/>
                  <a:gd name="T86" fmla="*/ 54 w 82"/>
                  <a:gd name="T87" fmla="*/ 80 h 88"/>
                  <a:gd name="T88" fmla="*/ 60 w 82"/>
                  <a:gd name="T89" fmla="*/ 80 h 88"/>
                  <a:gd name="T90" fmla="*/ 66 w 82"/>
                  <a:gd name="T91" fmla="*/ 88 h 88"/>
                  <a:gd name="T92" fmla="*/ 70 w 82"/>
                  <a:gd name="T9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88">
                    <a:moveTo>
                      <a:pt x="70" y="88"/>
                    </a:moveTo>
                    <a:lnTo>
                      <a:pt x="70" y="88"/>
                    </a:lnTo>
                    <a:lnTo>
                      <a:pt x="66" y="84"/>
                    </a:lnTo>
                    <a:lnTo>
                      <a:pt x="66" y="84"/>
                    </a:lnTo>
                    <a:lnTo>
                      <a:pt x="62" y="80"/>
                    </a:lnTo>
                    <a:lnTo>
                      <a:pt x="62" y="80"/>
                    </a:lnTo>
                    <a:lnTo>
                      <a:pt x="60" y="78"/>
                    </a:lnTo>
                    <a:lnTo>
                      <a:pt x="56" y="76"/>
                    </a:lnTo>
                    <a:lnTo>
                      <a:pt x="56" y="76"/>
                    </a:lnTo>
                    <a:lnTo>
                      <a:pt x="52" y="70"/>
                    </a:lnTo>
                    <a:lnTo>
                      <a:pt x="52" y="70"/>
                    </a:lnTo>
                    <a:lnTo>
                      <a:pt x="46" y="64"/>
                    </a:lnTo>
                    <a:lnTo>
                      <a:pt x="40" y="56"/>
                    </a:lnTo>
                    <a:lnTo>
                      <a:pt x="40" y="56"/>
                    </a:lnTo>
                    <a:lnTo>
                      <a:pt x="38" y="54"/>
                    </a:lnTo>
                    <a:lnTo>
                      <a:pt x="40" y="54"/>
                    </a:lnTo>
                    <a:lnTo>
                      <a:pt x="40" y="52"/>
                    </a:lnTo>
                    <a:lnTo>
                      <a:pt x="40" y="52"/>
                    </a:lnTo>
                    <a:lnTo>
                      <a:pt x="36" y="44"/>
                    </a:lnTo>
                    <a:lnTo>
                      <a:pt x="32" y="40"/>
                    </a:lnTo>
                    <a:lnTo>
                      <a:pt x="32" y="40"/>
                    </a:lnTo>
                    <a:lnTo>
                      <a:pt x="32" y="36"/>
                    </a:lnTo>
                    <a:lnTo>
                      <a:pt x="32" y="36"/>
                    </a:lnTo>
                    <a:lnTo>
                      <a:pt x="32" y="34"/>
                    </a:lnTo>
                    <a:lnTo>
                      <a:pt x="34" y="34"/>
                    </a:lnTo>
                    <a:lnTo>
                      <a:pt x="36" y="34"/>
                    </a:lnTo>
                    <a:lnTo>
                      <a:pt x="36" y="34"/>
                    </a:lnTo>
                    <a:lnTo>
                      <a:pt x="38" y="38"/>
                    </a:lnTo>
                    <a:lnTo>
                      <a:pt x="40" y="38"/>
                    </a:lnTo>
                    <a:lnTo>
                      <a:pt x="42" y="38"/>
                    </a:lnTo>
                    <a:lnTo>
                      <a:pt x="42" y="38"/>
                    </a:lnTo>
                    <a:lnTo>
                      <a:pt x="42" y="36"/>
                    </a:lnTo>
                    <a:lnTo>
                      <a:pt x="44" y="38"/>
                    </a:lnTo>
                    <a:lnTo>
                      <a:pt x="48" y="40"/>
                    </a:lnTo>
                    <a:lnTo>
                      <a:pt x="48" y="40"/>
                    </a:lnTo>
                    <a:lnTo>
                      <a:pt x="50" y="40"/>
                    </a:lnTo>
                    <a:lnTo>
                      <a:pt x="52" y="38"/>
                    </a:lnTo>
                    <a:lnTo>
                      <a:pt x="56" y="38"/>
                    </a:lnTo>
                    <a:lnTo>
                      <a:pt x="60" y="38"/>
                    </a:lnTo>
                    <a:lnTo>
                      <a:pt x="60" y="38"/>
                    </a:lnTo>
                    <a:lnTo>
                      <a:pt x="66" y="40"/>
                    </a:lnTo>
                    <a:lnTo>
                      <a:pt x="66" y="40"/>
                    </a:lnTo>
                    <a:lnTo>
                      <a:pt x="66" y="40"/>
                    </a:lnTo>
                    <a:lnTo>
                      <a:pt x="68" y="42"/>
                    </a:lnTo>
                    <a:lnTo>
                      <a:pt x="68" y="42"/>
                    </a:lnTo>
                    <a:lnTo>
                      <a:pt x="70" y="44"/>
                    </a:lnTo>
                    <a:lnTo>
                      <a:pt x="74" y="44"/>
                    </a:lnTo>
                    <a:lnTo>
                      <a:pt x="80" y="44"/>
                    </a:lnTo>
                    <a:lnTo>
                      <a:pt x="80" y="44"/>
                    </a:lnTo>
                    <a:lnTo>
                      <a:pt x="82" y="42"/>
                    </a:lnTo>
                    <a:lnTo>
                      <a:pt x="82" y="40"/>
                    </a:lnTo>
                    <a:lnTo>
                      <a:pt x="80" y="36"/>
                    </a:lnTo>
                    <a:lnTo>
                      <a:pt x="80" y="36"/>
                    </a:lnTo>
                    <a:lnTo>
                      <a:pt x="80" y="34"/>
                    </a:lnTo>
                    <a:lnTo>
                      <a:pt x="80" y="32"/>
                    </a:lnTo>
                    <a:lnTo>
                      <a:pt x="82" y="30"/>
                    </a:lnTo>
                    <a:lnTo>
                      <a:pt x="80" y="30"/>
                    </a:lnTo>
                    <a:lnTo>
                      <a:pt x="80" y="30"/>
                    </a:lnTo>
                    <a:lnTo>
                      <a:pt x="76" y="30"/>
                    </a:lnTo>
                    <a:lnTo>
                      <a:pt x="74" y="30"/>
                    </a:lnTo>
                    <a:lnTo>
                      <a:pt x="70" y="28"/>
                    </a:lnTo>
                    <a:lnTo>
                      <a:pt x="70" y="28"/>
                    </a:lnTo>
                    <a:lnTo>
                      <a:pt x="66" y="26"/>
                    </a:lnTo>
                    <a:lnTo>
                      <a:pt x="60" y="22"/>
                    </a:lnTo>
                    <a:lnTo>
                      <a:pt x="60" y="22"/>
                    </a:lnTo>
                    <a:lnTo>
                      <a:pt x="54" y="16"/>
                    </a:lnTo>
                    <a:lnTo>
                      <a:pt x="50" y="10"/>
                    </a:lnTo>
                    <a:lnTo>
                      <a:pt x="50" y="10"/>
                    </a:lnTo>
                    <a:lnTo>
                      <a:pt x="48" y="6"/>
                    </a:lnTo>
                    <a:lnTo>
                      <a:pt x="46" y="4"/>
                    </a:lnTo>
                    <a:lnTo>
                      <a:pt x="42" y="0"/>
                    </a:lnTo>
                    <a:lnTo>
                      <a:pt x="42" y="0"/>
                    </a:lnTo>
                    <a:lnTo>
                      <a:pt x="40" y="2"/>
                    </a:lnTo>
                    <a:lnTo>
                      <a:pt x="38" y="4"/>
                    </a:lnTo>
                    <a:lnTo>
                      <a:pt x="38" y="4"/>
                    </a:lnTo>
                    <a:lnTo>
                      <a:pt x="36" y="8"/>
                    </a:lnTo>
                    <a:lnTo>
                      <a:pt x="32" y="8"/>
                    </a:lnTo>
                    <a:lnTo>
                      <a:pt x="32" y="8"/>
                    </a:lnTo>
                    <a:lnTo>
                      <a:pt x="30" y="8"/>
                    </a:lnTo>
                    <a:lnTo>
                      <a:pt x="28" y="10"/>
                    </a:lnTo>
                    <a:lnTo>
                      <a:pt x="28" y="10"/>
                    </a:lnTo>
                    <a:lnTo>
                      <a:pt x="26" y="18"/>
                    </a:lnTo>
                    <a:lnTo>
                      <a:pt x="24" y="22"/>
                    </a:lnTo>
                    <a:lnTo>
                      <a:pt x="22" y="22"/>
                    </a:lnTo>
                    <a:lnTo>
                      <a:pt x="22" y="22"/>
                    </a:lnTo>
                    <a:lnTo>
                      <a:pt x="20" y="22"/>
                    </a:lnTo>
                    <a:lnTo>
                      <a:pt x="18" y="20"/>
                    </a:lnTo>
                    <a:lnTo>
                      <a:pt x="18" y="18"/>
                    </a:lnTo>
                    <a:lnTo>
                      <a:pt x="16" y="20"/>
                    </a:lnTo>
                    <a:lnTo>
                      <a:pt x="16" y="20"/>
                    </a:lnTo>
                    <a:lnTo>
                      <a:pt x="18" y="24"/>
                    </a:lnTo>
                    <a:lnTo>
                      <a:pt x="16" y="28"/>
                    </a:lnTo>
                    <a:lnTo>
                      <a:pt x="16" y="28"/>
                    </a:lnTo>
                    <a:lnTo>
                      <a:pt x="12" y="30"/>
                    </a:lnTo>
                    <a:lnTo>
                      <a:pt x="8" y="32"/>
                    </a:lnTo>
                    <a:lnTo>
                      <a:pt x="0" y="34"/>
                    </a:lnTo>
                    <a:lnTo>
                      <a:pt x="0" y="34"/>
                    </a:lnTo>
                    <a:lnTo>
                      <a:pt x="0" y="34"/>
                    </a:lnTo>
                    <a:lnTo>
                      <a:pt x="2" y="40"/>
                    </a:lnTo>
                    <a:lnTo>
                      <a:pt x="2" y="46"/>
                    </a:lnTo>
                    <a:lnTo>
                      <a:pt x="2" y="46"/>
                    </a:lnTo>
                    <a:lnTo>
                      <a:pt x="6" y="44"/>
                    </a:lnTo>
                    <a:lnTo>
                      <a:pt x="6" y="44"/>
                    </a:lnTo>
                    <a:lnTo>
                      <a:pt x="6" y="42"/>
                    </a:lnTo>
                    <a:lnTo>
                      <a:pt x="6" y="42"/>
                    </a:lnTo>
                    <a:lnTo>
                      <a:pt x="8" y="40"/>
                    </a:lnTo>
                    <a:lnTo>
                      <a:pt x="10" y="40"/>
                    </a:lnTo>
                    <a:lnTo>
                      <a:pt x="10" y="40"/>
                    </a:lnTo>
                    <a:lnTo>
                      <a:pt x="14" y="30"/>
                    </a:lnTo>
                    <a:lnTo>
                      <a:pt x="14" y="30"/>
                    </a:lnTo>
                    <a:lnTo>
                      <a:pt x="16" y="34"/>
                    </a:lnTo>
                    <a:lnTo>
                      <a:pt x="18" y="38"/>
                    </a:lnTo>
                    <a:lnTo>
                      <a:pt x="16" y="46"/>
                    </a:lnTo>
                    <a:lnTo>
                      <a:pt x="16" y="46"/>
                    </a:lnTo>
                    <a:lnTo>
                      <a:pt x="24" y="52"/>
                    </a:lnTo>
                    <a:lnTo>
                      <a:pt x="26" y="54"/>
                    </a:lnTo>
                    <a:lnTo>
                      <a:pt x="24" y="56"/>
                    </a:lnTo>
                    <a:lnTo>
                      <a:pt x="22" y="56"/>
                    </a:lnTo>
                    <a:lnTo>
                      <a:pt x="22" y="56"/>
                    </a:lnTo>
                    <a:lnTo>
                      <a:pt x="22" y="60"/>
                    </a:lnTo>
                    <a:lnTo>
                      <a:pt x="22" y="60"/>
                    </a:lnTo>
                    <a:lnTo>
                      <a:pt x="28" y="64"/>
                    </a:lnTo>
                    <a:lnTo>
                      <a:pt x="28" y="64"/>
                    </a:lnTo>
                    <a:lnTo>
                      <a:pt x="32" y="64"/>
                    </a:lnTo>
                    <a:lnTo>
                      <a:pt x="32" y="64"/>
                    </a:lnTo>
                    <a:lnTo>
                      <a:pt x="34" y="66"/>
                    </a:lnTo>
                    <a:lnTo>
                      <a:pt x="34" y="68"/>
                    </a:lnTo>
                    <a:lnTo>
                      <a:pt x="34" y="68"/>
                    </a:lnTo>
                    <a:lnTo>
                      <a:pt x="38" y="68"/>
                    </a:lnTo>
                    <a:lnTo>
                      <a:pt x="42" y="66"/>
                    </a:lnTo>
                    <a:lnTo>
                      <a:pt x="42" y="66"/>
                    </a:lnTo>
                    <a:lnTo>
                      <a:pt x="54" y="80"/>
                    </a:lnTo>
                    <a:lnTo>
                      <a:pt x="54" y="80"/>
                    </a:lnTo>
                    <a:lnTo>
                      <a:pt x="58" y="80"/>
                    </a:lnTo>
                    <a:lnTo>
                      <a:pt x="60" y="80"/>
                    </a:lnTo>
                    <a:lnTo>
                      <a:pt x="60" y="80"/>
                    </a:lnTo>
                    <a:lnTo>
                      <a:pt x="62" y="84"/>
                    </a:lnTo>
                    <a:lnTo>
                      <a:pt x="66" y="88"/>
                    </a:lnTo>
                    <a:lnTo>
                      <a:pt x="66" y="88"/>
                    </a:lnTo>
                    <a:lnTo>
                      <a:pt x="70" y="88"/>
                    </a:lnTo>
                    <a:lnTo>
                      <a:pt x="70" y="8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11" name="Freeform 6"/>
              <p:cNvSpPr>
                <a:spLocks noChangeAspect="1"/>
              </p:cNvSpPr>
              <p:nvPr/>
            </p:nvSpPr>
            <p:spPr bwMode="gray">
              <a:xfrm>
                <a:off x="3247" y="1903"/>
                <a:ext cx="157" cy="124"/>
              </a:xfrm>
              <a:custGeom>
                <a:avLst/>
                <a:gdLst>
                  <a:gd name="T0" fmla="*/ 72 w 144"/>
                  <a:gd name="T1" fmla="*/ 8 h 122"/>
                  <a:gd name="T2" fmla="*/ 72 w 144"/>
                  <a:gd name="T3" fmla="*/ 6 h 122"/>
                  <a:gd name="T4" fmla="*/ 66 w 144"/>
                  <a:gd name="T5" fmla="*/ 8 h 122"/>
                  <a:gd name="T6" fmla="*/ 60 w 144"/>
                  <a:gd name="T7" fmla="*/ 8 h 122"/>
                  <a:gd name="T8" fmla="*/ 58 w 144"/>
                  <a:gd name="T9" fmla="*/ 4 h 122"/>
                  <a:gd name="T10" fmla="*/ 60 w 144"/>
                  <a:gd name="T11" fmla="*/ 6 h 122"/>
                  <a:gd name="T12" fmla="*/ 62 w 144"/>
                  <a:gd name="T13" fmla="*/ 2 h 122"/>
                  <a:gd name="T14" fmla="*/ 58 w 144"/>
                  <a:gd name="T15" fmla="*/ 0 h 122"/>
                  <a:gd name="T16" fmla="*/ 40 w 144"/>
                  <a:gd name="T17" fmla="*/ 8 h 122"/>
                  <a:gd name="T18" fmla="*/ 34 w 144"/>
                  <a:gd name="T19" fmla="*/ 8 h 122"/>
                  <a:gd name="T20" fmla="*/ 28 w 144"/>
                  <a:gd name="T21" fmla="*/ 12 h 122"/>
                  <a:gd name="T22" fmla="*/ 22 w 144"/>
                  <a:gd name="T23" fmla="*/ 14 h 122"/>
                  <a:gd name="T24" fmla="*/ 8 w 144"/>
                  <a:gd name="T25" fmla="*/ 16 h 122"/>
                  <a:gd name="T26" fmla="*/ 2 w 144"/>
                  <a:gd name="T27" fmla="*/ 22 h 122"/>
                  <a:gd name="T28" fmla="*/ 0 w 144"/>
                  <a:gd name="T29" fmla="*/ 34 h 122"/>
                  <a:gd name="T30" fmla="*/ 4 w 144"/>
                  <a:gd name="T31" fmla="*/ 40 h 122"/>
                  <a:gd name="T32" fmla="*/ 4 w 144"/>
                  <a:gd name="T33" fmla="*/ 54 h 122"/>
                  <a:gd name="T34" fmla="*/ 6 w 144"/>
                  <a:gd name="T35" fmla="*/ 76 h 122"/>
                  <a:gd name="T36" fmla="*/ 18 w 144"/>
                  <a:gd name="T37" fmla="*/ 78 h 122"/>
                  <a:gd name="T38" fmla="*/ 20 w 144"/>
                  <a:gd name="T39" fmla="*/ 82 h 122"/>
                  <a:gd name="T40" fmla="*/ 24 w 144"/>
                  <a:gd name="T41" fmla="*/ 82 h 122"/>
                  <a:gd name="T42" fmla="*/ 32 w 144"/>
                  <a:gd name="T43" fmla="*/ 88 h 122"/>
                  <a:gd name="T44" fmla="*/ 42 w 144"/>
                  <a:gd name="T45" fmla="*/ 90 h 122"/>
                  <a:gd name="T46" fmla="*/ 46 w 144"/>
                  <a:gd name="T47" fmla="*/ 92 h 122"/>
                  <a:gd name="T48" fmla="*/ 48 w 144"/>
                  <a:gd name="T49" fmla="*/ 96 h 122"/>
                  <a:gd name="T50" fmla="*/ 54 w 144"/>
                  <a:gd name="T51" fmla="*/ 104 h 122"/>
                  <a:gd name="T52" fmla="*/ 60 w 144"/>
                  <a:gd name="T53" fmla="*/ 104 h 122"/>
                  <a:gd name="T54" fmla="*/ 68 w 144"/>
                  <a:gd name="T55" fmla="*/ 104 h 122"/>
                  <a:gd name="T56" fmla="*/ 80 w 144"/>
                  <a:gd name="T57" fmla="*/ 110 h 122"/>
                  <a:gd name="T58" fmla="*/ 84 w 144"/>
                  <a:gd name="T59" fmla="*/ 108 h 122"/>
                  <a:gd name="T60" fmla="*/ 92 w 144"/>
                  <a:gd name="T61" fmla="*/ 104 h 122"/>
                  <a:gd name="T62" fmla="*/ 100 w 144"/>
                  <a:gd name="T63" fmla="*/ 100 h 122"/>
                  <a:gd name="T64" fmla="*/ 106 w 144"/>
                  <a:gd name="T65" fmla="*/ 98 h 122"/>
                  <a:gd name="T66" fmla="*/ 114 w 144"/>
                  <a:gd name="T67" fmla="*/ 104 h 122"/>
                  <a:gd name="T68" fmla="*/ 122 w 144"/>
                  <a:gd name="T69" fmla="*/ 110 h 122"/>
                  <a:gd name="T70" fmla="*/ 124 w 144"/>
                  <a:gd name="T71" fmla="*/ 116 h 122"/>
                  <a:gd name="T72" fmla="*/ 130 w 144"/>
                  <a:gd name="T73" fmla="*/ 122 h 122"/>
                  <a:gd name="T74" fmla="*/ 138 w 144"/>
                  <a:gd name="T75" fmla="*/ 118 h 122"/>
                  <a:gd name="T76" fmla="*/ 136 w 144"/>
                  <a:gd name="T77" fmla="*/ 112 h 122"/>
                  <a:gd name="T78" fmla="*/ 136 w 144"/>
                  <a:gd name="T79" fmla="*/ 106 h 122"/>
                  <a:gd name="T80" fmla="*/ 144 w 144"/>
                  <a:gd name="T81" fmla="*/ 90 h 122"/>
                  <a:gd name="T82" fmla="*/ 140 w 144"/>
                  <a:gd name="T83" fmla="*/ 82 h 122"/>
                  <a:gd name="T84" fmla="*/ 140 w 144"/>
                  <a:gd name="T85" fmla="*/ 76 h 122"/>
                  <a:gd name="T86" fmla="*/ 142 w 144"/>
                  <a:gd name="T87" fmla="*/ 68 h 122"/>
                  <a:gd name="T88" fmla="*/ 142 w 144"/>
                  <a:gd name="T89" fmla="*/ 66 h 122"/>
                  <a:gd name="T90" fmla="*/ 140 w 144"/>
                  <a:gd name="T91" fmla="*/ 58 h 122"/>
                  <a:gd name="T92" fmla="*/ 140 w 144"/>
                  <a:gd name="T93" fmla="*/ 46 h 122"/>
                  <a:gd name="T94" fmla="*/ 144 w 144"/>
                  <a:gd name="T95" fmla="*/ 36 h 122"/>
                  <a:gd name="T96" fmla="*/ 142 w 144"/>
                  <a:gd name="T97" fmla="*/ 30 h 122"/>
                  <a:gd name="T98" fmla="*/ 140 w 144"/>
                  <a:gd name="T99" fmla="*/ 22 h 122"/>
                  <a:gd name="T100" fmla="*/ 138 w 144"/>
                  <a:gd name="T101" fmla="*/ 18 h 122"/>
                  <a:gd name="T102" fmla="*/ 120 w 144"/>
                  <a:gd name="T103" fmla="*/ 16 h 122"/>
                  <a:gd name="T104" fmla="*/ 106 w 144"/>
                  <a:gd name="T105" fmla="*/ 18 h 122"/>
                  <a:gd name="T106" fmla="*/ 88 w 144"/>
                  <a:gd name="T107" fmla="*/ 16 h 122"/>
                  <a:gd name="T108" fmla="*/ 74 w 144"/>
                  <a:gd name="T109" fmla="*/ 8 h 122"/>
                  <a:gd name="T110" fmla="*/ 74 w 144"/>
                  <a:gd name="T111" fmla="*/ 1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22">
                    <a:moveTo>
                      <a:pt x="74" y="10"/>
                    </a:moveTo>
                    <a:lnTo>
                      <a:pt x="74" y="10"/>
                    </a:lnTo>
                    <a:lnTo>
                      <a:pt x="72" y="8"/>
                    </a:lnTo>
                    <a:lnTo>
                      <a:pt x="72" y="8"/>
                    </a:lnTo>
                    <a:lnTo>
                      <a:pt x="72" y="6"/>
                    </a:lnTo>
                    <a:lnTo>
                      <a:pt x="72" y="6"/>
                    </a:lnTo>
                    <a:lnTo>
                      <a:pt x="70" y="6"/>
                    </a:lnTo>
                    <a:lnTo>
                      <a:pt x="66" y="8"/>
                    </a:lnTo>
                    <a:lnTo>
                      <a:pt x="66" y="8"/>
                    </a:lnTo>
                    <a:lnTo>
                      <a:pt x="62" y="10"/>
                    </a:lnTo>
                    <a:lnTo>
                      <a:pt x="62" y="10"/>
                    </a:lnTo>
                    <a:lnTo>
                      <a:pt x="60" y="8"/>
                    </a:lnTo>
                    <a:lnTo>
                      <a:pt x="58" y="8"/>
                    </a:lnTo>
                    <a:lnTo>
                      <a:pt x="58" y="8"/>
                    </a:lnTo>
                    <a:lnTo>
                      <a:pt x="58" y="4"/>
                    </a:lnTo>
                    <a:lnTo>
                      <a:pt x="58" y="4"/>
                    </a:lnTo>
                    <a:lnTo>
                      <a:pt x="60" y="6"/>
                    </a:lnTo>
                    <a:lnTo>
                      <a:pt x="60" y="6"/>
                    </a:lnTo>
                    <a:lnTo>
                      <a:pt x="62" y="4"/>
                    </a:lnTo>
                    <a:lnTo>
                      <a:pt x="62" y="4"/>
                    </a:lnTo>
                    <a:lnTo>
                      <a:pt x="62" y="2"/>
                    </a:lnTo>
                    <a:lnTo>
                      <a:pt x="60" y="2"/>
                    </a:lnTo>
                    <a:lnTo>
                      <a:pt x="58" y="0"/>
                    </a:lnTo>
                    <a:lnTo>
                      <a:pt x="58" y="0"/>
                    </a:lnTo>
                    <a:lnTo>
                      <a:pt x="44" y="4"/>
                    </a:lnTo>
                    <a:lnTo>
                      <a:pt x="44" y="4"/>
                    </a:lnTo>
                    <a:lnTo>
                      <a:pt x="40" y="8"/>
                    </a:lnTo>
                    <a:lnTo>
                      <a:pt x="40" y="8"/>
                    </a:lnTo>
                    <a:lnTo>
                      <a:pt x="34" y="8"/>
                    </a:lnTo>
                    <a:lnTo>
                      <a:pt x="34" y="8"/>
                    </a:lnTo>
                    <a:lnTo>
                      <a:pt x="32" y="10"/>
                    </a:lnTo>
                    <a:lnTo>
                      <a:pt x="28" y="12"/>
                    </a:lnTo>
                    <a:lnTo>
                      <a:pt x="28" y="12"/>
                    </a:lnTo>
                    <a:lnTo>
                      <a:pt x="26" y="12"/>
                    </a:lnTo>
                    <a:lnTo>
                      <a:pt x="24" y="12"/>
                    </a:lnTo>
                    <a:lnTo>
                      <a:pt x="22" y="14"/>
                    </a:lnTo>
                    <a:lnTo>
                      <a:pt x="22" y="14"/>
                    </a:lnTo>
                    <a:lnTo>
                      <a:pt x="8" y="16"/>
                    </a:lnTo>
                    <a:lnTo>
                      <a:pt x="8" y="16"/>
                    </a:lnTo>
                    <a:lnTo>
                      <a:pt x="2" y="16"/>
                    </a:lnTo>
                    <a:lnTo>
                      <a:pt x="2" y="16"/>
                    </a:lnTo>
                    <a:lnTo>
                      <a:pt x="2" y="22"/>
                    </a:lnTo>
                    <a:lnTo>
                      <a:pt x="0" y="32"/>
                    </a:lnTo>
                    <a:lnTo>
                      <a:pt x="0" y="32"/>
                    </a:lnTo>
                    <a:lnTo>
                      <a:pt x="0" y="34"/>
                    </a:lnTo>
                    <a:lnTo>
                      <a:pt x="2" y="38"/>
                    </a:lnTo>
                    <a:lnTo>
                      <a:pt x="4" y="40"/>
                    </a:lnTo>
                    <a:lnTo>
                      <a:pt x="4" y="40"/>
                    </a:lnTo>
                    <a:lnTo>
                      <a:pt x="2" y="50"/>
                    </a:lnTo>
                    <a:lnTo>
                      <a:pt x="2" y="50"/>
                    </a:lnTo>
                    <a:lnTo>
                      <a:pt x="4" y="54"/>
                    </a:lnTo>
                    <a:lnTo>
                      <a:pt x="4" y="58"/>
                    </a:lnTo>
                    <a:lnTo>
                      <a:pt x="4" y="58"/>
                    </a:lnTo>
                    <a:lnTo>
                      <a:pt x="6" y="76"/>
                    </a:lnTo>
                    <a:lnTo>
                      <a:pt x="10" y="78"/>
                    </a:lnTo>
                    <a:lnTo>
                      <a:pt x="10" y="78"/>
                    </a:lnTo>
                    <a:lnTo>
                      <a:pt x="18" y="78"/>
                    </a:lnTo>
                    <a:lnTo>
                      <a:pt x="18" y="78"/>
                    </a:lnTo>
                    <a:lnTo>
                      <a:pt x="20" y="80"/>
                    </a:lnTo>
                    <a:lnTo>
                      <a:pt x="20" y="82"/>
                    </a:lnTo>
                    <a:lnTo>
                      <a:pt x="22" y="82"/>
                    </a:lnTo>
                    <a:lnTo>
                      <a:pt x="24" y="82"/>
                    </a:lnTo>
                    <a:lnTo>
                      <a:pt x="24" y="82"/>
                    </a:lnTo>
                    <a:lnTo>
                      <a:pt x="26" y="82"/>
                    </a:lnTo>
                    <a:lnTo>
                      <a:pt x="28" y="84"/>
                    </a:lnTo>
                    <a:lnTo>
                      <a:pt x="32" y="88"/>
                    </a:lnTo>
                    <a:lnTo>
                      <a:pt x="32" y="88"/>
                    </a:lnTo>
                    <a:lnTo>
                      <a:pt x="38" y="90"/>
                    </a:lnTo>
                    <a:lnTo>
                      <a:pt x="42" y="90"/>
                    </a:lnTo>
                    <a:lnTo>
                      <a:pt x="42" y="90"/>
                    </a:lnTo>
                    <a:lnTo>
                      <a:pt x="44" y="90"/>
                    </a:lnTo>
                    <a:lnTo>
                      <a:pt x="46" y="92"/>
                    </a:lnTo>
                    <a:lnTo>
                      <a:pt x="48" y="94"/>
                    </a:lnTo>
                    <a:lnTo>
                      <a:pt x="48" y="96"/>
                    </a:lnTo>
                    <a:lnTo>
                      <a:pt x="48" y="96"/>
                    </a:lnTo>
                    <a:lnTo>
                      <a:pt x="50" y="96"/>
                    </a:lnTo>
                    <a:lnTo>
                      <a:pt x="52" y="98"/>
                    </a:lnTo>
                    <a:lnTo>
                      <a:pt x="54" y="104"/>
                    </a:lnTo>
                    <a:lnTo>
                      <a:pt x="54" y="104"/>
                    </a:lnTo>
                    <a:lnTo>
                      <a:pt x="60" y="104"/>
                    </a:lnTo>
                    <a:lnTo>
                      <a:pt x="60" y="104"/>
                    </a:lnTo>
                    <a:lnTo>
                      <a:pt x="64" y="102"/>
                    </a:lnTo>
                    <a:lnTo>
                      <a:pt x="68" y="104"/>
                    </a:lnTo>
                    <a:lnTo>
                      <a:pt x="68" y="104"/>
                    </a:lnTo>
                    <a:lnTo>
                      <a:pt x="74" y="108"/>
                    </a:lnTo>
                    <a:lnTo>
                      <a:pt x="74" y="108"/>
                    </a:lnTo>
                    <a:lnTo>
                      <a:pt x="80" y="110"/>
                    </a:lnTo>
                    <a:lnTo>
                      <a:pt x="82" y="110"/>
                    </a:lnTo>
                    <a:lnTo>
                      <a:pt x="84" y="108"/>
                    </a:lnTo>
                    <a:lnTo>
                      <a:pt x="84" y="108"/>
                    </a:lnTo>
                    <a:lnTo>
                      <a:pt x="86" y="106"/>
                    </a:lnTo>
                    <a:lnTo>
                      <a:pt x="88" y="106"/>
                    </a:lnTo>
                    <a:lnTo>
                      <a:pt x="92" y="104"/>
                    </a:lnTo>
                    <a:lnTo>
                      <a:pt x="92" y="104"/>
                    </a:lnTo>
                    <a:lnTo>
                      <a:pt x="96" y="102"/>
                    </a:lnTo>
                    <a:lnTo>
                      <a:pt x="100" y="100"/>
                    </a:lnTo>
                    <a:lnTo>
                      <a:pt x="102" y="98"/>
                    </a:lnTo>
                    <a:lnTo>
                      <a:pt x="106" y="98"/>
                    </a:lnTo>
                    <a:lnTo>
                      <a:pt x="106" y="98"/>
                    </a:lnTo>
                    <a:lnTo>
                      <a:pt x="110" y="102"/>
                    </a:lnTo>
                    <a:lnTo>
                      <a:pt x="114" y="104"/>
                    </a:lnTo>
                    <a:lnTo>
                      <a:pt x="114" y="104"/>
                    </a:lnTo>
                    <a:lnTo>
                      <a:pt x="116" y="104"/>
                    </a:lnTo>
                    <a:lnTo>
                      <a:pt x="118" y="106"/>
                    </a:lnTo>
                    <a:lnTo>
                      <a:pt x="122" y="110"/>
                    </a:lnTo>
                    <a:lnTo>
                      <a:pt x="122" y="110"/>
                    </a:lnTo>
                    <a:lnTo>
                      <a:pt x="124" y="112"/>
                    </a:lnTo>
                    <a:lnTo>
                      <a:pt x="124" y="116"/>
                    </a:lnTo>
                    <a:lnTo>
                      <a:pt x="124" y="116"/>
                    </a:lnTo>
                    <a:lnTo>
                      <a:pt x="128" y="120"/>
                    </a:lnTo>
                    <a:lnTo>
                      <a:pt x="130" y="122"/>
                    </a:lnTo>
                    <a:lnTo>
                      <a:pt x="130" y="122"/>
                    </a:lnTo>
                    <a:lnTo>
                      <a:pt x="134" y="120"/>
                    </a:lnTo>
                    <a:lnTo>
                      <a:pt x="138" y="118"/>
                    </a:lnTo>
                    <a:lnTo>
                      <a:pt x="138" y="116"/>
                    </a:lnTo>
                    <a:lnTo>
                      <a:pt x="138" y="116"/>
                    </a:lnTo>
                    <a:lnTo>
                      <a:pt x="136" y="112"/>
                    </a:lnTo>
                    <a:lnTo>
                      <a:pt x="136" y="108"/>
                    </a:lnTo>
                    <a:lnTo>
                      <a:pt x="136" y="106"/>
                    </a:lnTo>
                    <a:lnTo>
                      <a:pt x="136" y="106"/>
                    </a:lnTo>
                    <a:lnTo>
                      <a:pt x="140" y="98"/>
                    </a:lnTo>
                    <a:lnTo>
                      <a:pt x="140" y="98"/>
                    </a:lnTo>
                    <a:lnTo>
                      <a:pt x="144" y="90"/>
                    </a:lnTo>
                    <a:lnTo>
                      <a:pt x="144" y="90"/>
                    </a:lnTo>
                    <a:lnTo>
                      <a:pt x="142" y="86"/>
                    </a:lnTo>
                    <a:lnTo>
                      <a:pt x="140" y="82"/>
                    </a:lnTo>
                    <a:lnTo>
                      <a:pt x="140" y="80"/>
                    </a:lnTo>
                    <a:lnTo>
                      <a:pt x="140" y="80"/>
                    </a:lnTo>
                    <a:lnTo>
                      <a:pt x="140" y="76"/>
                    </a:lnTo>
                    <a:lnTo>
                      <a:pt x="142" y="70"/>
                    </a:lnTo>
                    <a:lnTo>
                      <a:pt x="142" y="70"/>
                    </a:lnTo>
                    <a:lnTo>
                      <a:pt x="142" y="68"/>
                    </a:lnTo>
                    <a:lnTo>
                      <a:pt x="142" y="68"/>
                    </a:lnTo>
                    <a:lnTo>
                      <a:pt x="142" y="66"/>
                    </a:lnTo>
                    <a:lnTo>
                      <a:pt x="142" y="66"/>
                    </a:lnTo>
                    <a:lnTo>
                      <a:pt x="142" y="66"/>
                    </a:lnTo>
                    <a:lnTo>
                      <a:pt x="140" y="60"/>
                    </a:lnTo>
                    <a:lnTo>
                      <a:pt x="140" y="58"/>
                    </a:lnTo>
                    <a:lnTo>
                      <a:pt x="142" y="56"/>
                    </a:lnTo>
                    <a:lnTo>
                      <a:pt x="142" y="56"/>
                    </a:lnTo>
                    <a:lnTo>
                      <a:pt x="140" y="46"/>
                    </a:lnTo>
                    <a:lnTo>
                      <a:pt x="140" y="46"/>
                    </a:lnTo>
                    <a:lnTo>
                      <a:pt x="144" y="40"/>
                    </a:lnTo>
                    <a:lnTo>
                      <a:pt x="144" y="36"/>
                    </a:lnTo>
                    <a:lnTo>
                      <a:pt x="144" y="34"/>
                    </a:lnTo>
                    <a:lnTo>
                      <a:pt x="144" y="34"/>
                    </a:lnTo>
                    <a:lnTo>
                      <a:pt x="142" y="30"/>
                    </a:lnTo>
                    <a:lnTo>
                      <a:pt x="140" y="26"/>
                    </a:lnTo>
                    <a:lnTo>
                      <a:pt x="140" y="22"/>
                    </a:lnTo>
                    <a:lnTo>
                      <a:pt x="140" y="22"/>
                    </a:lnTo>
                    <a:lnTo>
                      <a:pt x="140" y="22"/>
                    </a:lnTo>
                    <a:lnTo>
                      <a:pt x="140" y="20"/>
                    </a:lnTo>
                    <a:lnTo>
                      <a:pt x="138" y="18"/>
                    </a:lnTo>
                    <a:lnTo>
                      <a:pt x="138" y="18"/>
                    </a:lnTo>
                    <a:lnTo>
                      <a:pt x="128" y="16"/>
                    </a:lnTo>
                    <a:lnTo>
                      <a:pt x="120" y="16"/>
                    </a:lnTo>
                    <a:lnTo>
                      <a:pt x="114" y="18"/>
                    </a:lnTo>
                    <a:lnTo>
                      <a:pt x="114" y="18"/>
                    </a:lnTo>
                    <a:lnTo>
                      <a:pt x="106" y="18"/>
                    </a:lnTo>
                    <a:lnTo>
                      <a:pt x="106" y="18"/>
                    </a:lnTo>
                    <a:lnTo>
                      <a:pt x="100" y="18"/>
                    </a:lnTo>
                    <a:lnTo>
                      <a:pt x="88" y="16"/>
                    </a:lnTo>
                    <a:lnTo>
                      <a:pt x="88" y="16"/>
                    </a:lnTo>
                    <a:lnTo>
                      <a:pt x="78" y="12"/>
                    </a:lnTo>
                    <a:lnTo>
                      <a:pt x="74" y="8"/>
                    </a:lnTo>
                    <a:lnTo>
                      <a:pt x="74" y="8"/>
                    </a:lnTo>
                    <a:lnTo>
                      <a:pt x="74" y="10"/>
                    </a:lnTo>
                    <a:lnTo>
                      <a:pt x="74" y="1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12" name="Freeform 7"/>
              <p:cNvSpPr>
                <a:spLocks noChangeAspect="1"/>
              </p:cNvSpPr>
              <p:nvPr/>
            </p:nvSpPr>
            <p:spPr bwMode="gray">
              <a:xfrm>
                <a:off x="3349" y="2032"/>
                <a:ext cx="127" cy="90"/>
              </a:xfrm>
              <a:custGeom>
                <a:avLst/>
                <a:gdLst>
                  <a:gd name="T0" fmla="*/ 114 w 116"/>
                  <a:gd name="T1" fmla="*/ 60 h 90"/>
                  <a:gd name="T2" fmla="*/ 108 w 116"/>
                  <a:gd name="T3" fmla="*/ 60 h 90"/>
                  <a:gd name="T4" fmla="*/ 104 w 116"/>
                  <a:gd name="T5" fmla="*/ 60 h 90"/>
                  <a:gd name="T6" fmla="*/ 102 w 116"/>
                  <a:gd name="T7" fmla="*/ 60 h 90"/>
                  <a:gd name="T8" fmla="*/ 96 w 116"/>
                  <a:gd name="T9" fmla="*/ 56 h 90"/>
                  <a:gd name="T10" fmla="*/ 96 w 116"/>
                  <a:gd name="T11" fmla="*/ 50 h 90"/>
                  <a:gd name="T12" fmla="*/ 96 w 116"/>
                  <a:gd name="T13" fmla="*/ 48 h 90"/>
                  <a:gd name="T14" fmla="*/ 96 w 116"/>
                  <a:gd name="T15" fmla="*/ 40 h 90"/>
                  <a:gd name="T16" fmla="*/ 96 w 116"/>
                  <a:gd name="T17" fmla="*/ 36 h 90"/>
                  <a:gd name="T18" fmla="*/ 96 w 116"/>
                  <a:gd name="T19" fmla="*/ 32 h 90"/>
                  <a:gd name="T20" fmla="*/ 96 w 116"/>
                  <a:gd name="T21" fmla="*/ 28 h 90"/>
                  <a:gd name="T22" fmla="*/ 90 w 116"/>
                  <a:gd name="T23" fmla="*/ 18 h 90"/>
                  <a:gd name="T24" fmla="*/ 86 w 116"/>
                  <a:gd name="T25" fmla="*/ 10 h 90"/>
                  <a:gd name="T26" fmla="*/ 76 w 116"/>
                  <a:gd name="T27" fmla="*/ 0 h 90"/>
                  <a:gd name="T28" fmla="*/ 70 w 116"/>
                  <a:gd name="T29" fmla="*/ 4 h 90"/>
                  <a:gd name="T30" fmla="*/ 64 w 116"/>
                  <a:gd name="T31" fmla="*/ 8 h 90"/>
                  <a:gd name="T32" fmla="*/ 58 w 116"/>
                  <a:gd name="T33" fmla="*/ 12 h 90"/>
                  <a:gd name="T34" fmla="*/ 52 w 116"/>
                  <a:gd name="T35" fmla="*/ 10 h 90"/>
                  <a:gd name="T36" fmla="*/ 44 w 116"/>
                  <a:gd name="T37" fmla="*/ 8 h 90"/>
                  <a:gd name="T38" fmla="*/ 34 w 116"/>
                  <a:gd name="T39" fmla="*/ 6 h 90"/>
                  <a:gd name="T40" fmla="*/ 30 w 116"/>
                  <a:gd name="T41" fmla="*/ 2 h 90"/>
                  <a:gd name="T42" fmla="*/ 28 w 116"/>
                  <a:gd name="T43" fmla="*/ 14 h 90"/>
                  <a:gd name="T44" fmla="*/ 20 w 116"/>
                  <a:gd name="T45" fmla="*/ 22 h 90"/>
                  <a:gd name="T46" fmla="*/ 16 w 116"/>
                  <a:gd name="T47" fmla="*/ 40 h 90"/>
                  <a:gd name="T48" fmla="*/ 10 w 116"/>
                  <a:gd name="T49" fmla="*/ 50 h 90"/>
                  <a:gd name="T50" fmla="*/ 4 w 116"/>
                  <a:gd name="T51" fmla="*/ 54 h 90"/>
                  <a:gd name="T52" fmla="*/ 4 w 116"/>
                  <a:gd name="T53" fmla="*/ 58 h 90"/>
                  <a:gd name="T54" fmla="*/ 8 w 116"/>
                  <a:gd name="T55" fmla="*/ 64 h 90"/>
                  <a:gd name="T56" fmla="*/ 10 w 116"/>
                  <a:gd name="T57" fmla="*/ 68 h 90"/>
                  <a:gd name="T58" fmla="*/ 14 w 116"/>
                  <a:gd name="T59" fmla="*/ 72 h 90"/>
                  <a:gd name="T60" fmla="*/ 20 w 116"/>
                  <a:gd name="T61" fmla="*/ 70 h 90"/>
                  <a:gd name="T62" fmla="*/ 24 w 116"/>
                  <a:gd name="T63" fmla="*/ 68 h 90"/>
                  <a:gd name="T64" fmla="*/ 30 w 116"/>
                  <a:gd name="T65" fmla="*/ 74 h 90"/>
                  <a:gd name="T66" fmla="*/ 24 w 116"/>
                  <a:gd name="T67" fmla="*/ 74 h 90"/>
                  <a:gd name="T68" fmla="*/ 26 w 116"/>
                  <a:gd name="T69" fmla="*/ 80 h 90"/>
                  <a:gd name="T70" fmla="*/ 32 w 116"/>
                  <a:gd name="T71" fmla="*/ 82 h 90"/>
                  <a:gd name="T72" fmla="*/ 38 w 116"/>
                  <a:gd name="T73" fmla="*/ 86 h 90"/>
                  <a:gd name="T74" fmla="*/ 36 w 116"/>
                  <a:gd name="T75" fmla="*/ 90 h 90"/>
                  <a:gd name="T76" fmla="*/ 42 w 116"/>
                  <a:gd name="T77" fmla="*/ 90 h 90"/>
                  <a:gd name="T78" fmla="*/ 48 w 116"/>
                  <a:gd name="T79" fmla="*/ 88 h 90"/>
                  <a:gd name="T80" fmla="*/ 56 w 116"/>
                  <a:gd name="T81" fmla="*/ 90 h 90"/>
                  <a:gd name="T82" fmla="*/ 66 w 116"/>
                  <a:gd name="T83" fmla="*/ 88 h 90"/>
                  <a:gd name="T84" fmla="*/ 74 w 116"/>
                  <a:gd name="T85" fmla="*/ 82 h 90"/>
                  <a:gd name="T86" fmla="*/ 82 w 116"/>
                  <a:gd name="T87" fmla="*/ 84 h 90"/>
                  <a:gd name="T88" fmla="*/ 88 w 116"/>
                  <a:gd name="T89" fmla="*/ 84 h 90"/>
                  <a:gd name="T90" fmla="*/ 96 w 116"/>
                  <a:gd name="T91" fmla="*/ 82 h 90"/>
                  <a:gd name="T92" fmla="*/ 106 w 116"/>
                  <a:gd name="T93" fmla="*/ 84 h 90"/>
                  <a:gd name="T94" fmla="*/ 106 w 116"/>
                  <a:gd name="T95" fmla="*/ 80 h 90"/>
                  <a:gd name="T96" fmla="*/ 108 w 116"/>
                  <a:gd name="T97" fmla="*/ 76 h 90"/>
                  <a:gd name="T98" fmla="*/ 112 w 116"/>
                  <a:gd name="T99" fmla="*/ 76 h 90"/>
                  <a:gd name="T100" fmla="*/ 114 w 116"/>
                  <a:gd name="T101" fmla="*/ 72 h 90"/>
                  <a:gd name="T102" fmla="*/ 116 w 116"/>
                  <a:gd name="T103" fmla="*/ 64 h 90"/>
                  <a:gd name="T104" fmla="*/ 114 w 116"/>
                  <a:gd name="T105" fmla="*/ 62 h 90"/>
                  <a:gd name="T106" fmla="*/ 116 w 116"/>
                  <a:gd name="T10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90">
                    <a:moveTo>
                      <a:pt x="116" y="60"/>
                    </a:moveTo>
                    <a:lnTo>
                      <a:pt x="116" y="60"/>
                    </a:lnTo>
                    <a:lnTo>
                      <a:pt x="114" y="60"/>
                    </a:lnTo>
                    <a:lnTo>
                      <a:pt x="110" y="60"/>
                    </a:lnTo>
                    <a:lnTo>
                      <a:pt x="108" y="60"/>
                    </a:lnTo>
                    <a:lnTo>
                      <a:pt x="108" y="60"/>
                    </a:lnTo>
                    <a:lnTo>
                      <a:pt x="108" y="62"/>
                    </a:lnTo>
                    <a:lnTo>
                      <a:pt x="106" y="62"/>
                    </a:lnTo>
                    <a:lnTo>
                      <a:pt x="104" y="60"/>
                    </a:lnTo>
                    <a:lnTo>
                      <a:pt x="104" y="60"/>
                    </a:lnTo>
                    <a:lnTo>
                      <a:pt x="102" y="60"/>
                    </a:lnTo>
                    <a:lnTo>
                      <a:pt x="102" y="60"/>
                    </a:lnTo>
                    <a:lnTo>
                      <a:pt x="98" y="58"/>
                    </a:lnTo>
                    <a:lnTo>
                      <a:pt x="98" y="58"/>
                    </a:lnTo>
                    <a:lnTo>
                      <a:pt x="96" y="56"/>
                    </a:lnTo>
                    <a:lnTo>
                      <a:pt x="96" y="54"/>
                    </a:lnTo>
                    <a:lnTo>
                      <a:pt x="98" y="52"/>
                    </a:lnTo>
                    <a:lnTo>
                      <a:pt x="96" y="50"/>
                    </a:lnTo>
                    <a:lnTo>
                      <a:pt x="96" y="50"/>
                    </a:lnTo>
                    <a:lnTo>
                      <a:pt x="96" y="50"/>
                    </a:lnTo>
                    <a:lnTo>
                      <a:pt x="96" y="48"/>
                    </a:lnTo>
                    <a:lnTo>
                      <a:pt x="96" y="42"/>
                    </a:lnTo>
                    <a:lnTo>
                      <a:pt x="96" y="42"/>
                    </a:lnTo>
                    <a:lnTo>
                      <a:pt x="96" y="40"/>
                    </a:lnTo>
                    <a:lnTo>
                      <a:pt x="98" y="38"/>
                    </a:lnTo>
                    <a:lnTo>
                      <a:pt x="98" y="38"/>
                    </a:lnTo>
                    <a:lnTo>
                      <a:pt x="96" y="36"/>
                    </a:lnTo>
                    <a:lnTo>
                      <a:pt x="96" y="36"/>
                    </a:lnTo>
                    <a:lnTo>
                      <a:pt x="96" y="34"/>
                    </a:lnTo>
                    <a:lnTo>
                      <a:pt x="96" y="32"/>
                    </a:lnTo>
                    <a:lnTo>
                      <a:pt x="96" y="30"/>
                    </a:lnTo>
                    <a:lnTo>
                      <a:pt x="96" y="28"/>
                    </a:lnTo>
                    <a:lnTo>
                      <a:pt x="96" y="28"/>
                    </a:lnTo>
                    <a:lnTo>
                      <a:pt x="94" y="24"/>
                    </a:lnTo>
                    <a:lnTo>
                      <a:pt x="90" y="18"/>
                    </a:lnTo>
                    <a:lnTo>
                      <a:pt x="90" y="18"/>
                    </a:lnTo>
                    <a:lnTo>
                      <a:pt x="86" y="14"/>
                    </a:lnTo>
                    <a:lnTo>
                      <a:pt x="86" y="10"/>
                    </a:lnTo>
                    <a:lnTo>
                      <a:pt x="86" y="10"/>
                    </a:lnTo>
                    <a:lnTo>
                      <a:pt x="80" y="2"/>
                    </a:lnTo>
                    <a:lnTo>
                      <a:pt x="76" y="0"/>
                    </a:lnTo>
                    <a:lnTo>
                      <a:pt x="76" y="0"/>
                    </a:lnTo>
                    <a:lnTo>
                      <a:pt x="74" y="0"/>
                    </a:lnTo>
                    <a:lnTo>
                      <a:pt x="70" y="4"/>
                    </a:lnTo>
                    <a:lnTo>
                      <a:pt x="70" y="4"/>
                    </a:lnTo>
                    <a:lnTo>
                      <a:pt x="68" y="6"/>
                    </a:lnTo>
                    <a:lnTo>
                      <a:pt x="64" y="8"/>
                    </a:lnTo>
                    <a:lnTo>
                      <a:pt x="64" y="8"/>
                    </a:lnTo>
                    <a:lnTo>
                      <a:pt x="62" y="8"/>
                    </a:lnTo>
                    <a:lnTo>
                      <a:pt x="62" y="10"/>
                    </a:lnTo>
                    <a:lnTo>
                      <a:pt x="58" y="12"/>
                    </a:lnTo>
                    <a:lnTo>
                      <a:pt x="58" y="12"/>
                    </a:lnTo>
                    <a:lnTo>
                      <a:pt x="54" y="14"/>
                    </a:lnTo>
                    <a:lnTo>
                      <a:pt x="52" y="10"/>
                    </a:lnTo>
                    <a:lnTo>
                      <a:pt x="52" y="10"/>
                    </a:lnTo>
                    <a:lnTo>
                      <a:pt x="48" y="8"/>
                    </a:lnTo>
                    <a:lnTo>
                      <a:pt x="44" y="8"/>
                    </a:lnTo>
                    <a:lnTo>
                      <a:pt x="44" y="8"/>
                    </a:lnTo>
                    <a:lnTo>
                      <a:pt x="38" y="8"/>
                    </a:lnTo>
                    <a:lnTo>
                      <a:pt x="34" y="6"/>
                    </a:lnTo>
                    <a:lnTo>
                      <a:pt x="34" y="6"/>
                    </a:lnTo>
                    <a:lnTo>
                      <a:pt x="32" y="2"/>
                    </a:lnTo>
                    <a:lnTo>
                      <a:pt x="30" y="2"/>
                    </a:lnTo>
                    <a:lnTo>
                      <a:pt x="30" y="2"/>
                    </a:lnTo>
                    <a:lnTo>
                      <a:pt x="28" y="14"/>
                    </a:lnTo>
                    <a:lnTo>
                      <a:pt x="28" y="14"/>
                    </a:lnTo>
                    <a:lnTo>
                      <a:pt x="26" y="18"/>
                    </a:lnTo>
                    <a:lnTo>
                      <a:pt x="20" y="22"/>
                    </a:lnTo>
                    <a:lnTo>
                      <a:pt x="20" y="22"/>
                    </a:lnTo>
                    <a:lnTo>
                      <a:pt x="18" y="26"/>
                    </a:lnTo>
                    <a:lnTo>
                      <a:pt x="16" y="32"/>
                    </a:lnTo>
                    <a:lnTo>
                      <a:pt x="16" y="40"/>
                    </a:lnTo>
                    <a:lnTo>
                      <a:pt x="14" y="46"/>
                    </a:lnTo>
                    <a:lnTo>
                      <a:pt x="14" y="46"/>
                    </a:lnTo>
                    <a:lnTo>
                      <a:pt x="10" y="50"/>
                    </a:lnTo>
                    <a:lnTo>
                      <a:pt x="8" y="52"/>
                    </a:lnTo>
                    <a:lnTo>
                      <a:pt x="4" y="54"/>
                    </a:lnTo>
                    <a:lnTo>
                      <a:pt x="4" y="54"/>
                    </a:lnTo>
                    <a:lnTo>
                      <a:pt x="0" y="54"/>
                    </a:lnTo>
                    <a:lnTo>
                      <a:pt x="0" y="54"/>
                    </a:lnTo>
                    <a:lnTo>
                      <a:pt x="4" y="58"/>
                    </a:lnTo>
                    <a:lnTo>
                      <a:pt x="6" y="60"/>
                    </a:lnTo>
                    <a:lnTo>
                      <a:pt x="8" y="64"/>
                    </a:lnTo>
                    <a:lnTo>
                      <a:pt x="8" y="64"/>
                    </a:lnTo>
                    <a:lnTo>
                      <a:pt x="6" y="68"/>
                    </a:lnTo>
                    <a:lnTo>
                      <a:pt x="10" y="68"/>
                    </a:lnTo>
                    <a:lnTo>
                      <a:pt x="10" y="68"/>
                    </a:lnTo>
                    <a:lnTo>
                      <a:pt x="12" y="68"/>
                    </a:lnTo>
                    <a:lnTo>
                      <a:pt x="14" y="72"/>
                    </a:lnTo>
                    <a:lnTo>
                      <a:pt x="14" y="72"/>
                    </a:lnTo>
                    <a:lnTo>
                      <a:pt x="16" y="74"/>
                    </a:lnTo>
                    <a:lnTo>
                      <a:pt x="18" y="72"/>
                    </a:lnTo>
                    <a:lnTo>
                      <a:pt x="20" y="70"/>
                    </a:lnTo>
                    <a:lnTo>
                      <a:pt x="20" y="70"/>
                    </a:lnTo>
                    <a:lnTo>
                      <a:pt x="20" y="68"/>
                    </a:lnTo>
                    <a:lnTo>
                      <a:pt x="24" y="68"/>
                    </a:lnTo>
                    <a:lnTo>
                      <a:pt x="28" y="72"/>
                    </a:lnTo>
                    <a:lnTo>
                      <a:pt x="28" y="72"/>
                    </a:lnTo>
                    <a:lnTo>
                      <a:pt x="30" y="74"/>
                    </a:lnTo>
                    <a:lnTo>
                      <a:pt x="28" y="74"/>
                    </a:lnTo>
                    <a:lnTo>
                      <a:pt x="28" y="74"/>
                    </a:lnTo>
                    <a:lnTo>
                      <a:pt x="24" y="74"/>
                    </a:lnTo>
                    <a:lnTo>
                      <a:pt x="24" y="76"/>
                    </a:lnTo>
                    <a:lnTo>
                      <a:pt x="26" y="80"/>
                    </a:lnTo>
                    <a:lnTo>
                      <a:pt x="26" y="80"/>
                    </a:lnTo>
                    <a:lnTo>
                      <a:pt x="30" y="82"/>
                    </a:lnTo>
                    <a:lnTo>
                      <a:pt x="32" y="82"/>
                    </a:lnTo>
                    <a:lnTo>
                      <a:pt x="32" y="82"/>
                    </a:lnTo>
                    <a:lnTo>
                      <a:pt x="36" y="84"/>
                    </a:lnTo>
                    <a:lnTo>
                      <a:pt x="38" y="84"/>
                    </a:lnTo>
                    <a:lnTo>
                      <a:pt x="38" y="86"/>
                    </a:lnTo>
                    <a:lnTo>
                      <a:pt x="38" y="86"/>
                    </a:lnTo>
                    <a:lnTo>
                      <a:pt x="36" y="88"/>
                    </a:lnTo>
                    <a:lnTo>
                      <a:pt x="36" y="90"/>
                    </a:lnTo>
                    <a:lnTo>
                      <a:pt x="38" y="90"/>
                    </a:lnTo>
                    <a:lnTo>
                      <a:pt x="42" y="90"/>
                    </a:lnTo>
                    <a:lnTo>
                      <a:pt x="42" y="90"/>
                    </a:lnTo>
                    <a:lnTo>
                      <a:pt x="46" y="90"/>
                    </a:lnTo>
                    <a:lnTo>
                      <a:pt x="46" y="90"/>
                    </a:lnTo>
                    <a:lnTo>
                      <a:pt x="48" y="88"/>
                    </a:lnTo>
                    <a:lnTo>
                      <a:pt x="50" y="90"/>
                    </a:lnTo>
                    <a:lnTo>
                      <a:pt x="50" y="90"/>
                    </a:lnTo>
                    <a:lnTo>
                      <a:pt x="56" y="90"/>
                    </a:lnTo>
                    <a:lnTo>
                      <a:pt x="62" y="90"/>
                    </a:lnTo>
                    <a:lnTo>
                      <a:pt x="62" y="90"/>
                    </a:lnTo>
                    <a:lnTo>
                      <a:pt x="66" y="88"/>
                    </a:lnTo>
                    <a:lnTo>
                      <a:pt x="70" y="86"/>
                    </a:lnTo>
                    <a:lnTo>
                      <a:pt x="70" y="86"/>
                    </a:lnTo>
                    <a:lnTo>
                      <a:pt x="74" y="82"/>
                    </a:lnTo>
                    <a:lnTo>
                      <a:pt x="78" y="82"/>
                    </a:lnTo>
                    <a:lnTo>
                      <a:pt x="78" y="82"/>
                    </a:lnTo>
                    <a:lnTo>
                      <a:pt x="82" y="84"/>
                    </a:lnTo>
                    <a:lnTo>
                      <a:pt x="84" y="86"/>
                    </a:lnTo>
                    <a:lnTo>
                      <a:pt x="88" y="84"/>
                    </a:lnTo>
                    <a:lnTo>
                      <a:pt x="88" y="84"/>
                    </a:lnTo>
                    <a:lnTo>
                      <a:pt x="92" y="82"/>
                    </a:lnTo>
                    <a:lnTo>
                      <a:pt x="96" y="82"/>
                    </a:lnTo>
                    <a:lnTo>
                      <a:pt x="96" y="82"/>
                    </a:lnTo>
                    <a:lnTo>
                      <a:pt x="102" y="86"/>
                    </a:lnTo>
                    <a:lnTo>
                      <a:pt x="106" y="84"/>
                    </a:lnTo>
                    <a:lnTo>
                      <a:pt x="106" y="84"/>
                    </a:lnTo>
                    <a:lnTo>
                      <a:pt x="106" y="82"/>
                    </a:lnTo>
                    <a:lnTo>
                      <a:pt x="106" y="80"/>
                    </a:lnTo>
                    <a:lnTo>
                      <a:pt x="106" y="80"/>
                    </a:lnTo>
                    <a:lnTo>
                      <a:pt x="106" y="78"/>
                    </a:lnTo>
                    <a:lnTo>
                      <a:pt x="108" y="76"/>
                    </a:lnTo>
                    <a:lnTo>
                      <a:pt x="108" y="76"/>
                    </a:lnTo>
                    <a:lnTo>
                      <a:pt x="112" y="78"/>
                    </a:lnTo>
                    <a:lnTo>
                      <a:pt x="112" y="78"/>
                    </a:lnTo>
                    <a:lnTo>
                      <a:pt x="112" y="76"/>
                    </a:lnTo>
                    <a:lnTo>
                      <a:pt x="114" y="76"/>
                    </a:lnTo>
                    <a:lnTo>
                      <a:pt x="114" y="76"/>
                    </a:lnTo>
                    <a:lnTo>
                      <a:pt x="114" y="72"/>
                    </a:lnTo>
                    <a:lnTo>
                      <a:pt x="114" y="66"/>
                    </a:lnTo>
                    <a:lnTo>
                      <a:pt x="114" y="66"/>
                    </a:lnTo>
                    <a:lnTo>
                      <a:pt x="116" y="64"/>
                    </a:lnTo>
                    <a:lnTo>
                      <a:pt x="114" y="64"/>
                    </a:lnTo>
                    <a:lnTo>
                      <a:pt x="114" y="64"/>
                    </a:lnTo>
                    <a:lnTo>
                      <a:pt x="114" y="62"/>
                    </a:lnTo>
                    <a:lnTo>
                      <a:pt x="114" y="62"/>
                    </a:lnTo>
                    <a:lnTo>
                      <a:pt x="116" y="62"/>
                    </a:lnTo>
                    <a:lnTo>
                      <a:pt x="116" y="62"/>
                    </a:lnTo>
                    <a:lnTo>
                      <a:pt x="116" y="60"/>
                    </a:lnTo>
                    <a:lnTo>
                      <a:pt x="116" y="6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13" name="Freeform 8"/>
              <p:cNvSpPr>
                <a:spLocks noChangeAspect="1" noEditPoints="1"/>
              </p:cNvSpPr>
              <p:nvPr/>
            </p:nvSpPr>
            <p:spPr bwMode="gray">
              <a:xfrm>
                <a:off x="3137" y="2063"/>
                <a:ext cx="168" cy="196"/>
              </a:xfrm>
              <a:custGeom>
                <a:avLst/>
                <a:gdLst>
                  <a:gd name="T0" fmla="*/ 79 w 155"/>
                  <a:gd name="T1" fmla="*/ 176 h 194"/>
                  <a:gd name="T2" fmla="*/ 93 w 155"/>
                  <a:gd name="T3" fmla="*/ 186 h 194"/>
                  <a:gd name="T4" fmla="*/ 107 w 155"/>
                  <a:gd name="T5" fmla="*/ 192 h 194"/>
                  <a:gd name="T6" fmla="*/ 111 w 155"/>
                  <a:gd name="T7" fmla="*/ 188 h 194"/>
                  <a:gd name="T8" fmla="*/ 115 w 155"/>
                  <a:gd name="T9" fmla="*/ 178 h 194"/>
                  <a:gd name="T10" fmla="*/ 117 w 155"/>
                  <a:gd name="T11" fmla="*/ 168 h 194"/>
                  <a:gd name="T12" fmla="*/ 89 w 155"/>
                  <a:gd name="T13" fmla="*/ 170 h 194"/>
                  <a:gd name="T14" fmla="*/ 81 w 155"/>
                  <a:gd name="T15" fmla="*/ 168 h 194"/>
                  <a:gd name="T16" fmla="*/ 18 w 155"/>
                  <a:gd name="T17" fmla="*/ 62 h 194"/>
                  <a:gd name="T18" fmla="*/ 22 w 155"/>
                  <a:gd name="T19" fmla="*/ 52 h 194"/>
                  <a:gd name="T20" fmla="*/ 40 w 155"/>
                  <a:gd name="T21" fmla="*/ 54 h 194"/>
                  <a:gd name="T22" fmla="*/ 48 w 155"/>
                  <a:gd name="T23" fmla="*/ 64 h 194"/>
                  <a:gd name="T24" fmla="*/ 52 w 155"/>
                  <a:gd name="T25" fmla="*/ 76 h 194"/>
                  <a:gd name="T26" fmla="*/ 61 w 155"/>
                  <a:gd name="T27" fmla="*/ 90 h 194"/>
                  <a:gd name="T28" fmla="*/ 77 w 155"/>
                  <a:gd name="T29" fmla="*/ 108 h 194"/>
                  <a:gd name="T30" fmla="*/ 93 w 155"/>
                  <a:gd name="T31" fmla="*/ 112 h 194"/>
                  <a:gd name="T32" fmla="*/ 103 w 155"/>
                  <a:gd name="T33" fmla="*/ 124 h 194"/>
                  <a:gd name="T34" fmla="*/ 111 w 155"/>
                  <a:gd name="T35" fmla="*/ 132 h 194"/>
                  <a:gd name="T36" fmla="*/ 125 w 155"/>
                  <a:gd name="T37" fmla="*/ 158 h 194"/>
                  <a:gd name="T38" fmla="*/ 119 w 155"/>
                  <a:gd name="T39" fmla="*/ 170 h 194"/>
                  <a:gd name="T40" fmla="*/ 125 w 155"/>
                  <a:gd name="T41" fmla="*/ 176 h 194"/>
                  <a:gd name="T42" fmla="*/ 133 w 155"/>
                  <a:gd name="T43" fmla="*/ 158 h 194"/>
                  <a:gd name="T44" fmla="*/ 137 w 155"/>
                  <a:gd name="T45" fmla="*/ 148 h 194"/>
                  <a:gd name="T46" fmla="*/ 129 w 155"/>
                  <a:gd name="T47" fmla="*/ 138 h 194"/>
                  <a:gd name="T48" fmla="*/ 139 w 155"/>
                  <a:gd name="T49" fmla="*/ 128 h 194"/>
                  <a:gd name="T50" fmla="*/ 153 w 155"/>
                  <a:gd name="T51" fmla="*/ 136 h 194"/>
                  <a:gd name="T52" fmla="*/ 153 w 155"/>
                  <a:gd name="T53" fmla="*/ 126 h 194"/>
                  <a:gd name="T54" fmla="*/ 143 w 155"/>
                  <a:gd name="T55" fmla="*/ 118 h 194"/>
                  <a:gd name="T56" fmla="*/ 117 w 155"/>
                  <a:gd name="T57" fmla="*/ 100 h 194"/>
                  <a:gd name="T58" fmla="*/ 95 w 155"/>
                  <a:gd name="T59" fmla="*/ 76 h 194"/>
                  <a:gd name="T60" fmla="*/ 87 w 155"/>
                  <a:gd name="T61" fmla="*/ 64 h 194"/>
                  <a:gd name="T62" fmla="*/ 75 w 155"/>
                  <a:gd name="T63" fmla="*/ 56 h 194"/>
                  <a:gd name="T64" fmla="*/ 77 w 155"/>
                  <a:gd name="T65" fmla="*/ 42 h 194"/>
                  <a:gd name="T66" fmla="*/ 75 w 155"/>
                  <a:gd name="T67" fmla="*/ 32 h 194"/>
                  <a:gd name="T68" fmla="*/ 93 w 155"/>
                  <a:gd name="T69" fmla="*/ 26 h 194"/>
                  <a:gd name="T70" fmla="*/ 91 w 155"/>
                  <a:gd name="T71" fmla="*/ 14 h 194"/>
                  <a:gd name="T72" fmla="*/ 89 w 155"/>
                  <a:gd name="T73" fmla="*/ 4 h 194"/>
                  <a:gd name="T74" fmla="*/ 75 w 155"/>
                  <a:gd name="T75" fmla="*/ 6 h 194"/>
                  <a:gd name="T76" fmla="*/ 65 w 155"/>
                  <a:gd name="T77" fmla="*/ 2 h 194"/>
                  <a:gd name="T78" fmla="*/ 59 w 155"/>
                  <a:gd name="T79" fmla="*/ 2 h 194"/>
                  <a:gd name="T80" fmla="*/ 50 w 155"/>
                  <a:gd name="T81" fmla="*/ 4 h 194"/>
                  <a:gd name="T82" fmla="*/ 48 w 155"/>
                  <a:gd name="T83" fmla="*/ 10 h 194"/>
                  <a:gd name="T84" fmla="*/ 40 w 155"/>
                  <a:gd name="T85" fmla="*/ 12 h 194"/>
                  <a:gd name="T86" fmla="*/ 36 w 155"/>
                  <a:gd name="T87" fmla="*/ 22 h 194"/>
                  <a:gd name="T88" fmla="*/ 24 w 155"/>
                  <a:gd name="T89" fmla="*/ 20 h 194"/>
                  <a:gd name="T90" fmla="*/ 20 w 155"/>
                  <a:gd name="T91" fmla="*/ 20 h 194"/>
                  <a:gd name="T92" fmla="*/ 8 w 155"/>
                  <a:gd name="T93" fmla="*/ 32 h 194"/>
                  <a:gd name="T94" fmla="*/ 0 w 155"/>
                  <a:gd name="T95" fmla="*/ 40 h 194"/>
                  <a:gd name="T96" fmla="*/ 2 w 155"/>
                  <a:gd name="T97" fmla="*/ 52 h 194"/>
                  <a:gd name="T98" fmla="*/ 10 w 155"/>
                  <a:gd name="T99" fmla="*/ 56 h 194"/>
                  <a:gd name="T100" fmla="*/ 8 w 155"/>
                  <a:gd name="T101" fmla="*/ 64 h 194"/>
                  <a:gd name="T102" fmla="*/ 22 w 155"/>
                  <a:gd name="T103" fmla="*/ 118 h 194"/>
                  <a:gd name="T104" fmla="*/ 28 w 155"/>
                  <a:gd name="T105" fmla="*/ 148 h 194"/>
                  <a:gd name="T106" fmla="*/ 36 w 155"/>
                  <a:gd name="T107" fmla="*/ 152 h 194"/>
                  <a:gd name="T108" fmla="*/ 40 w 155"/>
                  <a:gd name="T109" fmla="*/ 118 h 194"/>
                  <a:gd name="T110" fmla="*/ 34 w 155"/>
                  <a:gd name="T111" fmla="*/ 11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194">
                    <a:moveTo>
                      <a:pt x="81" y="168"/>
                    </a:moveTo>
                    <a:lnTo>
                      <a:pt x="81" y="168"/>
                    </a:lnTo>
                    <a:lnTo>
                      <a:pt x="81" y="170"/>
                    </a:lnTo>
                    <a:lnTo>
                      <a:pt x="79" y="170"/>
                    </a:lnTo>
                    <a:lnTo>
                      <a:pt x="79" y="170"/>
                    </a:lnTo>
                    <a:lnTo>
                      <a:pt x="79" y="176"/>
                    </a:lnTo>
                    <a:lnTo>
                      <a:pt x="79" y="176"/>
                    </a:lnTo>
                    <a:lnTo>
                      <a:pt x="85" y="180"/>
                    </a:lnTo>
                    <a:lnTo>
                      <a:pt x="85" y="180"/>
                    </a:lnTo>
                    <a:lnTo>
                      <a:pt x="91" y="182"/>
                    </a:lnTo>
                    <a:lnTo>
                      <a:pt x="91" y="182"/>
                    </a:lnTo>
                    <a:lnTo>
                      <a:pt x="93" y="186"/>
                    </a:lnTo>
                    <a:lnTo>
                      <a:pt x="93" y="186"/>
                    </a:lnTo>
                    <a:lnTo>
                      <a:pt x="95" y="186"/>
                    </a:lnTo>
                    <a:lnTo>
                      <a:pt x="99" y="186"/>
                    </a:lnTo>
                    <a:lnTo>
                      <a:pt x="99" y="186"/>
                    </a:lnTo>
                    <a:lnTo>
                      <a:pt x="101" y="188"/>
                    </a:lnTo>
                    <a:lnTo>
                      <a:pt x="107" y="192"/>
                    </a:lnTo>
                    <a:lnTo>
                      <a:pt x="107" y="194"/>
                    </a:lnTo>
                    <a:lnTo>
                      <a:pt x="107" y="194"/>
                    </a:lnTo>
                    <a:lnTo>
                      <a:pt x="113" y="194"/>
                    </a:lnTo>
                    <a:lnTo>
                      <a:pt x="113" y="194"/>
                    </a:lnTo>
                    <a:lnTo>
                      <a:pt x="111" y="188"/>
                    </a:lnTo>
                    <a:lnTo>
                      <a:pt x="111" y="188"/>
                    </a:lnTo>
                    <a:lnTo>
                      <a:pt x="115" y="186"/>
                    </a:lnTo>
                    <a:lnTo>
                      <a:pt x="115" y="186"/>
                    </a:lnTo>
                    <a:lnTo>
                      <a:pt x="115" y="182"/>
                    </a:lnTo>
                    <a:lnTo>
                      <a:pt x="115" y="178"/>
                    </a:lnTo>
                    <a:lnTo>
                      <a:pt x="115" y="178"/>
                    </a:lnTo>
                    <a:lnTo>
                      <a:pt x="115" y="178"/>
                    </a:lnTo>
                    <a:lnTo>
                      <a:pt x="115" y="176"/>
                    </a:lnTo>
                    <a:lnTo>
                      <a:pt x="115" y="176"/>
                    </a:lnTo>
                    <a:lnTo>
                      <a:pt x="115" y="174"/>
                    </a:lnTo>
                    <a:lnTo>
                      <a:pt x="117" y="172"/>
                    </a:lnTo>
                    <a:lnTo>
                      <a:pt x="117" y="172"/>
                    </a:lnTo>
                    <a:lnTo>
                      <a:pt x="117" y="168"/>
                    </a:lnTo>
                    <a:lnTo>
                      <a:pt x="117" y="168"/>
                    </a:lnTo>
                    <a:lnTo>
                      <a:pt x="105" y="172"/>
                    </a:lnTo>
                    <a:lnTo>
                      <a:pt x="99" y="174"/>
                    </a:lnTo>
                    <a:lnTo>
                      <a:pt x="93" y="172"/>
                    </a:lnTo>
                    <a:lnTo>
                      <a:pt x="93" y="172"/>
                    </a:lnTo>
                    <a:lnTo>
                      <a:pt x="89" y="170"/>
                    </a:lnTo>
                    <a:lnTo>
                      <a:pt x="89" y="170"/>
                    </a:lnTo>
                    <a:lnTo>
                      <a:pt x="87" y="170"/>
                    </a:lnTo>
                    <a:lnTo>
                      <a:pt x="83" y="170"/>
                    </a:lnTo>
                    <a:lnTo>
                      <a:pt x="83" y="170"/>
                    </a:lnTo>
                    <a:lnTo>
                      <a:pt x="81" y="168"/>
                    </a:lnTo>
                    <a:lnTo>
                      <a:pt x="81" y="168"/>
                    </a:lnTo>
                    <a:close/>
                    <a:moveTo>
                      <a:pt x="8" y="64"/>
                    </a:moveTo>
                    <a:lnTo>
                      <a:pt x="8" y="64"/>
                    </a:lnTo>
                    <a:lnTo>
                      <a:pt x="12" y="62"/>
                    </a:lnTo>
                    <a:lnTo>
                      <a:pt x="12" y="62"/>
                    </a:lnTo>
                    <a:lnTo>
                      <a:pt x="18" y="62"/>
                    </a:lnTo>
                    <a:lnTo>
                      <a:pt x="18" y="62"/>
                    </a:lnTo>
                    <a:lnTo>
                      <a:pt x="18" y="58"/>
                    </a:lnTo>
                    <a:lnTo>
                      <a:pt x="18" y="58"/>
                    </a:lnTo>
                    <a:lnTo>
                      <a:pt x="22" y="56"/>
                    </a:lnTo>
                    <a:lnTo>
                      <a:pt x="22" y="56"/>
                    </a:lnTo>
                    <a:lnTo>
                      <a:pt x="22" y="52"/>
                    </a:lnTo>
                    <a:lnTo>
                      <a:pt x="22" y="52"/>
                    </a:lnTo>
                    <a:lnTo>
                      <a:pt x="26" y="50"/>
                    </a:lnTo>
                    <a:lnTo>
                      <a:pt x="32" y="50"/>
                    </a:lnTo>
                    <a:lnTo>
                      <a:pt x="32" y="50"/>
                    </a:lnTo>
                    <a:lnTo>
                      <a:pt x="36" y="54"/>
                    </a:lnTo>
                    <a:lnTo>
                      <a:pt x="36" y="54"/>
                    </a:lnTo>
                    <a:lnTo>
                      <a:pt x="40" y="54"/>
                    </a:lnTo>
                    <a:lnTo>
                      <a:pt x="40" y="54"/>
                    </a:lnTo>
                    <a:lnTo>
                      <a:pt x="46" y="58"/>
                    </a:lnTo>
                    <a:lnTo>
                      <a:pt x="46" y="60"/>
                    </a:lnTo>
                    <a:lnTo>
                      <a:pt x="48" y="60"/>
                    </a:lnTo>
                    <a:lnTo>
                      <a:pt x="48" y="60"/>
                    </a:lnTo>
                    <a:lnTo>
                      <a:pt x="48" y="64"/>
                    </a:lnTo>
                    <a:lnTo>
                      <a:pt x="48" y="66"/>
                    </a:lnTo>
                    <a:lnTo>
                      <a:pt x="48" y="66"/>
                    </a:lnTo>
                    <a:lnTo>
                      <a:pt x="52" y="70"/>
                    </a:lnTo>
                    <a:lnTo>
                      <a:pt x="52" y="70"/>
                    </a:lnTo>
                    <a:lnTo>
                      <a:pt x="52" y="76"/>
                    </a:lnTo>
                    <a:lnTo>
                      <a:pt x="52" y="76"/>
                    </a:lnTo>
                    <a:lnTo>
                      <a:pt x="57" y="78"/>
                    </a:lnTo>
                    <a:lnTo>
                      <a:pt x="57" y="78"/>
                    </a:lnTo>
                    <a:lnTo>
                      <a:pt x="57" y="82"/>
                    </a:lnTo>
                    <a:lnTo>
                      <a:pt x="59" y="88"/>
                    </a:lnTo>
                    <a:lnTo>
                      <a:pt x="59" y="88"/>
                    </a:lnTo>
                    <a:lnTo>
                      <a:pt x="61" y="90"/>
                    </a:lnTo>
                    <a:lnTo>
                      <a:pt x="65" y="94"/>
                    </a:lnTo>
                    <a:lnTo>
                      <a:pt x="73" y="100"/>
                    </a:lnTo>
                    <a:lnTo>
                      <a:pt x="73" y="100"/>
                    </a:lnTo>
                    <a:lnTo>
                      <a:pt x="75" y="104"/>
                    </a:lnTo>
                    <a:lnTo>
                      <a:pt x="77" y="108"/>
                    </a:lnTo>
                    <a:lnTo>
                      <a:pt x="77" y="108"/>
                    </a:lnTo>
                    <a:lnTo>
                      <a:pt x="87" y="112"/>
                    </a:lnTo>
                    <a:lnTo>
                      <a:pt x="87" y="114"/>
                    </a:lnTo>
                    <a:lnTo>
                      <a:pt x="87" y="114"/>
                    </a:lnTo>
                    <a:lnTo>
                      <a:pt x="91" y="112"/>
                    </a:lnTo>
                    <a:lnTo>
                      <a:pt x="93" y="112"/>
                    </a:lnTo>
                    <a:lnTo>
                      <a:pt x="93" y="112"/>
                    </a:lnTo>
                    <a:lnTo>
                      <a:pt x="97" y="116"/>
                    </a:lnTo>
                    <a:lnTo>
                      <a:pt x="101" y="120"/>
                    </a:lnTo>
                    <a:lnTo>
                      <a:pt x="103" y="120"/>
                    </a:lnTo>
                    <a:lnTo>
                      <a:pt x="103" y="120"/>
                    </a:lnTo>
                    <a:lnTo>
                      <a:pt x="103" y="122"/>
                    </a:lnTo>
                    <a:lnTo>
                      <a:pt x="103" y="124"/>
                    </a:lnTo>
                    <a:lnTo>
                      <a:pt x="103" y="124"/>
                    </a:lnTo>
                    <a:lnTo>
                      <a:pt x="105" y="124"/>
                    </a:lnTo>
                    <a:lnTo>
                      <a:pt x="109" y="124"/>
                    </a:lnTo>
                    <a:lnTo>
                      <a:pt x="109" y="124"/>
                    </a:lnTo>
                    <a:lnTo>
                      <a:pt x="109" y="128"/>
                    </a:lnTo>
                    <a:lnTo>
                      <a:pt x="111" y="132"/>
                    </a:lnTo>
                    <a:lnTo>
                      <a:pt x="111" y="132"/>
                    </a:lnTo>
                    <a:lnTo>
                      <a:pt x="115" y="134"/>
                    </a:lnTo>
                    <a:lnTo>
                      <a:pt x="119" y="136"/>
                    </a:lnTo>
                    <a:lnTo>
                      <a:pt x="119" y="136"/>
                    </a:lnTo>
                    <a:lnTo>
                      <a:pt x="123" y="146"/>
                    </a:lnTo>
                    <a:lnTo>
                      <a:pt x="125" y="158"/>
                    </a:lnTo>
                    <a:lnTo>
                      <a:pt x="121" y="158"/>
                    </a:lnTo>
                    <a:lnTo>
                      <a:pt x="121" y="158"/>
                    </a:lnTo>
                    <a:lnTo>
                      <a:pt x="121" y="166"/>
                    </a:lnTo>
                    <a:lnTo>
                      <a:pt x="121" y="166"/>
                    </a:lnTo>
                    <a:lnTo>
                      <a:pt x="119" y="170"/>
                    </a:lnTo>
                    <a:lnTo>
                      <a:pt x="119" y="170"/>
                    </a:lnTo>
                    <a:lnTo>
                      <a:pt x="119" y="174"/>
                    </a:lnTo>
                    <a:lnTo>
                      <a:pt x="121" y="176"/>
                    </a:lnTo>
                    <a:lnTo>
                      <a:pt x="121" y="176"/>
                    </a:lnTo>
                    <a:lnTo>
                      <a:pt x="123" y="176"/>
                    </a:lnTo>
                    <a:lnTo>
                      <a:pt x="125" y="176"/>
                    </a:lnTo>
                    <a:lnTo>
                      <a:pt x="125" y="176"/>
                    </a:lnTo>
                    <a:lnTo>
                      <a:pt x="127" y="170"/>
                    </a:lnTo>
                    <a:lnTo>
                      <a:pt x="127" y="170"/>
                    </a:lnTo>
                    <a:lnTo>
                      <a:pt x="133" y="166"/>
                    </a:lnTo>
                    <a:lnTo>
                      <a:pt x="133" y="166"/>
                    </a:lnTo>
                    <a:lnTo>
                      <a:pt x="133" y="162"/>
                    </a:lnTo>
                    <a:lnTo>
                      <a:pt x="133" y="158"/>
                    </a:lnTo>
                    <a:lnTo>
                      <a:pt x="133" y="158"/>
                    </a:lnTo>
                    <a:lnTo>
                      <a:pt x="135" y="158"/>
                    </a:lnTo>
                    <a:lnTo>
                      <a:pt x="139" y="156"/>
                    </a:lnTo>
                    <a:lnTo>
                      <a:pt x="139" y="156"/>
                    </a:lnTo>
                    <a:lnTo>
                      <a:pt x="139" y="150"/>
                    </a:lnTo>
                    <a:lnTo>
                      <a:pt x="137" y="148"/>
                    </a:lnTo>
                    <a:lnTo>
                      <a:pt x="137" y="148"/>
                    </a:lnTo>
                    <a:lnTo>
                      <a:pt x="135" y="146"/>
                    </a:lnTo>
                    <a:lnTo>
                      <a:pt x="135" y="146"/>
                    </a:lnTo>
                    <a:lnTo>
                      <a:pt x="133" y="140"/>
                    </a:lnTo>
                    <a:lnTo>
                      <a:pt x="133" y="140"/>
                    </a:lnTo>
                    <a:lnTo>
                      <a:pt x="129" y="138"/>
                    </a:lnTo>
                    <a:lnTo>
                      <a:pt x="129" y="138"/>
                    </a:lnTo>
                    <a:lnTo>
                      <a:pt x="133" y="130"/>
                    </a:lnTo>
                    <a:lnTo>
                      <a:pt x="135" y="126"/>
                    </a:lnTo>
                    <a:lnTo>
                      <a:pt x="139" y="126"/>
                    </a:lnTo>
                    <a:lnTo>
                      <a:pt x="139" y="128"/>
                    </a:lnTo>
                    <a:lnTo>
                      <a:pt x="139" y="128"/>
                    </a:lnTo>
                    <a:lnTo>
                      <a:pt x="149" y="130"/>
                    </a:lnTo>
                    <a:lnTo>
                      <a:pt x="149" y="130"/>
                    </a:lnTo>
                    <a:lnTo>
                      <a:pt x="149" y="136"/>
                    </a:lnTo>
                    <a:lnTo>
                      <a:pt x="149" y="136"/>
                    </a:lnTo>
                    <a:lnTo>
                      <a:pt x="153" y="136"/>
                    </a:lnTo>
                    <a:lnTo>
                      <a:pt x="153" y="136"/>
                    </a:lnTo>
                    <a:lnTo>
                      <a:pt x="153" y="134"/>
                    </a:lnTo>
                    <a:lnTo>
                      <a:pt x="155" y="132"/>
                    </a:lnTo>
                    <a:lnTo>
                      <a:pt x="155" y="132"/>
                    </a:lnTo>
                    <a:lnTo>
                      <a:pt x="153" y="130"/>
                    </a:lnTo>
                    <a:lnTo>
                      <a:pt x="153" y="130"/>
                    </a:lnTo>
                    <a:lnTo>
                      <a:pt x="153" y="126"/>
                    </a:lnTo>
                    <a:lnTo>
                      <a:pt x="153" y="126"/>
                    </a:lnTo>
                    <a:lnTo>
                      <a:pt x="151" y="126"/>
                    </a:lnTo>
                    <a:lnTo>
                      <a:pt x="149" y="124"/>
                    </a:lnTo>
                    <a:lnTo>
                      <a:pt x="149" y="124"/>
                    </a:lnTo>
                    <a:lnTo>
                      <a:pt x="143" y="118"/>
                    </a:lnTo>
                    <a:lnTo>
                      <a:pt x="143" y="118"/>
                    </a:lnTo>
                    <a:lnTo>
                      <a:pt x="135" y="112"/>
                    </a:lnTo>
                    <a:lnTo>
                      <a:pt x="125" y="108"/>
                    </a:lnTo>
                    <a:lnTo>
                      <a:pt x="125" y="108"/>
                    </a:lnTo>
                    <a:lnTo>
                      <a:pt x="125" y="100"/>
                    </a:lnTo>
                    <a:lnTo>
                      <a:pt x="125" y="100"/>
                    </a:lnTo>
                    <a:lnTo>
                      <a:pt x="117" y="100"/>
                    </a:lnTo>
                    <a:lnTo>
                      <a:pt x="109" y="96"/>
                    </a:lnTo>
                    <a:lnTo>
                      <a:pt x="109" y="96"/>
                    </a:lnTo>
                    <a:lnTo>
                      <a:pt x="101" y="90"/>
                    </a:lnTo>
                    <a:lnTo>
                      <a:pt x="95" y="80"/>
                    </a:lnTo>
                    <a:lnTo>
                      <a:pt x="95" y="80"/>
                    </a:lnTo>
                    <a:lnTo>
                      <a:pt x="95" y="76"/>
                    </a:lnTo>
                    <a:lnTo>
                      <a:pt x="93" y="72"/>
                    </a:lnTo>
                    <a:lnTo>
                      <a:pt x="93" y="72"/>
                    </a:lnTo>
                    <a:lnTo>
                      <a:pt x="93" y="72"/>
                    </a:lnTo>
                    <a:lnTo>
                      <a:pt x="91" y="70"/>
                    </a:lnTo>
                    <a:lnTo>
                      <a:pt x="91" y="70"/>
                    </a:lnTo>
                    <a:lnTo>
                      <a:pt x="87" y="64"/>
                    </a:lnTo>
                    <a:lnTo>
                      <a:pt x="87" y="64"/>
                    </a:lnTo>
                    <a:lnTo>
                      <a:pt x="87" y="64"/>
                    </a:lnTo>
                    <a:lnTo>
                      <a:pt x="87" y="64"/>
                    </a:lnTo>
                    <a:lnTo>
                      <a:pt x="81" y="60"/>
                    </a:lnTo>
                    <a:lnTo>
                      <a:pt x="77" y="60"/>
                    </a:lnTo>
                    <a:lnTo>
                      <a:pt x="75" y="56"/>
                    </a:lnTo>
                    <a:lnTo>
                      <a:pt x="75" y="56"/>
                    </a:lnTo>
                    <a:lnTo>
                      <a:pt x="73" y="56"/>
                    </a:lnTo>
                    <a:lnTo>
                      <a:pt x="73" y="56"/>
                    </a:lnTo>
                    <a:lnTo>
                      <a:pt x="73" y="52"/>
                    </a:lnTo>
                    <a:lnTo>
                      <a:pt x="75" y="46"/>
                    </a:lnTo>
                    <a:lnTo>
                      <a:pt x="77" y="42"/>
                    </a:lnTo>
                    <a:lnTo>
                      <a:pt x="77" y="42"/>
                    </a:lnTo>
                    <a:lnTo>
                      <a:pt x="77" y="38"/>
                    </a:lnTo>
                    <a:lnTo>
                      <a:pt x="77" y="36"/>
                    </a:lnTo>
                    <a:lnTo>
                      <a:pt x="75" y="34"/>
                    </a:lnTo>
                    <a:lnTo>
                      <a:pt x="75" y="34"/>
                    </a:lnTo>
                    <a:lnTo>
                      <a:pt x="75" y="32"/>
                    </a:lnTo>
                    <a:lnTo>
                      <a:pt x="75" y="30"/>
                    </a:lnTo>
                    <a:lnTo>
                      <a:pt x="75" y="30"/>
                    </a:lnTo>
                    <a:lnTo>
                      <a:pt x="77" y="30"/>
                    </a:lnTo>
                    <a:lnTo>
                      <a:pt x="77" y="32"/>
                    </a:lnTo>
                    <a:lnTo>
                      <a:pt x="77" y="32"/>
                    </a:lnTo>
                    <a:lnTo>
                      <a:pt x="93" y="26"/>
                    </a:lnTo>
                    <a:lnTo>
                      <a:pt x="93" y="26"/>
                    </a:lnTo>
                    <a:lnTo>
                      <a:pt x="91" y="24"/>
                    </a:lnTo>
                    <a:lnTo>
                      <a:pt x="91" y="22"/>
                    </a:lnTo>
                    <a:lnTo>
                      <a:pt x="93" y="18"/>
                    </a:lnTo>
                    <a:lnTo>
                      <a:pt x="93" y="18"/>
                    </a:lnTo>
                    <a:lnTo>
                      <a:pt x="91" y="14"/>
                    </a:lnTo>
                    <a:lnTo>
                      <a:pt x="91" y="14"/>
                    </a:lnTo>
                    <a:lnTo>
                      <a:pt x="89" y="14"/>
                    </a:lnTo>
                    <a:lnTo>
                      <a:pt x="89" y="14"/>
                    </a:lnTo>
                    <a:lnTo>
                      <a:pt x="87" y="12"/>
                    </a:lnTo>
                    <a:lnTo>
                      <a:pt x="87" y="8"/>
                    </a:lnTo>
                    <a:lnTo>
                      <a:pt x="89" y="4"/>
                    </a:lnTo>
                    <a:lnTo>
                      <a:pt x="89" y="4"/>
                    </a:lnTo>
                    <a:lnTo>
                      <a:pt x="81" y="4"/>
                    </a:lnTo>
                    <a:lnTo>
                      <a:pt x="81" y="4"/>
                    </a:lnTo>
                    <a:lnTo>
                      <a:pt x="77" y="6"/>
                    </a:lnTo>
                    <a:lnTo>
                      <a:pt x="75" y="6"/>
                    </a:lnTo>
                    <a:lnTo>
                      <a:pt x="75" y="6"/>
                    </a:lnTo>
                    <a:lnTo>
                      <a:pt x="73" y="4"/>
                    </a:lnTo>
                    <a:lnTo>
                      <a:pt x="73" y="4"/>
                    </a:lnTo>
                    <a:lnTo>
                      <a:pt x="71" y="2"/>
                    </a:lnTo>
                    <a:lnTo>
                      <a:pt x="69" y="2"/>
                    </a:lnTo>
                    <a:lnTo>
                      <a:pt x="69" y="2"/>
                    </a:lnTo>
                    <a:lnTo>
                      <a:pt x="65" y="2"/>
                    </a:lnTo>
                    <a:lnTo>
                      <a:pt x="63" y="0"/>
                    </a:lnTo>
                    <a:lnTo>
                      <a:pt x="63" y="0"/>
                    </a:lnTo>
                    <a:lnTo>
                      <a:pt x="59" y="0"/>
                    </a:lnTo>
                    <a:lnTo>
                      <a:pt x="59" y="2"/>
                    </a:lnTo>
                    <a:lnTo>
                      <a:pt x="59" y="2"/>
                    </a:lnTo>
                    <a:lnTo>
                      <a:pt x="59" y="2"/>
                    </a:lnTo>
                    <a:lnTo>
                      <a:pt x="57" y="2"/>
                    </a:lnTo>
                    <a:lnTo>
                      <a:pt x="52" y="0"/>
                    </a:lnTo>
                    <a:lnTo>
                      <a:pt x="52" y="0"/>
                    </a:lnTo>
                    <a:lnTo>
                      <a:pt x="52" y="2"/>
                    </a:lnTo>
                    <a:lnTo>
                      <a:pt x="50" y="4"/>
                    </a:lnTo>
                    <a:lnTo>
                      <a:pt x="50" y="4"/>
                    </a:lnTo>
                    <a:lnTo>
                      <a:pt x="48" y="6"/>
                    </a:lnTo>
                    <a:lnTo>
                      <a:pt x="50" y="6"/>
                    </a:lnTo>
                    <a:lnTo>
                      <a:pt x="52" y="8"/>
                    </a:lnTo>
                    <a:lnTo>
                      <a:pt x="50" y="8"/>
                    </a:lnTo>
                    <a:lnTo>
                      <a:pt x="50" y="8"/>
                    </a:lnTo>
                    <a:lnTo>
                      <a:pt x="48" y="10"/>
                    </a:lnTo>
                    <a:lnTo>
                      <a:pt x="46" y="10"/>
                    </a:lnTo>
                    <a:lnTo>
                      <a:pt x="46" y="10"/>
                    </a:lnTo>
                    <a:lnTo>
                      <a:pt x="44" y="8"/>
                    </a:lnTo>
                    <a:lnTo>
                      <a:pt x="42" y="10"/>
                    </a:lnTo>
                    <a:lnTo>
                      <a:pt x="40" y="12"/>
                    </a:lnTo>
                    <a:lnTo>
                      <a:pt x="40" y="12"/>
                    </a:lnTo>
                    <a:lnTo>
                      <a:pt x="40" y="14"/>
                    </a:lnTo>
                    <a:lnTo>
                      <a:pt x="38" y="14"/>
                    </a:lnTo>
                    <a:lnTo>
                      <a:pt x="36" y="16"/>
                    </a:lnTo>
                    <a:lnTo>
                      <a:pt x="34" y="18"/>
                    </a:lnTo>
                    <a:lnTo>
                      <a:pt x="34" y="18"/>
                    </a:lnTo>
                    <a:lnTo>
                      <a:pt x="36" y="22"/>
                    </a:lnTo>
                    <a:lnTo>
                      <a:pt x="34" y="22"/>
                    </a:lnTo>
                    <a:lnTo>
                      <a:pt x="34" y="22"/>
                    </a:lnTo>
                    <a:lnTo>
                      <a:pt x="32" y="22"/>
                    </a:lnTo>
                    <a:lnTo>
                      <a:pt x="28" y="20"/>
                    </a:lnTo>
                    <a:lnTo>
                      <a:pt x="28" y="20"/>
                    </a:lnTo>
                    <a:lnTo>
                      <a:pt x="24" y="20"/>
                    </a:lnTo>
                    <a:lnTo>
                      <a:pt x="22" y="16"/>
                    </a:lnTo>
                    <a:lnTo>
                      <a:pt x="22" y="16"/>
                    </a:lnTo>
                    <a:lnTo>
                      <a:pt x="20" y="14"/>
                    </a:lnTo>
                    <a:lnTo>
                      <a:pt x="20" y="16"/>
                    </a:lnTo>
                    <a:lnTo>
                      <a:pt x="20" y="20"/>
                    </a:lnTo>
                    <a:lnTo>
                      <a:pt x="20" y="20"/>
                    </a:lnTo>
                    <a:lnTo>
                      <a:pt x="18" y="22"/>
                    </a:lnTo>
                    <a:lnTo>
                      <a:pt x="16" y="24"/>
                    </a:lnTo>
                    <a:lnTo>
                      <a:pt x="12" y="24"/>
                    </a:lnTo>
                    <a:lnTo>
                      <a:pt x="10" y="26"/>
                    </a:lnTo>
                    <a:lnTo>
                      <a:pt x="8" y="32"/>
                    </a:lnTo>
                    <a:lnTo>
                      <a:pt x="8" y="32"/>
                    </a:lnTo>
                    <a:lnTo>
                      <a:pt x="6" y="34"/>
                    </a:lnTo>
                    <a:lnTo>
                      <a:pt x="4" y="36"/>
                    </a:lnTo>
                    <a:lnTo>
                      <a:pt x="2" y="36"/>
                    </a:lnTo>
                    <a:lnTo>
                      <a:pt x="2" y="36"/>
                    </a:lnTo>
                    <a:lnTo>
                      <a:pt x="0" y="38"/>
                    </a:lnTo>
                    <a:lnTo>
                      <a:pt x="0" y="40"/>
                    </a:lnTo>
                    <a:lnTo>
                      <a:pt x="0" y="42"/>
                    </a:lnTo>
                    <a:lnTo>
                      <a:pt x="2" y="44"/>
                    </a:lnTo>
                    <a:lnTo>
                      <a:pt x="2" y="44"/>
                    </a:lnTo>
                    <a:lnTo>
                      <a:pt x="4" y="46"/>
                    </a:lnTo>
                    <a:lnTo>
                      <a:pt x="4" y="48"/>
                    </a:lnTo>
                    <a:lnTo>
                      <a:pt x="2" y="52"/>
                    </a:lnTo>
                    <a:lnTo>
                      <a:pt x="4" y="56"/>
                    </a:lnTo>
                    <a:lnTo>
                      <a:pt x="4" y="56"/>
                    </a:lnTo>
                    <a:lnTo>
                      <a:pt x="6" y="56"/>
                    </a:lnTo>
                    <a:lnTo>
                      <a:pt x="8" y="56"/>
                    </a:lnTo>
                    <a:lnTo>
                      <a:pt x="10" y="56"/>
                    </a:lnTo>
                    <a:lnTo>
                      <a:pt x="10" y="56"/>
                    </a:lnTo>
                    <a:lnTo>
                      <a:pt x="10" y="56"/>
                    </a:lnTo>
                    <a:lnTo>
                      <a:pt x="6" y="60"/>
                    </a:lnTo>
                    <a:lnTo>
                      <a:pt x="6" y="60"/>
                    </a:lnTo>
                    <a:lnTo>
                      <a:pt x="6" y="62"/>
                    </a:lnTo>
                    <a:lnTo>
                      <a:pt x="6" y="62"/>
                    </a:lnTo>
                    <a:lnTo>
                      <a:pt x="8" y="64"/>
                    </a:lnTo>
                    <a:lnTo>
                      <a:pt x="8" y="64"/>
                    </a:lnTo>
                    <a:close/>
                    <a:moveTo>
                      <a:pt x="34" y="110"/>
                    </a:moveTo>
                    <a:lnTo>
                      <a:pt x="34" y="110"/>
                    </a:lnTo>
                    <a:lnTo>
                      <a:pt x="24" y="118"/>
                    </a:lnTo>
                    <a:lnTo>
                      <a:pt x="24" y="118"/>
                    </a:lnTo>
                    <a:lnTo>
                      <a:pt x="22" y="118"/>
                    </a:lnTo>
                    <a:lnTo>
                      <a:pt x="22" y="118"/>
                    </a:lnTo>
                    <a:lnTo>
                      <a:pt x="24" y="126"/>
                    </a:lnTo>
                    <a:lnTo>
                      <a:pt x="24" y="126"/>
                    </a:lnTo>
                    <a:lnTo>
                      <a:pt x="24" y="138"/>
                    </a:lnTo>
                    <a:lnTo>
                      <a:pt x="28" y="148"/>
                    </a:lnTo>
                    <a:lnTo>
                      <a:pt x="28" y="148"/>
                    </a:lnTo>
                    <a:lnTo>
                      <a:pt x="30" y="150"/>
                    </a:lnTo>
                    <a:lnTo>
                      <a:pt x="32" y="152"/>
                    </a:lnTo>
                    <a:lnTo>
                      <a:pt x="32" y="152"/>
                    </a:lnTo>
                    <a:lnTo>
                      <a:pt x="32" y="152"/>
                    </a:lnTo>
                    <a:lnTo>
                      <a:pt x="36" y="152"/>
                    </a:lnTo>
                    <a:lnTo>
                      <a:pt x="36" y="152"/>
                    </a:lnTo>
                    <a:lnTo>
                      <a:pt x="40" y="148"/>
                    </a:lnTo>
                    <a:lnTo>
                      <a:pt x="40" y="148"/>
                    </a:lnTo>
                    <a:lnTo>
                      <a:pt x="40" y="148"/>
                    </a:lnTo>
                    <a:lnTo>
                      <a:pt x="44" y="122"/>
                    </a:lnTo>
                    <a:lnTo>
                      <a:pt x="44" y="122"/>
                    </a:lnTo>
                    <a:lnTo>
                      <a:pt x="40" y="118"/>
                    </a:lnTo>
                    <a:lnTo>
                      <a:pt x="40" y="118"/>
                    </a:lnTo>
                    <a:lnTo>
                      <a:pt x="40" y="114"/>
                    </a:lnTo>
                    <a:lnTo>
                      <a:pt x="38" y="112"/>
                    </a:lnTo>
                    <a:lnTo>
                      <a:pt x="38" y="112"/>
                    </a:lnTo>
                    <a:lnTo>
                      <a:pt x="34" y="110"/>
                    </a:lnTo>
                    <a:lnTo>
                      <a:pt x="34" y="11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14" name="Freeform 9"/>
              <p:cNvSpPr>
                <a:spLocks noChangeAspect="1" noEditPoints="1"/>
              </p:cNvSpPr>
              <p:nvPr/>
            </p:nvSpPr>
            <p:spPr bwMode="gray">
              <a:xfrm>
                <a:off x="2781" y="2122"/>
                <a:ext cx="336" cy="298"/>
              </a:xfrm>
              <a:custGeom>
                <a:avLst/>
                <a:gdLst>
                  <a:gd name="T0" fmla="*/ 301 w 340"/>
                  <a:gd name="T1" fmla="*/ 46 h 328"/>
                  <a:gd name="T2" fmla="*/ 294 w 340"/>
                  <a:gd name="T3" fmla="*/ 51 h 328"/>
                  <a:gd name="T4" fmla="*/ 282 w 340"/>
                  <a:gd name="T5" fmla="*/ 57 h 328"/>
                  <a:gd name="T6" fmla="*/ 274 w 340"/>
                  <a:gd name="T7" fmla="*/ 63 h 328"/>
                  <a:gd name="T8" fmla="*/ 268 w 340"/>
                  <a:gd name="T9" fmla="*/ 72 h 328"/>
                  <a:gd name="T10" fmla="*/ 258 w 340"/>
                  <a:gd name="T11" fmla="*/ 85 h 328"/>
                  <a:gd name="T12" fmla="*/ 259 w 340"/>
                  <a:gd name="T13" fmla="*/ 94 h 328"/>
                  <a:gd name="T14" fmla="*/ 264 w 340"/>
                  <a:gd name="T15" fmla="*/ 100 h 328"/>
                  <a:gd name="T16" fmla="*/ 249 w 340"/>
                  <a:gd name="T17" fmla="*/ 117 h 328"/>
                  <a:gd name="T18" fmla="*/ 245 w 340"/>
                  <a:gd name="T19" fmla="*/ 126 h 328"/>
                  <a:gd name="T20" fmla="*/ 226 w 340"/>
                  <a:gd name="T21" fmla="*/ 140 h 328"/>
                  <a:gd name="T22" fmla="*/ 215 w 340"/>
                  <a:gd name="T23" fmla="*/ 146 h 328"/>
                  <a:gd name="T24" fmla="*/ 193 w 340"/>
                  <a:gd name="T25" fmla="*/ 147 h 328"/>
                  <a:gd name="T26" fmla="*/ 178 w 340"/>
                  <a:gd name="T27" fmla="*/ 156 h 328"/>
                  <a:gd name="T28" fmla="*/ 168 w 340"/>
                  <a:gd name="T29" fmla="*/ 150 h 328"/>
                  <a:gd name="T30" fmla="*/ 153 w 340"/>
                  <a:gd name="T31" fmla="*/ 133 h 328"/>
                  <a:gd name="T32" fmla="*/ 150 w 340"/>
                  <a:gd name="T33" fmla="*/ 122 h 328"/>
                  <a:gd name="T34" fmla="*/ 153 w 340"/>
                  <a:gd name="T35" fmla="*/ 108 h 328"/>
                  <a:gd name="T36" fmla="*/ 153 w 340"/>
                  <a:gd name="T37" fmla="*/ 93 h 328"/>
                  <a:gd name="T38" fmla="*/ 153 w 340"/>
                  <a:gd name="T39" fmla="*/ 79 h 328"/>
                  <a:gd name="T40" fmla="*/ 155 w 340"/>
                  <a:gd name="T41" fmla="*/ 63 h 328"/>
                  <a:gd name="T42" fmla="*/ 159 w 340"/>
                  <a:gd name="T43" fmla="*/ 48 h 328"/>
                  <a:gd name="T44" fmla="*/ 156 w 340"/>
                  <a:gd name="T45" fmla="*/ 40 h 328"/>
                  <a:gd name="T46" fmla="*/ 141 w 340"/>
                  <a:gd name="T47" fmla="*/ 40 h 328"/>
                  <a:gd name="T48" fmla="*/ 136 w 340"/>
                  <a:gd name="T49" fmla="*/ 36 h 328"/>
                  <a:gd name="T50" fmla="*/ 125 w 340"/>
                  <a:gd name="T51" fmla="*/ 37 h 328"/>
                  <a:gd name="T52" fmla="*/ 127 w 340"/>
                  <a:gd name="T53" fmla="*/ 30 h 328"/>
                  <a:gd name="T54" fmla="*/ 125 w 340"/>
                  <a:gd name="T55" fmla="*/ 21 h 328"/>
                  <a:gd name="T56" fmla="*/ 121 w 340"/>
                  <a:gd name="T57" fmla="*/ 13 h 328"/>
                  <a:gd name="T58" fmla="*/ 136 w 340"/>
                  <a:gd name="T59" fmla="*/ 8 h 328"/>
                  <a:gd name="T60" fmla="*/ 150 w 340"/>
                  <a:gd name="T61" fmla="*/ 0 h 328"/>
                  <a:gd name="T62" fmla="*/ 160 w 340"/>
                  <a:gd name="T63" fmla="*/ 4 h 328"/>
                  <a:gd name="T64" fmla="*/ 190 w 340"/>
                  <a:gd name="T65" fmla="*/ 6 h 328"/>
                  <a:gd name="T66" fmla="*/ 220 w 340"/>
                  <a:gd name="T67" fmla="*/ 7 h 328"/>
                  <a:gd name="T68" fmla="*/ 234 w 340"/>
                  <a:gd name="T69" fmla="*/ 10 h 328"/>
                  <a:gd name="T70" fmla="*/ 240 w 340"/>
                  <a:gd name="T71" fmla="*/ 19 h 328"/>
                  <a:gd name="T72" fmla="*/ 253 w 340"/>
                  <a:gd name="T73" fmla="*/ 22 h 328"/>
                  <a:gd name="T74" fmla="*/ 263 w 340"/>
                  <a:gd name="T75" fmla="*/ 26 h 328"/>
                  <a:gd name="T76" fmla="*/ 280 w 340"/>
                  <a:gd name="T77" fmla="*/ 28 h 328"/>
                  <a:gd name="T78" fmla="*/ 299 w 340"/>
                  <a:gd name="T79" fmla="*/ 30 h 328"/>
                  <a:gd name="T80" fmla="*/ 307 w 340"/>
                  <a:gd name="T81" fmla="*/ 26 h 328"/>
                  <a:gd name="T82" fmla="*/ 25 w 340"/>
                  <a:gd name="T83" fmla="*/ 328 h 328"/>
                  <a:gd name="T84" fmla="*/ 33 w 340"/>
                  <a:gd name="T85" fmla="*/ 324 h 328"/>
                  <a:gd name="T86" fmla="*/ 9 w 340"/>
                  <a:gd name="T87" fmla="*/ 318 h 328"/>
                  <a:gd name="T88" fmla="*/ 11 w 340"/>
                  <a:gd name="T89" fmla="*/ 324 h 328"/>
                  <a:gd name="T90" fmla="*/ 15 w 340"/>
                  <a:gd name="T91" fmla="*/ 316 h 328"/>
                  <a:gd name="T92" fmla="*/ 48 w 340"/>
                  <a:gd name="T93" fmla="*/ 321 h 328"/>
                  <a:gd name="T94" fmla="*/ 54 w 340"/>
                  <a:gd name="T95" fmla="*/ 314 h 328"/>
                  <a:gd name="T96" fmla="*/ 1 w 340"/>
                  <a:gd name="T97" fmla="*/ 314 h 328"/>
                  <a:gd name="T98" fmla="*/ 59 w 340"/>
                  <a:gd name="T99" fmla="*/ 309 h 328"/>
                  <a:gd name="T100" fmla="*/ 57 w 340"/>
                  <a:gd name="T101" fmla="*/ 307 h 328"/>
                  <a:gd name="T102" fmla="*/ 280 w 340"/>
                  <a:gd name="T103" fmla="*/ 97 h 328"/>
                  <a:gd name="T104" fmla="*/ 285 w 340"/>
                  <a:gd name="T105" fmla="*/ 92 h 328"/>
                  <a:gd name="T106" fmla="*/ 333 w 340"/>
                  <a:gd name="T107" fmla="*/ 82 h 328"/>
                  <a:gd name="T108" fmla="*/ 339 w 340"/>
                  <a:gd name="T109" fmla="*/ 79 h 328"/>
                  <a:gd name="T110" fmla="*/ 311 w 340"/>
                  <a:gd name="T111" fmla="*/ 79 h 328"/>
                  <a:gd name="T112" fmla="*/ 307 w 340"/>
                  <a:gd name="T113" fmla="*/ 91 h 328"/>
                  <a:gd name="T114" fmla="*/ 315 w 340"/>
                  <a:gd name="T115" fmla="*/ 9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28">
                    <a:moveTo>
                      <a:pt x="307" y="26"/>
                    </a:moveTo>
                    <a:lnTo>
                      <a:pt x="307" y="26"/>
                    </a:lnTo>
                    <a:lnTo>
                      <a:pt x="310" y="38"/>
                    </a:lnTo>
                    <a:lnTo>
                      <a:pt x="310" y="38"/>
                    </a:lnTo>
                    <a:lnTo>
                      <a:pt x="306" y="43"/>
                    </a:lnTo>
                    <a:lnTo>
                      <a:pt x="301" y="46"/>
                    </a:lnTo>
                    <a:lnTo>
                      <a:pt x="301" y="46"/>
                    </a:lnTo>
                    <a:lnTo>
                      <a:pt x="298" y="46"/>
                    </a:lnTo>
                    <a:lnTo>
                      <a:pt x="295" y="48"/>
                    </a:lnTo>
                    <a:lnTo>
                      <a:pt x="295" y="48"/>
                    </a:lnTo>
                    <a:lnTo>
                      <a:pt x="294" y="49"/>
                    </a:lnTo>
                    <a:lnTo>
                      <a:pt x="294" y="51"/>
                    </a:lnTo>
                    <a:lnTo>
                      <a:pt x="294" y="51"/>
                    </a:lnTo>
                    <a:lnTo>
                      <a:pt x="291" y="51"/>
                    </a:lnTo>
                    <a:lnTo>
                      <a:pt x="287" y="52"/>
                    </a:lnTo>
                    <a:lnTo>
                      <a:pt x="287" y="52"/>
                    </a:lnTo>
                    <a:lnTo>
                      <a:pt x="285" y="55"/>
                    </a:lnTo>
                    <a:lnTo>
                      <a:pt x="282" y="57"/>
                    </a:lnTo>
                    <a:lnTo>
                      <a:pt x="280" y="61"/>
                    </a:lnTo>
                    <a:lnTo>
                      <a:pt x="277" y="62"/>
                    </a:lnTo>
                    <a:lnTo>
                      <a:pt x="277" y="62"/>
                    </a:lnTo>
                    <a:lnTo>
                      <a:pt x="275" y="63"/>
                    </a:lnTo>
                    <a:lnTo>
                      <a:pt x="274" y="63"/>
                    </a:lnTo>
                    <a:lnTo>
                      <a:pt x="274" y="63"/>
                    </a:lnTo>
                    <a:lnTo>
                      <a:pt x="273" y="67"/>
                    </a:lnTo>
                    <a:lnTo>
                      <a:pt x="273" y="69"/>
                    </a:lnTo>
                    <a:lnTo>
                      <a:pt x="273" y="69"/>
                    </a:lnTo>
                    <a:lnTo>
                      <a:pt x="270" y="70"/>
                    </a:lnTo>
                    <a:lnTo>
                      <a:pt x="268" y="72"/>
                    </a:lnTo>
                    <a:lnTo>
                      <a:pt x="268" y="72"/>
                    </a:lnTo>
                    <a:lnTo>
                      <a:pt x="267" y="74"/>
                    </a:lnTo>
                    <a:lnTo>
                      <a:pt x="265" y="76"/>
                    </a:lnTo>
                    <a:lnTo>
                      <a:pt x="265" y="79"/>
                    </a:lnTo>
                    <a:lnTo>
                      <a:pt x="264" y="81"/>
                    </a:lnTo>
                    <a:lnTo>
                      <a:pt x="264" y="81"/>
                    </a:lnTo>
                    <a:lnTo>
                      <a:pt x="258" y="85"/>
                    </a:lnTo>
                    <a:lnTo>
                      <a:pt x="257" y="86"/>
                    </a:lnTo>
                    <a:lnTo>
                      <a:pt x="257" y="88"/>
                    </a:lnTo>
                    <a:lnTo>
                      <a:pt x="257" y="90"/>
                    </a:lnTo>
                    <a:lnTo>
                      <a:pt x="259" y="91"/>
                    </a:lnTo>
                    <a:lnTo>
                      <a:pt x="259" y="91"/>
                    </a:lnTo>
                    <a:lnTo>
                      <a:pt x="259" y="94"/>
                    </a:lnTo>
                    <a:lnTo>
                      <a:pt x="259" y="94"/>
                    </a:lnTo>
                    <a:lnTo>
                      <a:pt x="264" y="97"/>
                    </a:lnTo>
                    <a:lnTo>
                      <a:pt x="264" y="97"/>
                    </a:lnTo>
                    <a:lnTo>
                      <a:pt x="264" y="99"/>
                    </a:lnTo>
                    <a:lnTo>
                      <a:pt x="264" y="100"/>
                    </a:lnTo>
                    <a:lnTo>
                      <a:pt x="264" y="100"/>
                    </a:lnTo>
                    <a:lnTo>
                      <a:pt x="258" y="106"/>
                    </a:lnTo>
                    <a:lnTo>
                      <a:pt x="253" y="112"/>
                    </a:lnTo>
                    <a:lnTo>
                      <a:pt x="253" y="112"/>
                    </a:lnTo>
                    <a:lnTo>
                      <a:pt x="249" y="116"/>
                    </a:lnTo>
                    <a:lnTo>
                      <a:pt x="249" y="116"/>
                    </a:lnTo>
                    <a:lnTo>
                      <a:pt x="249" y="117"/>
                    </a:lnTo>
                    <a:lnTo>
                      <a:pt x="249" y="120"/>
                    </a:lnTo>
                    <a:lnTo>
                      <a:pt x="249" y="122"/>
                    </a:lnTo>
                    <a:lnTo>
                      <a:pt x="249" y="124"/>
                    </a:lnTo>
                    <a:lnTo>
                      <a:pt x="249" y="124"/>
                    </a:lnTo>
                    <a:lnTo>
                      <a:pt x="246" y="126"/>
                    </a:lnTo>
                    <a:lnTo>
                      <a:pt x="245" y="126"/>
                    </a:lnTo>
                    <a:lnTo>
                      <a:pt x="240" y="127"/>
                    </a:lnTo>
                    <a:lnTo>
                      <a:pt x="240" y="127"/>
                    </a:lnTo>
                    <a:lnTo>
                      <a:pt x="233" y="132"/>
                    </a:lnTo>
                    <a:lnTo>
                      <a:pt x="227" y="138"/>
                    </a:lnTo>
                    <a:lnTo>
                      <a:pt x="227" y="138"/>
                    </a:lnTo>
                    <a:lnTo>
                      <a:pt x="226" y="140"/>
                    </a:lnTo>
                    <a:lnTo>
                      <a:pt x="226" y="142"/>
                    </a:lnTo>
                    <a:lnTo>
                      <a:pt x="225" y="145"/>
                    </a:lnTo>
                    <a:lnTo>
                      <a:pt x="222" y="146"/>
                    </a:lnTo>
                    <a:lnTo>
                      <a:pt x="222" y="146"/>
                    </a:lnTo>
                    <a:lnTo>
                      <a:pt x="219" y="147"/>
                    </a:lnTo>
                    <a:lnTo>
                      <a:pt x="215" y="146"/>
                    </a:lnTo>
                    <a:lnTo>
                      <a:pt x="213" y="148"/>
                    </a:lnTo>
                    <a:lnTo>
                      <a:pt x="213" y="148"/>
                    </a:lnTo>
                    <a:lnTo>
                      <a:pt x="204" y="147"/>
                    </a:lnTo>
                    <a:lnTo>
                      <a:pt x="195" y="145"/>
                    </a:lnTo>
                    <a:lnTo>
                      <a:pt x="195" y="145"/>
                    </a:lnTo>
                    <a:lnTo>
                      <a:pt x="193" y="147"/>
                    </a:lnTo>
                    <a:lnTo>
                      <a:pt x="192" y="150"/>
                    </a:lnTo>
                    <a:lnTo>
                      <a:pt x="192" y="150"/>
                    </a:lnTo>
                    <a:lnTo>
                      <a:pt x="190" y="151"/>
                    </a:lnTo>
                    <a:lnTo>
                      <a:pt x="186" y="151"/>
                    </a:lnTo>
                    <a:lnTo>
                      <a:pt x="186" y="151"/>
                    </a:lnTo>
                    <a:lnTo>
                      <a:pt x="178" y="156"/>
                    </a:lnTo>
                    <a:lnTo>
                      <a:pt x="178" y="157"/>
                    </a:lnTo>
                    <a:lnTo>
                      <a:pt x="178" y="157"/>
                    </a:lnTo>
                    <a:lnTo>
                      <a:pt x="175" y="157"/>
                    </a:lnTo>
                    <a:lnTo>
                      <a:pt x="172" y="156"/>
                    </a:lnTo>
                    <a:lnTo>
                      <a:pt x="172" y="156"/>
                    </a:lnTo>
                    <a:lnTo>
                      <a:pt x="168" y="150"/>
                    </a:lnTo>
                    <a:lnTo>
                      <a:pt x="165" y="144"/>
                    </a:lnTo>
                    <a:lnTo>
                      <a:pt x="159" y="138"/>
                    </a:lnTo>
                    <a:lnTo>
                      <a:pt x="156" y="136"/>
                    </a:lnTo>
                    <a:lnTo>
                      <a:pt x="153" y="136"/>
                    </a:lnTo>
                    <a:lnTo>
                      <a:pt x="153" y="136"/>
                    </a:lnTo>
                    <a:lnTo>
                      <a:pt x="153" y="133"/>
                    </a:lnTo>
                    <a:lnTo>
                      <a:pt x="155" y="127"/>
                    </a:lnTo>
                    <a:lnTo>
                      <a:pt x="155" y="127"/>
                    </a:lnTo>
                    <a:lnTo>
                      <a:pt x="155" y="124"/>
                    </a:lnTo>
                    <a:lnTo>
                      <a:pt x="154" y="124"/>
                    </a:lnTo>
                    <a:lnTo>
                      <a:pt x="153" y="123"/>
                    </a:lnTo>
                    <a:lnTo>
                      <a:pt x="150" y="122"/>
                    </a:lnTo>
                    <a:lnTo>
                      <a:pt x="150" y="122"/>
                    </a:lnTo>
                    <a:lnTo>
                      <a:pt x="149" y="118"/>
                    </a:lnTo>
                    <a:lnTo>
                      <a:pt x="149" y="117"/>
                    </a:lnTo>
                    <a:lnTo>
                      <a:pt x="151" y="111"/>
                    </a:lnTo>
                    <a:lnTo>
                      <a:pt x="151" y="111"/>
                    </a:lnTo>
                    <a:lnTo>
                      <a:pt x="153" y="108"/>
                    </a:lnTo>
                    <a:lnTo>
                      <a:pt x="151" y="105"/>
                    </a:lnTo>
                    <a:lnTo>
                      <a:pt x="151" y="105"/>
                    </a:lnTo>
                    <a:lnTo>
                      <a:pt x="148" y="100"/>
                    </a:lnTo>
                    <a:lnTo>
                      <a:pt x="149" y="98"/>
                    </a:lnTo>
                    <a:lnTo>
                      <a:pt x="150" y="96"/>
                    </a:lnTo>
                    <a:lnTo>
                      <a:pt x="153" y="93"/>
                    </a:lnTo>
                    <a:lnTo>
                      <a:pt x="153" y="93"/>
                    </a:lnTo>
                    <a:lnTo>
                      <a:pt x="154" y="91"/>
                    </a:lnTo>
                    <a:lnTo>
                      <a:pt x="154" y="88"/>
                    </a:lnTo>
                    <a:lnTo>
                      <a:pt x="153" y="82"/>
                    </a:lnTo>
                    <a:lnTo>
                      <a:pt x="153" y="82"/>
                    </a:lnTo>
                    <a:lnTo>
                      <a:pt x="153" y="79"/>
                    </a:lnTo>
                    <a:lnTo>
                      <a:pt x="153" y="78"/>
                    </a:lnTo>
                    <a:lnTo>
                      <a:pt x="156" y="74"/>
                    </a:lnTo>
                    <a:lnTo>
                      <a:pt x="156" y="74"/>
                    </a:lnTo>
                    <a:lnTo>
                      <a:pt x="157" y="72"/>
                    </a:lnTo>
                    <a:lnTo>
                      <a:pt x="157" y="68"/>
                    </a:lnTo>
                    <a:lnTo>
                      <a:pt x="155" y="63"/>
                    </a:lnTo>
                    <a:lnTo>
                      <a:pt x="153" y="58"/>
                    </a:lnTo>
                    <a:lnTo>
                      <a:pt x="153" y="58"/>
                    </a:lnTo>
                    <a:lnTo>
                      <a:pt x="151" y="56"/>
                    </a:lnTo>
                    <a:lnTo>
                      <a:pt x="153" y="54"/>
                    </a:lnTo>
                    <a:lnTo>
                      <a:pt x="155" y="51"/>
                    </a:lnTo>
                    <a:lnTo>
                      <a:pt x="159" y="48"/>
                    </a:lnTo>
                    <a:lnTo>
                      <a:pt x="159" y="48"/>
                    </a:lnTo>
                    <a:lnTo>
                      <a:pt x="160" y="44"/>
                    </a:lnTo>
                    <a:lnTo>
                      <a:pt x="160" y="43"/>
                    </a:lnTo>
                    <a:lnTo>
                      <a:pt x="157" y="42"/>
                    </a:lnTo>
                    <a:lnTo>
                      <a:pt x="157" y="42"/>
                    </a:lnTo>
                    <a:lnTo>
                      <a:pt x="156" y="40"/>
                    </a:lnTo>
                    <a:lnTo>
                      <a:pt x="155" y="40"/>
                    </a:lnTo>
                    <a:lnTo>
                      <a:pt x="155" y="39"/>
                    </a:lnTo>
                    <a:lnTo>
                      <a:pt x="153" y="39"/>
                    </a:lnTo>
                    <a:lnTo>
                      <a:pt x="153" y="39"/>
                    </a:lnTo>
                    <a:lnTo>
                      <a:pt x="147" y="39"/>
                    </a:lnTo>
                    <a:lnTo>
                      <a:pt x="141" y="40"/>
                    </a:lnTo>
                    <a:lnTo>
                      <a:pt x="141" y="40"/>
                    </a:lnTo>
                    <a:lnTo>
                      <a:pt x="137" y="40"/>
                    </a:lnTo>
                    <a:lnTo>
                      <a:pt x="137" y="39"/>
                    </a:lnTo>
                    <a:lnTo>
                      <a:pt x="137" y="37"/>
                    </a:lnTo>
                    <a:lnTo>
                      <a:pt x="137" y="37"/>
                    </a:lnTo>
                    <a:lnTo>
                      <a:pt x="136" y="36"/>
                    </a:lnTo>
                    <a:lnTo>
                      <a:pt x="135" y="36"/>
                    </a:lnTo>
                    <a:lnTo>
                      <a:pt x="132" y="37"/>
                    </a:lnTo>
                    <a:lnTo>
                      <a:pt x="129" y="39"/>
                    </a:lnTo>
                    <a:lnTo>
                      <a:pt x="129" y="39"/>
                    </a:lnTo>
                    <a:lnTo>
                      <a:pt x="126" y="38"/>
                    </a:lnTo>
                    <a:lnTo>
                      <a:pt x="125" y="37"/>
                    </a:lnTo>
                    <a:lnTo>
                      <a:pt x="126" y="36"/>
                    </a:lnTo>
                    <a:lnTo>
                      <a:pt x="126" y="36"/>
                    </a:lnTo>
                    <a:lnTo>
                      <a:pt x="131" y="30"/>
                    </a:lnTo>
                    <a:lnTo>
                      <a:pt x="131" y="30"/>
                    </a:lnTo>
                    <a:lnTo>
                      <a:pt x="129" y="30"/>
                    </a:lnTo>
                    <a:lnTo>
                      <a:pt x="127" y="30"/>
                    </a:lnTo>
                    <a:lnTo>
                      <a:pt x="127" y="30"/>
                    </a:lnTo>
                    <a:lnTo>
                      <a:pt x="126" y="25"/>
                    </a:lnTo>
                    <a:lnTo>
                      <a:pt x="124" y="24"/>
                    </a:lnTo>
                    <a:lnTo>
                      <a:pt x="124" y="24"/>
                    </a:lnTo>
                    <a:lnTo>
                      <a:pt x="124" y="22"/>
                    </a:lnTo>
                    <a:lnTo>
                      <a:pt x="125" y="21"/>
                    </a:lnTo>
                    <a:lnTo>
                      <a:pt x="125" y="20"/>
                    </a:lnTo>
                    <a:lnTo>
                      <a:pt x="120" y="16"/>
                    </a:lnTo>
                    <a:lnTo>
                      <a:pt x="120" y="16"/>
                    </a:lnTo>
                    <a:lnTo>
                      <a:pt x="120" y="15"/>
                    </a:lnTo>
                    <a:lnTo>
                      <a:pt x="120" y="14"/>
                    </a:lnTo>
                    <a:lnTo>
                      <a:pt x="121" y="13"/>
                    </a:lnTo>
                    <a:lnTo>
                      <a:pt x="121" y="12"/>
                    </a:lnTo>
                    <a:lnTo>
                      <a:pt x="121" y="12"/>
                    </a:lnTo>
                    <a:lnTo>
                      <a:pt x="129" y="7"/>
                    </a:lnTo>
                    <a:lnTo>
                      <a:pt x="129" y="7"/>
                    </a:lnTo>
                    <a:lnTo>
                      <a:pt x="132" y="8"/>
                    </a:lnTo>
                    <a:lnTo>
                      <a:pt x="136" y="8"/>
                    </a:lnTo>
                    <a:lnTo>
                      <a:pt x="138" y="7"/>
                    </a:lnTo>
                    <a:lnTo>
                      <a:pt x="138" y="7"/>
                    </a:lnTo>
                    <a:lnTo>
                      <a:pt x="138" y="3"/>
                    </a:lnTo>
                    <a:lnTo>
                      <a:pt x="138" y="3"/>
                    </a:lnTo>
                    <a:lnTo>
                      <a:pt x="144" y="1"/>
                    </a:lnTo>
                    <a:lnTo>
                      <a:pt x="150" y="0"/>
                    </a:lnTo>
                    <a:lnTo>
                      <a:pt x="150" y="0"/>
                    </a:lnTo>
                    <a:lnTo>
                      <a:pt x="154" y="0"/>
                    </a:lnTo>
                    <a:lnTo>
                      <a:pt x="156" y="2"/>
                    </a:lnTo>
                    <a:lnTo>
                      <a:pt x="157" y="3"/>
                    </a:lnTo>
                    <a:lnTo>
                      <a:pt x="160" y="4"/>
                    </a:lnTo>
                    <a:lnTo>
                      <a:pt x="160" y="4"/>
                    </a:lnTo>
                    <a:lnTo>
                      <a:pt x="166" y="4"/>
                    </a:lnTo>
                    <a:lnTo>
                      <a:pt x="173" y="2"/>
                    </a:lnTo>
                    <a:lnTo>
                      <a:pt x="173" y="2"/>
                    </a:lnTo>
                    <a:lnTo>
                      <a:pt x="180" y="3"/>
                    </a:lnTo>
                    <a:lnTo>
                      <a:pt x="185" y="4"/>
                    </a:lnTo>
                    <a:lnTo>
                      <a:pt x="190" y="6"/>
                    </a:lnTo>
                    <a:lnTo>
                      <a:pt x="195" y="6"/>
                    </a:lnTo>
                    <a:lnTo>
                      <a:pt x="195" y="6"/>
                    </a:lnTo>
                    <a:lnTo>
                      <a:pt x="203" y="6"/>
                    </a:lnTo>
                    <a:lnTo>
                      <a:pt x="211" y="4"/>
                    </a:lnTo>
                    <a:lnTo>
                      <a:pt x="211" y="4"/>
                    </a:lnTo>
                    <a:lnTo>
                      <a:pt x="220" y="7"/>
                    </a:lnTo>
                    <a:lnTo>
                      <a:pt x="220" y="7"/>
                    </a:lnTo>
                    <a:lnTo>
                      <a:pt x="222" y="10"/>
                    </a:lnTo>
                    <a:lnTo>
                      <a:pt x="222" y="10"/>
                    </a:lnTo>
                    <a:lnTo>
                      <a:pt x="228" y="12"/>
                    </a:lnTo>
                    <a:lnTo>
                      <a:pt x="234" y="10"/>
                    </a:lnTo>
                    <a:lnTo>
                      <a:pt x="234" y="10"/>
                    </a:lnTo>
                    <a:lnTo>
                      <a:pt x="237" y="12"/>
                    </a:lnTo>
                    <a:lnTo>
                      <a:pt x="239" y="14"/>
                    </a:lnTo>
                    <a:lnTo>
                      <a:pt x="239" y="16"/>
                    </a:lnTo>
                    <a:lnTo>
                      <a:pt x="239" y="16"/>
                    </a:lnTo>
                    <a:lnTo>
                      <a:pt x="239" y="19"/>
                    </a:lnTo>
                    <a:lnTo>
                      <a:pt x="240" y="19"/>
                    </a:lnTo>
                    <a:lnTo>
                      <a:pt x="246" y="19"/>
                    </a:lnTo>
                    <a:lnTo>
                      <a:pt x="246" y="19"/>
                    </a:lnTo>
                    <a:lnTo>
                      <a:pt x="249" y="20"/>
                    </a:lnTo>
                    <a:lnTo>
                      <a:pt x="250" y="21"/>
                    </a:lnTo>
                    <a:lnTo>
                      <a:pt x="251" y="22"/>
                    </a:lnTo>
                    <a:lnTo>
                      <a:pt x="253" y="22"/>
                    </a:lnTo>
                    <a:lnTo>
                      <a:pt x="253" y="22"/>
                    </a:lnTo>
                    <a:lnTo>
                      <a:pt x="257" y="22"/>
                    </a:lnTo>
                    <a:lnTo>
                      <a:pt x="259" y="25"/>
                    </a:lnTo>
                    <a:lnTo>
                      <a:pt x="261" y="26"/>
                    </a:lnTo>
                    <a:lnTo>
                      <a:pt x="263" y="26"/>
                    </a:lnTo>
                    <a:lnTo>
                      <a:pt x="263" y="26"/>
                    </a:lnTo>
                    <a:lnTo>
                      <a:pt x="265" y="26"/>
                    </a:lnTo>
                    <a:lnTo>
                      <a:pt x="268" y="25"/>
                    </a:lnTo>
                    <a:lnTo>
                      <a:pt x="269" y="25"/>
                    </a:lnTo>
                    <a:lnTo>
                      <a:pt x="273" y="26"/>
                    </a:lnTo>
                    <a:lnTo>
                      <a:pt x="273" y="26"/>
                    </a:lnTo>
                    <a:lnTo>
                      <a:pt x="280" y="28"/>
                    </a:lnTo>
                    <a:lnTo>
                      <a:pt x="283" y="30"/>
                    </a:lnTo>
                    <a:lnTo>
                      <a:pt x="286" y="32"/>
                    </a:lnTo>
                    <a:lnTo>
                      <a:pt x="289" y="31"/>
                    </a:lnTo>
                    <a:lnTo>
                      <a:pt x="289" y="31"/>
                    </a:lnTo>
                    <a:lnTo>
                      <a:pt x="294" y="31"/>
                    </a:lnTo>
                    <a:lnTo>
                      <a:pt x="299" y="30"/>
                    </a:lnTo>
                    <a:lnTo>
                      <a:pt x="299" y="30"/>
                    </a:lnTo>
                    <a:lnTo>
                      <a:pt x="301" y="30"/>
                    </a:lnTo>
                    <a:lnTo>
                      <a:pt x="303" y="28"/>
                    </a:lnTo>
                    <a:lnTo>
                      <a:pt x="304" y="26"/>
                    </a:lnTo>
                    <a:lnTo>
                      <a:pt x="307" y="26"/>
                    </a:lnTo>
                    <a:lnTo>
                      <a:pt x="307" y="26"/>
                    </a:lnTo>
                    <a:close/>
                    <a:moveTo>
                      <a:pt x="25" y="321"/>
                    </a:moveTo>
                    <a:lnTo>
                      <a:pt x="25" y="321"/>
                    </a:lnTo>
                    <a:lnTo>
                      <a:pt x="27" y="322"/>
                    </a:lnTo>
                    <a:lnTo>
                      <a:pt x="25" y="324"/>
                    </a:lnTo>
                    <a:lnTo>
                      <a:pt x="24" y="325"/>
                    </a:lnTo>
                    <a:lnTo>
                      <a:pt x="25" y="328"/>
                    </a:lnTo>
                    <a:lnTo>
                      <a:pt x="25" y="328"/>
                    </a:lnTo>
                    <a:lnTo>
                      <a:pt x="30" y="328"/>
                    </a:lnTo>
                    <a:lnTo>
                      <a:pt x="30" y="328"/>
                    </a:lnTo>
                    <a:lnTo>
                      <a:pt x="30" y="325"/>
                    </a:lnTo>
                    <a:lnTo>
                      <a:pt x="30" y="325"/>
                    </a:lnTo>
                    <a:lnTo>
                      <a:pt x="33" y="324"/>
                    </a:lnTo>
                    <a:lnTo>
                      <a:pt x="30" y="322"/>
                    </a:lnTo>
                    <a:lnTo>
                      <a:pt x="25" y="321"/>
                    </a:lnTo>
                    <a:lnTo>
                      <a:pt x="25" y="321"/>
                    </a:lnTo>
                    <a:close/>
                    <a:moveTo>
                      <a:pt x="15" y="316"/>
                    </a:moveTo>
                    <a:lnTo>
                      <a:pt x="15" y="316"/>
                    </a:lnTo>
                    <a:lnTo>
                      <a:pt x="9" y="318"/>
                    </a:lnTo>
                    <a:lnTo>
                      <a:pt x="9" y="318"/>
                    </a:lnTo>
                    <a:lnTo>
                      <a:pt x="9" y="322"/>
                    </a:lnTo>
                    <a:lnTo>
                      <a:pt x="10" y="324"/>
                    </a:lnTo>
                    <a:lnTo>
                      <a:pt x="11" y="324"/>
                    </a:lnTo>
                    <a:lnTo>
                      <a:pt x="11" y="324"/>
                    </a:lnTo>
                    <a:lnTo>
                      <a:pt x="11" y="324"/>
                    </a:lnTo>
                    <a:lnTo>
                      <a:pt x="12" y="322"/>
                    </a:lnTo>
                    <a:lnTo>
                      <a:pt x="13" y="319"/>
                    </a:lnTo>
                    <a:lnTo>
                      <a:pt x="13" y="319"/>
                    </a:lnTo>
                    <a:lnTo>
                      <a:pt x="17" y="316"/>
                    </a:lnTo>
                    <a:lnTo>
                      <a:pt x="17" y="315"/>
                    </a:lnTo>
                    <a:lnTo>
                      <a:pt x="15" y="316"/>
                    </a:lnTo>
                    <a:lnTo>
                      <a:pt x="15" y="316"/>
                    </a:lnTo>
                    <a:close/>
                    <a:moveTo>
                      <a:pt x="51" y="314"/>
                    </a:moveTo>
                    <a:lnTo>
                      <a:pt x="51" y="314"/>
                    </a:lnTo>
                    <a:lnTo>
                      <a:pt x="51" y="316"/>
                    </a:lnTo>
                    <a:lnTo>
                      <a:pt x="51" y="319"/>
                    </a:lnTo>
                    <a:lnTo>
                      <a:pt x="48" y="321"/>
                    </a:lnTo>
                    <a:lnTo>
                      <a:pt x="48" y="321"/>
                    </a:lnTo>
                    <a:lnTo>
                      <a:pt x="47" y="322"/>
                    </a:lnTo>
                    <a:lnTo>
                      <a:pt x="48" y="322"/>
                    </a:lnTo>
                    <a:lnTo>
                      <a:pt x="51" y="324"/>
                    </a:lnTo>
                    <a:lnTo>
                      <a:pt x="51" y="324"/>
                    </a:lnTo>
                    <a:lnTo>
                      <a:pt x="54" y="314"/>
                    </a:lnTo>
                    <a:lnTo>
                      <a:pt x="54" y="314"/>
                    </a:lnTo>
                    <a:lnTo>
                      <a:pt x="51" y="314"/>
                    </a:lnTo>
                    <a:lnTo>
                      <a:pt x="51" y="314"/>
                    </a:lnTo>
                    <a:close/>
                    <a:moveTo>
                      <a:pt x="0" y="312"/>
                    </a:moveTo>
                    <a:lnTo>
                      <a:pt x="1" y="314"/>
                    </a:lnTo>
                    <a:lnTo>
                      <a:pt x="1" y="314"/>
                    </a:lnTo>
                    <a:lnTo>
                      <a:pt x="1" y="312"/>
                    </a:lnTo>
                    <a:lnTo>
                      <a:pt x="0" y="312"/>
                    </a:lnTo>
                    <a:lnTo>
                      <a:pt x="0" y="312"/>
                    </a:lnTo>
                    <a:close/>
                    <a:moveTo>
                      <a:pt x="57" y="307"/>
                    </a:moveTo>
                    <a:lnTo>
                      <a:pt x="57" y="309"/>
                    </a:lnTo>
                    <a:lnTo>
                      <a:pt x="59" y="309"/>
                    </a:lnTo>
                    <a:lnTo>
                      <a:pt x="59" y="309"/>
                    </a:lnTo>
                    <a:lnTo>
                      <a:pt x="59" y="308"/>
                    </a:lnTo>
                    <a:lnTo>
                      <a:pt x="59" y="308"/>
                    </a:lnTo>
                    <a:lnTo>
                      <a:pt x="59" y="307"/>
                    </a:lnTo>
                    <a:lnTo>
                      <a:pt x="57" y="307"/>
                    </a:lnTo>
                    <a:lnTo>
                      <a:pt x="57" y="307"/>
                    </a:lnTo>
                    <a:close/>
                    <a:moveTo>
                      <a:pt x="283" y="91"/>
                    </a:moveTo>
                    <a:lnTo>
                      <a:pt x="283" y="91"/>
                    </a:lnTo>
                    <a:lnTo>
                      <a:pt x="281" y="96"/>
                    </a:lnTo>
                    <a:lnTo>
                      <a:pt x="280" y="97"/>
                    </a:lnTo>
                    <a:lnTo>
                      <a:pt x="280" y="97"/>
                    </a:lnTo>
                    <a:lnTo>
                      <a:pt x="280" y="97"/>
                    </a:lnTo>
                    <a:lnTo>
                      <a:pt x="280" y="98"/>
                    </a:lnTo>
                    <a:lnTo>
                      <a:pt x="280" y="98"/>
                    </a:lnTo>
                    <a:lnTo>
                      <a:pt x="281" y="98"/>
                    </a:lnTo>
                    <a:lnTo>
                      <a:pt x="281" y="98"/>
                    </a:lnTo>
                    <a:lnTo>
                      <a:pt x="285" y="92"/>
                    </a:lnTo>
                    <a:lnTo>
                      <a:pt x="285" y="92"/>
                    </a:lnTo>
                    <a:lnTo>
                      <a:pt x="285" y="91"/>
                    </a:lnTo>
                    <a:lnTo>
                      <a:pt x="285" y="91"/>
                    </a:lnTo>
                    <a:lnTo>
                      <a:pt x="283" y="91"/>
                    </a:lnTo>
                    <a:lnTo>
                      <a:pt x="283" y="91"/>
                    </a:lnTo>
                    <a:close/>
                    <a:moveTo>
                      <a:pt x="334" y="79"/>
                    </a:moveTo>
                    <a:lnTo>
                      <a:pt x="333" y="82"/>
                    </a:lnTo>
                    <a:lnTo>
                      <a:pt x="333" y="82"/>
                    </a:lnTo>
                    <a:lnTo>
                      <a:pt x="339" y="84"/>
                    </a:lnTo>
                    <a:lnTo>
                      <a:pt x="340" y="82"/>
                    </a:lnTo>
                    <a:lnTo>
                      <a:pt x="340" y="81"/>
                    </a:lnTo>
                    <a:lnTo>
                      <a:pt x="339" y="81"/>
                    </a:lnTo>
                    <a:lnTo>
                      <a:pt x="339" y="79"/>
                    </a:lnTo>
                    <a:lnTo>
                      <a:pt x="339" y="79"/>
                    </a:lnTo>
                    <a:lnTo>
                      <a:pt x="336" y="79"/>
                    </a:lnTo>
                    <a:lnTo>
                      <a:pt x="334" y="79"/>
                    </a:lnTo>
                    <a:lnTo>
                      <a:pt x="334" y="79"/>
                    </a:lnTo>
                    <a:close/>
                    <a:moveTo>
                      <a:pt x="311" y="79"/>
                    </a:moveTo>
                    <a:lnTo>
                      <a:pt x="311" y="79"/>
                    </a:lnTo>
                    <a:lnTo>
                      <a:pt x="306" y="81"/>
                    </a:lnTo>
                    <a:lnTo>
                      <a:pt x="306" y="81"/>
                    </a:lnTo>
                    <a:lnTo>
                      <a:pt x="307" y="84"/>
                    </a:lnTo>
                    <a:lnTo>
                      <a:pt x="307" y="87"/>
                    </a:lnTo>
                    <a:lnTo>
                      <a:pt x="307" y="91"/>
                    </a:lnTo>
                    <a:lnTo>
                      <a:pt x="307" y="91"/>
                    </a:lnTo>
                    <a:lnTo>
                      <a:pt x="307" y="94"/>
                    </a:lnTo>
                    <a:lnTo>
                      <a:pt x="307" y="94"/>
                    </a:lnTo>
                    <a:lnTo>
                      <a:pt x="311" y="94"/>
                    </a:lnTo>
                    <a:lnTo>
                      <a:pt x="311" y="94"/>
                    </a:lnTo>
                    <a:lnTo>
                      <a:pt x="315" y="90"/>
                    </a:lnTo>
                    <a:lnTo>
                      <a:pt x="315" y="90"/>
                    </a:lnTo>
                    <a:lnTo>
                      <a:pt x="317" y="87"/>
                    </a:lnTo>
                    <a:lnTo>
                      <a:pt x="317" y="85"/>
                    </a:lnTo>
                    <a:lnTo>
                      <a:pt x="315" y="82"/>
                    </a:lnTo>
                    <a:lnTo>
                      <a:pt x="311" y="79"/>
                    </a:lnTo>
                    <a:lnTo>
                      <a:pt x="311" y="79"/>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15" name="Freeform 10"/>
              <p:cNvSpPr>
                <a:spLocks noChangeAspect="1"/>
              </p:cNvSpPr>
              <p:nvPr/>
            </p:nvSpPr>
            <p:spPr bwMode="gray">
              <a:xfrm>
                <a:off x="1951" y="2804"/>
                <a:ext cx="585" cy="659"/>
              </a:xfrm>
              <a:custGeom>
                <a:avLst/>
                <a:gdLst>
                  <a:gd name="T0" fmla="*/ 386 w 536"/>
                  <a:gd name="T1" fmla="*/ 490 h 656"/>
                  <a:gd name="T2" fmla="*/ 406 w 536"/>
                  <a:gd name="T3" fmla="*/ 478 h 656"/>
                  <a:gd name="T4" fmla="*/ 436 w 536"/>
                  <a:gd name="T5" fmla="*/ 470 h 656"/>
                  <a:gd name="T6" fmla="*/ 442 w 536"/>
                  <a:gd name="T7" fmla="*/ 444 h 656"/>
                  <a:gd name="T8" fmla="*/ 460 w 536"/>
                  <a:gd name="T9" fmla="*/ 414 h 656"/>
                  <a:gd name="T10" fmla="*/ 476 w 536"/>
                  <a:gd name="T11" fmla="*/ 360 h 656"/>
                  <a:gd name="T12" fmla="*/ 476 w 536"/>
                  <a:gd name="T13" fmla="*/ 304 h 656"/>
                  <a:gd name="T14" fmla="*/ 496 w 536"/>
                  <a:gd name="T15" fmla="*/ 286 h 656"/>
                  <a:gd name="T16" fmla="*/ 526 w 536"/>
                  <a:gd name="T17" fmla="*/ 246 h 656"/>
                  <a:gd name="T18" fmla="*/ 534 w 536"/>
                  <a:gd name="T19" fmla="*/ 202 h 656"/>
                  <a:gd name="T20" fmla="*/ 514 w 536"/>
                  <a:gd name="T21" fmla="*/ 168 h 656"/>
                  <a:gd name="T22" fmla="*/ 498 w 536"/>
                  <a:gd name="T23" fmla="*/ 162 h 656"/>
                  <a:gd name="T24" fmla="*/ 450 w 536"/>
                  <a:gd name="T25" fmla="*/ 134 h 656"/>
                  <a:gd name="T26" fmla="*/ 408 w 536"/>
                  <a:gd name="T27" fmla="*/ 134 h 656"/>
                  <a:gd name="T28" fmla="*/ 400 w 536"/>
                  <a:gd name="T29" fmla="*/ 116 h 656"/>
                  <a:gd name="T30" fmla="*/ 384 w 536"/>
                  <a:gd name="T31" fmla="*/ 104 h 656"/>
                  <a:gd name="T32" fmla="*/ 354 w 536"/>
                  <a:gd name="T33" fmla="*/ 106 h 656"/>
                  <a:gd name="T34" fmla="*/ 332 w 536"/>
                  <a:gd name="T35" fmla="*/ 110 h 656"/>
                  <a:gd name="T36" fmla="*/ 350 w 536"/>
                  <a:gd name="T37" fmla="*/ 96 h 656"/>
                  <a:gd name="T38" fmla="*/ 336 w 536"/>
                  <a:gd name="T39" fmla="*/ 80 h 656"/>
                  <a:gd name="T40" fmla="*/ 318 w 536"/>
                  <a:gd name="T41" fmla="*/ 104 h 656"/>
                  <a:gd name="T42" fmla="*/ 306 w 536"/>
                  <a:gd name="T43" fmla="*/ 106 h 656"/>
                  <a:gd name="T44" fmla="*/ 304 w 536"/>
                  <a:gd name="T45" fmla="*/ 102 h 656"/>
                  <a:gd name="T46" fmla="*/ 320 w 536"/>
                  <a:gd name="T47" fmla="*/ 74 h 656"/>
                  <a:gd name="T48" fmla="*/ 332 w 536"/>
                  <a:gd name="T49" fmla="*/ 64 h 656"/>
                  <a:gd name="T50" fmla="*/ 330 w 536"/>
                  <a:gd name="T51" fmla="*/ 50 h 656"/>
                  <a:gd name="T52" fmla="*/ 312 w 536"/>
                  <a:gd name="T53" fmla="*/ 12 h 656"/>
                  <a:gd name="T54" fmla="*/ 270 w 536"/>
                  <a:gd name="T55" fmla="*/ 56 h 656"/>
                  <a:gd name="T56" fmla="*/ 222 w 536"/>
                  <a:gd name="T57" fmla="*/ 58 h 656"/>
                  <a:gd name="T58" fmla="*/ 202 w 536"/>
                  <a:gd name="T59" fmla="*/ 70 h 656"/>
                  <a:gd name="T60" fmla="*/ 198 w 536"/>
                  <a:gd name="T61" fmla="*/ 26 h 656"/>
                  <a:gd name="T62" fmla="*/ 192 w 536"/>
                  <a:gd name="T63" fmla="*/ 2 h 656"/>
                  <a:gd name="T64" fmla="*/ 164 w 536"/>
                  <a:gd name="T65" fmla="*/ 20 h 656"/>
                  <a:gd name="T66" fmla="*/ 136 w 536"/>
                  <a:gd name="T67" fmla="*/ 20 h 656"/>
                  <a:gd name="T68" fmla="*/ 130 w 536"/>
                  <a:gd name="T69" fmla="*/ 46 h 656"/>
                  <a:gd name="T70" fmla="*/ 142 w 536"/>
                  <a:gd name="T71" fmla="*/ 56 h 656"/>
                  <a:gd name="T72" fmla="*/ 106 w 536"/>
                  <a:gd name="T73" fmla="*/ 72 h 656"/>
                  <a:gd name="T74" fmla="*/ 68 w 536"/>
                  <a:gd name="T75" fmla="*/ 82 h 656"/>
                  <a:gd name="T76" fmla="*/ 48 w 536"/>
                  <a:gd name="T77" fmla="*/ 158 h 656"/>
                  <a:gd name="T78" fmla="*/ 6 w 536"/>
                  <a:gd name="T79" fmla="*/ 194 h 656"/>
                  <a:gd name="T80" fmla="*/ 4 w 536"/>
                  <a:gd name="T81" fmla="*/ 224 h 656"/>
                  <a:gd name="T82" fmla="*/ 46 w 536"/>
                  <a:gd name="T83" fmla="*/ 240 h 656"/>
                  <a:gd name="T84" fmla="*/ 74 w 536"/>
                  <a:gd name="T85" fmla="*/ 284 h 656"/>
                  <a:gd name="T86" fmla="*/ 116 w 536"/>
                  <a:gd name="T87" fmla="*/ 274 h 656"/>
                  <a:gd name="T88" fmla="*/ 148 w 536"/>
                  <a:gd name="T89" fmla="*/ 296 h 656"/>
                  <a:gd name="T90" fmla="*/ 186 w 536"/>
                  <a:gd name="T91" fmla="*/ 316 h 656"/>
                  <a:gd name="T92" fmla="*/ 210 w 536"/>
                  <a:gd name="T93" fmla="*/ 364 h 656"/>
                  <a:gd name="T94" fmla="*/ 218 w 536"/>
                  <a:gd name="T95" fmla="*/ 416 h 656"/>
                  <a:gd name="T96" fmla="*/ 246 w 536"/>
                  <a:gd name="T97" fmla="*/ 452 h 656"/>
                  <a:gd name="T98" fmla="*/ 260 w 536"/>
                  <a:gd name="T99" fmla="*/ 486 h 656"/>
                  <a:gd name="T100" fmla="*/ 270 w 536"/>
                  <a:gd name="T101" fmla="*/ 514 h 656"/>
                  <a:gd name="T102" fmla="*/ 260 w 536"/>
                  <a:gd name="T103" fmla="*/ 550 h 656"/>
                  <a:gd name="T104" fmla="*/ 234 w 536"/>
                  <a:gd name="T105" fmla="*/ 584 h 656"/>
                  <a:gd name="T106" fmla="*/ 262 w 536"/>
                  <a:gd name="T107" fmla="*/ 620 h 656"/>
                  <a:gd name="T108" fmla="*/ 288 w 536"/>
                  <a:gd name="T109" fmla="*/ 650 h 656"/>
                  <a:gd name="T110" fmla="*/ 306 w 536"/>
                  <a:gd name="T111" fmla="*/ 614 h 656"/>
                  <a:gd name="T112" fmla="*/ 314 w 536"/>
                  <a:gd name="T113" fmla="*/ 620 h 656"/>
                  <a:gd name="T114" fmla="*/ 340 w 536"/>
                  <a:gd name="T115" fmla="*/ 576 h 656"/>
                  <a:gd name="T116" fmla="*/ 342 w 536"/>
                  <a:gd name="T117" fmla="*/ 542 h 656"/>
                  <a:gd name="T118" fmla="*/ 342 w 536"/>
                  <a:gd name="T119" fmla="*/ 51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656">
                    <a:moveTo>
                      <a:pt x="342" y="516"/>
                    </a:moveTo>
                    <a:lnTo>
                      <a:pt x="342" y="516"/>
                    </a:lnTo>
                    <a:lnTo>
                      <a:pt x="350" y="512"/>
                    </a:lnTo>
                    <a:lnTo>
                      <a:pt x="356" y="508"/>
                    </a:lnTo>
                    <a:lnTo>
                      <a:pt x="356" y="508"/>
                    </a:lnTo>
                    <a:lnTo>
                      <a:pt x="360" y="504"/>
                    </a:lnTo>
                    <a:lnTo>
                      <a:pt x="360" y="504"/>
                    </a:lnTo>
                    <a:lnTo>
                      <a:pt x="366" y="502"/>
                    </a:lnTo>
                    <a:lnTo>
                      <a:pt x="372" y="500"/>
                    </a:lnTo>
                    <a:lnTo>
                      <a:pt x="372" y="500"/>
                    </a:lnTo>
                    <a:lnTo>
                      <a:pt x="374" y="496"/>
                    </a:lnTo>
                    <a:lnTo>
                      <a:pt x="374" y="492"/>
                    </a:lnTo>
                    <a:lnTo>
                      <a:pt x="374" y="492"/>
                    </a:lnTo>
                    <a:lnTo>
                      <a:pt x="380" y="490"/>
                    </a:lnTo>
                    <a:lnTo>
                      <a:pt x="386" y="490"/>
                    </a:lnTo>
                    <a:lnTo>
                      <a:pt x="386" y="490"/>
                    </a:lnTo>
                    <a:lnTo>
                      <a:pt x="388" y="488"/>
                    </a:lnTo>
                    <a:lnTo>
                      <a:pt x="388" y="488"/>
                    </a:lnTo>
                    <a:lnTo>
                      <a:pt x="392" y="486"/>
                    </a:lnTo>
                    <a:lnTo>
                      <a:pt x="398" y="486"/>
                    </a:lnTo>
                    <a:lnTo>
                      <a:pt x="398" y="486"/>
                    </a:lnTo>
                    <a:lnTo>
                      <a:pt x="396" y="480"/>
                    </a:lnTo>
                    <a:lnTo>
                      <a:pt x="396" y="480"/>
                    </a:lnTo>
                    <a:lnTo>
                      <a:pt x="398" y="480"/>
                    </a:lnTo>
                    <a:lnTo>
                      <a:pt x="398" y="480"/>
                    </a:lnTo>
                    <a:lnTo>
                      <a:pt x="402" y="476"/>
                    </a:lnTo>
                    <a:lnTo>
                      <a:pt x="402" y="476"/>
                    </a:lnTo>
                    <a:lnTo>
                      <a:pt x="404" y="478"/>
                    </a:lnTo>
                    <a:lnTo>
                      <a:pt x="406" y="478"/>
                    </a:lnTo>
                    <a:lnTo>
                      <a:pt x="406" y="478"/>
                    </a:lnTo>
                    <a:lnTo>
                      <a:pt x="410" y="474"/>
                    </a:lnTo>
                    <a:lnTo>
                      <a:pt x="410" y="474"/>
                    </a:lnTo>
                    <a:lnTo>
                      <a:pt x="414" y="474"/>
                    </a:lnTo>
                    <a:lnTo>
                      <a:pt x="420" y="474"/>
                    </a:lnTo>
                    <a:lnTo>
                      <a:pt x="420" y="474"/>
                    </a:lnTo>
                    <a:lnTo>
                      <a:pt x="420" y="470"/>
                    </a:lnTo>
                    <a:lnTo>
                      <a:pt x="420" y="470"/>
                    </a:lnTo>
                    <a:lnTo>
                      <a:pt x="422" y="470"/>
                    </a:lnTo>
                    <a:lnTo>
                      <a:pt x="422" y="472"/>
                    </a:lnTo>
                    <a:lnTo>
                      <a:pt x="422" y="472"/>
                    </a:lnTo>
                    <a:lnTo>
                      <a:pt x="424" y="474"/>
                    </a:lnTo>
                    <a:lnTo>
                      <a:pt x="424" y="474"/>
                    </a:lnTo>
                    <a:lnTo>
                      <a:pt x="432" y="474"/>
                    </a:lnTo>
                    <a:lnTo>
                      <a:pt x="432" y="474"/>
                    </a:lnTo>
                    <a:lnTo>
                      <a:pt x="436" y="470"/>
                    </a:lnTo>
                    <a:lnTo>
                      <a:pt x="436" y="470"/>
                    </a:lnTo>
                    <a:lnTo>
                      <a:pt x="436" y="464"/>
                    </a:lnTo>
                    <a:lnTo>
                      <a:pt x="442" y="460"/>
                    </a:lnTo>
                    <a:lnTo>
                      <a:pt x="442" y="460"/>
                    </a:lnTo>
                    <a:lnTo>
                      <a:pt x="442" y="458"/>
                    </a:lnTo>
                    <a:lnTo>
                      <a:pt x="444" y="456"/>
                    </a:lnTo>
                    <a:lnTo>
                      <a:pt x="442" y="456"/>
                    </a:lnTo>
                    <a:lnTo>
                      <a:pt x="442" y="456"/>
                    </a:lnTo>
                    <a:lnTo>
                      <a:pt x="442" y="448"/>
                    </a:lnTo>
                    <a:lnTo>
                      <a:pt x="442" y="448"/>
                    </a:lnTo>
                    <a:lnTo>
                      <a:pt x="440" y="448"/>
                    </a:lnTo>
                    <a:lnTo>
                      <a:pt x="442" y="448"/>
                    </a:lnTo>
                    <a:lnTo>
                      <a:pt x="442" y="448"/>
                    </a:lnTo>
                    <a:lnTo>
                      <a:pt x="442" y="444"/>
                    </a:lnTo>
                    <a:lnTo>
                      <a:pt x="442" y="444"/>
                    </a:lnTo>
                    <a:lnTo>
                      <a:pt x="446" y="442"/>
                    </a:lnTo>
                    <a:lnTo>
                      <a:pt x="446" y="442"/>
                    </a:lnTo>
                    <a:lnTo>
                      <a:pt x="446" y="438"/>
                    </a:lnTo>
                    <a:lnTo>
                      <a:pt x="446" y="434"/>
                    </a:lnTo>
                    <a:lnTo>
                      <a:pt x="446" y="434"/>
                    </a:lnTo>
                    <a:lnTo>
                      <a:pt x="450" y="430"/>
                    </a:lnTo>
                    <a:lnTo>
                      <a:pt x="454" y="426"/>
                    </a:lnTo>
                    <a:lnTo>
                      <a:pt x="454" y="426"/>
                    </a:lnTo>
                    <a:lnTo>
                      <a:pt x="454" y="422"/>
                    </a:lnTo>
                    <a:lnTo>
                      <a:pt x="454" y="422"/>
                    </a:lnTo>
                    <a:lnTo>
                      <a:pt x="456" y="420"/>
                    </a:lnTo>
                    <a:lnTo>
                      <a:pt x="456" y="420"/>
                    </a:lnTo>
                    <a:lnTo>
                      <a:pt x="456" y="418"/>
                    </a:lnTo>
                    <a:lnTo>
                      <a:pt x="456" y="418"/>
                    </a:lnTo>
                    <a:lnTo>
                      <a:pt x="460" y="414"/>
                    </a:lnTo>
                    <a:lnTo>
                      <a:pt x="466" y="410"/>
                    </a:lnTo>
                    <a:lnTo>
                      <a:pt x="466" y="410"/>
                    </a:lnTo>
                    <a:lnTo>
                      <a:pt x="466" y="402"/>
                    </a:lnTo>
                    <a:lnTo>
                      <a:pt x="466" y="392"/>
                    </a:lnTo>
                    <a:lnTo>
                      <a:pt x="466" y="392"/>
                    </a:lnTo>
                    <a:lnTo>
                      <a:pt x="470" y="388"/>
                    </a:lnTo>
                    <a:lnTo>
                      <a:pt x="474" y="384"/>
                    </a:lnTo>
                    <a:lnTo>
                      <a:pt x="474" y="384"/>
                    </a:lnTo>
                    <a:lnTo>
                      <a:pt x="472" y="376"/>
                    </a:lnTo>
                    <a:lnTo>
                      <a:pt x="470" y="370"/>
                    </a:lnTo>
                    <a:lnTo>
                      <a:pt x="472" y="366"/>
                    </a:lnTo>
                    <a:lnTo>
                      <a:pt x="472" y="366"/>
                    </a:lnTo>
                    <a:lnTo>
                      <a:pt x="476" y="364"/>
                    </a:lnTo>
                    <a:lnTo>
                      <a:pt x="476" y="364"/>
                    </a:lnTo>
                    <a:lnTo>
                      <a:pt x="476" y="360"/>
                    </a:lnTo>
                    <a:lnTo>
                      <a:pt x="476" y="354"/>
                    </a:lnTo>
                    <a:lnTo>
                      <a:pt x="476" y="354"/>
                    </a:lnTo>
                    <a:lnTo>
                      <a:pt x="476" y="350"/>
                    </a:lnTo>
                    <a:lnTo>
                      <a:pt x="478" y="346"/>
                    </a:lnTo>
                    <a:lnTo>
                      <a:pt x="476" y="340"/>
                    </a:lnTo>
                    <a:lnTo>
                      <a:pt x="476" y="340"/>
                    </a:lnTo>
                    <a:lnTo>
                      <a:pt x="474" y="328"/>
                    </a:lnTo>
                    <a:lnTo>
                      <a:pt x="476" y="318"/>
                    </a:lnTo>
                    <a:lnTo>
                      <a:pt x="476" y="318"/>
                    </a:lnTo>
                    <a:lnTo>
                      <a:pt x="472" y="316"/>
                    </a:lnTo>
                    <a:lnTo>
                      <a:pt x="472" y="316"/>
                    </a:lnTo>
                    <a:lnTo>
                      <a:pt x="476" y="312"/>
                    </a:lnTo>
                    <a:lnTo>
                      <a:pt x="476" y="312"/>
                    </a:lnTo>
                    <a:lnTo>
                      <a:pt x="476" y="308"/>
                    </a:lnTo>
                    <a:lnTo>
                      <a:pt x="476" y="304"/>
                    </a:lnTo>
                    <a:lnTo>
                      <a:pt x="476" y="304"/>
                    </a:lnTo>
                    <a:lnTo>
                      <a:pt x="478" y="302"/>
                    </a:lnTo>
                    <a:lnTo>
                      <a:pt x="480" y="300"/>
                    </a:lnTo>
                    <a:lnTo>
                      <a:pt x="480" y="300"/>
                    </a:lnTo>
                    <a:lnTo>
                      <a:pt x="480" y="292"/>
                    </a:lnTo>
                    <a:lnTo>
                      <a:pt x="480" y="292"/>
                    </a:lnTo>
                    <a:lnTo>
                      <a:pt x="486" y="294"/>
                    </a:lnTo>
                    <a:lnTo>
                      <a:pt x="488" y="298"/>
                    </a:lnTo>
                    <a:lnTo>
                      <a:pt x="488" y="298"/>
                    </a:lnTo>
                    <a:lnTo>
                      <a:pt x="492" y="292"/>
                    </a:lnTo>
                    <a:lnTo>
                      <a:pt x="492" y="292"/>
                    </a:lnTo>
                    <a:lnTo>
                      <a:pt x="492" y="288"/>
                    </a:lnTo>
                    <a:lnTo>
                      <a:pt x="492" y="288"/>
                    </a:lnTo>
                    <a:lnTo>
                      <a:pt x="496" y="286"/>
                    </a:lnTo>
                    <a:lnTo>
                      <a:pt x="496" y="286"/>
                    </a:lnTo>
                    <a:lnTo>
                      <a:pt x="496" y="282"/>
                    </a:lnTo>
                    <a:lnTo>
                      <a:pt x="498" y="278"/>
                    </a:lnTo>
                    <a:lnTo>
                      <a:pt x="498" y="278"/>
                    </a:lnTo>
                    <a:lnTo>
                      <a:pt x="500" y="274"/>
                    </a:lnTo>
                    <a:lnTo>
                      <a:pt x="502" y="270"/>
                    </a:lnTo>
                    <a:lnTo>
                      <a:pt x="502" y="270"/>
                    </a:lnTo>
                    <a:lnTo>
                      <a:pt x="504" y="264"/>
                    </a:lnTo>
                    <a:lnTo>
                      <a:pt x="504" y="264"/>
                    </a:lnTo>
                    <a:lnTo>
                      <a:pt x="514" y="254"/>
                    </a:lnTo>
                    <a:lnTo>
                      <a:pt x="514" y="254"/>
                    </a:lnTo>
                    <a:lnTo>
                      <a:pt x="518" y="254"/>
                    </a:lnTo>
                    <a:lnTo>
                      <a:pt x="518" y="254"/>
                    </a:lnTo>
                    <a:lnTo>
                      <a:pt x="520" y="250"/>
                    </a:lnTo>
                    <a:lnTo>
                      <a:pt x="520" y="250"/>
                    </a:lnTo>
                    <a:lnTo>
                      <a:pt x="526" y="246"/>
                    </a:lnTo>
                    <a:lnTo>
                      <a:pt x="526" y="246"/>
                    </a:lnTo>
                    <a:lnTo>
                      <a:pt x="526" y="242"/>
                    </a:lnTo>
                    <a:lnTo>
                      <a:pt x="526" y="242"/>
                    </a:lnTo>
                    <a:lnTo>
                      <a:pt x="528" y="240"/>
                    </a:lnTo>
                    <a:lnTo>
                      <a:pt x="528" y="240"/>
                    </a:lnTo>
                    <a:lnTo>
                      <a:pt x="534" y="226"/>
                    </a:lnTo>
                    <a:lnTo>
                      <a:pt x="536" y="224"/>
                    </a:lnTo>
                    <a:lnTo>
                      <a:pt x="536" y="224"/>
                    </a:lnTo>
                    <a:lnTo>
                      <a:pt x="536" y="218"/>
                    </a:lnTo>
                    <a:lnTo>
                      <a:pt x="536" y="214"/>
                    </a:lnTo>
                    <a:lnTo>
                      <a:pt x="536" y="214"/>
                    </a:lnTo>
                    <a:lnTo>
                      <a:pt x="536" y="210"/>
                    </a:lnTo>
                    <a:lnTo>
                      <a:pt x="536" y="204"/>
                    </a:lnTo>
                    <a:lnTo>
                      <a:pt x="534" y="202"/>
                    </a:lnTo>
                    <a:lnTo>
                      <a:pt x="534" y="202"/>
                    </a:lnTo>
                    <a:lnTo>
                      <a:pt x="534" y="198"/>
                    </a:lnTo>
                    <a:lnTo>
                      <a:pt x="534" y="192"/>
                    </a:lnTo>
                    <a:lnTo>
                      <a:pt x="534" y="192"/>
                    </a:lnTo>
                    <a:lnTo>
                      <a:pt x="532" y="188"/>
                    </a:lnTo>
                    <a:lnTo>
                      <a:pt x="528" y="186"/>
                    </a:lnTo>
                    <a:lnTo>
                      <a:pt x="528" y="186"/>
                    </a:lnTo>
                    <a:lnTo>
                      <a:pt x="528" y="182"/>
                    </a:lnTo>
                    <a:lnTo>
                      <a:pt x="528" y="182"/>
                    </a:lnTo>
                    <a:lnTo>
                      <a:pt x="526" y="182"/>
                    </a:lnTo>
                    <a:lnTo>
                      <a:pt x="526" y="182"/>
                    </a:lnTo>
                    <a:lnTo>
                      <a:pt x="524" y="172"/>
                    </a:lnTo>
                    <a:lnTo>
                      <a:pt x="522" y="170"/>
                    </a:lnTo>
                    <a:lnTo>
                      <a:pt x="518" y="168"/>
                    </a:lnTo>
                    <a:lnTo>
                      <a:pt x="518" y="168"/>
                    </a:lnTo>
                    <a:lnTo>
                      <a:pt x="514" y="168"/>
                    </a:lnTo>
                    <a:lnTo>
                      <a:pt x="512" y="170"/>
                    </a:lnTo>
                    <a:lnTo>
                      <a:pt x="512" y="170"/>
                    </a:lnTo>
                    <a:lnTo>
                      <a:pt x="512" y="166"/>
                    </a:lnTo>
                    <a:lnTo>
                      <a:pt x="512" y="166"/>
                    </a:lnTo>
                    <a:lnTo>
                      <a:pt x="510" y="164"/>
                    </a:lnTo>
                    <a:lnTo>
                      <a:pt x="510" y="164"/>
                    </a:lnTo>
                    <a:lnTo>
                      <a:pt x="506" y="164"/>
                    </a:lnTo>
                    <a:lnTo>
                      <a:pt x="504" y="164"/>
                    </a:lnTo>
                    <a:lnTo>
                      <a:pt x="502" y="168"/>
                    </a:lnTo>
                    <a:lnTo>
                      <a:pt x="502" y="168"/>
                    </a:lnTo>
                    <a:lnTo>
                      <a:pt x="502" y="166"/>
                    </a:lnTo>
                    <a:lnTo>
                      <a:pt x="502" y="164"/>
                    </a:lnTo>
                    <a:lnTo>
                      <a:pt x="502" y="164"/>
                    </a:lnTo>
                    <a:lnTo>
                      <a:pt x="498" y="162"/>
                    </a:lnTo>
                    <a:lnTo>
                      <a:pt x="498" y="162"/>
                    </a:lnTo>
                    <a:lnTo>
                      <a:pt x="498" y="160"/>
                    </a:lnTo>
                    <a:lnTo>
                      <a:pt x="492" y="152"/>
                    </a:lnTo>
                    <a:lnTo>
                      <a:pt x="492" y="152"/>
                    </a:lnTo>
                    <a:lnTo>
                      <a:pt x="490" y="152"/>
                    </a:lnTo>
                    <a:lnTo>
                      <a:pt x="490" y="152"/>
                    </a:lnTo>
                    <a:lnTo>
                      <a:pt x="482" y="146"/>
                    </a:lnTo>
                    <a:lnTo>
                      <a:pt x="476" y="140"/>
                    </a:lnTo>
                    <a:lnTo>
                      <a:pt x="476" y="140"/>
                    </a:lnTo>
                    <a:lnTo>
                      <a:pt x="468" y="138"/>
                    </a:lnTo>
                    <a:lnTo>
                      <a:pt x="468" y="138"/>
                    </a:lnTo>
                    <a:lnTo>
                      <a:pt x="464" y="134"/>
                    </a:lnTo>
                    <a:lnTo>
                      <a:pt x="464" y="134"/>
                    </a:lnTo>
                    <a:lnTo>
                      <a:pt x="456" y="134"/>
                    </a:lnTo>
                    <a:lnTo>
                      <a:pt x="450" y="134"/>
                    </a:lnTo>
                    <a:lnTo>
                      <a:pt x="450" y="134"/>
                    </a:lnTo>
                    <a:lnTo>
                      <a:pt x="440" y="130"/>
                    </a:lnTo>
                    <a:lnTo>
                      <a:pt x="436" y="130"/>
                    </a:lnTo>
                    <a:lnTo>
                      <a:pt x="432" y="132"/>
                    </a:lnTo>
                    <a:lnTo>
                      <a:pt x="432" y="132"/>
                    </a:lnTo>
                    <a:lnTo>
                      <a:pt x="430" y="128"/>
                    </a:lnTo>
                    <a:lnTo>
                      <a:pt x="426" y="124"/>
                    </a:lnTo>
                    <a:lnTo>
                      <a:pt x="426" y="124"/>
                    </a:lnTo>
                    <a:lnTo>
                      <a:pt x="422" y="124"/>
                    </a:lnTo>
                    <a:lnTo>
                      <a:pt x="420" y="126"/>
                    </a:lnTo>
                    <a:lnTo>
                      <a:pt x="420" y="126"/>
                    </a:lnTo>
                    <a:lnTo>
                      <a:pt x="416" y="124"/>
                    </a:lnTo>
                    <a:lnTo>
                      <a:pt x="416" y="124"/>
                    </a:lnTo>
                    <a:lnTo>
                      <a:pt x="414" y="130"/>
                    </a:lnTo>
                    <a:lnTo>
                      <a:pt x="412" y="132"/>
                    </a:lnTo>
                    <a:lnTo>
                      <a:pt x="408" y="134"/>
                    </a:lnTo>
                    <a:lnTo>
                      <a:pt x="408" y="134"/>
                    </a:lnTo>
                    <a:lnTo>
                      <a:pt x="406" y="132"/>
                    </a:lnTo>
                    <a:lnTo>
                      <a:pt x="406" y="130"/>
                    </a:lnTo>
                    <a:lnTo>
                      <a:pt x="408" y="126"/>
                    </a:lnTo>
                    <a:lnTo>
                      <a:pt x="408" y="126"/>
                    </a:lnTo>
                    <a:lnTo>
                      <a:pt x="404" y="124"/>
                    </a:lnTo>
                    <a:lnTo>
                      <a:pt x="404" y="124"/>
                    </a:lnTo>
                    <a:lnTo>
                      <a:pt x="406" y="122"/>
                    </a:lnTo>
                    <a:lnTo>
                      <a:pt x="406" y="122"/>
                    </a:lnTo>
                    <a:lnTo>
                      <a:pt x="404" y="118"/>
                    </a:lnTo>
                    <a:lnTo>
                      <a:pt x="404" y="116"/>
                    </a:lnTo>
                    <a:lnTo>
                      <a:pt x="404" y="116"/>
                    </a:lnTo>
                    <a:lnTo>
                      <a:pt x="402" y="116"/>
                    </a:lnTo>
                    <a:lnTo>
                      <a:pt x="402" y="116"/>
                    </a:lnTo>
                    <a:lnTo>
                      <a:pt x="400" y="116"/>
                    </a:lnTo>
                    <a:lnTo>
                      <a:pt x="400" y="116"/>
                    </a:lnTo>
                    <a:lnTo>
                      <a:pt x="400" y="114"/>
                    </a:lnTo>
                    <a:lnTo>
                      <a:pt x="402" y="112"/>
                    </a:lnTo>
                    <a:lnTo>
                      <a:pt x="402" y="112"/>
                    </a:lnTo>
                    <a:lnTo>
                      <a:pt x="400" y="110"/>
                    </a:lnTo>
                    <a:lnTo>
                      <a:pt x="400" y="108"/>
                    </a:lnTo>
                    <a:lnTo>
                      <a:pt x="400" y="108"/>
                    </a:lnTo>
                    <a:lnTo>
                      <a:pt x="394" y="108"/>
                    </a:lnTo>
                    <a:lnTo>
                      <a:pt x="394" y="108"/>
                    </a:lnTo>
                    <a:lnTo>
                      <a:pt x="390" y="112"/>
                    </a:lnTo>
                    <a:lnTo>
                      <a:pt x="390" y="112"/>
                    </a:lnTo>
                    <a:lnTo>
                      <a:pt x="392" y="106"/>
                    </a:lnTo>
                    <a:lnTo>
                      <a:pt x="392" y="106"/>
                    </a:lnTo>
                    <a:lnTo>
                      <a:pt x="384" y="104"/>
                    </a:lnTo>
                    <a:lnTo>
                      <a:pt x="384" y="104"/>
                    </a:lnTo>
                    <a:lnTo>
                      <a:pt x="384" y="100"/>
                    </a:lnTo>
                    <a:lnTo>
                      <a:pt x="384" y="100"/>
                    </a:lnTo>
                    <a:lnTo>
                      <a:pt x="382" y="100"/>
                    </a:lnTo>
                    <a:lnTo>
                      <a:pt x="380" y="102"/>
                    </a:lnTo>
                    <a:lnTo>
                      <a:pt x="380" y="102"/>
                    </a:lnTo>
                    <a:lnTo>
                      <a:pt x="376" y="98"/>
                    </a:lnTo>
                    <a:lnTo>
                      <a:pt x="374" y="96"/>
                    </a:lnTo>
                    <a:lnTo>
                      <a:pt x="370" y="94"/>
                    </a:lnTo>
                    <a:lnTo>
                      <a:pt x="370" y="94"/>
                    </a:lnTo>
                    <a:lnTo>
                      <a:pt x="364" y="94"/>
                    </a:lnTo>
                    <a:lnTo>
                      <a:pt x="358" y="96"/>
                    </a:lnTo>
                    <a:lnTo>
                      <a:pt x="350" y="102"/>
                    </a:lnTo>
                    <a:lnTo>
                      <a:pt x="350" y="102"/>
                    </a:lnTo>
                    <a:lnTo>
                      <a:pt x="354" y="106"/>
                    </a:lnTo>
                    <a:lnTo>
                      <a:pt x="354" y="106"/>
                    </a:lnTo>
                    <a:lnTo>
                      <a:pt x="348" y="106"/>
                    </a:lnTo>
                    <a:lnTo>
                      <a:pt x="344" y="112"/>
                    </a:lnTo>
                    <a:lnTo>
                      <a:pt x="344" y="112"/>
                    </a:lnTo>
                    <a:lnTo>
                      <a:pt x="344" y="114"/>
                    </a:lnTo>
                    <a:lnTo>
                      <a:pt x="342" y="114"/>
                    </a:lnTo>
                    <a:lnTo>
                      <a:pt x="340" y="114"/>
                    </a:lnTo>
                    <a:lnTo>
                      <a:pt x="342" y="112"/>
                    </a:lnTo>
                    <a:lnTo>
                      <a:pt x="342" y="112"/>
                    </a:lnTo>
                    <a:lnTo>
                      <a:pt x="334" y="114"/>
                    </a:lnTo>
                    <a:lnTo>
                      <a:pt x="324" y="114"/>
                    </a:lnTo>
                    <a:lnTo>
                      <a:pt x="324" y="114"/>
                    </a:lnTo>
                    <a:lnTo>
                      <a:pt x="320" y="108"/>
                    </a:lnTo>
                    <a:lnTo>
                      <a:pt x="320" y="108"/>
                    </a:lnTo>
                    <a:lnTo>
                      <a:pt x="326" y="112"/>
                    </a:lnTo>
                    <a:lnTo>
                      <a:pt x="332" y="110"/>
                    </a:lnTo>
                    <a:lnTo>
                      <a:pt x="332" y="110"/>
                    </a:lnTo>
                    <a:lnTo>
                      <a:pt x="340" y="112"/>
                    </a:lnTo>
                    <a:lnTo>
                      <a:pt x="340" y="112"/>
                    </a:lnTo>
                    <a:lnTo>
                      <a:pt x="340" y="110"/>
                    </a:lnTo>
                    <a:lnTo>
                      <a:pt x="340" y="110"/>
                    </a:lnTo>
                    <a:lnTo>
                      <a:pt x="344" y="108"/>
                    </a:lnTo>
                    <a:lnTo>
                      <a:pt x="344" y="106"/>
                    </a:lnTo>
                    <a:lnTo>
                      <a:pt x="344" y="106"/>
                    </a:lnTo>
                    <a:lnTo>
                      <a:pt x="348" y="106"/>
                    </a:lnTo>
                    <a:lnTo>
                      <a:pt x="348" y="106"/>
                    </a:lnTo>
                    <a:lnTo>
                      <a:pt x="348" y="104"/>
                    </a:lnTo>
                    <a:lnTo>
                      <a:pt x="348" y="100"/>
                    </a:lnTo>
                    <a:lnTo>
                      <a:pt x="350" y="100"/>
                    </a:lnTo>
                    <a:lnTo>
                      <a:pt x="350" y="100"/>
                    </a:lnTo>
                    <a:lnTo>
                      <a:pt x="350" y="96"/>
                    </a:lnTo>
                    <a:lnTo>
                      <a:pt x="350" y="92"/>
                    </a:lnTo>
                    <a:lnTo>
                      <a:pt x="350" y="92"/>
                    </a:lnTo>
                    <a:lnTo>
                      <a:pt x="350" y="90"/>
                    </a:lnTo>
                    <a:lnTo>
                      <a:pt x="350" y="88"/>
                    </a:lnTo>
                    <a:lnTo>
                      <a:pt x="350" y="86"/>
                    </a:lnTo>
                    <a:lnTo>
                      <a:pt x="350" y="84"/>
                    </a:lnTo>
                    <a:lnTo>
                      <a:pt x="350" y="84"/>
                    </a:lnTo>
                    <a:lnTo>
                      <a:pt x="340" y="84"/>
                    </a:lnTo>
                    <a:lnTo>
                      <a:pt x="340" y="84"/>
                    </a:lnTo>
                    <a:lnTo>
                      <a:pt x="340" y="84"/>
                    </a:lnTo>
                    <a:lnTo>
                      <a:pt x="342" y="82"/>
                    </a:lnTo>
                    <a:lnTo>
                      <a:pt x="340" y="80"/>
                    </a:lnTo>
                    <a:lnTo>
                      <a:pt x="340" y="78"/>
                    </a:lnTo>
                    <a:lnTo>
                      <a:pt x="340" y="78"/>
                    </a:lnTo>
                    <a:lnTo>
                      <a:pt x="336" y="80"/>
                    </a:lnTo>
                    <a:lnTo>
                      <a:pt x="332" y="82"/>
                    </a:lnTo>
                    <a:lnTo>
                      <a:pt x="330" y="86"/>
                    </a:lnTo>
                    <a:lnTo>
                      <a:pt x="330" y="86"/>
                    </a:lnTo>
                    <a:lnTo>
                      <a:pt x="326" y="86"/>
                    </a:lnTo>
                    <a:lnTo>
                      <a:pt x="324" y="88"/>
                    </a:lnTo>
                    <a:lnTo>
                      <a:pt x="324" y="88"/>
                    </a:lnTo>
                    <a:lnTo>
                      <a:pt x="322" y="94"/>
                    </a:lnTo>
                    <a:lnTo>
                      <a:pt x="322" y="94"/>
                    </a:lnTo>
                    <a:lnTo>
                      <a:pt x="320" y="94"/>
                    </a:lnTo>
                    <a:lnTo>
                      <a:pt x="318" y="96"/>
                    </a:lnTo>
                    <a:lnTo>
                      <a:pt x="318" y="96"/>
                    </a:lnTo>
                    <a:lnTo>
                      <a:pt x="318" y="102"/>
                    </a:lnTo>
                    <a:lnTo>
                      <a:pt x="320" y="106"/>
                    </a:lnTo>
                    <a:lnTo>
                      <a:pt x="318" y="104"/>
                    </a:lnTo>
                    <a:lnTo>
                      <a:pt x="318" y="104"/>
                    </a:lnTo>
                    <a:lnTo>
                      <a:pt x="316" y="100"/>
                    </a:lnTo>
                    <a:lnTo>
                      <a:pt x="316" y="100"/>
                    </a:lnTo>
                    <a:lnTo>
                      <a:pt x="312" y="104"/>
                    </a:lnTo>
                    <a:lnTo>
                      <a:pt x="312" y="104"/>
                    </a:lnTo>
                    <a:lnTo>
                      <a:pt x="308" y="104"/>
                    </a:lnTo>
                    <a:lnTo>
                      <a:pt x="308" y="104"/>
                    </a:lnTo>
                    <a:lnTo>
                      <a:pt x="308" y="110"/>
                    </a:lnTo>
                    <a:lnTo>
                      <a:pt x="308" y="116"/>
                    </a:lnTo>
                    <a:lnTo>
                      <a:pt x="308" y="116"/>
                    </a:lnTo>
                    <a:lnTo>
                      <a:pt x="306" y="122"/>
                    </a:lnTo>
                    <a:lnTo>
                      <a:pt x="306" y="122"/>
                    </a:lnTo>
                    <a:lnTo>
                      <a:pt x="306" y="116"/>
                    </a:lnTo>
                    <a:lnTo>
                      <a:pt x="306" y="116"/>
                    </a:lnTo>
                    <a:lnTo>
                      <a:pt x="306" y="110"/>
                    </a:lnTo>
                    <a:lnTo>
                      <a:pt x="306" y="106"/>
                    </a:lnTo>
                    <a:lnTo>
                      <a:pt x="306" y="106"/>
                    </a:lnTo>
                    <a:lnTo>
                      <a:pt x="306" y="102"/>
                    </a:lnTo>
                    <a:lnTo>
                      <a:pt x="306" y="102"/>
                    </a:lnTo>
                    <a:lnTo>
                      <a:pt x="300" y="102"/>
                    </a:lnTo>
                    <a:lnTo>
                      <a:pt x="300" y="102"/>
                    </a:lnTo>
                    <a:lnTo>
                      <a:pt x="296" y="106"/>
                    </a:lnTo>
                    <a:lnTo>
                      <a:pt x="292" y="108"/>
                    </a:lnTo>
                    <a:lnTo>
                      <a:pt x="292" y="108"/>
                    </a:lnTo>
                    <a:lnTo>
                      <a:pt x="284" y="108"/>
                    </a:lnTo>
                    <a:lnTo>
                      <a:pt x="284" y="108"/>
                    </a:lnTo>
                    <a:lnTo>
                      <a:pt x="292" y="104"/>
                    </a:lnTo>
                    <a:lnTo>
                      <a:pt x="300" y="102"/>
                    </a:lnTo>
                    <a:lnTo>
                      <a:pt x="300" y="102"/>
                    </a:lnTo>
                    <a:lnTo>
                      <a:pt x="304" y="102"/>
                    </a:lnTo>
                    <a:lnTo>
                      <a:pt x="304" y="102"/>
                    </a:lnTo>
                    <a:lnTo>
                      <a:pt x="304" y="98"/>
                    </a:lnTo>
                    <a:lnTo>
                      <a:pt x="306" y="94"/>
                    </a:lnTo>
                    <a:lnTo>
                      <a:pt x="306" y="94"/>
                    </a:lnTo>
                    <a:lnTo>
                      <a:pt x="308" y="90"/>
                    </a:lnTo>
                    <a:lnTo>
                      <a:pt x="310" y="86"/>
                    </a:lnTo>
                    <a:lnTo>
                      <a:pt x="310" y="86"/>
                    </a:lnTo>
                    <a:lnTo>
                      <a:pt x="310" y="82"/>
                    </a:lnTo>
                    <a:lnTo>
                      <a:pt x="310" y="82"/>
                    </a:lnTo>
                    <a:lnTo>
                      <a:pt x="316" y="78"/>
                    </a:lnTo>
                    <a:lnTo>
                      <a:pt x="316" y="78"/>
                    </a:lnTo>
                    <a:lnTo>
                      <a:pt x="318" y="76"/>
                    </a:lnTo>
                    <a:lnTo>
                      <a:pt x="320" y="74"/>
                    </a:lnTo>
                    <a:lnTo>
                      <a:pt x="320" y="74"/>
                    </a:lnTo>
                    <a:lnTo>
                      <a:pt x="320" y="74"/>
                    </a:lnTo>
                    <a:lnTo>
                      <a:pt x="320" y="74"/>
                    </a:lnTo>
                    <a:lnTo>
                      <a:pt x="320" y="76"/>
                    </a:lnTo>
                    <a:lnTo>
                      <a:pt x="320" y="76"/>
                    </a:lnTo>
                    <a:lnTo>
                      <a:pt x="320" y="82"/>
                    </a:lnTo>
                    <a:lnTo>
                      <a:pt x="320" y="82"/>
                    </a:lnTo>
                    <a:lnTo>
                      <a:pt x="326" y="82"/>
                    </a:lnTo>
                    <a:lnTo>
                      <a:pt x="328" y="82"/>
                    </a:lnTo>
                    <a:lnTo>
                      <a:pt x="330" y="80"/>
                    </a:lnTo>
                    <a:lnTo>
                      <a:pt x="330" y="80"/>
                    </a:lnTo>
                    <a:lnTo>
                      <a:pt x="328" y="78"/>
                    </a:lnTo>
                    <a:lnTo>
                      <a:pt x="328" y="78"/>
                    </a:lnTo>
                    <a:lnTo>
                      <a:pt x="328" y="72"/>
                    </a:lnTo>
                    <a:lnTo>
                      <a:pt x="330" y="74"/>
                    </a:lnTo>
                    <a:lnTo>
                      <a:pt x="330" y="74"/>
                    </a:lnTo>
                    <a:lnTo>
                      <a:pt x="332" y="64"/>
                    </a:lnTo>
                    <a:lnTo>
                      <a:pt x="332" y="64"/>
                    </a:lnTo>
                    <a:lnTo>
                      <a:pt x="328" y="64"/>
                    </a:lnTo>
                    <a:lnTo>
                      <a:pt x="328" y="64"/>
                    </a:lnTo>
                    <a:lnTo>
                      <a:pt x="324" y="68"/>
                    </a:lnTo>
                    <a:lnTo>
                      <a:pt x="324" y="68"/>
                    </a:lnTo>
                    <a:lnTo>
                      <a:pt x="326" y="68"/>
                    </a:lnTo>
                    <a:lnTo>
                      <a:pt x="326" y="70"/>
                    </a:lnTo>
                    <a:lnTo>
                      <a:pt x="326" y="70"/>
                    </a:lnTo>
                    <a:lnTo>
                      <a:pt x="322" y="70"/>
                    </a:lnTo>
                    <a:lnTo>
                      <a:pt x="322" y="70"/>
                    </a:lnTo>
                    <a:lnTo>
                      <a:pt x="326" y="64"/>
                    </a:lnTo>
                    <a:lnTo>
                      <a:pt x="326" y="62"/>
                    </a:lnTo>
                    <a:lnTo>
                      <a:pt x="322" y="60"/>
                    </a:lnTo>
                    <a:lnTo>
                      <a:pt x="322" y="60"/>
                    </a:lnTo>
                    <a:lnTo>
                      <a:pt x="328" y="56"/>
                    </a:lnTo>
                    <a:lnTo>
                      <a:pt x="330" y="50"/>
                    </a:lnTo>
                    <a:lnTo>
                      <a:pt x="330" y="50"/>
                    </a:lnTo>
                    <a:lnTo>
                      <a:pt x="320" y="50"/>
                    </a:lnTo>
                    <a:lnTo>
                      <a:pt x="320" y="50"/>
                    </a:lnTo>
                    <a:lnTo>
                      <a:pt x="322" y="44"/>
                    </a:lnTo>
                    <a:lnTo>
                      <a:pt x="320" y="38"/>
                    </a:lnTo>
                    <a:lnTo>
                      <a:pt x="320" y="38"/>
                    </a:lnTo>
                    <a:lnTo>
                      <a:pt x="318" y="36"/>
                    </a:lnTo>
                    <a:lnTo>
                      <a:pt x="318" y="36"/>
                    </a:lnTo>
                    <a:lnTo>
                      <a:pt x="318" y="30"/>
                    </a:lnTo>
                    <a:lnTo>
                      <a:pt x="318" y="26"/>
                    </a:lnTo>
                    <a:lnTo>
                      <a:pt x="318" y="26"/>
                    </a:lnTo>
                    <a:lnTo>
                      <a:pt x="312" y="16"/>
                    </a:lnTo>
                    <a:lnTo>
                      <a:pt x="312" y="16"/>
                    </a:lnTo>
                    <a:lnTo>
                      <a:pt x="312" y="12"/>
                    </a:lnTo>
                    <a:lnTo>
                      <a:pt x="312" y="12"/>
                    </a:lnTo>
                    <a:lnTo>
                      <a:pt x="308" y="10"/>
                    </a:lnTo>
                    <a:lnTo>
                      <a:pt x="304" y="22"/>
                    </a:lnTo>
                    <a:lnTo>
                      <a:pt x="300" y="30"/>
                    </a:lnTo>
                    <a:lnTo>
                      <a:pt x="300" y="30"/>
                    </a:lnTo>
                    <a:lnTo>
                      <a:pt x="298" y="44"/>
                    </a:lnTo>
                    <a:lnTo>
                      <a:pt x="298" y="44"/>
                    </a:lnTo>
                    <a:lnTo>
                      <a:pt x="294" y="52"/>
                    </a:lnTo>
                    <a:lnTo>
                      <a:pt x="290" y="56"/>
                    </a:lnTo>
                    <a:lnTo>
                      <a:pt x="284" y="52"/>
                    </a:lnTo>
                    <a:lnTo>
                      <a:pt x="278" y="54"/>
                    </a:lnTo>
                    <a:lnTo>
                      <a:pt x="278" y="54"/>
                    </a:lnTo>
                    <a:lnTo>
                      <a:pt x="274" y="56"/>
                    </a:lnTo>
                    <a:lnTo>
                      <a:pt x="272" y="56"/>
                    </a:lnTo>
                    <a:lnTo>
                      <a:pt x="270" y="56"/>
                    </a:lnTo>
                    <a:lnTo>
                      <a:pt x="270" y="56"/>
                    </a:lnTo>
                    <a:lnTo>
                      <a:pt x="266" y="52"/>
                    </a:lnTo>
                    <a:lnTo>
                      <a:pt x="266" y="48"/>
                    </a:lnTo>
                    <a:lnTo>
                      <a:pt x="260" y="48"/>
                    </a:lnTo>
                    <a:lnTo>
                      <a:pt x="258" y="46"/>
                    </a:lnTo>
                    <a:lnTo>
                      <a:pt x="254" y="48"/>
                    </a:lnTo>
                    <a:lnTo>
                      <a:pt x="244" y="44"/>
                    </a:lnTo>
                    <a:lnTo>
                      <a:pt x="242" y="52"/>
                    </a:lnTo>
                    <a:lnTo>
                      <a:pt x="246" y="56"/>
                    </a:lnTo>
                    <a:lnTo>
                      <a:pt x="244" y="62"/>
                    </a:lnTo>
                    <a:lnTo>
                      <a:pt x="234" y="58"/>
                    </a:lnTo>
                    <a:lnTo>
                      <a:pt x="228" y="60"/>
                    </a:lnTo>
                    <a:lnTo>
                      <a:pt x="228" y="60"/>
                    </a:lnTo>
                    <a:lnTo>
                      <a:pt x="226" y="60"/>
                    </a:lnTo>
                    <a:lnTo>
                      <a:pt x="222" y="58"/>
                    </a:lnTo>
                    <a:lnTo>
                      <a:pt x="222" y="58"/>
                    </a:lnTo>
                    <a:lnTo>
                      <a:pt x="220" y="58"/>
                    </a:lnTo>
                    <a:lnTo>
                      <a:pt x="218" y="60"/>
                    </a:lnTo>
                    <a:lnTo>
                      <a:pt x="218" y="60"/>
                    </a:lnTo>
                    <a:lnTo>
                      <a:pt x="216" y="62"/>
                    </a:lnTo>
                    <a:lnTo>
                      <a:pt x="216" y="62"/>
                    </a:lnTo>
                    <a:lnTo>
                      <a:pt x="214" y="62"/>
                    </a:lnTo>
                    <a:lnTo>
                      <a:pt x="214" y="64"/>
                    </a:lnTo>
                    <a:lnTo>
                      <a:pt x="214" y="66"/>
                    </a:lnTo>
                    <a:lnTo>
                      <a:pt x="212" y="66"/>
                    </a:lnTo>
                    <a:lnTo>
                      <a:pt x="212" y="66"/>
                    </a:lnTo>
                    <a:lnTo>
                      <a:pt x="210" y="66"/>
                    </a:lnTo>
                    <a:lnTo>
                      <a:pt x="208" y="68"/>
                    </a:lnTo>
                    <a:lnTo>
                      <a:pt x="206" y="70"/>
                    </a:lnTo>
                    <a:lnTo>
                      <a:pt x="206" y="70"/>
                    </a:lnTo>
                    <a:lnTo>
                      <a:pt x="202" y="70"/>
                    </a:lnTo>
                    <a:lnTo>
                      <a:pt x="200" y="66"/>
                    </a:lnTo>
                    <a:lnTo>
                      <a:pt x="200" y="66"/>
                    </a:lnTo>
                    <a:lnTo>
                      <a:pt x="200" y="64"/>
                    </a:lnTo>
                    <a:lnTo>
                      <a:pt x="198" y="64"/>
                    </a:lnTo>
                    <a:lnTo>
                      <a:pt x="194" y="60"/>
                    </a:lnTo>
                    <a:lnTo>
                      <a:pt x="194" y="60"/>
                    </a:lnTo>
                    <a:lnTo>
                      <a:pt x="192" y="58"/>
                    </a:lnTo>
                    <a:lnTo>
                      <a:pt x="190" y="54"/>
                    </a:lnTo>
                    <a:lnTo>
                      <a:pt x="190" y="52"/>
                    </a:lnTo>
                    <a:lnTo>
                      <a:pt x="190" y="52"/>
                    </a:lnTo>
                    <a:lnTo>
                      <a:pt x="192" y="40"/>
                    </a:lnTo>
                    <a:lnTo>
                      <a:pt x="192" y="32"/>
                    </a:lnTo>
                    <a:lnTo>
                      <a:pt x="192" y="32"/>
                    </a:lnTo>
                    <a:lnTo>
                      <a:pt x="198" y="26"/>
                    </a:lnTo>
                    <a:lnTo>
                      <a:pt x="198" y="26"/>
                    </a:lnTo>
                    <a:lnTo>
                      <a:pt x="200" y="22"/>
                    </a:lnTo>
                    <a:lnTo>
                      <a:pt x="198" y="20"/>
                    </a:lnTo>
                    <a:lnTo>
                      <a:pt x="198" y="20"/>
                    </a:lnTo>
                    <a:lnTo>
                      <a:pt x="198" y="18"/>
                    </a:lnTo>
                    <a:lnTo>
                      <a:pt x="198" y="16"/>
                    </a:lnTo>
                    <a:lnTo>
                      <a:pt x="200" y="14"/>
                    </a:lnTo>
                    <a:lnTo>
                      <a:pt x="198" y="14"/>
                    </a:lnTo>
                    <a:lnTo>
                      <a:pt x="198" y="14"/>
                    </a:lnTo>
                    <a:lnTo>
                      <a:pt x="192" y="10"/>
                    </a:lnTo>
                    <a:lnTo>
                      <a:pt x="196" y="6"/>
                    </a:lnTo>
                    <a:lnTo>
                      <a:pt x="196" y="6"/>
                    </a:lnTo>
                    <a:lnTo>
                      <a:pt x="196" y="4"/>
                    </a:lnTo>
                    <a:lnTo>
                      <a:pt x="194" y="2"/>
                    </a:lnTo>
                    <a:lnTo>
                      <a:pt x="192" y="2"/>
                    </a:lnTo>
                    <a:lnTo>
                      <a:pt x="192" y="2"/>
                    </a:lnTo>
                    <a:lnTo>
                      <a:pt x="186" y="2"/>
                    </a:lnTo>
                    <a:lnTo>
                      <a:pt x="182" y="0"/>
                    </a:lnTo>
                    <a:lnTo>
                      <a:pt x="182" y="4"/>
                    </a:lnTo>
                    <a:lnTo>
                      <a:pt x="182" y="10"/>
                    </a:lnTo>
                    <a:lnTo>
                      <a:pt x="182" y="10"/>
                    </a:lnTo>
                    <a:lnTo>
                      <a:pt x="174" y="10"/>
                    </a:lnTo>
                    <a:lnTo>
                      <a:pt x="174" y="10"/>
                    </a:lnTo>
                    <a:lnTo>
                      <a:pt x="174" y="12"/>
                    </a:lnTo>
                    <a:lnTo>
                      <a:pt x="172" y="12"/>
                    </a:lnTo>
                    <a:lnTo>
                      <a:pt x="170" y="14"/>
                    </a:lnTo>
                    <a:lnTo>
                      <a:pt x="170" y="16"/>
                    </a:lnTo>
                    <a:lnTo>
                      <a:pt x="170" y="16"/>
                    </a:lnTo>
                    <a:lnTo>
                      <a:pt x="166" y="18"/>
                    </a:lnTo>
                    <a:lnTo>
                      <a:pt x="166" y="20"/>
                    </a:lnTo>
                    <a:lnTo>
                      <a:pt x="164" y="20"/>
                    </a:lnTo>
                    <a:lnTo>
                      <a:pt x="164" y="20"/>
                    </a:lnTo>
                    <a:lnTo>
                      <a:pt x="156" y="18"/>
                    </a:lnTo>
                    <a:lnTo>
                      <a:pt x="156" y="18"/>
                    </a:lnTo>
                    <a:lnTo>
                      <a:pt x="154" y="18"/>
                    </a:lnTo>
                    <a:lnTo>
                      <a:pt x="152" y="20"/>
                    </a:lnTo>
                    <a:lnTo>
                      <a:pt x="152" y="20"/>
                    </a:lnTo>
                    <a:lnTo>
                      <a:pt x="150" y="22"/>
                    </a:lnTo>
                    <a:lnTo>
                      <a:pt x="152" y="24"/>
                    </a:lnTo>
                    <a:lnTo>
                      <a:pt x="152" y="24"/>
                    </a:lnTo>
                    <a:lnTo>
                      <a:pt x="152" y="24"/>
                    </a:lnTo>
                    <a:lnTo>
                      <a:pt x="150" y="24"/>
                    </a:lnTo>
                    <a:lnTo>
                      <a:pt x="144" y="22"/>
                    </a:lnTo>
                    <a:lnTo>
                      <a:pt x="144" y="22"/>
                    </a:lnTo>
                    <a:lnTo>
                      <a:pt x="140" y="20"/>
                    </a:lnTo>
                    <a:lnTo>
                      <a:pt x="136" y="20"/>
                    </a:lnTo>
                    <a:lnTo>
                      <a:pt x="136" y="20"/>
                    </a:lnTo>
                    <a:lnTo>
                      <a:pt x="132" y="20"/>
                    </a:lnTo>
                    <a:lnTo>
                      <a:pt x="126" y="18"/>
                    </a:lnTo>
                    <a:lnTo>
                      <a:pt x="126" y="18"/>
                    </a:lnTo>
                    <a:lnTo>
                      <a:pt x="122" y="18"/>
                    </a:lnTo>
                    <a:lnTo>
                      <a:pt x="124" y="20"/>
                    </a:lnTo>
                    <a:lnTo>
                      <a:pt x="124" y="20"/>
                    </a:lnTo>
                    <a:lnTo>
                      <a:pt x="126" y="20"/>
                    </a:lnTo>
                    <a:lnTo>
                      <a:pt x="126" y="22"/>
                    </a:lnTo>
                    <a:lnTo>
                      <a:pt x="128" y="26"/>
                    </a:lnTo>
                    <a:lnTo>
                      <a:pt x="128" y="26"/>
                    </a:lnTo>
                    <a:lnTo>
                      <a:pt x="130" y="34"/>
                    </a:lnTo>
                    <a:lnTo>
                      <a:pt x="130" y="34"/>
                    </a:lnTo>
                    <a:lnTo>
                      <a:pt x="130" y="40"/>
                    </a:lnTo>
                    <a:lnTo>
                      <a:pt x="130" y="46"/>
                    </a:lnTo>
                    <a:lnTo>
                      <a:pt x="130" y="46"/>
                    </a:lnTo>
                    <a:lnTo>
                      <a:pt x="132" y="48"/>
                    </a:lnTo>
                    <a:lnTo>
                      <a:pt x="134" y="50"/>
                    </a:lnTo>
                    <a:lnTo>
                      <a:pt x="134" y="50"/>
                    </a:lnTo>
                    <a:lnTo>
                      <a:pt x="138" y="50"/>
                    </a:lnTo>
                    <a:lnTo>
                      <a:pt x="144" y="48"/>
                    </a:lnTo>
                    <a:lnTo>
                      <a:pt x="144" y="48"/>
                    </a:lnTo>
                    <a:lnTo>
                      <a:pt x="146" y="50"/>
                    </a:lnTo>
                    <a:lnTo>
                      <a:pt x="148" y="50"/>
                    </a:lnTo>
                    <a:lnTo>
                      <a:pt x="150" y="54"/>
                    </a:lnTo>
                    <a:lnTo>
                      <a:pt x="150" y="54"/>
                    </a:lnTo>
                    <a:lnTo>
                      <a:pt x="148" y="54"/>
                    </a:lnTo>
                    <a:lnTo>
                      <a:pt x="144" y="56"/>
                    </a:lnTo>
                    <a:lnTo>
                      <a:pt x="144" y="56"/>
                    </a:lnTo>
                    <a:lnTo>
                      <a:pt x="142" y="56"/>
                    </a:lnTo>
                    <a:lnTo>
                      <a:pt x="140" y="60"/>
                    </a:lnTo>
                    <a:lnTo>
                      <a:pt x="138" y="62"/>
                    </a:lnTo>
                    <a:lnTo>
                      <a:pt x="136" y="64"/>
                    </a:lnTo>
                    <a:lnTo>
                      <a:pt x="136" y="64"/>
                    </a:lnTo>
                    <a:lnTo>
                      <a:pt x="134" y="66"/>
                    </a:lnTo>
                    <a:lnTo>
                      <a:pt x="130" y="68"/>
                    </a:lnTo>
                    <a:lnTo>
                      <a:pt x="130" y="68"/>
                    </a:lnTo>
                    <a:lnTo>
                      <a:pt x="128" y="68"/>
                    </a:lnTo>
                    <a:lnTo>
                      <a:pt x="126" y="70"/>
                    </a:lnTo>
                    <a:lnTo>
                      <a:pt x="124" y="72"/>
                    </a:lnTo>
                    <a:lnTo>
                      <a:pt x="122" y="74"/>
                    </a:lnTo>
                    <a:lnTo>
                      <a:pt x="122" y="74"/>
                    </a:lnTo>
                    <a:lnTo>
                      <a:pt x="116" y="76"/>
                    </a:lnTo>
                    <a:lnTo>
                      <a:pt x="114" y="78"/>
                    </a:lnTo>
                    <a:lnTo>
                      <a:pt x="106" y="72"/>
                    </a:lnTo>
                    <a:lnTo>
                      <a:pt x="102" y="72"/>
                    </a:lnTo>
                    <a:lnTo>
                      <a:pt x="102" y="66"/>
                    </a:lnTo>
                    <a:lnTo>
                      <a:pt x="96" y="64"/>
                    </a:lnTo>
                    <a:lnTo>
                      <a:pt x="94" y="72"/>
                    </a:lnTo>
                    <a:lnTo>
                      <a:pt x="90" y="72"/>
                    </a:lnTo>
                    <a:lnTo>
                      <a:pt x="86" y="70"/>
                    </a:lnTo>
                    <a:lnTo>
                      <a:pt x="86" y="74"/>
                    </a:lnTo>
                    <a:lnTo>
                      <a:pt x="86" y="74"/>
                    </a:lnTo>
                    <a:lnTo>
                      <a:pt x="72" y="74"/>
                    </a:lnTo>
                    <a:lnTo>
                      <a:pt x="72" y="74"/>
                    </a:lnTo>
                    <a:lnTo>
                      <a:pt x="66" y="74"/>
                    </a:lnTo>
                    <a:lnTo>
                      <a:pt x="64" y="72"/>
                    </a:lnTo>
                    <a:lnTo>
                      <a:pt x="62" y="78"/>
                    </a:lnTo>
                    <a:lnTo>
                      <a:pt x="70" y="80"/>
                    </a:lnTo>
                    <a:lnTo>
                      <a:pt x="68" y="82"/>
                    </a:lnTo>
                    <a:lnTo>
                      <a:pt x="60" y="82"/>
                    </a:lnTo>
                    <a:lnTo>
                      <a:pt x="60" y="88"/>
                    </a:lnTo>
                    <a:lnTo>
                      <a:pt x="64" y="90"/>
                    </a:lnTo>
                    <a:lnTo>
                      <a:pt x="64" y="90"/>
                    </a:lnTo>
                    <a:lnTo>
                      <a:pt x="70" y="104"/>
                    </a:lnTo>
                    <a:lnTo>
                      <a:pt x="70" y="104"/>
                    </a:lnTo>
                    <a:lnTo>
                      <a:pt x="70" y="106"/>
                    </a:lnTo>
                    <a:lnTo>
                      <a:pt x="68" y="110"/>
                    </a:lnTo>
                    <a:lnTo>
                      <a:pt x="66" y="116"/>
                    </a:lnTo>
                    <a:lnTo>
                      <a:pt x="66" y="116"/>
                    </a:lnTo>
                    <a:lnTo>
                      <a:pt x="52" y="154"/>
                    </a:lnTo>
                    <a:lnTo>
                      <a:pt x="52" y="154"/>
                    </a:lnTo>
                    <a:lnTo>
                      <a:pt x="52" y="156"/>
                    </a:lnTo>
                    <a:lnTo>
                      <a:pt x="50" y="158"/>
                    </a:lnTo>
                    <a:lnTo>
                      <a:pt x="48" y="158"/>
                    </a:lnTo>
                    <a:lnTo>
                      <a:pt x="48" y="158"/>
                    </a:lnTo>
                    <a:lnTo>
                      <a:pt x="38" y="160"/>
                    </a:lnTo>
                    <a:lnTo>
                      <a:pt x="38" y="160"/>
                    </a:lnTo>
                    <a:lnTo>
                      <a:pt x="32" y="162"/>
                    </a:lnTo>
                    <a:lnTo>
                      <a:pt x="26" y="164"/>
                    </a:lnTo>
                    <a:lnTo>
                      <a:pt x="26" y="164"/>
                    </a:lnTo>
                    <a:lnTo>
                      <a:pt x="18" y="170"/>
                    </a:lnTo>
                    <a:lnTo>
                      <a:pt x="14" y="174"/>
                    </a:lnTo>
                    <a:lnTo>
                      <a:pt x="14" y="174"/>
                    </a:lnTo>
                    <a:lnTo>
                      <a:pt x="12" y="180"/>
                    </a:lnTo>
                    <a:lnTo>
                      <a:pt x="10" y="186"/>
                    </a:lnTo>
                    <a:lnTo>
                      <a:pt x="10" y="186"/>
                    </a:lnTo>
                    <a:lnTo>
                      <a:pt x="8" y="190"/>
                    </a:lnTo>
                    <a:lnTo>
                      <a:pt x="6" y="194"/>
                    </a:lnTo>
                    <a:lnTo>
                      <a:pt x="6" y="194"/>
                    </a:lnTo>
                    <a:lnTo>
                      <a:pt x="6" y="202"/>
                    </a:lnTo>
                    <a:lnTo>
                      <a:pt x="6" y="202"/>
                    </a:lnTo>
                    <a:lnTo>
                      <a:pt x="4" y="200"/>
                    </a:lnTo>
                    <a:lnTo>
                      <a:pt x="2" y="200"/>
                    </a:lnTo>
                    <a:lnTo>
                      <a:pt x="0" y="202"/>
                    </a:lnTo>
                    <a:lnTo>
                      <a:pt x="0" y="202"/>
                    </a:lnTo>
                    <a:lnTo>
                      <a:pt x="2" y="206"/>
                    </a:lnTo>
                    <a:lnTo>
                      <a:pt x="2" y="210"/>
                    </a:lnTo>
                    <a:lnTo>
                      <a:pt x="4" y="210"/>
                    </a:lnTo>
                    <a:lnTo>
                      <a:pt x="4" y="210"/>
                    </a:lnTo>
                    <a:lnTo>
                      <a:pt x="4" y="212"/>
                    </a:lnTo>
                    <a:lnTo>
                      <a:pt x="6" y="214"/>
                    </a:lnTo>
                    <a:lnTo>
                      <a:pt x="6" y="218"/>
                    </a:lnTo>
                    <a:lnTo>
                      <a:pt x="4" y="224"/>
                    </a:lnTo>
                    <a:lnTo>
                      <a:pt x="4" y="224"/>
                    </a:lnTo>
                    <a:lnTo>
                      <a:pt x="6" y="226"/>
                    </a:lnTo>
                    <a:lnTo>
                      <a:pt x="10" y="228"/>
                    </a:lnTo>
                    <a:lnTo>
                      <a:pt x="12" y="230"/>
                    </a:lnTo>
                    <a:lnTo>
                      <a:pt x="12" y="230"/>
                    </a:lnTo>
                    <a:lnTo>
                      <a:pt x="14" y="234"/>
                    </a:lnTo>
                    <a:lnTo>
                      <a:pt x="16" y="236"/>
                    </a:lnTo>
                    <a:lnTo>
                      <a:pt x="20" y="238"/>
                    </a:lnTo>
                    <a:lnTo>
                      <a:pt x="20" y="240"/>
                    </a:lnTo>
                    <a:lnTo>
                      <a:pt x="20" y="240"/>
                    </a:lnTo>
                    <a:lnTo>
                      <a:pt x="22" y="244"/>
                    </a:lnTo>
                    <a:lnTo>
                      <a:pt x="24" y="246"/>
                    </a:lnTo>
                    <a:lnTo>
                      <a:pt x="36" y="246"/>
                    </a:lnTo>
                    <a:lnTo>
                      <a:pt x="36" y="246"/>
                    </a:lnTo>
                    <a:lnTo>
                      <a:pt x="46" y="240"/>
                    </a:lnTo>
                    <a:lnTo>
                      <a:pt x="46" y="240"/>
                    </a:lnTo>
                    <a:lnTo>
                      <a:pt x="48" y="238"/>
                    </a:lnTo>
                    <a:lnTo>
                      <a:pt x="48" y="240"/>
                    </a:lnTo>
                    <a:lnTo>
                      <a:pt x="48" y="242"/>
                    </a:lnTo>
                    <a:lnTo>
                      <a:pt x="46" y="282"/>
                    </a:lnTo>
                    <a:lnTo>
                      <a:pt x="60" y="288"/>
                    </a:lnTo>
                    <a:lnTo>
                      <a:pt x="60" y="288"/>
                    </a:lnTo>
                    <a:lnTo>
                      <a:pt x="62" y="288"/>
                    </a:lnTo>
                    <a:lnTo>
                      <a:pt x="66" y="288"/>
                    </a:lnTo>
                    <a:lnTo>
                      <a:pt x="66" y="288"/>
                    </a:lnTo>
                    <a:lnTo>
                      <a:pt x="70" y="290"/>
                    </a:lnTo>
                    <a:lnTo>
                      <a:pt x="72" y="288"/>
                    </a:lnTo>
                    <a:lnTo>
                      <a:pt x="74" y="288"/>
                    </a:lnTo>
                    <a:lnTo>
                      <a:pt x="74" y="286"/>
                    </a:lnTo>
                    <a:lnTo>
                      <a:pt x="74" y="286"/>
                    </a:lnTo>
                    <a:lnTo>
                      <a:pt x="74" y="284"/>
                    </a:lnTo>
                    <a:lnTo>
                      <a:pt x="76" y="282"/>
                    </a:lnTo>
                    <a:lnTo>
                      <a:pt x="76" y="282"/>
                    </a:lnTo>
                    <a:lnTo>
                      <a:pt x="82" y="280"/>
                    </a:lnTo>
                    <a:lnTo>
                      <a:pt x="82" y="280"/>
                    </a:lnTo>
                    <a:lnTo>
                      <a:pt x="86" y="272"/>
                    </a:lnTo>
                    <a:lnTo>
                      <a:pt x="90" y="268"/>
                    </a:lnTo>
                    <a:lnTo>
                      <a:pt x="96" y="264"/>
                    </a:lnTo>
                    <a:lnTo>
                      <a:pt x="96" y="264"/>
                    </a:lnTo>
                    <a:lnTo>
                      <a:pt x="104" y="262"/>
                    </a:lnTo>
                    <a:lnTo>
                      <a:pt x="112" y="260"/>
                    </a:lnTo>
                    <a:lnTo>
                      <a:pt x="118" y="260"/>
                    </a:lnTo>
                    <a:lnTo>
                      <a:pt x="120" y="264"/>
                    </a:lnTo>
                    <a:lnTo>
                      <a:pt x="120" y="264"/>
                    </a:lnTo>
                    <a:lnTo>
                      <a:pt x="118" y="270"/>
                    </a:lnTo>
                    <a:lnTo>
                      <a:pt x="116" y="274"/>
                    </a:lnTo>
                    <a:lnTo>
                      <a:pt x="116" y="278"/>
                    </a:lnTo>
                    <a:lnTo>
                      <a:pt x="116" y="278"/>
                    </a:lnTo>
                    <a:lnTo>
                      <a:pt x="118" y="282"/>
                    </a:lnTo>
                    <a:lnTo>
                      <a:pt x="122" y="286"/>
                    </a:lnTo>
                    <a:lnTo>
                      <a:pt x="122" y="286"/>
                    </a:lnTo>
                    <a:lnTo>
                      <a:pt x="128" y="288"/>
                    </a:lnTo>
                    <a:lnTo>
                      <a:pt x="128" y="288"/>
                    </a:lnTo>
                    <a:lnTo>
                      <a:pt x="130" y="288"/>
                    </a:lnTo>
                    <a:lnTo>
                      <a:pt x="132" y="286"/>
                    </a:lnTo>
                    <a:lnTo>
                      <a:pt x="134" y="286"/>
                    </a:lnTo>
                    <a:lnTo>
                      <a:pt x="138" y="288"/>
                    </a:lnTo>
                    <a:lnTo>
                      <a:pt x="138" y="288"/>
                    </a:lnTo>
                    <a:lnTo>
                      <a:pt x="142" y="292"/>
                    </a:lnTo>
                    <a:lnTo>
                      <a:pt x="148" y="296"/>
                    </a:lnTo>
                    <a:lnTo>
                      <a:pt x="148" y="296"/>
                    </a:lnTo>
                    <a:lnTo>
                      <a:pt x="152" y="300"/>
                    </a:lnTo>
                    <a:lnTo>
                      <a:pt x="154" y="302"/>
                    </a:lnTo>
                    <a:lnTo>
                      <a:pt x="154" y="302"/>
                    </a:lnTo>
                    <a:lnTo>
                      <a:pt x="158" y="306"/>
                    </a:lnTo>
                    <a:lnTo>
                      <a:pt x="162" y="308"/>
                    </a:lnTo>
                    <a:lnTo>
                      <a:pt x="164" y="308"/>
                    </a:lnTo>
                    <a:lnTo>
                      <a:pt x="164" y="308"/>
                    </a:lnTo>
                    <a:lnTo>
                      <a:pt x="170" y="310"/>
                    </a:lnTo>
                    <a:lnTo>
                      <a:pt x="174" y="310"/>
                    </a:lnTo>
                    <a:lnTo>
                      <a:pt x="174" y="310"/>
                    </a:lnTo>
                    <a:lnTo>
                      <a:pt x="180" y="310"/>
                    </a:lnTo>
                    <a:lnTo>
                      <a:pt x="182" y="310"/>
                    </a:lnTo>
                    <a:lnTo>
                      <a:pt x="184" y="310"/>
                    </a:lnTo>
                    <a:lnTo>
                      <a:pt x="184" y="310"/>
                    </a:lnTo>
                    <a:lnTo>
                      <a:pt x="186" y="316"/>
                    </a:lnTo>
                    <a:lnTo>
                      <a:pt x="188" y="322"/>
                    </a:lnTo>
                    <a:lnTo>
                      <a:pt x="188" y="322"/>
                    </a:lnTo>
                    <a:lnTo>
                      <a:pt x="192" y="332"/>
                    </a:lnTo>
                    <a:lnTo>
                      <a:pt x="192" y="332"/>
                    </a:lnTo>
                    <a:lnTo>
                      <a:pt x="186" y="338"/>
                    </a:lnTo>
                    <a:lnTo>
                      <a:pt x="186" y="338"/>
                    </a:lnTo>
                    <a:lnTo>
                      <a:pt x="186" y="344"/>
                    </a:lnTo>
                    <a:lnTo>
                      <a:pt x="188" y="348"/>
                    </a:lnTo>
                    <a:lnTo>
                      <a:pt x="188" y="348"/>
                    </a:lnTo>
                    <a:lnTo>
                      <a:pt x="190" y="354"/>
                    </a:lnTo>
                    <a:lnTo>
                      <a:pt x="192" y="356"/>
                    </a:lnTo>
                    <a:lnTo>
                      <a:pt x="212" y="356"/>
                    </a:lnTo>
                    <a:lnTo>
                      <a:pt x="212" y="356"/>
                    </a:lnTo>
                    <a:lnTo>
                      <a:pt x="210" y="358"/>
                    </a:lnTo>
                    <a:lnTo>
                      <a:pt x="210" y="364"/>
                    </a:lnTo>
                    <a:lnTo>
                      <a:pt x="210" y="364"/>
                    </a:lnTo>
                    <a:lnTo>
                      <a:pt x="212" y="370"/>
                    </a:lnTo>
                    <a:lnTo>
                      <a:pt x="216" y="374"/>
                    </a:lnTo>
                    <a:lnTo>
                      <a:pt x="216" y="374"/>
                    </a:lnTo>
                    <a:lnTo>
                      <a:pt x="220" y="378"/>
                    </a:lnTo>
                    <a:lnTo>
                      <a:pt x="222" y="382"/>
                    </a:lnTo>
                    <a:lnTo>
                      <a:pt x="222" y="382"/>
                    </a:lnTo>
                    <a:lnTo>
                      <a:pt x="222" y="386"/>
                    </a:lnTo>
                    <a:lnTo>
                      <a:pt x="222" y="390"/>
                    </a:lnTo>
                    <a:lnTo>
                      <a:pt x="222" y="390"/>
                    </a:lnTo>
                    <a:lnTo>
                      <a:pt x="220" y="400"/>
                    </a:lnTo>
                    <a:lnTo>
                      <a:pt x="218" y="408"/>
                    </a:lnTo>
                    <a:lnTo>
                      <a:pt x="220" y="412"/>
                    </a:lnTo>
                    <a:lnTo>
                      <a:pt x="216" y="414"/>
                    </a:lnTo>
                    <a:lnTo>
                      <a:pt x="218" y="416"/>
                    </a:lnTo>
                    <a:lnTo>
                      <a:pt x="218" y="416"/>
                    </a:lnTo>
                    <a:lnTo>
                      <a:pt x="222" y="422"/>
                    </a:lnTo>
                    <a:lnTo>
                      <a:pt x="222" y="422"/>
                    </a:lnTo>
                    <a:lnTo>
                      <a:pt x="224" y="428"/>
                    </a:lnTo>
                    <a:lnTo>
                      <a:pt x="222" y="436"/>
                    </a:lnTo>
                    <a:lnTo>
                      <a:pt x="222" y="436"/>
                    </a:lnTo>
                    <a:lnTo>
                      <a:pt x="222" y="438"/>
                    </a:lnTo>
                    <a:lnTo>
                      <a:pt x="224" y="442"/>
                    </a:lnTo>
                    <a:lnTo>
                      <a:pt x="224" y="446"/>
                    </a:lnTo>
                    <a:lnTo>
                      <a:pt x="224" y="446"/>
                    </a:lnTo>
                    <a:lnTo>
                      <a:pt x="226" y="448"/>
                    </a:lnTo>
                    <a:lnTo>
                      <a:pt x="232" y="450"/>
                    </a:lnTo>
                    <a:lnTo>
                      <a:pt x="240" y="450"/>
                    </a:lnTo>
                    <a:lnTo>
                      <a:pt x="244" y="448"/>
                    </a:lnTo>
                    <a:lnTo>
                      <a:pt x="246" y="452"/>
                    </a:lnTo>
                    <a:lnTo>
                      <a:pt x="246" y="452"/>
                    </a:lnTo>
                    <a:lnTo>
                      <a:pt x="246" y="454"/>
                    </a:lnTo>
                    <a:lnTo>
                      <a:pt x="248" y="456"/>
                    </a:lnTo>
                    <a:lnTo>
                      <a:pt x="250" y="456"/>
                    </a:lnTo>
                    <a:lnTo>
                      <a:pt x="250" y="456"/>
                    </a:lnTo>
                    <a:lnTo>
                      <a:pt x="254" y="458"/>
                    </a:lnTo>
                    <a:lnTo>
                      <a:pt x="256" y="460"/>
                    </a:lnTo>
                    <a:lnTo>
                      <a:pt x="256" y="464"/>
                    </a:lnTo>
                    <a:lnTo>
                      <a:pt x="256" y="464"/>
                    </a:lnTo>
                    <a:lnTo>
                      <a:pt x="256" y="478"/>
                    </a:lnTo>
                    <a:lnTo>
                      <a:pt x="256" y="478"/>
                    </a:lnTo>
                    <a:lnTo>
                      <a:pt x="258" y="484"/>
                    </a:lnTo>
                    <a:lnTo>
                      <a:pt x="258" y="486"/>
                    </a:lnTo>
                    <a:lnTo>
                      <a:pt x="260" y="486"/>
                    </a:lnTo>
                    <a:lnTo>
                      <a:pt x="260" y="486"/>
                    </a:lnTo>
                    <a:lnTo>
                      <a:pt x="264" y="484"/>
                    </a:lnTo>
                    <a:lnTo>
                      <a:pt x="266" y="484"/>
                    </a:lnTo>
                    <a:lnTo>
                      <a:pt x="268" y="484"/>
                    </a:lnTo>
                    <a:lnTo>
                      <a:pt x="268" y="484"/>
                    </a:lnTo>
                    <a:lnTo>
                      <a:pt x="266" y="490"/>
                    </a:lnTo>
                    <a:lnTo>
                      <a:pt x="266" y="498"/>
                    </a:lnTo>
                    <a:lnTo>
                      <a:pt x="266" y="498"/>
                    </a:lnTo>
                    <a:lnTo>
                      <a:pt x="264" y="506"/>
                    </a:lnTo>
                    <a:lnTo>
                      <a:pt x="264" y="514"/>
                    </a:lnTo>
                    <a:lnTo>
                      <a:pt x="264" y="514"/>
                    </a:lnTo>
                    <a:lnTo>
                      <a:pt x="268" y="516"/>
                    </a:lnTo>
                    <a:lnTo>
                      <a:pt x="270" y="516"/>
                    </a:lnTo>
                    <a:lnTo>
                      <a:pt x="270" y="516"/>
                    </a:lnTo>
                    <a:lnTo>
                      <a:pt x="270" y="516"/>
                    </a:lnTo>
                    <a:lnTo>
                      <a:pt x="270" y="514"/>
                    </a:lnTo>
                    <a:lnTo>
                      <a:pt x="272" y="514"/>
                    </a:lnTo>
                    <a:lnTo>
                      <a:pt x="276" y="514"/>
                    </a:lnTo>
                    <a:lnTo>
                      <a:pt x="276" y="514"/>
                    </a:lnTo>
                    <a:lnTo>
                      <a:pt x="276" y="526"/>
                    </a:lnTo>
                    <a:lnTo>
                      <a:pt x="276" y="526"/>
                    </a:lnTo>
                    <a:lnTo>
                      <a:pt x="276" y="540"/>
                    </a:lnTo>
                    <a:lnTo>
                      <a:pt x="276" y="540"/>
                    </a:lnTo>
                    <a:lnTo>
                      <a:pt x="276" y="542"/>
                    </a:lnTo>
                    <a:lnTo>
                      <a:pt x="276" y="542"/>
                    </a:lnTo>
                    <a:lnTo>
                      <a:pt x="272" y="546"/>
                    </a:lnTo>
                    <a:lnTo>
                      <a:pt x="272" y="546"/>
                    </a:lnTo>
                    <a:lnTo>
                      <a:pt x="270" y="546"/>
                    </a:lnTo>
                    <a:lnTo>
                      <a:pt x="266" y="548"/>
                    </a:lnTo>
                    <a:lnTo>
                      <a:pt x="262" y="548"/>
                    </a:lnTo>
                    <a:lnTo>
                      <a:pt x="260" y="550"/>
                    </a:lnTo>
                    <a:lnTo>
                      <a:pt x="260" y="550"/>
                    </a:lnTo>
                    <a:lnTo>
                      <a:pt x="258" y="556"/>
                    </a:lnTo>
                    <a:lnTo>
                      <a:pt x="254" y="560"/>
                    </a:lnTo>
                    <a:lnTo>
                      <a:pt x="254" y="560"/>
                    </a:lnTo>
                    <a:lnTo>
                      <a:pt x="250" y="562"/>
                    </a:lnTo>
                    <a:lnTo>
                      <a:pt x="248" y="566"/>
                    </a:lnTo>
                    <a:lnTo>
                      <a:pt x="248" y="566"/>
                    </a:lnTo>
                    <a:lnTo>
                      <a:pt x="246" y="568"/>
                    </a:lnTo>
                    <a:lnTo>
                      <a:pt x="242" y="568"/>
                    </a:lnTo>
                    <a:lnTo>
                      <a:pt x="240" y="570"/>
                    </a:lnTo>
                    <a:lnTo>
                      <a:pt x="238" y="572"/>
                    </a:lnTo>
                    <a:lnTo>
                      <a:pt x="238" y="572"/>
                    </a:lnTo>
                    <a:lnTo>
                      <a:pt x="238" y="578"/>
                    </a:lnTo>
                    <a:lnTo>
                      <a:pt x="234" y="584"/>
                    </a:lnTo>
                    <a:lnTo>
                      <a:pt x="234" y="584"/>
                    </a:lnTo>
                    <a:lnTo>
                      <a:pt x="230" y="586"/>
                    </a:lnTo>
                    <a:lnTo>
                      <a:pt x="228" y="590"/>
                    </a:lnTo>
                    <a:lnTo>
                      <a:pt x="228" y="590"/>
                    </a:lnTo>
                    <a:lnTo>
                      <a:pt x="226" y="600"/>
                    </a:lnTo>
                    <a:lnTo>
                      <a:pt x="236" y="596"/>
                    </a:lnTo>
                    <a:lnTo>
                      <a:pt x="246" y="604"/>
                    </a:lnTo>
                    <a:lnTo>
                      <a:pt x="246" y="604"/>
                    </a:lnTo>
                    <a:lnTo>
                      <a:pt x="250" y="612"/>
                    </a:lnTo>
                    <a:lnTo>
                      <a:pt x="250" y="612"/>
                    </a:lnTo>
                    <a:lnTo>
                      <a:pt x="252" y="614"/>
                    </a:lnTo>
                    <a:lnTo>
                      <a:pt x="254" y="614"/>
                    </a:lnTo>
                    <a:lnTo>
                      <a:pt x="256" y="614"/>
                    </a:lnTo>
                    <a:lnTo>
                      <a:pt x="258" y="616"/>
                    </a:lnTo>
                    <a:lnTo>
                      <a:pt x="258" y="616"/>
                    </a:lnTo>
                    <a:lnTo>
                      <a:pt x="262" y="620"/>
                    </a:lnTo>
                    <a:lnTo>
                      <a:pt x="266" y="624"/>
                    </a:lnTo>
                    <a:lnTo>
                      <a:pt x="266" y="624"/>
                    </a:lnTo>
                    <a:lnTo>
                      <a:pt x="272" y="626"/>
                    </a:lnTo>
                    <a:lnTo>
                      <a:pt x="274" y="628"/>
                    </a:lnTo>
                    <a:lnTo>
                      <a:pt x="276" y="630"/>
                    </a:lnTo>
                    <a:lnTo>
                      <a:pt x="276" y="630"/>
                    </a:lnTo>
                    <a:lnTo>
                      <a:pt x="278" y="634"/>
                    </a:lnTo>
                    <a:lnTo>
                      <a:pt x="282" y="638"/>
                    </a:lnTo>
                    <a:lnTo>
                      <a:pt x="282" y="638"/>
                    </a:lnTo>
                    <a:lnTo>
                      <a:pt x="286" y="642"/>
                    </a:lnTo>
                    <a:lnTo>
                      <a:pt x="288" y="642"/>
                    </a:lnTo>
                    <a:lnTo>
                      <a:pt x="282" y="652"/>
                    </a:lnTo>
                    <a:lnTo>
                      <a:pt x="282" y="656"/>
                    </a:lnTo>
                    <a:lnTo>
                      <a:pt x="282" y="656"/>
                    </a:lnTo>
                    <a:lnTo>
                      <a:pt x="288" y="650"/>
                    </a:lnTo>
                    <a:lnTo>
                      <a:pt x="292" y="646"/>
                    </a:lnTo>
                    <a:lnTo>
                      <a:pt x="292" y="646"/>
                    </a:lnTo>
                    <a:lnTo>
                      <a:pt x="290" y="640"/>
                    </a:lnTo>
                    <a:lnTo>
                      <a:pt x="288" y="636"/>
                    </a:lnTo>
                    <a:lnTo>
                      <a:pt x="288" y="636"/>
                    </a:lnTo>
                    <a:lnTo>
                      <a:pt x="294" y="630"/>
                    </a:lnTo>
                    <a:lnTo>
                      <a:pt x="298" y="624"/>
                    </a:lnTo>
                    <a:lnTo>
                      <a:pt x="298" y="624"/>
                    </a:lnTo>
                    <a:lnTo>
                      <a:pt x="298" y="620"/>
                    </a:lnTo>
                    <a:lnTo>
                      <a:pt x="298" y="620"/>
                    </a:lnTo>
                    <a:lnTo>
                      <a:pt x="300" y="618"/>
                    </a:lnTo>
                    <a:lnTo>
                      <a:pt x="304" y="618"/>
                    </a:lnTo>
                    <a:lnTo>
                      <a:pt x="304" y="616"/>
                    </a:lnTo>
                    <a:lnTo>
                      <a:pt x="304" y="616"/>
                    </a:lnTo>
                    <a:lnTo>
                      <a:pt x="306" y="614"/>
                    </a:lnTo>
                    <a:lnTo>
                      <a:pt x="308" y="610"/>
                    </a:lnTo>
                    <a:lnTo>
                      <a:pt x="308" y="602"/>
                    </a:lnTo>
                    <a:lnTo>
                      <a:pt x="308" y="602"/>
                    </a:lnTo>
                    <a:lnTo>
                      <a:pt x="312" y="604"/>
                    </a:lnTo>
                    <a:lnTo>
                      <a:pt x="312" y="606"/>
                    </a:lnTo>
                    <a:lnTo>
                      <a:pt x="312" y="606"/>
                    </a:lnTo>
                    <a:lnTo>
                      <a:pt x="316" y="606"/>
                    </a:lnTo>
                    <a:lnTo>
                      <a:pt x="316" y="606"/>
                    </a:lnTo>
                    <a:lnTo>
                      <a:pt x="316" y="604"/>
                    </a:lnTo>
                    <a:lnTo>
                      <a:pt x="318" y="604"/>
                    </a:lnTo>
                    <a:lnTo>
                      <a:pt x="318" y="604"/>
                    </a:lnTo>
                    <a:lnTo>
                      <a:pt x="318" y="608"/>
                    </a:lnTo>
                    <a:lnTo>
                      <a:pt x="318" y="608"/>
                    </a:lnTo>
                    <a:lnTo>
                      <a:pt x="316" y="614"/>
                    </a:lnTo>
                    <a:lnTo>
                      <a:pt x="314" y="620"/>
                    </a:lnTo>
                    <a:lnTo>
                      <a:pt x="314" y="620"/>
                    </a:lnTo>
                    <a:lnTo>
                      <a:pt x="312" y="622"/>
                    </a:lnTo>
                    <a:lnTo>
                      <a:pt x="312" y="622"/>
                    </a:lnTo>
                    <a:lnTo>
                      <a:pt x="312" y="626"/>
                    </a:lnTo>
                    <a:lnTo>
                      <a:pt x="314" y="624"/>
                    </a:lnTo>
                    <a:lnTo>
                      <a:pt x="318" y="618"/>
                    </a:lnTo>
                    <a:lnTo>
                      <a:pt x="318" y="618"/>
                    </a:lnTo>
                    <a:lnTo>
                      <a:pt x="324" y="602"/>
                    </a:lnTo>
                    <a:lnTo>
                      <a:pt x="324" y="602"/>
                    </a:lnTo>
                    <a:lnTo>
                      <a:pt x="326" y="594"/>
                    </a:lnTo>
                    <a:lnTo>
                      <a:pt x="330" y="586"/>
                    </a:lnTo>
                    <a:lnTo>
                      <a:pt x="330" y="586"/>
                    </a:lnTo>
                    <a:lnTo>
                      <a:pt x="338" y="576"/>
                    </a:lnTo>
                    <a:lnTo>
                      <a:pt x="338" y="576"/>
                    </a:lnTo>
                    <a:lnTo>
                      <a:pt x="340" y="576"/>
                    </a:lnTo>
                    <a:lnTo>
                      <a:pt x="342" y="576"/>
                    </a:lnTo>
                    <a:lnTo>
                      <a:pt x="342" y="576"/>
                    </a:lnTo>
                    <a:lnTo>
                      <a:pt x="342" y="572"/>
                    </a:lnTo>
                    <a:lnTo>
                      <a:pt x="342" y="570"/>
                    </a:lnTo>
                    <a:lnTo>
                      <a:pt x="342" y="570"/>
                    </a:lnTo>
                    <a:lnTo>
                      <a:pt x="344" y="568"/>
                    </a:lnTo>
                    <a:lnTo>
                      <a:pt x="344" y="568"/>
                    </a:lnTo>
                    <a:lnTo>
                      <a:pt x="344" y="564"/>
                    </a:lnTo>
                    <a:lnTo>
                      <a:pt x="344" y="560"/>
                    </a:lnTo>
                    <a:lnTo>
                      <a:pt x="344" y="548"/>
                    </a:lnTo>
                    <a:lnTo>
                      <a:pt x="344" y="548"/>
                    </a:lnTo>
                    <a:lnTo>
                      <a:pt x="342" y="546"/>
                    </a:lnTo>
                    <a:lnTo>
                      <a:pt x="342" y="546"/>
                    </a:lnTo>
                    <a:lnTo>
                      <a:pt x="342" y="544"/>
                    </a:lnTo>
                    <a:lnTo>
                      <a:pt x="342" y="542"/>
                    </a:lnTo>
                    <a:lnTo>
                      <a:pt x="340" y="542"/>
                    </a:lnTo>
                    <a:lnTo>
                      <a:pt x="340" y="542"/>
                    </a:lnTo>
                    <a:lnTo>
                      <a:pt x="340" y="538"/>
                    </a:lnTo>
                    <a:lnTo>
                      <a:pt x="340" y="538"/>
                    </a:lnTo>
                    <a:lnTo>
                      <a:pt x="342" y="538"/>
                    </a:lnTo>
                    <a:lnTo>
                      <a:pt x="342" y="536"/>
                    </a:lnTo>
                    <a:lnTo>
                      <a:pt x="342" y="536"/>
                    </a:lnTo>
                    <a:lnTo>
                      <a:pt x="342" y="528"/>
                    </a:lnTo>
                    <a:lnTo>
                      <a:pt x="342" y="528"/>
                    </a:lnTo>
                    <a:lnTo>
                      <a:pt x="340" y="528"/>
                    </a:lnTo>
                    <a:lnTo>
                      <a:pt x="340" y="526"/>
                    </a:lnTo>
                    <a:lnTo>
                      <a:pt x="340" y="526"/>
                    </a:lnTo>
                    <a:lnTo>
                      <a:pt x="342" y="522"/>
                    </a:lnTo>
                    <a:lnTo>
                      <a:pt x="342" y="522"/>
                    </a:lnTo>
                    <a:lnTo>
                      <a:pt x="342" y="518"/>
                    </a:lnTo>
                    <a:lnTo>
                      <a:pt x="342" y="516"/>
                    </a:lnTo>
                    <a:lnTo>
                      <a:pt x="342" y="51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16" name="Freeform 11"/>
              <p:cNvSpPr>
                <a:spLocks noChangeAspect="1" noEditPoints="1"/>
              </p:cNvSpPr>
              <p:nvPr/>
            </p:nvSpPr>
            <p:spPr bwMode="gray">
              <a:xfrm>
                <a:off x="2016" y="3063"/>
                <a:ext cx="181" cy="205"/>
              </a:xfrm>
              <a:custGeom>
                <a:avLst/>
                <a:gdLst>
                  <a:gd name="T0" fmla="*/ 13 w 182"/>
                  <a:gd name="T1" fmla="*/ 97 h 224"/>
                  <a:gd name="T2" fmla="*/ 15 w 182"/>
                  <a:gd name="T3" fmla="*/ 103 h 224"/>
                  <a:gd name="T4" fmla="*/ 10 w 182"/>
                  <a:gd name="T5" fmla="*/ 102 h 224"/>
                  <a:gd name="T6" fmla="*/ 12 w 182"/>
                  <a:gd name="T7" fmla="*/ 109 h 224"/>
                  <a:gd name="T8" fmla="*/ 6 w 182"/>
                  <a:gd name="T9" fmla="*/ 132 h 224"/>
                  <a:gd name="T10" fmla="*/ 13 w 182"/>
                  <a:gd name="T11" fmla="*/ 149 h 224"/>
                  <a:gd name="T12" fmla="*/ 21 w 182"/>
                  <a:gd name="T13" fmla="*/ 163 h 224"/>
                  <a:gd name="T14" fmla="*/ 27 w 182"/>
                  <a:gd name="T15" fmla="*/ 184 h 224"/>
                  <a:gd name="T16" fmla="*/ 30 w 182"/>
                  <a:gd name="T17" fmla="*/ 194 h 224"/>
                  <a:gd name="T18" fmla="*/ 51 w 182"/>
                  <a:gd name="T19" fmla="*/ 210 h 224"/>
                  <a:gd name="T20" fmla="*/ 64 w 182"/>
                  <a:gd name="T21" fmla="*/ 214 h 224"/>
                  <a:gd name="T22" fmla="*/ 80 w 182"/>
                  <a:gd name="T23" fmla="*/ 222 h 224"/>
                  <a:gd name="T24" fmla="*/ 85 w 182"/>
                  <a:gd name="T25" fmla="*/ 216 h 224"/>
                  <a:gd name="T26" fmla="*/ 91 w 182"/>
                  <a:gd name="T27" fmla="*/ 212 h 224"/>
                  <a:gd name="T28" fmla="*/ 122 w 182"/>
                  <a:gd name="T29" fmla="*/ 186 h 224"/>
                  <a:gd name="T30" fmla="*/ 127 w 182"/>
                  <a:gd name="T31" fmla="*/ 175 h 224"/>
                  <a:gd name="T32" fmla="*/ 135 w 182"/>
                  <a:gd name="T33" fmla="*/ 162 h 224"/>
                  <a:gd name="T34" fmla="*/ 180 w 182"/>
                  <a:gd name="T35" fmla="*/ 169 h 224"/>
                  <a:gd name="T36" fmla="*/ 181 w 182"/>
                  <a:gd name="T37" fmla="*/ 145 h 224"/>
                  <a:gd name="T38" fmla="*/ 181 w 182"/>
                  <a:gd name="T39" fmla="*/ 136 h 224"/>
                  <a:gd name="T40" fmla="*/ 174 w 182"/>
                  <a:gd name="T41" fmla="*/ 127 h 224"/>
                  <a:gd name="T42" fmla="*/ 169 w 182"/>
                  <a:gd name="T43" fmla="*/ 117 h 224"/>
                  <a:gd name="T44" fmla="*/ 146 w 182"/>
                  <a:gd name="T45" fmla="*/ 108 h 224"/>
                  <a:gd name="T46" fmla="*/ 144 w 182"/>
                  <a:gd name="T47" fmla="*/ 100 h 224"/>
                  <a:gd name="T48" fmla="*/ 141 w 182"/>
                  <a:gd name="T49" fmla="*/ 88 h 224"/>
                  <a:gd name="T50" fmla="*/ 146 w 182"/>
                  <a:gd name="T51" fmla="*/ 79 h 224"/>
                  <a:gd name="T52" fmla="*/ 140 w 182"/>
                  <a:gd name="T53" fmla="*/ 60 h 224"/>
                  <a:gd name="T54" fmla="*/ 134 w 182"/>
                  <a:gd name="T55" fmla="*/ 55 h 224"/>
                  <a:gd name="T56" fmla="*/ 123 w 182"/>
                  <a:gd name="T57" fmla="*/ 55 h 224"/>
                  <a:gd name="T58" fmla="*/ 114 w 182"/>
                  <a:gd name="T59" fmla="*/ 53 h 224"/>
                  <a:gd name="T60" fmla="*/ 103 w 182"/>
                  <a:gd name="T61" fmla="*/ 45 h 224"/>
                  <a:gd name="T62" fmla="*/ 92 w 182"/>
                  <a:gd name="T63" fmla="*/ 37 h 224"/>
                  <a:gd name="T64" fmla="*/ 81 w 182"/>
                  <a:gd name="T65" fmla="*/ 30 h 224"/>
                  <a:gd name="T66" fmla="*/ 73 w 182"/>
                  <a:gd name="T67" fmla="*/ 30 h 224"/>
                  <a:gd name="T68" fmla="*/ 64 w 182"/>
                  <a:gd name="T69" fmla="*/ 25 h 224"/>
                  <a:gd name="T70" fmla="*/ 64 w 182"/>
                  <a:gd name="T71" fmla="*/ 11 h 224"/>
                  <a:gd name="T72" fmla="*/ 57 w 182"/>
                  <a:gd name="T73" fmla="*/ 0 h 224"/>
                  <a:gd name="T74" fmla="*/ 37 w 182"/>
                  <a:gd name="T75" fmla="*/ 6 h 224"/>
                  <a:gd name="T76" fmla="*/ 19 w 182"/>
                  <a:gd name="T77" fmla="*/ 24 h 224"/>
                  <a:gd name="T78" fmla="*/ 16 w 182"/>
                  <a:gd name="T79" fmla="*/ 29 h 224"/>
                  <a:gd name="T80" fmla="*/ 14 w 182"/>
                  <a:gd name="T81" fmla="*/ 33 h 224"/>
                  <a:gd name="T82" fmla="*/ 4 w 182"/>
                  <a:gd name="T83" fmla="*/ 31 h 224"/>
                  <a:gd name="T84" fmla="*/ 6 w 182"/>
                  <a:gd name="T85" fmla="*/ 61 h 224"/>
                  <a:gd name="T86" fmla="*/ 4 w 182"/>
                  <a:gd name="T87" fmla="*/ 75 h 224"/>
                  <a:gd name="T88" fmla="*/ 7 w 182"/>
                  <a:gd name="T89" fmla="*/ 85 h 224"/>
                  <a:gd name="T90" fmla="*/ 9 w 182"/>
                  <a:gd name="T91" fmla="*/ 94 h 224"/>
                  <a:gd name="T92" fmla="*/ 38 w 182"/>
                  <a:gd name="T93" fmla="*/ 147 h 224"/>
                  <a:gd name="T94" fmla="*/ 42 w 182"/>
                  <a:gd name="T95" fmla="*/ 157 h 224"/>
                  <a:gd name="T96" fmla="*/ 37 w 182"/>
                  <a:gd name="T97" fmla="*/ 14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224">
                    <a:moveTo>
                      <a:pt x="10" y="96"/>
                    </a:moveTo>
                    <a:lnTo>
                      <a:pt x="10" y="96"/>
                    </a:lnTo>
                    <a:lnTo>
                      <a:pt x="13" y="97"/>
                    </a:lnTo>
                    <a:lnTo>
                      <a:pt x="13" y="97"/>
                    </a:lnTo>
                    <a:lnTo>
                      <a:pt x="14" y="99"/>
                    </a:lnTo>
                    <a:lnTo>
                      <a:pt x="15" y="101"/>
                    </a:lnTo>
                    <a:lnTo>
                      <a:pt x="15" y="103"/>
                    </a:lnTo>
                    <a:lnTo>
                      <a:pt x="15" y="103"/>
                    </a:lnTo>
                    <a:lnTo>
                      <a:pt x="14" y="103"/>
                    </a:lnTo>
                    <a:lnTo>
                      <a:pt x="14" y="103"/>
                    </a:lnTo>
                    <a:lnTo>
                      <a:pt x="10" y="101"/>
                    </a:lnTo>
                    <a:lnTo>
                      <a:pt x="10" y="102"/>
                    </a:lnTo>
                    <a:lnTo>
                      <a:pt x="10" y="102"/>
                    </a:lnTo>
                    <a:lnTo>
                      <a:pt x="12" y="105"/>
                    </a:lnTo>
                    <a:lnTo>
                      <a:pt x="13" y="107"/>
                    </a:lnTo>
                    <a:lnTo>
                      <a:pt x="12" y="109"/>
                    </a:lnTo>
                    <a:lnTo>
                      <a:pt x="12" y="109"/>
                    </a:lnTo>
                    <a:lnTo>
                      <a:pt x="3" y="123"/>
                    </a:lnTo>
                    <a:lnTo>
                      <a:pt x="6" y="132"/>
                    </a:lnTo>
                    <a:lnTo>
                      <a:pt x="6" y="132"/>
                    </a:lnTo>
                    <a:lnTo>
                      <a:pt x="8" y="139"/>
                    </a:lnTo>
                    <a:lnTo>
                      <a:pt x="10" y="145"/>
                    </a:lnTo>
                    <a:lnTo>
                      <a:pt x="13" y="149"/>
                    </a:lnTo>
                    <a:lnTo>
                      <a:pt x="13" y="149"/>
                    </a:lnTo>
                    <a:lnTo>
                      <a:pt x="18" y="154"/>
                    </a:lnTo>
                    <a:lnTo>
                      <a:pt x="20" y="157"/>
                    </a:lnTo>
                    <a:lnTo>
                      <a:pt x="20" y="157"/>
                    </a:lnTo>
                    <a:lnTo>
                      <a:pt x="21" y="163"/>
                    </a:lnTo>
                    <a:lnTo>
                      <a:pt x="24" y="172"/>
                    </a:lnTo>
                    <a:lnTo>
                      <a:pt x="24" y="172"/>
                    </a:lnTo>
                    <a:lnTo>
                      <a:pt x="26" y="179"/>
                    </a:lnTo>
                    <a:lnTo>
                      <a:pt x="27" y="184"/>
                    </a:lnTo>
                    <a:lnTo>
                      <a:pt x="28" y="186"/>
                    </a:lnTo>
                    <a:lnTo>
                      <a:pt x="28" y="186"/>
                    </a:lnTo>
                    <a:lnTo>
                      <a:pt x="30" y="190"/>
                    </a:lnTo>
                    <a:lnTo>
                      <a:pt x="30" y="194"/>
                    </a:lnTo>
                    <a:lnTo>
                      <a:pt x="30" y="202"/>
                    </a:lnTo>
                    <a:lnTo>
                      <a:pt x="31" y="215"/>
                    </a:lnTo>
                    <a:lnTo>
                      <a:pt x="39" y="218"/>
                    </a:lnTo>
                    <a:lnTo>
                      <a:pt x="51" y="210"/>
                    </a:lnTo>
                    <a:lnTo>
                      <a:pt x="51" y="210"/>
                    </a:lnTo>
                    <a:lnTo>
                      <a:pt x="56" y="211"/>
                    </a:lnTo>
                    <a:lnTo>
                      <a:pt x="60" y="212"/>
                    </a:lnTo>
                    <a:lnTo>
                      <a:pt x="64" y="214"/>
                    </a:lnTo>
                    <a:lnTo>
                      <a:pt x="74" y="214"/>
                    </a:lnTo>
                    <a:lnTo>
                      <a:pt x="74" y="214"/>
                    </a:lnTo>
                    <a:lnTo>
                      <a:pt x="80" y="222"/>
                    </a:lnTo>
                    <a:lnTo>
                      <a:pt x="80" y="222"/>
                    </a:lnTo>
                    <a:lnTo>
                      <a:pt x="81" y="224"/>
                    </a:lnTo>
                    <a:lnTo>
                      <a:pt x="81" y="224"/>
                    </a:lnTo>
                    <a:lnTo>
                      <a:pt x="82" y="222"/>
                    </a:lnTo>
                    <a:lnTo>
                      <a:pt x="85" y="216"/>
                    </a:lnTo>
                    <a:lnTo>
                      <a:pt x="85" y="216"/>
                    </a:lnTo>
                    <a:lnTo>
                      <a:pt x="87" y="211"/>
                    </a:lnTo>
                    <a:lnTo>
                      <a:pt x="90" y="211"/>
                    </a:lnTo>
                    <a:lnTo>
                      <a:pt x="91" y="212"/>
                    </a:lnTo>
                    <a:lnTo>
                      <a:pt x="91" y="212"/>
                    </a:lnTo>
                    <a:lnTo>
                      <a:pt x="112" y="212"/>
                    </a:lnTo>
                    <a:lnTo>
                      <a:pt x="122" y="192"/>
                    </a:lnTo>
                    <a:lnTo>
                      <a:pt x="122" y="186"/>
                    </a:lnTo>
                    <a:lnTo>
                      <a:pt x="122" y="186"/>
                    </a:lnTo>
                    <a:lnTo>
                      <a:pt x="124" y="181"/>
                    </a:lnTo>
                    <a:lnTo>
                      <a:pt x="127" y="178"/>
                    </a:lnTo>
                    <a:lnTo>
                      <a:pt x="127" y="175"/>
                    </a:lnTo>
                    <a:lnTo>
                      <a:pt x="127" y="175"/>
                    </a:lnTo>
                    <a:lnTo>
                      <a:pt x="129" y="173"/>
                    </a:lnTo>
                    <a:lnTo>
                      <a:pt x="132" y="168"/>
                    </a:lnTo>
                    <a:lnTo>
                      <a:pt x="135" y="162"/>
                    </a:lnTo>
                    <a:lnTo>
                      <a:pt x="153" y="160"/>
                    </a:lnTo>
                    <a:lnTo>
                      <a:pt x="168" y="165"/>
                    </a:lnTo>
                    <a:lnTo>
                      <a:pt x="176" y="172"/>
                    </a:lnTo>
                    <a:lnTo>
                      <a:pt x="180" y="169"/>
                    </a:lnTo>
                    <a:lnTo>
                      <a:pt x="176" y="165"/>
                    </a:lnTo>
                    <a:lnTo>
                      <a:pt x="176" y="165"/>
                    </a:lnTo>
                    <a:lnTo>
                      <a:pt x="178" y="156"/>
                    </a:lnTo>
                    <a:lnTo>
                      <a:pt x="181" y="145"/>
                    </a:lnTo>
                    <a:lnTo>
                      <a:pt x="181" y="145"/>
                    </a:lnTo>
                    <a:lnTo>
                      <a:pt x="182" y="141"/>
                    </a:lnTo>
                    <a:lnTo>
                      <a:pt x="182" y="138"/>
                    </a:lnTo>
                    <a:lnTo>
                      <a:pt x="181" y="136"/>
                    </a:lnTo>
                    <a:lnTo>
                      <a:pt x="181" y="136"/>
                    </a:lnTo>
                    <a:lnTo>
                      <a:pt x="178" y="131"/>
                    </a:lnTo>
                    <a:lnTo>
                      <a:pt x="174" y="127"/>
                    </a:lnTo>
                    <a:lnTo>
                      <a:pt x="174" y="127"/>
                    </a:lnTo>
                    <a:lnTo>
                      <a:pt x="171" y="125"/>
                    </a:lnTo>
                    <a:lnTo>
                      <a:pt x="170" y="123"/>
                    </a:lnTo>
                    <a:lnTo>
                      <a:pt x="169" y="117"/>
                    </a:lnTo>
                    <a:lnTo>
                      <a:pt x="169" y="117"/>
                    </a:lnTo>
                    <a:lnTo>
                      <a:pt x="168" y="113"/>
                    </a:lnTo>
                    <a:lnTo>
                      <a:pt x="169" y="109"/>
                    </a:lnTo>
                    <a:lnTo>
                      <a:pt x="170" y="107"/>
                    </a:lnTo>
                    <a:lnTo>
                      <a:pt x="146" y="108"/>
                    </a:lnTo>
                    <a:lnTo>
                      <a:pt x="146" y="108"/>
                    </a:lnTo>
                    <a:lnTo>
                      <a:pt x="146" y="106"/>
                    </a:lnTo>
                    <a:lnTo>
                      <a:pt x="146" y="103"/>
                    </a:lnTo>
                    <a:lnTo>
                      <a:pt x="144" y="100"/>
                    </a:lnTo>
                    <a:lnTo>
                      <a:pt x="144" y="100"/>
                    </a:lnTo>
                    <a:lnTo>
                      <a:pt x="141" y="93"/>
                    </a:lnTo>
                    <a:lnTo>
                      <a:pt x="140" y="90"/>
                    </a:lnTo>
                    <a:lnTo>
                      <a:pt x="141" y="88"/>
                    </a:lnTo>
                    <a:lnTo>
                      <a:pt x="141" y="88"/>
                    </a:lnTo>
                    <a:lnTo>
                      <a:pt x="145" y="82"/>
                    </a:lnTo>
                    <a:lnTo>
                      <a:pt x="146" y="79"/>
                    </a:lnTo>
                    <a:lnTo>
                      <a:pt x="146" y="79"/>
                    </a:lnTo>
                    <a:lnTo>
                      <a:pt x="142" y="70"/>
                    </a:lnTo>
                    <a:lnTo>
                      <a:pt x="142" y="70"/>
                    </a:lnTo>
                    <a:lnTo>
                      <a:pt x="141" y="63"/>
                    </a:lnTo>
                    <a:lnTo>
                      <a:pt x="140" y="60"/>
                    </a:lnTo>
                    <a:lnTo>
                      <a:pt x="138" y="57"/>
                    </a:lnTo>
                    <a:lnTo>
                      <a:pt x="138" y="57"/>
                    </a:lnTo>
                    <a:lnTo>
                      <a:pt x="136" y="55"/>
                    </a:lnTo>
                    <a:lnTo>
                      <a:pt x="134" y="55"/>
                    </a:lnTo>
                    <a:lnTo>
                      <a:pt x="128" y="57"/>
                    </a:lnTo>
                    <a:lnTo>
                      <a:pt x="128" y="57"/>
                    </a:lnTo>
                    <a:lnTo>
                      <a:pt x="126" y="57"/>
                    </a:lnTo>
                    <a:lnTo>
                      <a:pt x="123" y="55"/>
                    </a:lnTo>
                    <a:lnTo>
                      <a:pt x="120" y="54"/>
                    </a:lnTo>
                    <a:lnTo>
                      <a:pt x="116" y="54"/>
                    </a:lnTo>
                    <a:lnTo>
                      <a:pt x="116" y="54"/>
                    </a:lnTo>
                    <a:lnTo>
                      <a:pt x="114" y="53"/>
                    </a:lnTo>
                    <a:lnTo>
                      <a:pt x="110" y="52"/>
                    </a:lnTo>
                    <a:lnTo>
                      <a:pt x="105" y="47"/>
                    </a:lnTo>
                    <a:lnTo>
                      <a:pt x="105" y="47"/>
                    </a:lnTo>
                    <a:lnTo>
                      <a:pt x="103" y="45"/>
                    </a:lnTo>
                    <a:lnTo>
                      <a:pt x="100" y="42"/>
                    </a:lnTo>
                    <a:lnTo>
                      <a:pt x="98" y="41"/>
                    </a:lnTo>
                    <a:lnTo>
                      <a:pt x="98" y="41"/>
                    </a:lnTo>
                    <a:lnTo>
                      <a:pt x="92" y="37"/>
                    </a:lnTo>
                    <a:lnTo>
                      <a:pt x="86" y="31"/>
                    </a:lnTo>
                    <a:lnTo>
                      <a:pt x="86" y="31"/>
                    </a:lnTo>
                    <a:lnTo>
                      <a:pt x="84" y="29"/>
                    </a:lnTo>
                    <a:lnTo>
                      <a:pt x="81" y="30"/>
                    </a:lnTo>
                    <a:lnTo>
                      <a:pt x="79" y="31"/>
                    </a:lnTo>
                    <a:lnTo>
                      <a:pt x="76" y="31"/>
                    </a:lnTo>
                    <a:lnTo>
                      <a:pt x="76" y="31"/>
                    </a:lnTo>
                    <a:lnTo>
                      <a:pt x="73" y="30"/>
                    </a:lnTo>
                    <a:lnTo>
                      <a:pt x="68" y="29"/>
                    </a:lnTo>
                    <a:lnTo>
                      <a:pt x="68" y="29"/>
                    </a:lnTo>
                    <a:lnTo>
                      <a:pt x="67" y="28"/>
                    </a:lnTo>
                    <a:lnTo>
                      <a:pt x="64" y="25"/>
                    </a:lnTo>
                    <a:lnTo>
                      <a:pt x="62" y="21"/>
                    </a:lnTo>
                    <a:lnTo>
                      <a:pt x="62" y="21"/>
                    </a:lnTo>
                    <a:lnTo>
                      <a:pt x="62" y="16"/>
                    </a:lnTo>
                    <a:lnTo>
                      <a:pt x="64" y="11"/>
                    </a:lnTo>
                    <a:lnTo>
                      <a:pt x="67" y="5"/>
                    </a:lnTo>
                    <a:lnTo>
                      <a:pt x="64" y="0"/>
                    </a:lnTo>
                    <a:lnTo>
                      <a:pt x="57" y="0"/>
                    </a:lnTo>
                    <a:lnTo>
                      <a:pt x="57" y="0"/>
                    </a:lnTo>
                    <a:lnTo>
                      <a:pt x="50" y="3"/>
                    </a:lnTo>
                    <a:lnTo>
                      <a:pt x="39" y="5"/>
                    </a:lnTo>
                    <a:lnTo>
                      <a:pt x="39" y="5"/>
                    </a:lnTo>
                    <a:lnTo>
                      <a:pt x="37" y="6"/>
                    </a:lnTo>
                    <a:lnTo>
                      <a:pt x="34" y="9"/>
                    </a:lnTo>
                    <a:lnTo>
                      <a:pt x="30" y="15"/>
                    </a:lnTo>
                    <a:lnTo>
                      <a:pt x="24" y="23"/>
                    </a:lnTo>
                    <a:lnTo>
                      <a:pt x="19" y="24"/>
                    </a:lnTo>
                    <a:lnTo>
                      <a:pt x="19" y="24"/>
                    </a:lnTo>
                    <a:lnTo>
                      <a:pt x="16" y="25"/>
                    </a:lnTo>
                    <a:lnTo>
                      <a:pt x="16" y="27"/>
                    </a:lnTo>
                    <a:lnTo>
                      <a:pt x="16" y="29"/>
                    </a:lnTo>
                    <a:lnTo>
                      <a:pt x="16" y="29"/>
                    </a:lnTo>
                    <a:lnTo>
                      <a:pt x="16" y="30"/>
                    </a:lnTo>
                    <a:lnTo>
                      <a:pt x="16" y="30"/>
                    </a:lnTo>
                    <a:lnTo>
                      <a:pt x="14" y="33"/>
                    </a:lnTo>
                    <a:lnTo>
                      <a:pt x="10" y="33"/>
                    </a:lnTo>
                    <a:lnTo>
                      <a:pt x="7" y="33"/>
                    </a:lnTo>
                    <a:lnTo>
                      <a:pt x="7" y="33"/>
                    </a:lnTo>
                    <a:lnTo>
                      <a:pt x="4" y="31"/>
                    </a:lnTo>
                    <a:lnTo>
                      <a:pt x="3" y="31"/>
                    </a:lnTo>
                    <a:lnTo>
                      <a:pt x="0" y="31"/>
                    </a:lnTo>
                    <a:lnTo>
                      <a:pt x="9" y="51"/>
                    </a:lnTo>
                    <a:lnTo>
                      <a:pt x="6" y="61"/>
                    </a:lnTo>
                    <a:lnTo>
                      <a:pt x="6" y="61"/>
                    </a:lnTo>
                    <a:lnTo>
                      <a:pt x="4" y="66"/>
                    </a:lnTo>
                    <a:lnTo>
                      <a:pt x="3" y="71"/>
                    </a:lnTo>
                    <a:lnTo>
                      <a:pt x="4" y="75"/>
                    </a:lnTo>
                    <a:lnTo>
                      <a:pt x="4" y="75"/>
                    </a:lnTo>
                    <a:lnTo>
                      <a:pt x="8" y="83"/>
                    </a:lnTo>
                    <a:lnTo>
                      <a:pt x="8" y="83"/>
                    </a:lnTo>
                    <a:lnTo>
                      <a:pt x="7" y="85"/>
                    </a:lnTo>
                    <a:lnTo>
                      <a:pt x="7" y="88"/>
                    </a:lnTo>
                    <a:lnTo>
                      <a:pt x="7" y="89"/>
                    </a:lnTo>
                    <a:lnTo>
                      <a:pt x="7" y="89"/>
                    </a:lnTo>
                    <a:lnTo>
                      <a:pt x="9" y="94"/>
                    </a:lnTo>
                    <a:lnTo>
                      <a:pt x="9" y="96"/>
                    </a:lnTo>
                    <a:lnTo>
                      <a:pt x="10" y="96"/>
                    </a:lnTo>
                    <a:close/>
                    <a:moveTo>
                      <a:pt x="38" y="147"/>
                    </a:moveTo>
                    <a:lnTo>
                      <a:pt x="38" y="147"/>
                    </a:lnTo>
                    <a:lnTo>
                      <a:pt x="42" y="149"/>
                    </a:lnTo>
                    <a:lnTo>
                      <a:pt x="43" y="153"/>
                    </a:lnTo>
                    <a:lnTo>
                      <a:pt x="43" y="156"/>
                    </a:lnTo>
                    <a:lnTo>
                      <a:pt x="42" y="157"/>
                    </a:lnTo>
                    <a:lnTo>
                      <a:pt x="42" y="157"/>
                    </a:lnTo>
                    <a:lnTo>
                      <a:pt x="38" y="150"/>
                    </a:lnTo>
                    <a:lnTo>
                      <a:pt x="37" y="148"/>
                    </a:lnTo>
                    <a:lnTo>
                      <a:pt x="37" y="147"/>
                    </a:lnTo>
                    <a:lnTo>
                      <a:pt x="38" y="147"/>
                    </a:lnTo>
                    <a:lnTo>
                      <a:pt x="38" y="147"/>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17" name="Freeform 12"/>
              <p:cNvSpPr>
                <a:spLocks noChangeAspect="1"/>
              </p:cNvSpPr>
              <p:nvPr/>
            </p:nvSpPr>
            <p:spPr bwMode="gray">
              <a:xfrm>
                <a:off x="3515" y="2640"/>
                <a:ext cx="225" cy="178"/>
              </a:xfrm>
              <a:custGeom>
                <a:avLst/>
                <a:gdLst>
                  <a:gd name="T0" fmla="*/ 134 w 208"/>
                  <a:gd name="T1" fmla="*/ 74 h 178"/>
                  <a:gd name="T2" fmla="*/ 142 w 208"/>
                  <a:gd name="T3" fmla="*/ 84 h 178"/>
                  <a:gd name="T4" fmla="*/ 148 w 208"/>
                  <a:gd name="T5" fmla="*/ 92 h 178"/>
                  <a:gd name="T6" fmla="*/ 190 w 208"/>
                  <a:gd name="T7" fmla="*/ 112 h 178"/>
                  <a:gd name="T8" fmla="*/ 156 w 208"/>
                  <a:gd name="T9" fmla="*/ 166 h 178"/>
                  <a:gd name="T10" fmla="*/ 134 w 208"/>
                  <a:gd name="T11" fmla="*/ 174 h 178"/>
                  <a:gd name="T12" fmla="*/ 124 w 208"/>
                  <a:gd name="T13" fmla="*/ 176 h 178"/>
                  <a:gd name="T14" fmla="*/ 116 w 208"/>
                  <a:gd name="T15" fmla="*/ 172 h 178"/>
                  <a:gd name="T16" fmla="*/ 112 w 208"/>
                  <a:gd name="T17" fmla="*/ 172 h 178"/>
                  <a:gd name="T18" fmla="*/ 106 w 208"/>
                  <a:gd name="T19" fmla="*/ 174 h 178"/>
                  <a:gd name="T20" fmla="*/ 102 w 208"/>
                  <a:gd name="T21" fmla="*/ 178 h 178"/>
                  <a:gd name="T22" fmla="*/ 94 w 208"/>
                  <a:gd name="T23" fmla="*/ 178 h 178"/>
                  <a:gd name="T24" fmla="*/ 86 w 208"/>
                  <a:gd name="T25" fmla="*/ 178 h 178"/>
                  <a:gd name="T26" fmla="*/ 76 w 208"/>
                  <a:gd name="T27" fmla="*/ 176 h 178"/>
                  <a:gd name="T28" fmla="*/ 66 w 208"/>
                  <a:gd name="T29" fmla="*/ 176 h 178"/>
                  <a:gd name="T30" fmla="*/ 62 w 208"/>
                  <a:gd name="T31" fmla="*/ 176 h 178"/>
                  <a:gd name="T32" fmla="*/ 48 w 208"/>
                  <a:gd name="T33" fmla="*/ 176 h 178"/>
                  <a:gd name="T34" fmla="*/ 46 w 208"/>
                  <a:gd name="T35" fmla="*/ 168 h 178"/>
                  <a:gd name="T36" fmla="*/ 44 w 208"/>
                  <a:gd name="T37" fmla="*/ 164 h 178"/>
                  <a:gd name="T38" fmla="*/ 34 w 208"/>
                  <a:gd name="T39" fmla="*/ 162 h 178"/>
                  <a:gd name="T40" fmla="*/ 32 w 208"/>
                  <a:gd name="T41" fmla="*/ 158 h 178"/>
                  <a:gd name="T42" fmla="*/ 26 w 208"/>
                  <a:gd name="T43" fmla="*/ 144 h 178"/>
                  <a:gd name="T44" fmla="*/ 22 w 208"/>
                  <a:gd name="T45" fmla="*/ 138 h 178"/>
                  <a:gd name="T46" fmla="*/ 16 w 208"/>
                  <a:gd name="T47" fmla="*/ 130 h 178"/>
                  <a:gd name="T48" fmla="*/ 10 w 208"/>
                  <a:gd name="T49" fmla="*/ 124 h 178"/>
                  <a:gd name="T50" fmla="*/ 0 w 208"/>
                  <a:gd name="T51" fmla="*/ 122 h 178"/>
                  <a:gd name="T52" fmla="*/ 2 w 208"/>
                  <a:gd name="T53" fmla="*/ 114 h 178"/>
                  <a:gd name="T54" fmla="*/ 12 w 208"/>
                  <a:gd name="T55" fmla="*/ 112 h 178"/>
                  <a:gd name="T56" fmla="*/ 14 w 208"/>
                  <a:gd name="T57" fmla="*/ 108 h 178"/>
                  <a:gd name="T58" fmla="*/ 16 w 208"/>
                  <a:gd name="T59" fmla="*/ 88 h 178"/>
                  <a:gd name="T60" fmla="*/ 20 w 208"/>
                  <a:gd name="T61" fmla="*/ 82 h 178"/>
                  <a:gd name="T62" fmla="*/ 22 w 208"/>
                  <a:gd name="T63" fmla="*/ 72 h 178"/>
                  <a:gd name="T64" fmla="*/ 28 w 208"/>
                  <a:gd name="T65" fmla="*/ 60 h 178"/>
                  <a:gd name="T66" fmla="*/ 34 w 208"/>
                  <a:gd name="T67" fmla="*/ 54 h 178"/>
                  <a:gd name="T68" fmla="*/ 38 w 208"/>
                  <a:gd name="T69" fmla="*/ 46 h 178"/>
                  <a:gd name="T70" fmla="*/ 42 w 208"/>
                  <a:gd name="T71" fmla="*/ 34 h 178"/>
                  <a:gd name="T72" fmla="*/ 50 w 208"/>
                  <a:gd name="T73" fmla="*/ 22 h 178"/>
                  <a:gd name="T74" fmla="*/ 64 w 208"/>
                  <a:gd name="T75" fmla="*/ 8 h 178"/>
                  <a:gd name="T76" fmla="*/ 68 w 208"/>
                  <a:gd name="T77" fmla="*/ 8 h 178"/>
                  <a:gd name="T78" fmla="*/ 72 w 208"/>
                  <a:gd name="T79" fmla="*/ 12 h 178"/>
                  <a:gd name="T80" fmla="*/ 76 w 208"/>
                  <a:gd name="T81" fmla="*/ 0 h 178"/>
                  <a:gd name="T82" fmla="*/ 84 w 208"/>
                  <a:gd name="T83" fmla="*/ 4 h 178"/>
                  <a:gd name="T84" fmla="*/ 88 w 208"/>
                  <a:gd name="T85" fmla="*/ 8 h 178"/>
                  <a:gd name="T86" fmla="*/ 94 w 208"/>
                  <a:gd name="T87" fmla="*/ 8 h 178"/>
                  <a:gd name="T88" fmla="*/ 102 w 208"/>
                  <a:gd name="T89" fmla="*/ 12 h 178"/>
                  <a:gd name="T90" fmla="*/ 114 w 208"/>
                  <a:gd name="T91" fmla="*/ 18 h 178"/>
                  <a:gd name="T92" fmla="*/ 122 w 208"/>
                  <a:gd name="T93" fmla="*/ 30 h 178"/>
                  <a:gd name="T94" fmla="*/ 130 w 208"/>
                  <a:gd name="T95" fmla="*/ 38 h 178"/>
                  <a:gd name="T96" fmla="*/ 124 w 208"/>
                  <a:gd name="T97" fmla="*/ 48 h 178"/>
                  <a:gd name="T98" fmla="*/ 122 w 208"/>
                  <a:gd name="T99" fmla="*/ 56 h 178"/>
                  <a:gd name="T100" fmla="*/ 120 w 208"/>
                  <a:gd name="T101" fmla="*/ 64 h 178"/>
                  <a:gd name="T102" fmla="*/ 128 w 208"/>
                  <a:gd name="T103" fmla="*/ 68 h 178"/>
                  <a:gd name="T104" fmla="*/ 138 w 208"/>
                  <a:gd name="T105" fmla="*/ 6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8" h="178">
                    <a:moveTo>
                      <a:pt x="138" y="68"/>
                    </a:moveTo>
                    <a:lnTo>
                      <a:pt x="134" y="74"/>
                    </a:lnTo>
                    <a:lnTo>
                      <a:pt x="134" y="74"/>
                    </a:lnTo>
                    <a:lnTo>
                      <a:pt x="140" y="80"/>
                    </a:lnTo>
                    <a:lnTo>
                      <a:pt x="140" y="80"/>
                    </a:lnTo>
                    <a:lnTo>
                      <a:pt x="142" y="84"/>
                    </a:lnTo>
                    <a:lnTo>
                      <a:pt x="144" y="88"/>
                    </a:lnTo>
                    <a:lnTo>
                      <a:pt x="144" y="88"/>
                    </a:lnTo>
                    <a:lnTo>
                      <a:pt x="148" y="92"/>
                    </a:lnTo>
                    <a:lnTo>
                      <a:pt x="154" y="96"/>
                    </a:lnTo>
                    <a:lnTo>
                      <a:pt x="154" y="96"/>
                    </a:lnTo>
                    <a:lnTo>
                      <a:pt x="190" y="112"/>
                    </a:lnTo>
                    <a:lnTo>
                      <a:pt x="208" y="112"/>
                    </a:lnTo>
                    <a:lnTo>
                      <a:pt x="172" y="166"/>
                    </a:lnTo>
                    <a:lnTo>
                      <a:pt x="156" y="166"/>
                    </a:lnTo>
                    <a:lnTo>
                      <a:pt x="150" y="170"/>
                    </a:lnTo>
                    <a:lnTo>
                      <a:pt x="138" y="170"/>
                    </a:lnTo>
                    <a:lnTo>
                      <a:pt x="134" y="174"/>
                    </a:lnTo>
                    <a:lnTo>
                      <a:pt x="134" y="174"/>
                    </a:lnTo>
                    <a:lnTo>
                      <a:pt x="128" y="174"/>
                    </a:lnTo>
                    <a:lnTo>
                      <a:pt x="124" y="176"/>
                    </a:lnTo>
                    <a:lnTo>
                      <a:pt x="120" y="174"/>
                    </a:lnTo>
                    <a:lnTo>
                      <a:pt x="120" y="174"/>
                    </a:lnTo>
                    <a:lnTo>
                      <a:pt x="116" y="172"/>
                    </a:lnTo>
                    <a:lnTo>
                      <a:pt x="116" y="170"/>
                    </a:lnTo>
                    <a:lnTo>
                      <a:pt x="116" y="170"/>
                    </a:lnTo>
                    <a:lnTo>
                      <a:pt x="112" y="172"/>
                    </a:lnTo>
                    <a:lnTo>
                      <a:pt x="110" y="174"/>
                    </a:lnTo>
                    <a:lnTo>
                      <a:pt x="106" y="174"/>
                    </a:lnTo>
                    <a:lnTo>
                      <a:pt x="106" y="174"/>
                    </a:lnTo>
                    <a:lnTo>
                      <a:pt x="104" y="174"/>
                    </a:lnTo>
                    <a:lnTo>
                      <a:pt x="102" y="174"/>
                    </a:lnTo>
                    <a:lnTo>
                      <a:pt x="102" y="178"/>
                    </a:lnTo>
                    <a:lnTo>
                      <a:pt x="102" y="178"/>
                    </a:lnTo>
                    <a:lnTo>
                      <a:pt x="94" y="178"/>
                    </a:lnTo>
                    <a:lnTo>
                      <a:pt x="94" y="178"/>
                    </a:lnTo>
                    <a:lnTo>
                      <a:pt x="90" y="178"/>
                    </a:lnTo>
                    <a:lnTo>
                      <a:pt x="86" y="178"/>
                    </a:lnTo>
                    <a:lnTo>
                      <a:pt x="86" y="178"/>
                    </a:lnTo>
                    <a:lnTo>
                      <a:pt x="80" y="176"/>
                    </a:lnTo>
                    <a:lnTo>
                      <a:pt x="76" y="176"/>
                    </a:lnTo>
                    <a:lnTo>
                      <a:pt x="76" y="176"/>
                    </a:lnTo>
                    <a:lnTo>
                      <a:pt x="72" y="176"/>
                    </a:lnTo>
                    <a:lnTo>
                      <a:pt x="68" y="178"/>
                    </a:lnTo>
                    <a:lnTo>
                      <a:pt x="66" y="176"/>
                    </a:lnTo>
                    <a:lnTo>
                      <a:pt x="66" y="176"/>
                    </a:lnTo>
                    <a:lnTo>
                      <a:pt x="64" y="176"/>
                    </a:lnTo>
                    <a:lnTo>
                      <a:pt x="62" y="176"/>
                    </a:lnTo>
                    <a:lnTo>
                      <a:pt x="58" y="178"/>
                    </a:lnTo>
                    <a:lnTo>
                      <a:pt x="58" y="178"/>
                    </a:lnTo>
                    <a:lnTo>
                      <a:pt x="48" y="176"/>
                    </a:lnTo>
                    <a:lnTo>
                      <a:pt x="46" y="172"/>
                    </a:lnTo>
                    <a:lnTo>
                      <a:pt x="46" y="172"/>
                    </a:lnTo>
                    <a:lnTo>
                      <a:pt x="46" y="168"/>
                    </a:lnTo>
                    <a:lnTo>
                      <a:pt x="46" y="166"/>
                    </a:lnTo>
                    <a:lnTo>
                      <a:pt x="44" y="164"/>
                    </a:lnTo>
                    <a:lnTo>
                      <a:pt x="44" y="164"/>
                    </a:lnTo>
                    <a:lnTo>
                      <a:pt x="40" y="164"/>
                    </a:lnTo>
                    <a:lnTo>
                      <a:pt x="40" y="164"/>
                    </a:lnTo>
                    <a:lnTo>
                      <a:pt x="34" y="162"/>
                    </a:lnTo>
                    <a:lnTo>
                      <a:pt x="32" y="162"/>
                    </a:lnTo>
                    <a:lnTo>
                      <a:pt x="32" y="158"/>
                    </a:lnTo>
                    <a:lnTo>
                      <a:pt x="32" y="158"/>
                    </a:lnTo>
                    <a:lnTo>
                      <a:pt x="28" y="152"/>
                    </a:lnTo>
                    <a:lnTo>
                      <a:pt x="26" y="144"/>
                    </a:lnTo>
                    <a:lnTo>
                      <a:pt x="26" y="144"/>
                    </a:lnTo>
                    <a:lnTo>
                      <a:pt x="26" y="140"/>
                    </a:lnTo>
                    <a:lnTo>
                      <a:pt x="22" y="138"/>
                    </a:lnTo>
                    <a:lnTo>
                      <a:pt x="22" y="138"/>
                    </a:lnTo>
                    <a:lnTo>
                      <a:pt x="20" y="134"/>
                    </a:lnTo>
                    <a:lnTo>
                      <a:pt x="16" y="130"/>
                    </a:lnTo>
                    <a:lnTo>
                      <a:pt x="16" y="130"/>
                    </a:lnTo>
                    <a:lnTo>
                      <a:pt x="14" y="126"/>
                    </a:lnTo>
                    <a:lnTo>
                      <a:pt x="10" y="124"/>
                    </a:lnTo>
                    <a:lnTo>
                      <a:pt x="10" y="124"/>
                    </a:lnTo>
                    <a:lnTo>
                      <a:pt x="4" y="124"/>
                    </a:lnTo>
                    <a:lnTo>
                      <a:pt x="2" y="124"/>
                    </a:lnTo>
                    <a:lnTo>
                      <a:pt x="0" y="122"/>
                    </a:lnTo>
                    <a:lnTo>
                      <a:pt x="0" y="122"/>
                    </a:lnTo>
                    <a:lnTo>
                      <a:pt x="2" y="114"/>
                    </a:lnTo>
                    <a:lnTo>
                      <a:pt x="2" y="114"/>
                    </a:lnTo>
                    <a:lnTo>
                      <a:pt x="8" y="114"/>
                    </a:lnTo>
                    <a:lnTo>
                      <a:pt x="8" y="114"/>
                    </a:lnTo>
                    <a:lnTo>
                      <a:pt x="12" y="112"/>
                    </a:lnTo>
                    <a:lnTo>
                      <a:pt x="12" y="112"/>
                    </a:lnTo>
                    <a:lnTo>
                      <a:pt x="12" y="112"/>
                    </a:lnTo>
                    <a:lnTo>
                      <a:pt x="14" y="108"/>
                    </a:lnTo>
                    <a:lnTo>
                      <a:pt x="16" y="104"/>
                    </a:lnTo>
                    <a:lnTo>
                      <a:pt x="16" y="104"/>
                    </a:lnTo>
                    <a:lnTo>
                      <a:pt x="16" y="88"/>
                    </a:lnTo>
                    <a:lnTo>
                      <a:pt x="16" y="88"/>
                    </a:lnTo>
                    <a:lnTo>
                      <a:pt x="16" y="86"/>
                    </a:lnTo>
                    <a:lnTo>
                      <a:pt x="20" y="82"/>
                    </a:lnTo>
                    <a:lnTo>
                      <a:pt x="22" y="76"/>
                    </a:lnTo>
                    <a:lnTo>
                      <a:pt x="22" y="72"/>
                    </a:lnTo>
                    <a:lnTo>
                      <a:pt x="22" y="72"/>
                    </a:lnTo>
                    <a:lnTo>
                      <a:pt x="22" y="64"/>
                    </a:lnTo>
                    <a:lnTo>
                      <a:pt x="22" y="64"/>
                    </a:lnTo>
                    <a:lnTo>
                      <a:pt x="28" y="60"/>
                    </a:lnTo>
                    <a:lnTo>
                      <a:pt x="28" y="60"/>
                    </a:lnTo>
                    <a:lnTo>
                      <a:pt x="32" y="58"/>
                    </a:lnTo>
                    <a:lnTo>
                      <a:pt x="34" y="54"/>
                    </a:lnTo>
                    <a:lnTo>
                      <a:pt x="34" y="54"/>
                    </a:lnTo>
                    <a:lnTo>
                      <a:pt x="38" y="46"/>
                    </a:lnTo>
                    <a:lnTo>
                      <a:pt x="38" y="46"/>
                    </a:lnTo>
                    <a:lnTo>
                      <a:pt x="40" y="40"/>
                    </a:lnTo>
                    <a:lnTo>
                      <a:pt x="42" y="34"/>
                    </a:lnTo>
                    <a:lnTo>
                      <a:pt x="42" y="34"/>
                    </a:lnTo>
                    <a:lnTo>
                      <a:pt x="44" y="30"/>
                    </a:lnTo>
                    <a:lnTo>
                      <a:pt x="46" y="26"/>
                    </a:lnTo>
                    <a:lnTo>
                      <a:pt x="50" y="22"/>
                    </a:lnTo>
                    <a:lnTo>
                      <a:pt x="50" y="22"/>
                    </a:lnTo>
                    <a:lnTo>
                      <a:pt x="56" y="10"/>
                    </a:lnTo>
                    <a:lnTo>
                      <a:pt x="64" y="8"/>
                    </a:lnTo>
                    <a:lnTo>
                      <a:pt x="64" y="8"/>
                    </a:lnTo>
                    <a:lnTo>
                      <a:pt x="66" y="8"/>
                    </a:lnTo>
                    <a:lnTo>
                      <a:pt x="68" y="8"/>
                    </a:lnTo>
                    <a:lnTo>
                      <a:pt x="70" y="8"/>
                    </a:lnTo>
                    <a:lnTo>
                      <a:pt x="70" y="8"/>
                    </a:lnTo>
                    <a:lnTo>
                      <a:pt x="72" y="12"/>
                    </a:lnTo>
                    <a:lnTo>
                      <a:pt x="76" y="0"/>
                    </a:lnTo>
                    <a:lnTo>
                      <a:pt x="76" y="0"/>
                    </a:lnTo>
                    <a:lnTo>
                      <a:pt x="76" y="0"/>
                    </a:lnTo>
                    <a:lnTo>
                      <a:pt x="80" y="0"/>
                    </a:lnTo>
                    <a:lnTo>
                      <a:pt x="80" y="0"/>
                    </a:lnTo>
                    <a:lnTo>
                      <a:pt x="84" y="4"/>
                    </a:lnTo>
                    <a:lnTo>
                      <a:pt x="86" y="6"/>
                    </a:lnTo>
                    <a:lnTo>
                      <a:pt x="88" y="8"/>
                    </a:lnTo>
                    <a:lnTo>
                      <a:pt x="88" y="8"/>
                    </a:lnTo>
                    <a:lnTo>
                      <a:pt x="92" y="6"/>
                    </a:lnTo>
                    <a:lnTo>
                      <a:pt x="94" y="6"/>
                    </a:lnTo>
                    <a:lnTo>
                      <a:pt x="94" y="8"/>
                    </a:lnTo>
                    <a:lnTo>
                      <a:pt x="94" y="8"/>
                    </a:lnTo>
                    <a:lnTo>
                      <a:pt x="98" y="10"/>
                    </a:lnTo>
                    <a:lnTo>
                      <a:pt x="102" y="12"/>
                    </a:lnTo>
                    <a:lnTo>
                      <a:pt x="110" y="14"/>
                    </a:lnTo>
                    <a:lnTo>
                      <a:pt x="110" y="14"/>
                    </a:lnTo>
                    <a:lnTo>
                      <a:pt x="114" y="18"/>
                    </a:lnTo>
                    <a:lnTo>
                      <a:pt x="118" y="22"/>
                    </a:lnTo>
                    <a:lnTo>
                      <a:pt x="118" y="22"/>
                    </a:lnTo>
                    <a:lnTo>
                      <a:pt x="122" y="30"/>
                    </a:lnTo>
                    <a:lnTo>
                      <a:pt x="124" y="34"/>
                    </a:lnTo>
                    <a:lnTo>
                      <a:pt x="124" y="34"/>
                    </a:lnTo>
                    <a:lnTo>
                      <a:pt x="130" y="38"/>
                    </a:lnTo>
                    <a:lnTo>
                      <a:pt x="130" y="38"/>
                    </a:lnTo>
                    <a:lnTo>
                      <a:pt x="126" y="44"/>
                    </a:lnTo>
                    <a:lnTo>
                      <a:pt x="124" y="48"/>
                    </a:lnTo>
                    <a:lnTo>
                      <a:pt x="124" y="52"/>
                    </a:lnTo>
                    <a:lnTo>
                      <a:pt x="124" y="52"/>
                    </a:lnTo>
                    <a:lnTo>
                      <a:pt x="122" y="56"/>
                    </a:lnTo>
                    <a:lnTo>
                      <a:pt x="122" y="58"/>
                    </a:lnTo>
                    <a:lnTo>
                      <a:pt x="120" y="62"/>
                    </a:lnTo>
                    <a:lnTo>
                      <a:pt x="120" y="64"/>
                    </a:lnTo>
                    <a:lnTo>
                      <a:pt x="120" y="64"/>
                    </a:lnTo>
                    <a:lnTo>
                      <a:pt x="124" y="68"/>
                    </a:lnTo>
                    <a:lnTo>
                      <a:pt x="128" y="68"/>
                    </a:lnTo>
                    <a:lnTo>
                      <a:pt x="128" y="68"/>
                    </a:lnTo>
                    <a:lnTo>
                      <a:pt x="132" y="66"/>
                    </a:lnTo>
                    <a:lnTo>
                      <a:pt x="138" y="6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18" name="Freeform 13"/>
              <p:cNvSpPr>
                <a:spLocks noChangeAspect="1"/>
              </p:cNvSpPr>
              <p:nvPr/>
            </p:nvSpPr>
            <p:spPr bwMode="gray">
              <a:xfrm>
                <a:off x="3201" y="2822"/>
                <a:ext cx="109" cy="141"/>
              </a:xfrm>
              <a:custGeom>
                <a:avLst/>
                <a:gdLst>
                  <a:gd name="T0" fmla="*/ 12 w 100"/>
                  <a:gd name="T1" fmla="*/ 136 h 140"/>
                  <a:gd name="T2" fmla="*/ 20 w 100"/>
                  <a:gd name="T3" fmla="*/ 136 h 140"/>
                  <a:gd name="T4" fmla="*/ 20 w 100"/>
                  <a:gd name="T5" fmla="*/ 132 h 140"/>
                  <a:gd name="T6" fmla="*/ 26 w 100"/>
                  <a:gd name="T7" fmla="*/ 134 h 140"/>
                  <a:gd name="T8" fmla="*/ 30 w 100"/>
                  <a:gd name="T9" fmla="*/ 134 h 140"/>
                  <a:gd name="T10" fmla="*/ 34 w 100"/>
                  <a:gd name="T11" fmla="*/ 132 h 140"/>
                  <a:gd name="T12" fmla="*/ 40 w 100"/>
                  <a:gd name="T13" fmla="*/ 132 h 140"/>
                  <a:gd name="T14" fmla="*/ 40 w 100"/>
                  <a:gd name="T15" fmla="*/ 126 h 140"/>
                  <a:gd name="T16" fmla="*/ 48 w 100"/>
                  <a:gd name="T17" fmla="*/ 128 h 140"/>
                  <a:gd name="T18" fmla="*/ 52 w 100"/>
                  <a:gd name="T19" fmla="*/ 140 h 140"/>
                  <a:gd name="T20" fmla="*/ 70 w 100"/>
                  <a:gd name="T21" fmla="*/ 130 h 140"/>
                  <a:gd name="T22" fmla="*/ 74 w 100"/>
                  <a:gd name="T23" fmla="*/ 114 h 140"/>
                  <a:gd name="T24" fmla="*/ 76 w 100"/>
                  <a:gd name="T25" fmla="*/ 100 h 140"/>
                  <a:gd name="T26" fmla="*/ 80 w 100"/>
                  <a:gd name="T27" fmla="*/ 84 h 140"/>
                  <a:gd name="T28" fmla="*/ 86 w 100"/>
                  <a:gd name="T29" fmla="*/ 74 h 140"/>
                  <a:gd name="T30" fmla="*/ 92 w 100"/>
                  <a:gd name="T31" fmla="*/ 56 h 140"/>
                  <a:gd name="T32" fmla="*/ 92 w 100"/>
                  <a:gd name="T33" fmla="*/ 36 h 140"/>
                  <a:gd name="T34" fmla="*/ 94 w 100"/>
                  <a:gd name="T35" fmla="*/ 20 h 140"/>
                  <a:gd name="T36" fmla="*/ 100 w 100"/>
                  <a:gd name="T37" fmla="*/ 0 h 140"/>
                  <a:gd name="T38" fmla="*/ 90 w 100"/>
                  <a:gd name="T39" fmla="*/ 4 h 140"/>
                  <a:gd name="T40" fmla="*/ 84 w 100"/>
                  <a:gd name="T41" fmla="*/ 2 h 140"/>
                  <a:gd name="T42" fmla="*/ 80 w 100"/>
                  <a:gd name="T43" fmla="*/ 8 h 140"/>
                  <a:gd name="T44" fmla="*/ 74 w 100"/>
                  <a:gd name="T45" fmla="*/ 12 h 140"/>
                  <a:gd name="T46" fmla="*/ 70 w 100"/>
                  <a:gd name="T47" fmla="*/ 20 h 140"/>
                  <a:gd name="T48" fmla="*/ 72 w 100"/>
                  <a:gd name="T49" fmla="*/ 26 h 140"/>
                  <a:gd name="T50" fmla="*/ 58 w 100"/>
                  <a:gd name="T51" fmla="*/ 24 h 140"/>
                  <a:gd name="T52" fmla="*/ 52 w 100"/>
                  <a:gd name="T53" fmla="*/ 22 h 140"/>
                  <a:gd name="T54" fmla="*/ 42 w 100"/>
                  <a:gd name="T55" fmla="*/ 20 h 140"/>
                  <a:gd name="T56" fmla="*/ 32 w 100"/>
                  <a:gd name="T57" fmla="*/ 30 h 140"/>
                  <a:gd name="T58" fmla="*/ 32 w 100"/>
                  <a:gd name="T59" fmla="*/ 36 h 140"/>
                  <a:gd name="T60" fmla="*/ 38 w 100"/>
                  <a:gd name="T61" fmla="*/ 34 h 140"/>
                  <a:gd name="T62" fmla="*/ 50 w 100"/>
                  <a:gd name="T63" fmla="*/ 36 h 140"/>
                  <a:gd name="T64" fmla="*/ 46 w 100"/>
                  <a:gd name="T65" fmla="*/ 46 h 140"/>
                  <a:gd name="T66" fmla="*/ 38 w 100"/>
                  <a:gd name="T67" fmla="*/ 48 h 140"/>
                  <a:gd name="T68" fmla="*/ 38 w 100"/>
                  <a:gd name="T69" fmla="*/ 58 h 140"/>
                  <a:gd name="T70" fmla="*/ 36 w 100"/>
                  <a:gd name="T71" fmla="*/ 60 h 140"/>
                  <a:gd name="T72" fmla="*/ 40 w 100"/>
                  <a:gd name="T73" fmla="*/ 62 h 140"/>
                  <a:gd name="T74" fmla="*/ 42 w 100"/>
                  <a:gd name="T75" fmla="*/ 70 h 140"/>
                  <a:gd name="T76" fmla="*/ 42 w 100"/>
                  <a:gd name="T77" fmla="*/ 78 h 140"/>
                  <a:gd name="T78" fmla="*/ 44 w 100"/>
                  <a:gd name="T79" fmla="*/ 84 h 140"/>
                  <a:gd name="T80" fmla="*/ 42 w 100"/>
                  <a:gd name="T81" fmla="*/ 88 h 140"/>
                  <a:gd name="T82" fmla="*/ 46 w 100"/>
                  <a:gd name="T83" fmla="*/ 96 h 140"/>
                  <a:gd name="T84" fmla="*/ 44 w 100"/>
                  <a:gd name="T85" fmla="*/ 104 h 140"/>
                  <a:gd name="T86" fmla="*/ 38 w 100"/>
                  <a:gd name="T87" fmla="*/ 98 h 140"/>
                  <a:gd name="T88" fmla="*/ 36 w 100"/>
                  <a:gd name="T89" fmla="*/ 96 h 140"/>
                  <a:gd name="T90" fmla="*/ 26 w 100"/>
                  <a:gd name="T91" fmla="*/ 98 h 140"/>
                  <a:gd name="T92" fmla="*/ 22 w 100"/>
                  <a:gd name="T93" fmla="*/ 94 h 140"/>
                  <a:gd name="T94" fmla="*/ 22 w 100"/>
                  <a:gd name="T95" fmla="*/ 98 h 140"/>
                  <a:gd name="T96" fmla="*/ 14 w 100"/>
                  <a:gd name="T97" fmla="*/ 98 h 140"/>
                  <a:gd name="T98" fmla="*/ 12 w 100"/>
                  <a:gd name="T99" fmla="*/ 102 h 140"/>
                  <a:gd name="T100" fmla="*/ 12 w 100"/>
                  <a:gd name="T101" fmla="*/ 106 h 140"/>
                  <a:gd name="T102" fmla="*/ 14 w 100"/>
                  <a:gd name="T103" fmla="*/ 116 h 140"/>
                  <a:gd name="T104" fmla="*/ 14 w 100"/>
                  <a:gd name="T105" fmla="*/ 122 h 140"/>
                  <a:gd name="T106" fmla="*/ 8 w 100"/>
                  <a:gd name="T107" fmla="*/ 120 h 140"/>
                  <a:gd name="T108" fmla="*/ 2 w 100"/>
                  <a:gd name="T109" fmla="*/ 120 h 140"/>
                  <a:gd name="T110" fmla="*/ 0 w 100"/>
                  <a:gd name="T111" fmla="*/ 128 h 140"/>
                  <a:gd name="T112" fmla="*/ 6 w 100"/>
                  <a:gd name="T113" fmla="*/ 134 h 140"/>
                  <a:gd name="T114" fmla="*/ 8 w 100"/>
                  <a:gd name="T115"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40">
                    <a:moveTo>
                      <a:pt x="12" y="138"/>
                    </a:moveTo>
                    <a:lnTo>
                      <a:pt x="12" y="138"/>
                    </a:lnTo>
                    <a:lnTo>
                      <a:pt x="12" y="136"/>
                    </a:lnTo>
                    <a:lnTo>
                      <a:pt x="16" y="136"/>
                    </a:lnTo>
                    <a:lnTo>
                      <a:pt x="16" y="136"/>
                    </a:lnTo>
                    <a:lnTo>
                      <a:pt x="20" y="136"/>
                    </a:lnTo>
                    <a:lnTo>
                      <a:pt x="18" y="134"/>
                    </a:lnTo>
                    <a:lnTo>
                      <a:pt x="20" y="132"/>
                    </a:lnTo>
                    <a:lnTo>
                      <a:pt x="20" y="132"/>
                    </a:lnTo>
                    <a:lnTo>
                      <a:pt x="22" y="132"/>
                    </a:lnTo>
                    <a:lnTo>
                      <a:pt x="24" y="132"/>
                    </a:lnTo>
                    <a:lnTo>
                      <a:pt x="26" y="134"/>
                    </a:lnTo>
                    <a:lnTo>
                      <a:pt x="26" y="134"/>
                    </a:lnTo>
                    <a:lnTo>
                      <a:pt x="28" y="134"/>
                    </a:lnTo>
                    <a:lnTo>
                      <a:pt x="30" y="134"/>
                    </a:lnTo>
                    <a:lnTo>
                      <a:pt x="30" y="134"/>
                    </a:lnTo>
                    <a:lnTo>
                      <a:pt x="32" y="132"/>
                    </a:lnTo>
                    <a:lnTo>
                      <a:pt x="34" y="132"/>
                    </a:lnTo>
                    <a:lnTo>
                      <a:pt x="38" y="134"/>
                    </a:lnTo>
                    <a:lnTo>
                      <a:pt x="38" y="134"/>
                    </a:lnTo>
                    <a:lnTo>
                      <a:pt x="40" y="132"/>
                    </a:lnTo>
                    <a:lnTo>
                      <a:pt x="40" y="130"/>
                    </a:lnTo>
                    <a:lnTo>
                      <a:pt x="40" y="126"/>
                    </a:lnTo>
                    <a:lnTo>
                      <a:pt x="40" y="126"/>
                    </a:lnTo>
                    <a:lnTo>
                      <a:pt x="44" y="128"/>
                    </a:lnTo>
                    <a:lnTo>
                      <a:pt x="44" y="128"/>
                    </a:lnTo>
                    <a:lnTo>
                      <a:pt x="48" y="128"/>
                    </a:lnTo>
                    <a:lnTo>
                      <a:pt x="50" y="126"/>
                    </a:lnTo>
                    <a:lnTo>
                      <a:pt x="50" y="136"/>
                    </a:lnTo>
                    <a:lnTo>
                      <a:pt x="52" y="140"/>
                    </a:lnTo>
                    <a:lnTo>
                      <a:pt x="56" y="138"/>
                    </a:lnTo>
                    <a:lnTo>
                      <a:pt x="64" y="136"/>
                    </a:lnTo>
                    <a:lnTo>
                      <a:pt x="70" y="130"/>
                    </a:lnTo>
                    <a:lnTo>
                      <a:pt x="70" y="126"/>
                    </a:lnTo>
                    <a:lnTo>
                      <a:pt x="74" y="120"/>
                    </a:lnTo>
                    <a:lnTo>
                      <a:pt x="74" y="114"/>
                    </a:lnTo>
                    <a:lnTo>
                      <a:pt x="76" y="110"/>
                    </a:lnTo>
                    <a:lnTo>
                      <a:pt x="76" y="106"/>
                    </a:lnTo>
                    <a:lnTo>
                      <a:pt x="76" y="100"/>
                    </a:lnTo>
                    <a:lnTo>
                      <a:pt x="78" y="96"/>
                    </a:lnTo>
                    <a:lnTo>
                      <a:pt x="80" y="90"/>
                    </a:lnTo>
                    <a:lnTo>
                      <a:pt x="80" y="84"/>
                    </a:lnTo>
                    <a:lnTo>
                      <a:pt x="84" y="80"/>
                    </a:lnTo>
                    <a:lnTo>
                      <a:pt x="84" y="82"/>
                    </a:lnTo>
                    <a:lnTo>
                      <a:pt x="86" y="74"/>
                    </a:lnTo>
                    <a:lnTo>
                      <a:pt x="86" y="68"/>
                    </a:lnTo>
                    <a:lnTo>
                      <a:pt x="90" y="62"/>
                    </a:lnTo>
                    <a:lnTo>
                      <a:pt x="92" y="56"/>
                    </a:lnTo>
                    <a:lnTo>
                      <a:pt x="92" y="48"/>
                    </a:lnTo>
                    <a:lnTo>
                      <a:pt x="92" y="42"/>
                    </a:lnTo>
                    <a:lnTo>
                      <a:pt x="92" y="36"/>
                    </a:lnTo>
                    <a:lnTo>
                      <a:pt x="92" y="30"/>
                    </a:lnTo>
                    <a:lnTo>
                      <a:pt x="94" y="24"/>
                    </a:lnTo>
                    <a:lnTo>
                      <a:pt x="94" y="20"/>
                    </a:lnTo>
                    <a:lnTo>
                      <a:pt x="98" y="16"/>
                    </a:lnTo>
                    <a:lnTo>
                      <a:pt x="100" y="10"/>
                    </a:lnTo>
                    <a:lnTo>
                      <a:pt x="100" y="0"/>
                    </a:lnTo>
                    <a:lnTo>
                      <a:pt x="100" y="0"/>
                    </a:lnTo>
                    <a:lnTo>
                      <a:pt x="90" y="4"/>
                    </a:lnTo>
                    <a:lnTo>
                      <a:pt x="90" y="4"/>
                    </a:lnTo>
                    <a:lnTo>
                      <a:pt x="88" y="4"/>
                    </a:lnTo>
                    <a:lnTo>
                      <a:pt x="84" y="2"/>
                    </a:lnTo>
                    <a:lnTo>
                      <a:pt x="84" y="2"/>
                    </a:lnTo>
                    <a:lnTo>
                      <a:pt x="80" y="4"/>
                    </a:lnTo>
                    <a:lnTo>
                      <a:pt x="80" y="8"/>
                    </a:lnTo>
                    <a:lnTo>
                      <a:pt x="80" y="8"/>
                    </a:lnTo>
                    <a:lnTo>
                      <a:pt x="78" y="10"/>
                    </a:lnTo>
                    <a:lnTo>
                      <a:pt x="76" y="12"/>
                    </a:lnTo>
                    <a:lnTo>
                      <a:pt x="74" y="12"/>
                    </a:lnTo>
                    <a:lnTo>
                      <a:pt x="74" y="12"/>
                    </a:lnTo>
                    <a:lnTo>
                      <a:pt x="72" y="14"/>
                    </a:lnTo>
                    <a:lnTo>
                      <a:pt x="70" y="20"/>
                    </a:lnTo>
                    <a:lnTo>
                      <a:pt x="70" y="20"/>
                    </a:lnTo>
                    <a:lnTo>
                      <a:pt x="72" y="26"/>
                    </a:lnTo>
                    <a:lnTo>
                      <a:pt x="72" y="26"/>
                    </a:lnTo>
                    <a:lnTo>
                      <a:pt x="66" y="24"/>
                    </a:lnTo>
                    <a:lnTo>
                      <a:pt x="66" y="24"/>
                    </a:lnTo>
                    <a:lnTo>
                      <a:pt x="58" y="24"/>
                    </a:lnTo>
                    <a:lnTo>
                      <a:pt x="58" y="24"/>
                    </a:lnTo>
                    <a:lnTo>
                      <a:pt x="54" y="24"/>
                    </a:lnTo>
                    <a:lnTo>
                      <a:pt x="52" y="22"/>
                    </a:lnTo>
                    <a:lnTo>
                      <a:pt x="52" y="22"/>
                    </a:lnTo>
                    <a:lnTo>
                      <a:pt x="48" y="20"/>
                    </a:lnTo>
                    <a:lnTo>
                      <a:pt x="42" y="20"/>
                    </a:lnTo>
                    <a:lnTo>
                      <a:pt x="32" y="20"/>
                    </a:lnTo>
                    <a:lnTo>
                      <a:pt x="32" y="20"/>
                    </a:lnTo>
                    <a:lnTo>
                      <a:pt x="32" y="30"/>
                    </a:lnTo>
                    <a:lnTo>
                      <a:pt x="32" y="30"/>
                    </a:lnTo>
                    <a:lnTo>
                      <a:pt x="32" y="34"/>
                    </a:lnTo>
                    <a:lnTo>
                      <a:pt x="32" y="36"/>
                    </a:lnTo>
                    <a:lnTo>
                      <a:pt x="34" y="36"/>
                    </a:lnTo>
                    <a:lnTo>
                      <a:pt x="34" y="36"/>
                    </a:lnTo>
                    <a:lnTo>
                      <a:pt x="38" y="34"/>
                    </a:lnTo>
                    <a:lnTo>
                      <a:pt x="42" y="34"/>
                    </a:lnTo>
                    <a:lnTo>
                      <a:pt x="42" y="34"/>
                    </a:lnTo>
                    <a:lnTo>
                      <a:pt x="50" y="36"/>
                    </a:lnTo>
                    <a:lnTo>
                      <a:pt x="48" y="46"/>
                    </a:lnTo>
                    <a:lnTo>
                      <a:pt x="48" y="46"/>
                    </a:lnTo>
                    <a:lnTo>
                      <a:pt x="46" y="46"/>
                    </a:lnTo>
                    <a:lnTo>
                      <a:pt x="42" y="46"/>
                    </a:lnTo>
                    <a:lnTo>
                      <a:pt x="42" y="46"/>
                    </a:lnTo>
                    <a:lnTo>
                      <a:pt x="38" y="48"/>
                    </a:lnTo>
                    <a:lnTo>
                      <a:pt x="36" y="52"/>
                    </a:lnTo>
                    <a:lnTo>
                      <a:pt x="36" y="52"/>
                    </a:lnTo>
                    <a:lnTo>
                      <a:pt x="38" y="58"/>
                    </a:lnTo>
                    <a:lnTo>
                      <a:pt x="38" y="58"/>
                    </a:lnTo>
                    <a:lnTo>
                      <a:pt x="36" y="58"/>
                    </a:lnTo>
                    <a:lnTo>
                      <a:pt x="36" y="60"/>
                    </a:lnTo>
                    <a:lnTo>
                      <a:pt x="36" y="60"/>
                    </a:lnTo>
                    <a:lnTo>
                      <a:pt x="36" y="60"/>
                    </a:lnTo>
                    <a:lnTo>
                      <a:pt x="40" y="62"/>
                    </a:lnTo>
                    <a:lnTo>
                      <a:pt x="42" y="66"/>
                    </a:lnTo>
                    <a:lnTo>
                      <a:pt x="42" y="66"/>
                    </a:lnTo>
                    <a:lnTo>
                      <a:pt x="42" y="70"/>
                    </a:lnTo>
                    <a:lnTo>
                      <a:pt x="42" y="74"/>
                    </a:lnTo>
                    <a:lnTo>
                      <a:pt x="42" y="74"/>
                    </a:lnTo>
                    <a:lnTo>
                      <a:pt x="42" y="78"/>
                    </a:lnTo>
                    <a:lnTo>
                      <a:pt x="44" y="80"/>
                    </a:lnTo>
                    <a:lnTo>
                      <a:pt x="44" y="80"/>
                    </a:lnTo>
                    <a:lnTo>
                      <a:pt x="44" y="84"/>
                    </a:lnTo>
                    <a:lnTo>
                      <a:pt x="42" y="86"/>
                    </a:lnTo>
                    <a:lnTo>
                      <a:pt x="42" y="86"/>
                    </a:lnTo>
                    <a:lnTo>
                      <a:pt x="42" y="88"/>
                    </a:lnTo>
                    <a:lnTo>
                      <a:pt x="42" y="88"/>
                    </a:lnTo>
                    <a:lnTo>
                      <a:pt x="46" y="90"/>
                    </a:lnTo>
                    <a:lnTo>
                      <a:pt x="46" y="96"/>
                    </a:lnTo>
                    <a:lnTo>
                      <a:pt x="46" y="96"/>
                    </a:lnTo>
                    <a:lnTo>
                      <a:pt x="44" y="102"/>
                    </a:lnTo>
                    <a:lnTo>
                      <a:pt x="44" y="104"/>
                    </a:lnTo>
                    <a:lnTo>
                      <a:pt x="42" y="102"/>
                    </a:lnTo>
                    <a:lnTo>
                      <a:pt x="42" y="102"/>
                    </a:lnTo>
                    <a:lnTo>
                      <a:pt x="38" y="98"/>
                    </a:lnTo>
                    <a:lnTo>
                      <a:pt x="38" y="96"/>
                    </a:lnTo>
                    <a:lnTo>
                      <a:pt x="36" y="96"/>
                    </a:lnTo>
                    <a:lnTo>
                      <a:pt x="36" y="96"/>
                    </a:lnTo>
                    <a:lnTo>
                      <a:pt x="30" y="96"/>
                    </a:lnTo>
                    <a:lnTo>
                      <a:pt x="26" y="98"/>
                    </a:lnTo>
                    <a:lnTo>
                      <a:pt x="26" y="98"/>
                    </a:lnTo>
                    <a:lnTo>
                      <a:pt x="26" y="96"/>
                    </a:lnTo>
                    <a:lnTo>
                      <a:pt x="22" y="94"/>
                    </a:lnTo>
                    <a:lnTo>
                      <a:pt x="22" y="94"/>
                    </a:lnTo>
                    <a:lnTo>
                      <a:pt x="20" y="94"/>
                    </a:lnTo>
                    <a:lnTo>
                      <a:pt x="20" y="94"/>
                    </a:lnTo>
                    <a:lnTo>
                      <a:pt x="22" y="98"/>
                    </a:lnTo>
                    <a:lnTo>
                      <a:pt x="20" y="98"/>
                    </a:lnTo>
                    <a:lnTo>
                      <a:pt x="20" y="98"/>
                    </a:lnTo>
                    <a:lnTo>
                      <a:pt x="14" y="98"/>
                    </a:lnTo>
                    <a:lnTo>
                      <a:pt x="12" y="98"/>
                    </a:lnTo>
                    <a:lnTo>
                      <a:pt x="12" y="102"/>
                    </a:lnTo>
                    <a:lnTo>
                      <a:pt x="12" y="102"/>
                    </a:lnTo>
                    <a:lnTo>
                      <a:pt x="14" y="104"/>
                    </a:lnTo>
                    <a:lnTo>
                      <a:pt x="12" y="106"/>
                    </a:lnTo>
                    <a:lnTo>
                      <a:pt x="12" y="106"/>
                    </a:lnTo>
                    <a:lnTo>
                      <a:pt x="12" y="108"/>
                    </a:lnTo>
                    <a:lnTo>
                      <a:pt x="12" y="110"/>
                    </a:lnTo>
                    <a:lnTo>
                      <a:pt x="14" y="116"/>
                    </a:lnTo>
                    <a:lnTo>
                      <a:pt x="14" y="116"/>
                    </a:lnTo>
                    <a:lnTo>
                      <a:pt x="16" y="120"/>
                    </a:lnTo>
                    <a:lnTo>
                      <a:pt x="14" y="122"/>
                    </a:lnTo>
                    <a:lnTo>
                      <a:pt x="12" y="122"/>
                    </a:lnTo>
                    <a:lnTo>
                      <a:pt x="12" y="122"/>
                    </a:lnTo>
                    <a:lnTo>
                      <a:pt x="8" y="120"/>
                    </a:lnTo>
                    <a:lnTo>
                      <a:pt x="4" y="118"/>
                    </a:lnTo>
                    <a:lnTo>
                      <a:pt x="4" y="118"/>
                    </a:lnTo>
                    <a:lnTo>
                      <a:pt x="2" y="120"/>
                    </a:lnTo>
                    <a:lnTo>
                      <a:pt x="0" y="124"/>
                    </a:lnTo>
                    <a:lnTo>
                      <a:pt x="0" y="128"/>
                    </a:lnTo>
                    <a:lnTo>
                      <a:pt x="0" y="128"/>
                    </a:lnTo>
                    <a:lnTo>
                      <a:pt x="2" y="130"/>
                    </a:lnTo>
                    <a:lnTo>
                      <a:pt x="6" y="132"/>
                    </a:lnTo>
                    <a:lnTo>
                      <a:pt x="6" y="134"/>
                    </a:lnTo>
                    <a:lnTo>
                      <a:pt x="8" y="134"/>
                    </a:lnTo>
                    <a:lnTo>
                      <a:pt x="8" y="134"/>
                    </a:lnTo>
                    <a:lnTo>
                      <a:pt x="8" y="138"/>
                    </a:lnTo>
                    <a:lnTo>
                      <a:pt x="12" y="13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19" name="Freeform 14"/>
              <p:cNvSpPr>
                <a:spLocks noChangeAspect="1"/>
              </p:cNvSpPr>
              <p:nvPr/>
            </p:nvSpPr>
            <p:spPr bwMode="gray">
              <a:xfrm>
                <a:off x="3215" y="2793"/>
                <a:ext cx="287" cy="312"/>
              </a:xfrm>
              <a:custGeom>
                <a:avLst/>
                <a:gdLst>
                  <a:gd name="T0" fmla="*/ 0 w 262"/>
                  <a:gd name="T1" fmla="*/ 184 h 312"/>
                  <a:gd name="T2" fmla="*/ 14 w 262"/>
                  <a:gd name="T3" fmla="*/ 190 h 312"/>
                  <a:gd name="T4" fmla="*/ 72 w 262"/>
                  <a:gd name="T5" fmla="*/ 186 h 312"/>
                  <a:gd name="T6" fmla="*/ 76 w 262"/>
                  <a:gd name="T7" fmla="*/ 208 h 312"/>
                  <a:gd name="T8" fmla="*/ 90 w 262"/>
                  <a:gd name="T9" fmla="*/ 224 h 312"/>
                  <a:gd name="T10" fmla="*/ 98 w 262"/>
                  <a:gd name="T11" fmla="*/ 222 h 312"/>
                  <a:gd name="T12" fmla="*/ 102 w 262"/>
                  <a:gd name="T13" fmla="*/ 208 h 312"/>
                  <a:gd name="T14" fmla="*/ 118 w 262"/>
                  <a:gd name="T15" fmla="*/ 208 h 312"/>
                  <a:gd name="T16" fmla="*/ 130 w 262"/>
                  <a:gd name="T17" fmla="*/ 216 h 312"/>
                  <a:gd name="T18" fmla="*/ 132 w 262"/>
                  <a:gd name="T19" fmla="*/ 234 h 312"/>
                  <a:gd name="T20" fmla="*/ 138 w 262"/>
                  <a:gd name="T21" fmla="*/ 250 h 312"/>
                  <a:gd name="T22" fmla="*/ 138 w 262"/>
                  <a:gd name="T23" fmla="*/ 266 h 312"/>
                  <a:gd name="T24" fmla="*/ 150 w 262"/>
                  <a:gd name="T25" fmla="*/ 274 h 312"/>
                  <a:gd name="T26" fmla="*/ 170 w 262"/>
                  <a:gd name="T27" fmla="*/ 280 h 312"/>
                  <a:gd name="T28" fmla="*/ 182 w 262"/>
                  <a:gd name="T29" fmla="*/ 282 h 312"/>
                  <a:gd name="T30" fmla="*/ 194 w 262"/>
                  <a:gd name="T31" fmla="*/ 290 h 312"/>
                  <a:gd name="T32" fmla="*/ 206 w 262"/>
                  <a:gd name="T33" fmla="*/ 286 h 312"/>
                  <a:gd name="T34" fmla="*/ 216 w 262"/>
                  <a:gd name="T35" fmla="*/ 298 h 312"/>
                  <a:gd name="T36" fmla="*/ 224 w 262"/>
                  <a:gd name="T37" fmla="*/ 310 h 312"/>
                  <a:gd name="T38" fmla="*/ 242 w 262"/>
                  <a:gd name="T39" fmla="*/ 294 h 312"/>
                  <a:gd name="T40" fmla="*/ 228 w 262"/>
                  <a:gd name="T41" fmla="*/ 290 h 312"/>
                  <a:gd name="T42" fmla="*/ 218 w 262"/>
                  <a:gd name="T43" fmla="*/ 274 h 312"/>
                  <a:gd name="T44" fmla="*/ 212 w 262"/>
                  <a:gd name="T45" fmla="*/ 260 h 312"/>
                  <a:gd name="T46" fmla="*/ 220 w 262"/>
                  <a:gd name="T47" fmla="*/ 242 h 312"/>
                  <a:gd name="T48" fmla="*/ 250 w 262"/>
                  <a:gd name="T49" fmla="*/ 228 h 312"/>
                  <a:gd name="T50" fmla="*/ 240 w 262"/>
                  <a:gd name="T51" fmla="*/ 214 h 312"/>
                  <a:gd name="T52" fmla="*/ 230 w 262"/>
                  <a:gd name="T53" fmla="*/ 188 h 312"/>
                  <a:gd name="T54" fmla="*/ 228 w 262"/>
                  <a:gd name="T55" fmla="*/ 170 h 312"/>
                  <a:gd name="T56" fmla="*/ 228 w 262"/>
                  <a:gd name="T57" fmla="*/ 146 h 312"/>
                  <a:gd name="T58" fmla="*/ 224 w 262"/>
                  <a:gd name="T59" fmla="*/ 138 h 312"/>
                  <a:gd name="T60" fmla="*/ 224 w 262"/>
                  <a:gd name="T61" fmla="*/ 124 h 312"/>
                  <a:gd name="T62" fmla="*/ 226 w 262"/>
                  <a:gd name="T63" fmla="*/ 120 h 312"/>
                  <a:gd name="T64" fmla="*/ 226 w 262"/>
                  <a:gd name="T65" fmla="*/ 110 h 312"/>
                  <a:gd name="T66" fmla="*/ 236 w 262"/>
                  <a:gd name="T67" fmla="*/ 92 h 312"/>
                  <a:gd name="T68" fmla="*/ 248 w 262"/>
                  <a:gd name="T69" fmla="*/ 78 h 312"/>
                  <a:gd name="T70" fmla="*/ 258 w 262"/>
                  <a:gd name="T71" fmla="*/ 66 h 312"/>
                  <a:gd name="T72" fmla="*/ 256 w 262"/>
                  <a:gd name="T73" fmla="*/ 54 h 312"/>
                  <a:gd name="T74" fmla="*/ 258 w 262"/>
                  <a:gd name="T75" fmla="*/ 44 h 312"/>
                  <a:gd name="T76" fmla="*/ 252 w 262"/>
                  <a:gd name="T77" fmla="*/ 30 h 312"/>
                  <a:gd name="T78" fmla="*/ 236 w 262"/>
                  <a:gd name="T79" fmla="*/ 16 h 312"/>
                  <a:gd name="T80" fmla="*/ 224 w 262"/>
                  <a:gd name="T81" fmla="*/ 16 h 312"/>
                  <a:gd name="T82" fmla="*/ 210 w 262"/>
                  <a:gd name="T83" fmla="*/ 16 h 312"/>
                  <a:gd name="T84" fmla="*/ 194 w 262"/>
                  <a:gd name="T85" fmla="*/ 2 h 312"/>
                  <a:gd name="T86" fmla="*/ 174 w 262"/>
                  <a:gd name="T87" fmla="*/ 6 h 312"/>
                  <a:gd name="T88" fmla="*/ 166 w 262"/>
                  <a:gd name="T89" fmla="*/ 8 h 312"/>
                  <a:gd name="T90" fmla="*/ 152 w 262"/>
                  <a:gd name="T91" fmla="*/ 8 h 312"/>
                  <a:gd name="T92" fmla="*/ 138 w 262"/>
                  <a:gd name="T93" fmla="*/ 14 h 312"/>
                  <a:gd name="T94" fmla="*/ 114 w 262"/>
                  <a:gd name="T95" fmla="*/ 8 h 312"/>
                  <a:gd name="T96" fmla="*/ 94 w 262"/>
                  <a:gd name="T97" fmla="*/ 10 h 312"/>
                  <a:gd name="T98" fmla="*/ 84 w 262"/>
                  <a:gd name="T99" fmla="*/ 46 h 312"/>
                  <a:gd name="T100" fmla="*/ 78 w 262"/>
                  <a:gd name="T101" fmla="*/ 86 h 312"/>
                  <a:gd name="T102" fmla="*/ 66 w 262"/>
                  <a:gd name="T103" fmla="*/ 120 h 312"/>
                  <a:gd name="T104" fmla="*/ 56 w 262"/>
                  <a:gd name="T105" fmla="*/ 156 h 312"/>
                  <a:gd name="T106" fmla="*/ 36 w 262"/>
                  <a:gd name="T107" fmla="*/ 156 h 312"/>
                  <a:gd name="T108" fmla="*/ 26 w 262"/>
                  <a:gd name="T109" fmla="*/ 162 h 312"/>
                  <a:gd name="T110" fmla="*/ 14 w 262"/>
                  <a:gd name="T111" fmla="*/ 164 h 312"/>
                  <a:gd name="T112" fmla="*/ 8 w 262"/>
                  <a:gd name="T113" fmla="*/ 17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 h="312">
                    <a:moveTo>
                      <a:pt x="2" y="178"/>
                    </a:moveTo>
                    <a:lnTo>
                      <a:pt x="2" y="178"/>
                    </a:lnTo>
                    <a:lnTo>
                      <a:pt x="2" y="180"/>
                    </a:lnTo>
                    <a:lnTo>
                      <a:pt x="2" y="180"/>
                    </a:lnTo>
                    <a:lnTo>
                      <a:pt x="0" y="182"/>
                    </a:lnTo>
                    <a:lnTo>
                      <a:pt x="0" y="184"/>
                    </a:lnTo>
                    <a:lnTo>
                      <a:pt x="0" y="184"/>
                    </a:lnTo>
                    <a:lnTo>
                      <a:pt x="2" y="188"/>
                    </a:lnTo>
                    <a:lnTo>
                      <a:pt x="6" y="190"/>
                    </a:lnTo>
                    <a:lnTo>
                      <a:pt x="6" y="190"/>
                    </a:lnTo>
                    <a:lnTo>
                      <a:pt x="6" y="194"/>
                    </a:lnTo>
                    <a:lnTo>
                      <a:pt x="6" y="194"/>
                    </a:lnTo>
                    <a:lnTo>
                      <a:pt x="8" y="194"/>
                    </a:lnTo>
                    <a:lnTo>
                      <a:pt x="14" y="190"/>
                    </a:lnTo>
                    <a:lnTo>
                      <a:pt x="14" y="190"/>
                    </a:lnTo>
                    <a:lnTo>
                      <a:pt x="18" y="188"/>
                    </a:lnTo>
                    <a:lnTo>
                      <a:pt x="22" y="186"/>
                    </a:lnTo>
                    <a:lnTo>
                      <a:pt x="28" y="186"/>
                    </a:lnTo>
                    <a:lnTo>
                      <a:pt x="28" y="186"/>
                    </a:lnTo>
                    <a:lnTo>
                      <a:pt x="44" y="188"/>
                    </a:lnTo>
                    <a:lnTo>
                      <a:pt x="72" y="186"/>
                    </a:lnTo>
                    <a:lnTo>
                      <a:pt x="72" y="186"/>
                    </a:lnTo>
                    <a:lnTo>
                      <a:pt x="74" y="196"/>
                    </a:lnTo>
                    <a:lnTo>
                      <a:pt x="74" y="196"/>
                    </a:lnTo>
                    <a:lnTo>
                      <a:pt x="74" y="200"/>
                    </a:lnTo>
                    <a:lnTo>
                      <a:pt x="74" y="204"/>
                    </a:lnTo>
                    <a:lnTo>
                      <a:pt x="74" y="204"/>
                    </a:lnTo>
                    <a:lnTo>
                      <a:pt x="76" y="208"/>
                    </a:lnTo>
                    <a:lnTo>
                      <a:pt x="76" y="214"/>
                    </a:lnTo>
                    <a:lnTo>
                      <a:pt x="76" y="214"/>
                    </a:lnTo>
                    <a:lnTo>
                      <a:pt x="78" y="220"/>
                    </a:lnTo>
                    <a:lnTo>
                      <a:pt x="80" y="222"/>
                    </a:lnTo>
                    <a:lnTo>
                      <a:pt x="80" y="222"/>
                    </a:lnTo>
                    <a:lnTo>
                      <a:pt x="84" y="224"/>
                    </a:lnTo>
                    <a:lnTo>
                      <a:pt x="90" y="224"/>
                    </a:lnTo>
                    <a:lnTo>
                      <a:pt x="90" y="224"/>
                    </a:lnTo>
                    <a:lnTo>
                      <a:pt x="92" y="224"/>
                    </a:lnTo>
                    <a:lnTo>
                      <a:pt x="94" y="222"/>
                    </a:lnTo>
                    <a:lnTo>
                      <a:pt x="96" y="220"/>
                    </a:lnTo>
                    <a:lnTo>
                      <a:pt x="96" y="220"/>
                    </a:lnTo>
                    <a:lnTo>
                      <a:pt x="96" y="220"/>
                    </a:lnTo>
                    <a:lnTo>
                      <a:pt x="98" y="222"/>
                    </a:lnTo>
                    <a:lnTo>
                      <a:pt x="100" y="222"/>
                    </a:lnTo>
                    <a:lnTo>
                      <a:pt x="102" y="220"/>
                    </a:lnTo>
                    <a:lnTo>
                      <a:pt x="102" y="218"/>
                    </a:lnTo>
                    <a:lnTo>
                      <a:pt x="102" y="218"/>
                    </a:lnTo>
                    <a:lnTo>
                      <a:pt x="100" y="214"/>
                    </a:lnTo>
                    <a:lnTo>
                      <a:pt x="100" y="210"/>
                    </a:lnTo>
                    <a:lnTo>
                      <a:pt x="102" y="208"/>
                    </a:lnTo>
                    <a:lnTo>
                      <a:pt x="102" y="208"/>
                    </a:lnTo>
                    <a:lnTo>
                      <a:pt x="104" y="206"/>
                    </a:lnTo>
                    <a:lnTo>
                      <a:pt x="110" y="208"/>
                    </a:lnTo>
                    <a:lnTo>
                      <a:pt x="110" y="208"/>
                    </a:lnTo>
                    <a:lnTo>
                      <a:pt x="116" y="208"/>
                    </a:lnTo>
                    <a:lnTo>
                      <a:pt x="118" y="208"/>
                    </a:lnTo>
                    <a:lnTo>
                      <a:pt x="118" y="208"/>
                    </a:lnTo>
                    <a:lnTo>
                      <a:pt x="118" y="208"/>
                    </a:lnTo>
                    <a:lnTo>
                      <a:pt x="118" y="212"/>
                    </a:lnTo>
                    <a:lnTo>
                      <a:pt x="118" y="212"/>
                    </a:lnTo>
                    <a:lnTo>
                      <a:pt x="124" y="212"/>
                    </a:lnTo>
                    <a:lnTo>
                      <a:pt x="128" y="212"/>
                    </a:lnTo>
                    <a:lnTo>
                      <a:pt x="130" y="216"/>
                    </a:lnTo>
                    <a:lnTo>
                      <a:pt x="130" y="216"/>
                    </a:lnTo>
                    <a:lnTo>
                      <a:pt x="130" y="222"/>
                    </a:lnTo>
                    <a:lnTo>
                      <a:pt x="130" y="224"/>
                    </a:lnTo>
                    <a:lnTo>
                      <a:pt x="132" y="226"/>
                    </a:lnTo>
                    <a:lnTo>
                      <a:pt x="132" y="226"/>
                    </a:lnTo>
                    <a:lnTo>
                      <a:pt x="132" y="226"/>
                    </a:lnTo>
                    <a:lnTo>
                      <a:pt x="132" y="228"/>
                    </a:lnTo>
                    <a:lnTo>
                      <a:pt x="132" y="234"/>
                    </a:lnTo>
                    <a:lnTo>
                      <a:pt x="132" y="234"/>
                    </a:lnTo>
                    <a:lnTo>
                      <a:pt x="132" y="238"/>
                    </a:lnTo>
                    <a:lnTo>
                      <a:pt x="134" y="242"/>
                    </a:lnTo>
                    <a:lnTo>
                      <a:pt x="134" y="242"/>
                    </a:lnTo>
                    <a:lnTo>
                      <a:pt x="136" y="246"/>
                    </a:lnTo>
                    <a:lnTo>
                      <a:pt x="136" y="248"/>
                    </a:lnTo>
                    <a:lnTo>
                      <a:pt x="138" y="250"/>
                    </a:lnTo>
                    <a:lnTo>
                      <a:pt x="138" y="250"/>
                    </a:lnTo>
                    <a:lnTo>
                      <a:pt x="140" y="254"/>
                    </a:lnTo>
                    <a:lnTo>
                      <a:pt x="138" y="258"/>
                    </a:lnTo>
                    <a:lnTo>
                      <a:pt x="138" y="258"/>
                    </a:lnTo>
                    <a:lnTo>
                      <a:pt x="138" y="262"/>
                    </a:lnTo>
                    <a:lnTo>
                      <a:pt x="138" y="266"/>
                    </a:lnTo>
                    <a:lnTo>
                      <a:pt x="138" y="266"/>
                    </a:lnTo>
                    <a:lnTo>
                      <a:pt x="138" y="270"/>
                    </a:lnTo>
                    <a:lnTo>
                      <a:pt x="140" y="274"/>
                    </a:lnTo>
                    <a:lnTo>
                      <a:pt x="140" y="274"/>
                    </a:lnTo>
                    <a:lnTo>
                      <a:pt x="144" y="278"/>
                    </a:lnTo>
                    <a:lnTo>
                      <a:pt x="146" y="276"/>
                    </a:lnTo>
                    <a:lnTo>
                      <a:pt x="146" y="276"/>
                    </a:lnTo>
                    <a:lnTo>
                      <a:pt x="150" y="274"/>
                    </a:lnTo>
                    <a:lnTo>
                      <a:pt x="152" y="274"/>
                    </a:lnTo>
                    <a:lnTo>
                      <a:pt x="152" y="274"/>
                    </a:lnTo>
                    <a:lnTo>
                      <a:pt x="162" y="274"/>
                    </a:lnTo>
                    <a:lnTo>
                      <a:pt x="170" y="272"/>
                    </a:lnTo>
                    <a:lnTo>
                      <a:pt x="170" y="272"/>
                    </a:lnTo>
                    <a:lnTo>
                      <a:pt x="170" y="280"/>
                    </a:lnTo>
                    <a:lnTo>
                      <a:pt x="170" y="280"/>
                    </a:lnTo>
                    <a:lnTo>
                      <a:pt x="172" y="282"/>
                    </a:lnTo>
                    <a:lnTo>
                      <a:pt x="174" y="282"/>
                    </a:lnTo>
                    <a:lnTo>
                      <a:pt x="176" y="280"/>
                    </a:lnTo>
                    <a:lnTo>
                      <a:pt x="176" y="280"/>
                    </a:lnTo>
                    <a:lnTo>
                      <a:pt x="178" y="280"/>
                    </a:lnTo>
                    <a:lnTo>
                      <a:pt x="180" y="280"/>
                    </a:lnTo>
                    <a:lnTo>
                      <a:pt x="182" y="282"/>
                    </a:lnTo>
                    <a:lnTo>
                      <a:pt x="182" y="282"/>
                    </a:lnTo>
                    <a:lnTo>
                      <a:pt x="180" y="288"/>
                    </a:lnTo>
                    <a:lnTo>
                      <a:pt x="180" y="288"/>
                    </a:lnTo>
                    <a:lnTo>
                      <a:pt x="182" y="288"/>
                    </a:lnTo>
                    <a:lnTo>
                      <a:pt x="184" y="290"/>
                    </a:lnTo>
                    <a:lnTo>
                      <a:pt x="184" y="290"/>
                    </a:lnTo>
                    <a:lnTo>
                      <a:pt x="194" y="290"/>
                    </a:lnTo>
                    <a:lnTo>
                      <a:pt x="194" y="290"/>
                    </a:lnTo>
                    <a:lnTo>
                      <a:pt x="200" y="290"/>
                    </a:lnTo>
                    <a:lnTo>
                      <a:pt x="202" y="286"/>
                    </a:lnTo>
                    <a:lnTo>
                      <a:pt x="202" y="286"/>
                    </a:lnTo>
                    <a:lnTo>
                      <a:pt x="204" y="284"/>
                    </a:lnTo>
                    <a:lnTo>
                      <a:pt x="206" y="286"/>
                    </a:lnTo>
                    <a:lnTo>
                      <a:pt x="206" y="286"/>
                    </a:lnTo>
                    <a:lnTo>
                      <a:pt x="208" y="286"/>
                    </a:lnTo>
                    <a:lnTo>
                      <a:pt x="208" y="290"/>
                    </a:lnTo>
                    <a:lnTo>
                      <a:pt x="208" y="290"/>
                    </a:lnTo>
                    <a:lnTo>
                      <a:pt x="212" y="292"/>
                    </a:lnTo>
                    <a:lnTo>
                      <a:pt x="214" y="296"/>
                    </a:lnTo>
                    <a:lnTo>
                      <a:pt x="214" y="296"/>
                    </a:lnTo>
                    <a:lnTo>
                      <a:pt x="216" y="298"/>
                    </a:lnTo>
                    <a:lnTo>
                      <a:pt x="218" y="298"/>
                    </a:lnTo>
                    <a:lnTo>
                      <a:pt x="222" y="300"/>
                    </a:lnTo>
                    <a:lnTo>
                      <a:pt x="224" y="302"/>
                    </a:lnTo>
                    <a:lnTo>
                      <a:pt x="224" y="302"/>
                    </a:lnTo>
                    <a:lnTo>
                      <a:pt x="226" y="306"/>
                    </a:lnTo>
                    <a:lnTo>
                      <a:pt x="224" y="310"/>
                    </a:lnTo>
                    <a:lnTo>
                      <a:pt x="224" y="310"/>
                    </a:lnTo>
                    <a:lnTo>
                      <a:pt x="226" y="312"/>
                    </a:lnTo>
                    <a:lnTo>
                      <a:pt x="228" y="312"/>
                    </a:lnTo>
                    <a:lnTo>
                      <a:pt x="232" y="310"/>
                    </a:lnTo>
                    <a:lnTo>
                      <a:pt x="232" y="310"/>
                    </a:lnTo>
                    <a:lnTo>
                      <a:pt x="236" y="308"/>
                    </a:lnTo>
                    <a:lnTo>
                      <a:pt x="242" y="310"/>
                    </a:lnTo>
                    <a:lnTo>
                      <a:pt x="242" y="294"/>
                    </a:lnTo>
                    <a:lnTo>
                      <a:pt x="242" y="294"/>
                    </a:lnTo>
                    <a:lnTo>
                      <a:pt x="234" y="296"/>
                    </a:lnTo>
                    <a:lnTo>
                      <a:pt x="234" y="296"/>
                    </a:lnTo>
                    <a:lnTo>
                      <a:pt x="232" y="296"/>
                    </a:lnTo>
                    <a:lnTo>
                      <a:pt x="230" y="294"/>
                    </a:lnTo>
                    <a:lnTo>
                      <a:pt x="230" y="294"/>
                    </a:lnTo>
                    <a:lnTo>
                      <a:pt x="228" y="290"/>
                    </a:lnTo>
                    <a:lnTo>
                      <a:pt x="226" y="290"/>
                    </a:lnTo>
                    <a:lnTo>
                      <a:pt x="222" y="288"/>
                    </a:lnTo>
                    <a:lnTo>
                      <a:pt x="222" y="288"/>
                    </a:lnTo>
                    <a:lnTo>
                      <a:pt x="218" y="284"/>
                    </a:lnTo>
                    <a:lnTo>
                      <a:pt x="216" y="280"/>
                    </a:lnTo>
                    <a:lnTo>
                      <a:pt x="216" y="280"/>
                    </a:lnTo>
                    <a:lnTo>
                      <a:pt x="218" y="274"/>
                    </a:lnTo>
                    <a:lnTo>
                      <a:pt x="218" y="274"/>
                    </a:lnTo>
                    <a:lnTo>
                      <a:pt x="218" y="272"/>
                    </a:lnTo>
                    <a:lnTo>
                      <a:pt x="216" y="270"/>
                    </a:lnTo>
                    <a:lnTo>
                      <a:pt x="214" y="264"/>
                    </a:lnTo>
                    <a:lnTo>
                      <a:pt x="214" y="264"/>
                    </a:lnTo>
                    <a:lnTo>
                      <a:pt x="214" y="262"/>
                    </a:lnTo>
                    <a:lnTo>
                      <a:pt x="212" y="260"/>
                    </a:lnTo>
                    <a:lnTo>
                      <a:pt x="212" y="260"/>
                    </a:lnTo>
                    <a:lnTo>
                      <a:pt x="212" y="256"/>
                    </a:lnTo>
                    <a:lnTo>
                      <a:pt x="214" y="252"/>
                    </a:lnTo>
                    <a:lnTo>
                      <a:pt x="214" y="252"/>
                    </a:lnTo>
                    <a:lnTo>
                      <a:pt x="212" y="246"/>
                    </a:lnTo>
                    <a:lnTo>
                      <a:pt x="212" y="246"/>
                    </a:lnTo>
                    <a:lnTo>
                      <a:pt x="220" y="242"/>
                    </a:lnTo>
                    <a:lnTo>
                      <a:pt x="220" y="242"/>
                    </a:lnTo>
                    <a:lnTo>
                      <a:pt x="224" y="242"/>
                    </a:lnTo>
                    <a:lnTo>
                      <a:pt x="224" y="242"/>
                    </a:lnTo>
                    <a:lnTo>
                      <a:pt x="224" y="242"/>
                    </a:lnTo>
                    <a:lnTo>
                      <a:pt x="250" y="234"/>
                    </a:lnTo>
                    <a:lnTo>
                      <a:pt x="250" y="234"/>
                    </a:lnTo>
                    <a:lnTo>
                      <a:pt x="250" y="228"/>
                    </a:lnTo>
                    <a:lnTo>
                      <a:pt x="250" y="228"/>
                    </a:lnTo>
                    <a:lnTo>
                      <a:pt x="246" y="224"/>
                    </a:lnTo>
                    <a:lnTo>
                      <a:pt x="246" y="224"/>
                    </a:lnTo>
                    <a:lnTo>
                      <a:pt x="246" y="220"/>
                    </a:lnTo>
                    <a:lnTo>
                      <a:pt x="246" y="220"/>
                    </a:lnTo>
                    <a:lnTo>
                      <a:pt x="242" y="216"/>
                    </a:lnTo>
                    <a:lnTo>
                      <a:pt x="240" y="214"/>
                    </a:lnTo>
                    <a:lnTo>
                      <a:pt x="240" y="214"/>
                    </a:lnTo>
                    <a:lnTo>
                      <a:pt x="236" y="212"/>
                    </a:lnTo>
                    <a:lnTo>
                      <a:pt x="236" y="212"/>
                    </a:lnTo>
                    <a:lnTo>
                      <a:pt x="232" y="202"/>
                    </a:lnTo>
                    <a:lnTo>
                      <a:pt x="228" y="190"/>
                    </a:lnTo>
                    <a:lnTo>
                      <a:pt x="228" y="190"/>
                    </a:lnTo>
                    <a:lnTo>
                      <a:pt x="230" y="188"/>
                    </a:lnTo>
                    <a:lnTo>
                      <a:pt x="232" y="182"/>
                    </a:lnTo>
                    <a:lnTo>
                      <a:pt x="232" y="182"/>
                    </a:lnTo>
                    <a:lnTo>
                      <a:pt x="228" y="178"/>
                    </a:lnTo>
                    <a:lnTo>
                      <a:pt x="228" y="178"/>
                    </a:lnTo>
                    <a:lnTo>
                      <a:pt x="228" y="174"/>
                    </a:lnTo>
                    <a:lnTo>
                      <a:pt x="228" y="170"/>
                    </a:lnTo>
                    <a:lnTo>
                      <a:pt x="228" y="170"/>
                    </a:lnTo>
                    <a:lnTo>
                      <a:pt x="226" y="168"/>
                    </a:lnTo>
                    <a:lnTo>
                      <a:pt x="226" y="166"/>
                    </a:lnTo>
                    <a:lnTo>
                      <a:pt x="226" y="166"/>
                    </a:lnTo>
                    <a:lnTo>
                      <a:pt x="228" y="154"/>
                    </a:lnTo>
                    <a:lnTo>
                      <a:pt x="228" y="154"/>
                    </a:lnTo>
                    <a:lnTo>
                      <a:pt x="230" y="152"/>
                    </a:lnTo>
                    <a:lnTo>
                      <a:pt x="228" y="146"/>
                    </a:lnTo>
                    <a:lnTo>
                      <a:pt x="228" y="146"/>
                    </a:lnTo>
                    <a:lnTo>
                      <a:pt x="224" y="146"/>
                    </a:lnTo>
                    <a:lnTo>
                      <a:pt x="222" y="144"/>
                    </a:lnTo>
                    <a:lnTo>
                      <a:pt x="222" y="142"/>
                    </a:lnTo>
                    <a:lnTo>
                      <a:pt x="222" y="142"/>
                    </a:lnTo>
                    <a:lnTo>
                      <a:pt x="222" y="140"/>
                    </a:lnTo>
                    <a:lnTo>
                      <a:pt x="224" y="138"/>
                    </a:lnTo>
                    <a:lnTo>
                      <a:pt x="224" y="138"/>
                    </a:lnTo>
                    <a:lnTo>
                      <a:pt x="224" y="138"/>
                    </a:lnTo>
                    <a:lnTo>
                      <a:pt x="222" y="138"/>
                    </a:lnTo>
                    <a:lnTo>
                      <a:pt x="222" y="138"/>
                    </a:lnTo>
                    <a:lnTo>
                      <a:pt x="222" y="126"/>
                    </a:lnTo>
                    <a:lnTo>
                      <a:pt x="222" y="126"/>
                    </a:lnTo>
                    <a:lnTo>
                      <a:pt x="224" y="124"/>
                    </a:lnTo>
                    <a:lnTo>
                      <a:pt x="224" y="124"/>
                    </a:lnTo>
                    <a:lnTo>
                      <a:pt x="228" y="128"/>
                    </a:lnTo>
                    <a:lnTo>
                      <a:pt x="228" y="128"/>
                    </a:lnTo>
                    <a:lnTo>
                      <a:pt x="230" y="124"/>
                    </a:lnTo>
                    <a:lnTo>
                      <a:pt x="230" y="124"/>
                    </a:lnTo>
                    <a:lnTo>
                      <a:pt x="226" y="122"/>
                    </a:lnTo>
                    <a:lnTo>
                      <a:pt x="226" y="120"/>
                    </a:lnTo>
                    <a:lnTo>
                      <a:pt x="228" y="116"/>
                    </a:lnTo>
                    <a:lnTo>
                      <a:pt x="228" y="116"/>
                    </a:lnTo>
                    <a:lnTo>
                      <a:pt x="230" y="114"/>
                    </a:lnTo>
                    <a:lnTo>
                      <a:pt x="228" y="114"/>
                    </a:lnTo>
                    <a:lnTo>
                      <a:pt x="228" y="114"/>
                    </a:lnTo>
                    <a:lnTo>
                      <a:pt x="226" y="110"/>
                    </a:lnTo>
                    <a:lnTo>
                      <a:pt x="226" y="110"/>
                    </a:lnTo>
                    <a:lnTo>
                      <a:pt x="228" y="110"/>
                    </a:lnTo>
                    <a:lnTo>
                      <a:pt x="228" y="110"/>
                    </a:lnTo>
                    <a:lnTo>
                      <a:pt x="230" y="104"/>
                    </a:lnTo>
                    <a:lnTo>
                      <a:pt x="232" y="104"/>
                    </a:lnTo>
                    <a:lnTo>
                      <a:pt x="232" y="104"/>
                    </a:lnTo>
                    <a:lnTo>
                      <a:pt x="232" y="104"/>
                    </a:lnTo>
                    <a:lnTo>
                      <a:pt x="236" y="92"/>
                    </a:lnTo>
                    <a:lnTo>
                      <a:pt x="236" y="92"/>
                    </a:lnTo>
                    <a:lnTo>
                      <a:pt x="238" y="88"/>
                    </a:lnTo>
                    <a:lnTo>
                      <a:pt x="240" y="84"/>
                    </a:lnTo>
                    <a:lnTo>
                      <a:pt x="244" y="82"/>
                    </a:lnTo>
                    <a:lnTo>
                      <a:pt x="244" y="82"/>
                    </a:lnTo>
                    <a:lnTo>
                      <a:pt x="248" y="78"/>
                    </a:lnTo>
                    <a:lnTo>
                      <a:pt x="248" y="78"/>
                    </a:lnTo>
                    <a:lnTo>
                      <a:pt x="248" y="76"/>
                    </a:lnTo>
                    <a:lnTo>
                      <a:pt x="252" y="74"/>
                    </a:lnTo>
                    <a:lnTo>
                      <a:pt x="252" y="74"/>
                    </a:lnTo>
                    <a:lnTo>
                      <a:pt x="254" y="70"/>
                    </a:lnTo>
                    <a:lnTo>
                      <a:pt x="254" y="70"/>
                    </a:lnTo>
                    <a:lnTo>
                      <a:pt x="256" y="68"/>
                    </a:lnTo>
                    <a:lnTo>
                      <a:pt x="258" y="66"/>
                    </a:lnTo>
                    <a:lnTo>
                      <a:pt x="258" y="66"/>
                    </a:lnTo>
                    <a:lnTo>
                      <a:pt x="258" y="64"/>
                    </a:lnTo>
                    <a:lnTo>
                      <a:pt x="256" y="62"/>
                    </a:lnTo>
                    <a:lnTo>
                      <a:pt x="256" y="62"/>
                    </a:lnTo>
                    <a:lnTo>
                      <a:pt x="254" y="62"/>
                    </a:lnTo>
                    <a:lnTo>
                      <a:pt x="254" y="58"/>
                    </a:lnTo>
                    <a:lnTo>
                      <a:pt x="256" y="54"/>
                    </a:lnTo>
                    <a:lnTo>
                      <a:pt x="256" y="54"/>
                    </a:lnTo>
                    <a:lnTo>
                      <a:pt x="258" y="50"/>
                    </a:lnTo>
                    <a:lnTo>
                      <a:pt x="258" y="48"/>
                    </a:lnTo>
                    <a:lnTo>
                      <a:pt x="258" y="48"/>
                    </a:lnTo>
                    <a:lnTo>
                      <a:pt x="258" y="48"/>
                    </a:lnTo>
                    <a:lnTo>
                      <a:pt x="256" y="46"/>
                    </a:lnTo>
                    <a:lnTo>
                      <a:pt x="258" y="44"/>
                    </a:lnTo>
                    <a:lnTo>
                      <a:pt x="262" y="40"/>
                    </a:lnTo>
                    <a:lnTo>
                      <a:pt x="262" y="40"/>
                    </a:lnTo>
                    <a:lnTo>
                      <a:pt x="262" y="34"/>
                    </a:lnTo>
                    <a:lnTo>
                      <a:pt x="262" y="34"/>
                    </a:lnTo>
                    <a:lnTo>
                      <a:pt x="254" y="28"/>
                    </a:lnTo>
                    <a:lnTo>
                      <a:pt x="254" y="28"/>
                    </a:lnTo>
                    <a:lnTo>
                      <a:pt x="252" y="30"/>
                    </a:lnTo>
                    <a:lnTo>
                      <a:pt x="250" y="28"/>
                    </a:lnTo>
                    <a:lnTo>
                      <a:pt x="250" y="28"/>
                    </a:lnTo>
                    <a:lnTo>
                      <a:pt x="246" y="26"/>
                    </a:lnTo>
                    <a:lnTo>
                      <a:pt x="242" y="24"/>
                    </a:lnTo>
                    <a:lnTo>
                      <a:pt x="242" y="24"/>
                    </a:lnTo>
                    <a:lnTo>
                      <a:pt x="236" y="16"/>
                    </a:lnTo>
                    <a:lnTo>
                      <a:pt x="236" y="16"/>
                    </a:lnTo>
                    <a:lnTo>
                      <a:pt x="232" y="12"/>
                    </a:lnTo>
                    <a:lnTo>
                      <a:pt x="230" y="12"/>
                    </a:lnTo>
                    <a:lnTo>
                      <a:pt x="228" y="14"/>
                    </a:lnTo>
                    <a:lnTo>
                      <a:pt x="228" y="14"/>
                    </a:lnTo>
                    <a:lnTo>
                      <a:pt x="226" y="16"/>
                    </a:lnTo>
                    <a:lnTo>
                      <a:pt x="224" y="16"/>
                    </a:lnTo>
                    <a:lnTo>
                      <a:pt x="224" y="16"/>
                    </a:lnTo>
                    <a:lnTo>
                      <a:pt x="218" y="12"/>
                    </a:lnTo>
                    <a:lnTo>
                      <a:pt x="216" y="10"/>
                    </a:lnTo>
                    <a:lnTo>
                      <a:pt x="216" y="12"/>
                    </a:lnTo>
                    <a:lnTo>
                      <a:pt x="216" y="12"/>
                    </a:lnTo>
                    <a:lnTo>
                      <a:pt x="214" y="16"/>
                    </a:lnTo>
                    <a:lnTo>
                      <a:pt x="210" y="16"/>
                    </a:lnTo>
                    <a:lnTo>
                      <a:pt x="210" y="16"/>
                    </a:lnTo>
                    <a:lnTo>
                      <a:pt x="208" y="12"/>
                    </a:lnTo>
                    <a:lnTo>
                      <a:pt x="206" y="8"/>
                    </a:lnTo>
                    <a:lnTo>
                      <a:pt x="202" y="2"/>
                    </a:lnTo>
                    <a:lnTo>
                      <a:pt x="202" y="2"/>
                    </a:lnTo>
                    <a:lnTo>
                      <a:pt x="194" y="2"/>
                    </a:lnTo>
                    <a:lnTo>
                      <a:pt x="194" y="2"/>
                    </a:lnTo>
                    <a:lnTo>
                      <a:pt x="194" y="2"/>
                    </a:lnTo>
                    <a:lnTo>
                      <a:pt x="190" y="0"/>
                    </a:lnTo>
                    <a:lnTo>
                      <a:pt x="190" y="0"/>
                    </a:lnTo>
                    <a:lnTo>
                      <a:pt x="180" y="0"/>
                    </a:lnTo>
                    <a:lnTo>
                      <a:pt x="180" y="0"/>
                    </a:lnTo>
                    <a:lnTo>
                      <a:pt x="176" y="2"/>
                    </a:lnTo>
                    <a:lnTo>
                      <a:pt x="174" y="6"/>
                    </a:lnTo>
                    <a:lnTo>
                      <a:pt x="174" y="6"/>
                    </a:lnTo>
                    <a:lnTo>
                      <a:pt x="172" y="8"/>
                    </a:lnTo>
                    <a:lnTo>
                      <a:pt x="170" y="6"/>
                    </a:lnTo>
                    <a:lnTo>
                      <a:pt x="170" y="6"/>
                    </a:lnTo>
                    <a:lnTo>
                      <a:pt x="168" y="4"/>
                    </a:lnTo>
                    <a:lnTo>
                      <a:pt x="168" y="4"/>
                    </a:lnTo>
                    <a:lnTo>
                      <a:pt x="166" y="6"/>
                    </a:lnTo>
                    <a:lnTo>
                      <a:pt x="166" y="8"/>
                    </a:lnTo>
                    <a:lnTo>
                      <a:pt x="166" y="10"/>
                    </a:lnTo>
                    <a:lnTo>
                      <a:pt x="166" y="10"/>
                    </a:lnTo>
                    <a:lnTo>
                      <a:pt x="158" y="10"/>
                    </a:lnTo>
                    <a:lnTo>
                      <a:pt x="158" y="10"/>
                    </a:lnTo>
                    <a:lnTo>
                      <a:pt x="156" y="12"/>
                    </a:lnTo>
                    <a:lnTo>
                      <a:pt x="154" y="10"/>
                    </a:lnTo>
                    <a:lnTo>
                      <a:pt x="152" y="8"/>
                    </a:lnTo>
                    <a:lnTo>
                      <a:pt x="150" y="8"/>
                    </a:lnTo>
                    <a:lnTo>
                      <a:pt x="150" y="8"/>
                    </a:lnTo>
                    <a:lnTo>
                      <a:pt x="148" y="8"/>
                    </a:lnTo>
                    <a:lnTo>
                      <a:pt x="146" y="12"/>
                    </a:lnTo>
                    <a:lnTo>
                      <a:pt x="146" y="16"/>
                    </a:lnTo>
                    <a:lnTo>
                      <a:pt x="146" y="16"/>
                    </a:lnTo>
                    <a:lnTo>
                      <a:pt x="138" y="14"/>
                    </a:lnTo>
                    <a:lnTo>
                      <a:pt x="138" y="14"/>
                    </a:lnTo>
                    <a:lnTo>
                      <a:pt x="130" y="12"/>
                    </a:lnTo>
                    <a:lnTo>
                      <a:pt x="130" y="12"/>
                    </a:lnTo>
                    <a:lnTo>
                      <a:pt x="124" y="12"/>
                    </a:lnTo>
                    <a:lnTo>
                      <a:pt x="118" y="10"/>
                    </a:lnTo>
                    <a:lnTo>
                      <a:pt x="118" y="10"/>
                    </a:lnTo>
                    <a:lnTo>
                      <a:pt x="114" y="8"/>
                    </a:lnTo>
                    <a:lnTo>
                      <a:pt x="110" y="4"/>
                    </a:lnTo>
                    <a:lnTo>
                      <a:pt x="110" y="4"/>
                    </a:lnTo>
                    <a:lnTo>
                      <a:pt x="104" y="2"/>
                    </a:lnTo>
                    <a:lnTo>
                      <a:pt x="100" y="2"/>
                    </a:lnTo>
                    <a:lnTo>
                      <a:pt x="100" y="2"/>
                    </a:lnTo>
                    <a:lnTo>
                      <a:pt x="96" y="6"/>
                    </a:lnTo>
                    <a:lnTo>
                      <a:pt x="94" y="10"/>
                    </a:lnTo>
                    <a:lnTo>
                      <a:pt x="94" y="10"/>
                    </a:lnTo>
                    <a:lnTo>
                      <a:pt x="94" y="14"/>
                    </a:lnTo>
                    <a:lnTo>
                      <a:pt x="90" y="16"/>
                    </a:lnTo>
                    <a:lnTo>
                      <a:pt x="88" y="18"/>
                    </a:lnTo>
                    <a:lnTo>
                      <a:pt x="86" y="30"/>
                    </a:lnTo>
                    <a:lnTo>
                      <a:pt x="86" y="40"/>
                    </a:lnTo>
                    <a:lnTo>
                      <a:pt x="84" y="46"/>
                    </a:lnTo>
                    <a:lnTo>
                      <a:pt x="80" y="50"/>
                    </a:lnTo>
                    <a:lnTo>
                      <a:pt x="80" y="54"/>
                    </a:lnTo>
                    <a:lnTo>
                      <a:pt x="78" y="60"/>
                    </a:lnTo>
                    <a:lnTo>
                      <a:pt x="78" y="66"/>
                    </a:lnTo>
                    <a:lnTo>
                      <a:pt x="78" y="72"/>
                    </a:lnTo>
                    <a:lnTo>
                      <a:pt x="78" y="78"/>
                    </a:lnTo>
                    <a:lnTo>
                      <a:pt x="78" y="86"/>
                    </a:lnTo>
                    <a:lnTo>
                      <a:pt x="76" y="92"/>
                    </a:lnTo>
                    <a:lnTo>
                      <a:pt x="72" y="98"/>
                    </a:lnTo>
                    <a:lnTo>
                      <a:pt x="72" y="104"/>
                    </a:lnTo>
                    <a:lnTo>
                      <a:pt x="70" y="112"/>
                    </a:lnTo>
                    <a:lnTo>
                      <a:pt x="70" y="110"/>
                    </a:lnTo>
                    <a:lnTo>
                      <a:pt x="66" y="114"/>
                    </a:lnTo>
                    <a:lnTo>
                      <a:pt x="66" y="120"/>
                    </a:lnTo>
                    <a:lnTo>
                      <a:pt x="64" y="126"/>
                    </a:lnTo>
                    <a:lnTo>
                      <a:pt x="62" y="130"/>
                    </a:lnTo>
                    <a:lnTo>
                      <a:pt x="62" y="136"/>
                    </a:lnTo>
                    <a:lnTo>
                      <a:pt x="62" y="140"/>
                    </a:lnTo>
                    <a:lnTo>
                      <a:pt x="60" y="144"/>
                    </a:lnTo>
                    <a:lnTo>
                      <a:pt x="60" y="150"/>
                    </a:lnTo>
                    <a:lnTo>
                      <a:pt x="56" y="156"/>
                    </a:lnTo>
                    <a:lnTo>
                      <a:pt x="56" y="160"/>
                    </a:lnTo>
                    <a:lnTo>
                      <a:pt x="50" y="166"/>
                    </a:lnTo>
                    <a:lnTo>
                      <a:pt x="42" y="168"/>
                    </a:lnTo>
                    <a:lnTo>
                      <a:pt x="38" y="170"/>
                    </a:lnTo>
                    <a:lnTo>
                      <a:pt x="36" y="166"/>
                    </a:lnTo>
                    <a:lnTo>
                      <a:pt x="36" y="156"/>
                    </a:lnTo>
                    <a:lnTo>
                      <a:pt x="36" y="156"/>
                    </a:lnTo>
                    <a:lnTo>
                      <a:pt x="34" y="158"/>
                    </a:lnTo>
                    <a:lnTo>
                      <a:pt x="30" y="158"/>
                    </a:lnTo>
                    <a:lnTo>
                      <a:pt x="30" y="158"/>
                    </a:lnTo>
                    <a:lnTo>
                      <a:pt x="26" y="156"/>
                    </a:lnTo>
                    <a:lnTo>
                      <a:pt x="26" y="156"/>
                    </a:lnTo>
                    <a:lnTo>
                      <a:pt x="26" y="160"/>
                    </a:lnTo>
                    <a:lnTo>
                      <a:pt x="26" y="162"/>
                    </a:lnTo>
                    <a:lnTo>
                      <a:pt x="24" y="164"/>
                    </a:lnTo>
                    <a:lnTo>
                      <a:pt x="24" y="164"/>
                    </a:lnTo>
                    <a:lnTo>
                      <a:pt x="20" y="162"/>
                    </a:lnTo>
                    <a:lnTo>
                      <a:pt x="18" y="162"/>
                    </a:lnTo>
                    <a:lnTo>
                      <a:pt x="16" y="164"/>
                    </a:lnTo>
                    <a:lnTo>
                      <a:pt x="16" y="164"/>
                    </a:lnTo>
                    <a:lnTo>
                      <a:pt x="14" y="164"/>
                    </a:lnTo>
                    <a:lnTo>
                      <a:pt x="12" y="164"/>
                    </a:lnTo>
                    <a:lnTo>
                      <a:pt x="12" y="164"/>
                    </a:lnTo>
                    <a:lnTo>
                      <a:pt x="10" y="166"/>
                    </a:lnTo>
                    <a:lnTo>
                      <a:pt x="8" y="168"/>
                    </a:lnTo>
                    <a:lnTo>
                      <a:pt x="8" y="170"/>
                    </a:lnTo>
                    <a:lnTo>
                      <a:pt x="8" y="170"/>
                    </a:lnTo>
                    <a:lnTo>
                      <a:pt x="8" y="174"/>
                    </a:lnTo>
                    <a:lnTo>
                      <a:pt x="8" y="174"/>
                    </a:lnTo>
                    <a:lnTo>
                      <a:pt x="2" y="17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20" name="Freeform 15"/>
              <p:cNvSpPr>
                <a:spLocks noChangeAspect="1" noEditPoints="1"/>
              </p:cNvSpPr>
              <p:nvPr/>
            </p:nvSpPr>
            <p:spPr bwMode="gray">
              <a:xfrm>
                <a:off x="4102" y="1928"/>
                <a:ext cx="899" cy="664"/>
              </a:xfrm>
              <a:custGeom>
                <a:avLst/>
                <a:gdLst>
                  <a:gd name="T0" fmla="*/ 658 w 824"/>
                  <a:gd name="T1" fmla="*/ 424 h 620"/>
                  <a:gd name="T2" fmla="*/ 650 w 824"/>
                  <a:gd name="T3" fmla="*/ 452 h 620"/>
                  <a:gd name="T4" fmla="*/ 632 w 824"/>
                  <a:gd name="T5" fmla="*/ 470 h 620"/>
                  <a:gd name="T6" fmla="*/ 618 w 824"/>
                  <a:gd name="T7" fmla="*/ 498 h 620"/>
                  <a:gd name="T8" fmla="*/ 602 w 824"/>
                  <a:gd name="T9" fmla="*/ 518 h 620"/>
                  <a:gd name="T10" fmla="*/ 582 w 824"/>
                  <a:gd name="T11" fmla="*/ 536 h 620"/>
                  <a:gd name="T12" fmla="*/ 552 w 824"/>
                  <a:gd name="T13" fmla="*/ 546 h 620"/>
                  <a:gd name="T14" fmla="*/ 524 w 824"/>
                  <a:gd name="T15" fmla="*/ 558 h 620"/>
                  <a:gd name="T16" fmla="*/ 498 w 824"/>
                  <a:gd name="T17" fmla="*/ 574 h 620"/>
                  <a:gd name="T18" fmla="*/ 486 w 824"/>
                  <a:gd name="T19" fmla="*/ 562 h 620"/>
                  <a:gd name="T20" fmla="*/ 448 w 824"/>
                  <a:gd name="T21" fmla="*/ 544 h 620"/>
                  <a:gd name="T22" fmla="*/ 388 w 824"/>
                  <a:gd name="T23" fmla="*/ 558 h 620"/>
                  <a:gd name="T24" fmla="*/ 358 w 824"/>
                  <a:gd name="T25" fmla="*/ 542 h 620"/>
                  <a:gd name="T26" fmla="*/ 334 w 824"/>
                  <a:gd name="T27" fmla="*/ 522 h 620"/>
                  <a:gd name="T28" fmla="*/ 334 w 824"/>
                  <a:gd name="T29" fmla="*/ 470 h 620"/>
                  <a:gd name="T30" fmla="*/ 292 w 824"/>
                  <a:gd name="T31" fmla="*/ 446 h 620"/>
                  <a:gd name="T32" fmla="*/ 224 w 824"/>
                  <a:gd name="T33" fmla="*/ 456 h 620"/>
                  <a:gd name="T34" fmla="*/ 154 w 824"/>
                  <a:gd name="T35" fmla="*/ 442 h 620"/>
                  <a:gd name="T36" fmla="*/ 100 w 824"/>
                  <a:gd name="T37" fmla="*/ 416 h 620"/>
                  <a:gd name="T38" fmla="*/ 74 w 824"/>
                  <a:gd name="T39" fmla="*/ 374 h 620"/>
                  <a:gd name="T40" fmla="*/ 80 w 824"/>
                  <a:gd name="T41" fmla="*/ 326 h 620"/>
                  <a:gd name="T42" fmla="*/ 16 w 824"/>
                  <a:gd name="T43" fmla="*/ 304 h 620"/>
                  <a:gd name="T44" fmla="*/ 2 w 824"/>
                  <a:gd name="T45" fmla="*/ 266 h 620"/>
                  <a:gd name="T46" fmla="*/ 28 w 824"/>
                  <a:gd name="T47" fmla="*/ 250 h 620"/>
                  <a:gd name="T48" fmla="*/ 54 w 824"/>
                  <a:gd name="T49" fmla="*/ 228 h 620"/>
                  <a:gd name="T50" fmla="*/ 96 w 824"/>
                  <a:gd name="T51" fmla="*/ 196 h 620"/>
                  <a:gd name="T52" fmla="*/ 126 w 824"/>
                  <a:gd name="T53" fmla="*/ 152 h 620"/>
                  <a:gd name="T54" fmla="*/ 176 w 824"/>
                  <a:gd name="T55" fmla="*/ 94 h 620"/>
                  <a:gd name="T56" fmla="*/ 246 w 824"/>
                  <a:gd name="T57" fmla="*/ 124 h 620"/>
                  <a:gd name="T58" fmla="*/ 292 w 824"/>
                  <a:gd name="T59" fmla="*/ 172 h 620"/>
                  <a:gd name="T60" fmla="*/ 388 w 824"/>
                  <a:gd name="T61" fmla="*/ 208 h 620"/>
                  <a:gd name="T62" fmla="*/ 478 w 824"/>
                  <a:gd name="T63" fmla="*/ 206 h 620"/>
                  <a:gd name="T64" fmla="*/ 530 w 824"/>
                  <a:gd name="T65" fmla="*/ 166 h 620"/>
                  <a:gd name="T66" fmla="*/ 606 w 824"/>
                  <a:gd name="T67" fmla="*/ 134 h 620"/>
                  <a:gd name="T68" fmla="*/ 598 w 824"/>
                  <a:gd name="T69" fmla="*/ 106 h 620"/>
                  <a:gd name="T70" fmla="*/ 594 w 824"/>
                  <a:gd name="T71" fmla="*/ 76 h 620"/>
                  <a:gd name="T72" fmla="*/ 634 w 824"/>
                  <a:gd name="T73" fmla="*/ 46 h 620"/>
                  <a:gd name="T74" fmla="*/ 658 w 824"/>
                  <a:gd name="T75" fmla="*/ 4 h 620"/>
                  <a:gd name="T76" fmla="*/ 718 w 824"/>
                  <a:gd name="T77" fmla="*/ 38 h 620"/>
                  <a:gd name="T78" fmla="*/ 768 w 824"/>
                  <a:gd name="T79" fmla="*/ 90 h 620"/>
                  <a:gd name="T80" fmla="*/ 814 w 824"/>
                  <a:gd name="T81" fmla="*/ 100 h 620"/>
                  <a:gd name="T82" fmla="*/ 810 w 824"/>
                  <a:gd name="T83" fmla="*/ 146 h 620"/>
                  <a:gd name="T84" fmla="*/ 778 w 824"/>
                  <a:gd name="T85" fmla="*/ 168 h 620"/>
                  <a:gd name="T86" fmla="*/ 752 w 824"/>
                  <a:gd name="T87" fmla="*/ 206 h 620"/>
                  <a:gd name="T88" fmla="*/ 708 w 824"/>
                  <a:gd name="T89" fmla="*/ 232 h 620"/>
                  <a:gd name="T90" fmla="*/ 666 w 824"/>
                  <a:gd name="T91" fmla="*/ 258 h 620"/>
                  <a:gd name="T92" fmla="*/ 648 w 824"/>
                  <a:gd name="T93" fmla="*/ 256 h 620"/>
                  <a:gd name="T94" fmla="*/ 628 w 824"/>
                  <a:gd name="T95" fmla="*/ 254 h 620"/>
                  <a:gd name="T96" fmla="*/ 604 w 824"/>
                  <a:gd name="T97" fmla="*/ 288 h 620"/>
                  <a:gd name="T98" fmla="*/ 630 w 824"/>
                  <a:gd name="T99" fmla="*/ 290 h 620"/>
                  <a:gd name="T100" fmla="*/ 660 w 824"/>
                  <a:gd name="T101" fmla="*/ 304 h 620"/>
                  <a:gd name="T102" fmla="*/ 628 w 824"/>
                  <a:gd name="T103" fmla="*/ 328 h 620"/>
                  <a:gd name="T104" fmla="*/ 646 w 824"/>
                  <a:gd name="T105" fmla="*/ 388 h 620"/>
                  <a:gd name="T106" fmla="*/ 484 w 824"/>
                  <a:gd name="T107" fmla="*/ 592 h 620"/>
                  <a:gd name="T108" fmla="*/ 478 w 824"/>
                  <a:gd name="T109" fmla="*/ 614 h 620"/>
                  <a:gd name="T110" fmla="*/ 504 w 824"/>
                  <a:gd name="T111" fmla="*/ 608 h 620"/>
                  <a:gd name="T112" fmla="*/ 504 w 824"/>
                  <a:gd name="T113" fmla="*/ 588 h 620"/>
                  <a:gd name="T114" fmla="*/ 524 w 824"/>
                  <a:gd name="T115" fmla="*/ 446 h 620"/>
                  <a:gd name="T116" fmla="*/ 584 w 824"/>
                  <a:gd name="T117" fmla="*/ 438 h 620"/>
                  <a:gd name="T118" fmla="*/ 628 w 824"/>
                  <a:gd name="T119" fmla="*/ 404 h 620"/>
                  <a:gd name="T120" fmla="*/ 648 w 824"/>
                  <a:gd name="T121" fmla="*/ 398 h 620"/>
                  <a:gd name="T122" fmla="*/ 592 w 824"/>
                  <a:gd name="T123" fmla="*/ 34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4" h="620">
                    <a:moveTo>
                      <a:pt x="652" y="408"/>
                    </a:moveTo>
                    <a:lnTo>
                      <a:pt x="640" y="416"/>
                    </a:lnTo>
                    <a:lnTo>
                      <a:pt x="640" y="418"/>
                    </a:lnTo>
                    <a:lnTo>
                      <a:pt x="640" y="420"/>
                    </a:lnTo>
                    <a:lnTo>
                      <a:pt x="644" y="420"/>
                    </a:lnTo>
                    <a:lnTo>
                      <a:pt x="646" y="420"/>
                    </a:lnTo>
                    <a:lnTo>
                      <a:pt x="652" y="418"/>
                    </a:lnTo>
                    <a:lnTo>
                      <a:pt x="654" y="422"/>
                    </a:lnTo>
                    <a:lnTo>
                      <a:pt x="658" y="422"/>
                    </a:lnTo>
                    <a:lnTo>
                      <a:pt x="660" y="424"/>
                    </a:lnTo>
                    <a:lnTo>
                      <a:pt x="658" y="424"/>
                    </a:lnTo>
                    <a:lnTo>
                      <a:pt x="654" y="426"/>
                    </a:lnTo>
                    <a:lnTo>
                      <a:pt x="656" y="428"/>
                    </a:lnTo>
                    <a:lnTo>
                      <a:pt x="654" y="430"/>
                    </a:lnTo>
                    <a:lnTo>
                      <a:pt x="654" y="434"/>
                    </a:lnTo>
                    <a:lnTo>
                      <a:pt x="656" y="436"/>
                    </a:lnTo>
                    <a:lnTo>
                      <a:pt x="648" y="436"/>
                    </a:lnTo>
                    <a:lnTo>
                      <a:pt x="648" y="442"/>
                    </a:lnTo>
                    <a:lnTo>
                      <a:pt x="648" y="444"/>
                    </a:lnTo>
                    <a:lnTo>
                      <a:pt x="646" y="446"/>
                    </a:lnTo>
                    <a:lnTo>
                      <a:pt x="650" y="448"/>
                    </a:lnTo>
                    <a:lnTo>
                      <a:pt x="650" y="452"/>
                    </a:lnTo>
                    <a:lnTo>
                      <a:pt x="646" y="452"/>
                    </a:lnTo>
                    <a:lnTo>
                      <a:pt x="644" y="454"/>
                    </a:lnTo>
                    <a:lnTo>
                      <a:pt x="644" y="456"/>
                    </a:lnTo>
                    <a:lnTo>
                      <a:pt x="640" y="456"/>
                    </a:lnTo>
                    <a:lnTo>
                      <a:pt x="638" y="456"/>
                    </a:lnTo>
                    <a:lnTo>
                      <a:pt x="640" y="456"/>
                    </a:lnTo>
                    <a:lnTo>
                      <a:pt x="640" y="458"/>
                    </a:lnTo>
                    <a:lnTo>
                      <a:pt x="638" y="458"/>
                    </a:lnTo>
                    <a:lnTo>
                      <a:pt x="638" y="460"/>
                    </a:lnTo>
                    <a:lnTo>
                      <a:pt x="638" y="466"/>
                    </a:lnTo>
                    <a:lnTo>
                      <a:pt x="632" y="470"/>
                    </a:lnTo>
                    <a:lnTo>
                      <a:pt x="632" y="472"/>
                    </a:lnTo>
                    <a:lnTo>
                      <a:pt x="628" y="474"/>
                    </a:lnTo>
                    <a:lnTo>
                      <a:pt x="624" y="476"/>
                    </a:lnTo>
                    <a:lnTo>
                      <a:pt x="624" y="484"/>
                    </a:lnTo>
                    <a:lnTo>
                      <a:pt x="620" y="484"/>
                    </a:lnTo>
                    <a:lnTo>
                      <a:pt x="620" y="488"/>
                    </a:lnTo>
                    <a:lnTo>
                      <a:pt x="624" y="488"/>
                    </a:lnTo>
                    <a:lnTo>
                      <a:pt x="626" y="496"/>
                    </a:lnTo>
                    <a:lnTo>
                      <a:pt x="624" y="496"/>
                    </a:lnTo>
                    <a:lnTo>
                      <a:pt x="624" y="498"/>
                    </a:lnTo>
                    <a:lnTo>
                      <a:pt x="618" y="498"/>
                    </a:lnTo>
                    <a:lnTo>
                      <a:pt x="616" y="500"/>
                    </a:lnTo>
                    <a:lnTo>
                      <a:pt x="616" y="502"/>
                    </a:lnTo>
                    <a:lnTo>
                      <a:pt x="618" y="502"/>
                    </a:lnTo>
                    <a:lnTo>
                      <a:pt x="618" y="504"/>
                    </a:lnTo>
                    <a:lnTo>
                      <a:pt x="616" y="504"/>
                    </a:lnTo>
                    <a:lnTo>
                      <a:pt x="614" y="506"/>
                    </a:lnTo>
                    <a:lnTo>
                      <a:pt x="614" y="508"/>
                    </a:lnTo>
                    <a:lnTo>
                      <a:pt x="616" y="508"/>
                    </a:lnTo>
                    <a:lnTo>
                      <a:pt x="616" y="510"/>
                    </a:lnTo>
                    <a:lnTo>
                      <a:pt x="602" y="512"/>
                    </a:lnTo>
                    <a:lnTo>
                      <a:pt x="602" y="518"/>
                    </a:lnTo>
                    <a:lnTo>
                      <a:pt x="600" y="522"/>
                    </a:lnTo>
                    <a:lnTo>
                      <a:pt x="598" y="522"/>
                    </a:lnTo>
                    <a:lnTo>
                      <a:pt x="594" y="522"/>
                    </a:lnTo>
                    <a:lnTo>
                      <a:pt x="594" y="524"/>
                    </a:lnTo>
                    <a:lnTo>
                      <a:pt x="592" y="526"/>
                    </a:lnTo>
                    <a:lnTo>
                      <a:pt x="590" y="526"/>
                    </a:lnTo>
                    <a:lnTo>
                      <a:pt x="588" y="526"/>
                    </a:lnTo>
                    <a:lnTo>
                      <a:pt x="588" y="528"/>
                    </a:lnTo>
                    <a:lnTo>
                      <a:pt x="580" y="532"/>
                    </a:lnTo>
                    <a:lnTo>
                      <a:pt x="580" y="534"/>
                    </a:lnTo>
                    <a:lnTo>
                      <a:pt x="582" y="536"/>
                    </a:lnTo>
                    <a:lnTo>
                      <a:pt x="580" y="540"/>
                    </a:lnTo>
                    <a:lnTo>
                      <a:pt x="576" y="542"/>
                    </a:lnTo>
                    <a:lnTo>
                      <a:pt x="576" y="544"/>
                    </a:lnTo>
                    <a:lnTo>
                      <a:pt x="574" y="544"/>
                    </a:lnTo>
                    <a:lnTo>
                      <a:pt x="570" y="542"/>
                    </a:lnTo>
                    <a:lnTo>
                      <a:pt x="562" y="544"/>
                    </a:lnTo>
                    <a:lnTo>
                      <a:pt x="562" y="546"/>
                    </a:lnTo>
                    <a:lnTo>
                      <a:pt x="560" y="548"/>
                    </a:lnTo>
                    <a:lnTo>
                      <a:pt x="558" y="546"/>
                    </a:lnTo>
                    <a:lnTo>
                      <a:pt x="556" y="546"/>
                    </a:lnTo>
                    <a:lnTo>
                      <a:pt x="552" y="546"/>
                    </a:lnTo>
                    <a:lnTo>
                      <a:pt x="550" y="540"/>
                    </a:lnTo>
                    <a:lnTo>
                      <a:pt x="546" y="540"/>
                    </a:lnTo>
                    <a:lnTo>
                      <a:pt x="546" y="542"/>
                    </a:lnTo>
                    <a:lnTo>
                      <a:pt x="548" y="542"/>
                    </a:lnTo>
                    <a:lnTo>
                      <a:pt x="548" y="544"/>
                    </a:lnTo>
                    <a:lnTo>
                      <a:pt x="546" y="546"/>
                    </a:lnTo>
                    <a:lnTo>
                      <a:pt x="544" y="546"/>
                    </a:lnTo>
                    <a:lnTo>
                      <a:pt x="538" y="556"/>
                    </a:lnTo>
                    <a:lnTo>
                      <a:pt x="532" y="556"/>
                    </a:lnTo>
                    <a:lnTo>
                      <a:pt x="526" y="556"/>
                    </a:lnTo>
                    <a:lnTo>
                      <a:pt x="524" y="558"/>
                    </a:lnTo>
                    <a:lnTo>
                      <a:pt x="522" y="556"/>
                    </a:lnTo>
                    <a:lnTo>
                      <a:pt x="520" y="556"/>
                    </a:lnTo>
                    <a:lnTo>
                      <a:pt x="518" y="560"/>
                    </a:lnTo>
                    <a:lnTo>
                      <a:pt x="516" y="560"/>
                    </a:lnTo>
                    <a:lnTo>
                      <a:pt x="516" y="562"/>
                    </a:lnTo>
                    <a:lnTo>
                      <a:pt x="512" y="562"/>
                    </a:lnTo>
                    <a:lnTo>
                      <a:pt x="508" y="568"/>
                    </a:lnTo>
                    <a:lnTo>
                      <a:pt x="504" y="570"/>
                    </a:lnTo>
                    <a:lnTo>
                      <a:pt x="500" y="570"/>
                    </a:lnTo>
                    <a:lnTo>
                      <a:pt x="500" y="572"/>
                    </a:lnTo>
                    <a:lnTo>
                      <a:pt x="498" y="574"/>
                    </a:lnTo>
                    <a:lnTo>
                      <a:pt x="496" y="574"/>
                    </a:lnTo>
                    <a:lnTo>
                      <a:pt x="500" y="578"/>
                    </a:lnTo>
                    <a:lnTo>
                      <a:pt x="500" y="584"/>
                    </a:lnTo>
                    <a:lnTo>
                      <a:pt x="492" y="586"/>
                    </a:lnTo>
                    <a:lnTo>
                      <a:pt x="490" y="576"/>
                    </a:lnTo>
                    <a:lnTo>
                      <a:pt x="488" y="576"/>
                    </a:lnTo>
                    <a:lnTo>
                      <a:pt x="488" y="570"/>
                    </a:lnTo>
                    <a:lnTo>
                      <a:pt x="490" y="566"/>
                    </a:lnTo>
                    <a:lnTo>
                      <a:pt x="488" y="564"/>
                    </a:lnTo>
                    <a:lnTo>
                      <a:pt x="488" y="562"/>
                    </a:lnTo>
                    <a:lnTo>
                      <a:pt x="486" y="562"/>
                    </a:lnTo>
                    <a:lnTo>
                      <a:pt x="484" y="562"/>
                    </a:lnTo>
                    <a:lnTo>
                      <a:pt x="482" y="560"/>
                    </a:lnTo>
                    <a:lnTo>
                      <a:pt x="476" y="560"/>
                    </a:lnTo>
                    <a:lnTo>
                      <a:pt x="472" y="560"/>
                    </a:lnTo>
                    <a:lnTo>
                      <a:pt x="470" y="564"/>
                    </a:lnTo>
                    <a:lnTo>
                      <a:pt x="464" y="562"/>
                    </a:lnTo>
                    <a:lnTo>
                      <a:pt x="460" y="562"/>
                    </a:lnTo>
                    <a:lnTo>
                      <a:pt x="454" y="560"/>
                    </a:lnTo>
                    <a:lnTo>
                      <a:pt x="450" y="556"/>
                    </a:lnTo>
                    <a:lnTo>
                      <a:pt x="446" y="552"/>
                    </a:lnTo>
                    <a:lnTo>
                      <a:pt x="448" y="544"/>
                    </a:lnTo>
                    <a:lnTo>
                      <a:pt x="442" y="542"/>
                    </a:lnTo>
                    <a:lnTo>
                      <a:pt x="438" y="540"/>
                    </a:lnTo>
                    <a:lnTo>
                      <a:pt x="432" y="538"/>
                    </a:lnTo>
                    <a:lnTo>
                      <a:pt x="426" y="544"/>
                    </a:lnTo>
                    <a:lnTo>
                      <a:pt x="416" y="544"/>
                    </a:lnTo>
                    <a:lnTo>
                      <a:pt x="408" y="546"/>
                    </a:lnTo>
                    <a:lnTo>
                      <a:pt x="400" y="544"/>
                    </a:lnTo>
                    <a:lnTo>
                      <a:pt x="394" y="548"/>
                    </a:lnTo>
                    <a:lnTo>
                      <a:pt x="388" y="546"/>
                    </a:lnTo>
                    <a:lnTo>
                      <a:pt x="384" y="552"/>
                    </a:lnTo>
                    <a:lnTo>
                      <a:pt x="388" y="558"/>
                    </a:lnTo>
                    <a:lnTo>
                      <a:pt x="388" y="568"/>
                    </a:lnTo>
                    <a:lnTo>
                      <a:pt x="384" y="574"/>
                    </a:lnTo>
                    <a:lnTo>
                      <a:pt x="376" y="574"/>
                    </a:lnTo>
                    <a:lnTo>
                      <a:pt x="378" y="568"/>
                    </a:lnTo>
                    <a:lnTo>
                      <a:pt x="368" y="566"/>
                    </a:lnTo>
                    <a:lnTo>
                      <a:pt x="366" y="560"/>
                    </a:lnTo>
                    <a:lnTo>
                      <a:pt x="364" y="554"/>
                    </a:lnTo>
                    <a:lnTo>
                      <a:pt x="360" y="554"/>
                    </a:lnTo>
                    <a:lnTo>
                      <a:pt x="354" y="552"/>
                    </a:lnTo>
                    <a:lnTo>
                      <a:pt x="354" y="548"/>
                    </a:lnTo>
                    <a:lnTo>
                      <a:pt x="358" y="542"/>
                    </a:lnTo>
                    <a:lnTo>
                      <a:pt x="358" y="538"/>
                    </a:lnTo>
                    <a:lnTo>
                      <a:pt x="354" y="538"/>
                    </a:lnTo>
                    <a:lnTo>
                      <a:pt x="352" y="532"/>
                    </a:lnTo>
                    <a:lnTo>
                      <a:pt x="352" y="528"/>
                    </a:lnTo>
                    <a:lnTo>
                      <a:pt x="350" y="524"/>
                    </a:lnTo>
                    <a:lnTo>
                      <a:pt x="346" y="524"/>
                    </a:lnTo>
                    <a:lnTo>
                      <a:pt x="340" y="526"/>
                    </a:lnTo>
                    <a:lnTo>
                      <a:pt x="338" y="530"/>
                    </a:lnTo>
                    <a:lnTo>
                      <a:pt x="336" y="530"/>
                    </a:lnTo>
                    <a:lnTo>
                      <a:pt x="334" y="528"/>
                    </a:lnTo>
                    <a:lnTo>
                      <a:pt x="334" y="522"/>
                    </a:lnTo>
                    <a:lnTo>
                      <a:pt x="332" y="520"/>
                    </a:lnTo>
                    <a:lnTo>
                      <a:pt x="332" y="516"/>
                    </a:lnTo>
                    <a:lnTo>
                      <a:pt x="336" y="510"/>
                    </a:lnTo>
                    <a:lnTo>
                      <a:pt x="340" y="504"/>
                    </a:lnTo>
                    <a:lnTo>
                      <a:pt x="342" y="494"/>
                    </a:lnTo>
                    <a:lnTo>
                      <a:pt x="342" y="490"/>
                    </a:lnTo>
                    <a:lnTo>
                      <a:pt x="340" y="488"/>
                    </a:lnTo>
                    <a:lnTo>
                      <a:pt x="342" y="480"/>
                    </a:lnTo>
                    <a:lnTo>
                      <a:pt x="340" y="476"/>
                    </a:lnTo>
                    <a:lnTo>
                      <a:pt x="338" y="470"/>
                    </a:lnTo>
                    <a:lnTo>
                      <a:pt x="334" y="470"/>
                    </a:lnTo>
                    <a:lnTo>
                      <a:pt x="330" y="470"/>
                    </a:lnTo>
                    <a:lnTo>
                      <a:pt x="328" y="466"/>
                    </a:lnTo>
                    <a:lnTo>
                      <a:pt x="326" y="462"/>
                    </a:lnTo>
                    <a:lnTo>
                      <a:pt x="322" y="460"/>
                    </a:lnTo>
                    <a:lnTo>
                      <a:pt x="316" y="458"/>
                    </a:lnTo>
                    <a:lnTo>
                      <a:pt x="314" y="456"/>
                    </a:lnTo>
                    <a:lnTo>
                      <a:pt x="308" y="458"/>
                    </a:lnTo>
                    <a:lnTo>
                      <a:pt x="306" y="454"/>
                    </a:lnTo>
                    <a:lnTo>
                      <a:pt x="306" y="450"/>
                    </a:lnTo>
                    <a:lnTo>
                      <a:pt x="298" y="446"/>
                    </a:lnTo>
                    <a:lnTo>
                      <a:pt x="292" y="446"/>
                    </a:lnTo>
                    <a:lnTo>
                      <a:pt x="288" y="450"/>
                    </a:lnTo>
                    <a:lnTo>
                      <a:pt x="284" y="448"/>
                    </a:lnTo>
                    <a:lnTo>
                      <a:pt x="276" y="450"/>
                    </a:lnTo>
                    <a:lnTo>
                      <a:pt x="272" y="454"/>
                    </a:lnTo>
                    <a:lnTo>
                      <a:pt x="264" y="454"/>
                    </a:lnTo>
                    <a:lnTo>
                      <a:pt x="258" y="456"/>
                    </a:lnTo>
                    <a:lnTo>
                      <a:pt x="248" y="456"/>
                    </a:lnTo>
                    <a:lnTo>
                      <a:pt x="242" y="456"/>
                    </a:lnTo>
                    <a:lnTo>
                      <a:pt x="236" y="454"/>
                    </a:lnTo>
                    <a:lnTo>
                      <a:pt x="228" y="454"/>
                    </a:lnTo>
                    <a:lnTo>
                      <a:pt x="224" y="456"/>
                    </a:lnTo>
                    <a:lnTo>
                      <a:pt x="218" y="466"/>
                    </a:lnTo>
                    <a:lnTo>
                      <a:pt x="214" y="460"/>
                    </a:lnTo>
                    <a:lnTo>
                      <a:pt x="208" y="458"/>
                    </a:lnTo>
                    <a:lnTo>
                      <a:pt x="202" y="462"/>
                    </a:lnTo>
                    <a:lnTo>
                      <a:pt x="194" y="460"/>
                    </a:lnTo>
                    <a:lnTo>
                      <a:pt x="182" y="458"/>
                    </a:lnTo>
                    <a:lnTo>
                      <a:pt x="176" y="454"/>
                    </a:lnTo>
                    <a:lnTo>
                      <a:pt x="170" y="454"/>
                    </a:lnTo>
                    <a:lnTo>
                      <a:pt x="166" y="452"/>
                    </a:lnTo>
                    <a:lnTo>
                      <a:pt x="160" y="446"/>
                    </a:lnTo>
                    <a:lnTo>
                      <a:pt x="154" y="442"/>
                    </a:lnTo>
                    <a:lnTo>
                      <a:pt x="154" y="436"/>
                    </a:lnTo>
                    <a:lnTo>
                      <a:pt x="148" y="432"/>
                    </a:lnTo>
                    <a:lnTo>
                      <a:pt x="142" y="434"/>
                    </a:lnTo>
                    <a:lnTo>
                      <a:pt x="136" y="434"/>
                    </a:lnTo>
                    <a:lnTo>
                      <a:pt x="130" y="424"/>
                    </a:lnTo>
                    <a:lnTo>
                      <a:pt x="124" y="424"/>
                    </a:lnTo>
                    <a:lnTo>
                      <a:pt x="118" y="424"/>
                    </a:lnTo>
                    <a:lnTo>
                      <a:pt x="112" y="424"/>
                    </a:lnTo>
                    <a:lnTo>
                      <a:pt x="108" y="424"/>
                    </a:lnTo>
                    <a:lnTo>
                      <a:pt x="104" y="420"/>
                    </a:lnTo>
                    <a:lnTo>
                      <a:pt x="100" y="416"/>
                    </a:lnTo>
                    <a:lnTo>
                      <a:pt x="92" y="414"/>
                    </a:lnTo>
                    <a:lnTo>
                      <a:pt x="86" y="410"/>
                    </a:lnTo>
                    <a:lnTo>
                      <a:pt x="80" y="408"/>
                    </a:lnTo>
                    <a:lnTo>
                      <a:pt x="78" y="402"/>
                    </a:lnTo>
                    <a:lnTo>
                      <a:pt x="80" y="400"/>
                    </a:lnTo>
                    <a:lnTo>
                      <a:pt x="80" y="396"/>
                    </a:lnTo>
                    <a:lnTo>
                      <a:pt x="82" y="388"/>
                    </a:lnTo>
                    <a:lnTo>
                      <a:pt x="82" y="386"/>
                    </a:lnTo>
                    <a:lnTo>
                      <a:pt x="78" y="384"/>
                    </a:lnTo>
                    <a:lnTo>
                      <a:pt x="74" y="382"/>
                    </a:lnTo>
                    <a:lnTo>
                      <a:pt x="74" y="374"/>
                    </a:lnTo>
                    <a:lnTo>
                      <a:pt x="72" y="368"/>
                    </a:lnTo>
                    <a:lnTo>
                      <a:pt x="66" y="364"/>
                    </a:lnTo>
                    <a:lnTo>
                      <a:pt x="68" y="360"/>
                    </a:lnTo>
                    <a:lnTo>
                      <a:pt x="72" y="358"/>
                    </a:lnTo>
                    <a:lnTo>
                      <a:pt x="74" y="352"/>
                    </a:lnTo>
                    <a:lnTo>
                      <a:pt x="78" y="348"/>
                    </a:lnTo>
                    <a:lnTo>
                      <a:pt x="80" y="344"/>
                    </a:lnTo>
                    <a:lnTo>
                      <a:pt x="82" y="340"/>
                    </a:lnTo>
                    <a:lnTo>
                      <a:pt x="86" y="336"/>
                    </a:lnTo>
                    <a:lnTo>
                      <a:pt x="82" y="330"/>
                    </a:lnTo>
                    <a:lnTo>
                      <a:pt x="80" y="326"/>
                    </a:lnTo>
                    <a:lnTo>
                      <a:pt x="76" y="322"/>
                    </a:lnTo>
                    <a:lnTo>
                      <a:pt x="70" y="322"/>
                    </a:lnTo>
                    <a:lnTo>
                      <a:pt x="64" y="320"/>
                    </a:lnTo>
                    <a:lnTo>
                      <a:pt x="58" y="320"/>
                    </a:lnTo>
                    <a:lnTo>
                      <a:pt x="56" y="322"/>
                    </a:lnTo>
                    <a:lnTo>
                      <a:pt x="50" y="326"/>
                    </a:lnTo>
                    <a:lnTo>
                      <a:pt x="44" y="322"/>
                    </a:lnTo>
                    <a:lnTo>
                      <a:pt x="40" y="318"/>
                    </a:lnTo>
                    <a:lnTo>
                      <a:pt x="26" y="308"/>
                    </a:lnTo>
                    <a:lnTo>
                      <a:pt x="16" y="308"/>
                    </a:lnTo>
                    <a:lnTo>
                      <a:pt x="16" y="304"/>
                    </a:lnTo>
                    <a:lnTo>
                      <a:pt x="22" y="302"/>
                    </a:lnTo>
                    <a:lnTo>
                      <a:pt x="20" y="298"/>
                    </a:lnTo>
                    <a:lnTo>
                      <a:pt x="18" y="294"/>
                    </a:lnTo>
                    <a:lnTo>
                      <a:pt x="16" y="288"/>
                    </a:lnTo>
                    <a:lnTo>
                      <a:pt x="14" y="282"/>
                    </a:lnTo>
                    <a:lnTo>
                      <a:pt x="16" y="276"/>
                    </a:lnTo>
                    <a:lnTo>
                      <a:pt x="16" y="272"/>
                    </a:lnTo>
                    <a:lnTo>
                      <a:pt x="14" y="270"/>
                    </a:lnTo>
                    <a:lnTo>
                      <a:pt x="6" y="274"/>
                    </a:lnTo>
                    <a:lnTo>
                      <a:pt x="2" y="270"/>
                    </a:lnTo>
                    <a:lnTo>
                      <a:pt x="2" y="266"/>
                    </a:lnTo>
                    <a:lnTo>
                      <a:pt x="2" y="260"/>
                    </a:lnTo>
                    <a:lnTo>
                      <a:pt x="0" y="258"/>
                    </a:lnTo>
                    <a:lnTo>
                      <a:pt x="4" y="256"/>
                    </a:lnTo>
                    <a:lnTo>
                      <a:pt x="10" y="254"/>
                    </a:lnTo>
                    <a:lnTo>
                      <a:pt x="14" y="248"/>
                    </a:lnTo>
                    <a:lnTo>
                      <a:pt x="18" y="244"/>
                    </a:lnTo>
                    <a:lnTo>
                      <a:pt x="22" y="244"/>
                    </a:lnTo>
                    <a:lnTo>
                      <a:pt x="24" y="246"/>
                    </a:lnTo>
                    <a:lnTo>
                      <a:pt x="24" y="248"/>
                    </a:lnTo>
                    <a:lnTo>
                      <a:pt x="26" y="250"/>
                    </a:lnTo>
                    <a:lnTo>
                      <a:pt x="28" y="250"/>
                    </a:lnTo>
                    <a:lnTo>
                      <a:pt x="30" y="250"/>
                    </a:lnTo>
                    <a:lnTo>
                      <a:pt x="34" y="248"/>
                    </a:lnTo>
                    <a:lnTo>
                      <a:pt x="40" y="246"/>
                    </a:lnTo>
                    <a:lnTo>
                      <a:pt x="42" y="246"/>
                    </a:lnTo>
                    <a:lnTo>
                      <a:pt x="46" y="244"/>
                    </a:lnTo>
                    <a:lnTo>
                      <a:pt x="46" y="242"/>
                    </a:lnTo>
                    <a:lnTo>
                      <a:pt x="48" y="238"/>
                    </a:lnTo>
                    <a:lnTo>
                      <a:pt x="48" y="236"/>
                    </a:lnTo>
                    <a:lnTo>
                      <a:pt x="48" y="232"/>
                    </a:lnTo>
                    <a:lnTo>
                      <a:pt x="50" y="230"/>
                    </a:lnTo>
                    <a:lnTo>
                      <a:pt x="54" y="228"/>
                    </a:lnTo>
                    <a:lnTo>
                      <a:pt x="62" y="226"/>
                    </a:lnTo>
                    <a:lnTo>
                      <a:pt x="68" y="226"/>
                    </a:lnTo>
                    <a:lnTo>
                      <a:pt x="70" y="226"/>
                    </a:lnTo>
                    <a:lnTo>
                      <a:pt x="70" y="224"/>
                    </a:lnTo>
                    <a:lnTo>
                      <a:pt x="70" y="222"/>
                    </a:lnTo>
                    <a:lnTo>
                      <a:pt x="72" y="220"/>
                    </a:lnTo>
                    <a:lnTo>
                      <a:pt x="76" y="218"/>
                    </a:lnTo>
                    <a:lnTo>
                      <a:pt x="80" y="218"/>
                    </a:lnTo>
                    <a:lnTo>
                      <a:pt x="86" y="212"/>
                    </a:lnTo>
                    <a:lnTo>
                      <a:pt x="96" y="206"/>
                    </a:lnTo>
                    <a:lnTo>
                      <a:pt x="96" y="196"/>
                    </a:lnTo>
                    <a:lnTo>
                      <a:pt x="100" y="192"/>
                    </a:lnTo>
                    <a:lnTo>
                      <a:pt x="102" y="186"/>
                    </a:lnTo>
                    <a:lnTo>
                      <a:pt x="100" y="180"/>
                    </a:lnTo>
                    <a:lnTo>
                      <a:pt x="92" y="174"/>
                    </a:lnTo>
                    <a:lnTo>
                      <a:pt x="90" y="168"/>
                    </a:lnTo>
                    <a:lnTo>
                      <a:pt x="94" y="166"/>
                    </a:lnTo>
                    <a:lnTo>
                      <a:pt x="104" y="164"/>
                    </a:lnTo>
                    <a:lnTo>
                      <a:pt x="114" y="158"/>
                    </a:lnTo>
                    <a:lnTo>
                      <a:pt x="128" y="158"/>
                    </a:lnTo>
                    <a:lnTo>
                      <a:pt x="130" y="156"/>
                    </a:lnTo>
                    <a:lnTo>
                      <a:pt x="126" y="152"/>
                    </a:lnTo>
                    <a:lnTo>
                      <a:pt x="124" y="142"/>
                    </a:lnTo>
                    <a:lnTo>
                      <a:pt x="126" y="132"/>
                    </a:lnTo>
                    <a:lnTo>
                      <a:pt x="132" y="128"/>
                    </a:lnTo>
                    <a:lnTo>
                      <a:pt x="136" y="122"/>
                    </a:lnTo>
                    <a:lnTo>
                      <a:pt x="142" y="118"/>
                    </a:lnTo>
                    <a:lnTo>
                      <a:pt x="150" y="118"/>
                    </a:lnTo>
                    <a:lnTo>
                      <a:pt x="160" y="114"/>
                    </a:lnTo>
                    <a:lnTo>
                      <a:pt x="162" y="106"/>
                    </a:lnTo>
                    <a:lnTo>
                      <a:pt x="164" y="102"/>
                    </a:lnTo>
                    <a:lnTo>
                      <a:pt x="172" y="100"/>
                    </a:lnTo>
                    <a:lnTo>
                      <a:pt x="176" y="94"/>
                    </a:lnTo>
                    <a:lnTo>
                      <a:pt x="182" y="90"/>
                    </a:lnTo>
                    <a:lnTo>
                      <a:pt x="200" y="88"/>
                    </a:lnTo>
                    <a:lnTo>
                      <a:pt x="208" y="82"/>
                    </a:lnTo>
                    <a:lnTo>
                      <a:pt x="206" y="94"/>
                    </a:lnTo>
                    <a:lnTo>
                      <a:pt x="208" y="104"/>
                    </a:lnTo>
                    <a:lnTo>
                      <a:pt x="210" y="108"/>
                    </a:lnTo>
                    <a:lnTo>
                      <a:pt x="214" y="112"/>
                    </a:lnTo>
                    <a:lnTo>
                      <a:pt x="222" y="114"/>
                    </a:lnTo>
                    <a:lnTo>
                      <a:pt x="230" y="112"/>
                    </a:lnTo>
                    <a:lnTo>
                      <a:pt x="238" y="118"/>
                    </a:lnTo>
                    <a:lnTo>
                      <a:pt x="246" y="124"/>
                    </a:lnTo>
                    <a:lnTo>
                      <a:pt x="246" y="130"/>
                    </a:lnTo>
                    <a:lnTo>
                      <a:pt x="254" y="132"/>
                    </a:lnTo>
                    <a:lnTo>
                      <a:pt x="258" y="140"/>
                    </a:lnTo>
                    <a:lnTo>
                      <a:pt x="256" y="146"/>
                    </a:lnTo>
                    <a:lnTo>
                      <a:pt x="254" y="154"/>
                    </a:lnTo>
                    <a:lnTo>
                      <a:pt x="256" y="158"/>
                    </a:lnTo>
                    <a:lnTo>
                      <a:pt x="264" y="160"/>
                    </a:lnTo>
                    <a:lnTo>
                      <a:pt x="272" y="162"/>
                    </a:lnTo>
                    <a:lnTo>
                      <a:pt x="280" y="166"/>
                    </a:lnTo>
                    <a:lnTo>
                      <a:pt x="284" y="170"/>
                    </a:lnTo>
                    <a:lnTo>
                      <a:pt x="292" y="172"/>
                    </a:lnTo>
                    <a:lnTo>
                      <a:pt x="298" y="178"/>
                    </a:lnTo>
                    <a:lnTo>
                      <a:pt x="300" y="186"/>
                    </a:lnTo>
                    <a:lnTo>
                      <a:pt x="304" y="190"/>
                    </a:lnTo>
                    <a:lnTo>
                      <a:pt x="312" y="194"/>
                    </a:lnTo>
                    <a:lnTo>
                      <a:pt x="320" y="200"/>
                    </a:lnTo>
                    <a:lnTo>
                      <a:pt x="326" y="206"/>
                    </a:lnTo>
                    <a:lnTo>
                      <a:pt x="334" y="206"/>
                    </a:lnTo>
                    <a:lnTo>
                      <a:pt x="344" y="206"/>
                    </a:lnTo>
                    <a:lnTo>
                      <a:pt x="356" y="206"/>
                    </a:lnTo>
                    <a:lnTo>
                      <a:pt x="368" y="208"/>
                    </a:lnTo>
                    <a:lnTo>
                      <a:pt x="388" y="208"/>
                    </a:lnTo>
                    <a:lnTo>
                      <a:pt x="392" y="210"/>
                    </a:lnTo>
                    <a:lnTo>
                      <a:pt x="398" y="218"/>
                    </a:lnTo>
                    <a:lnTo>
                      <a:pt x="406" y="220"/>
                    </a:lnTo>
                    <a:lnTo>
                      <a:pt x="418" y="220"/>
                    </a:lnTo>
                    <a:lnTo>
                      <a:pt x="428" y="220"/>
                    </a:lnTo>
                    <a:lnTo>
                      <a:pt x="438" y="220"/>
                    </a:lnTo>
                    <a:lnTo>
                      <a:pt x="446" y="216"/>
                    </a:lnTo>
                    <a:lnTo>
                      <a:pt x="454" y="208"/>
                    </a:lnTo>
                    <a:lnTo>
                      <a:pt x="458" y="208"/>
                    </a:lnTo>
                    <a:lnTo>
                      <a:pt x="466" y="206"/>
                    </a:lnTo>
                    <a:lnTo>
                      <a:pt x="478" y="206"/>
                    </a:lnTo>
                    <a:lnTo>
                      <a:pt x="492" y="202"/>
                    </a:lnTo>
                    <a:lnTo>
                      <a:pt x="502" y="200"/>
                    </a:lnTo>
                    <a:lnTo>
                      <a:pt x="508" y="196"/>
                    </a:lnTo>
                    <a:lnTo>
                      <a:pt x="512" y="192"/>
                    </a:lnTo>
                    <a:lnTo>
                      <a:pt x="510" y="186"/>
                    </a:lnTo>
                    <a:lnTo>
                      <a:pt x="508" y="176"/>
                    </a:lnTo>
                    <a:lnTo>
                      <a:pt x="510" y="170"/>
                    </a:lnTo>
                    <a:lnTo>
                      <a:pt x="512" y="162"/>
                    </a:lnTo>
                    <a:lnTo>
                      <a:pt x="518" y="158"/>
                    </a:lnTo>
                    <a:lnTo>
                      <a:pt x="524" y="160"/>
                    </a:lnTo>
                    <a:lnTo>
                      <a:pt x="530" y="166"/>
                    </a:lnTo>
                    <a:lnTo>
                      <a:pt x="538" y="170"/>
                    </a:lnTo>
                    <a:lnTo>
                      <a:pt x="550" y="164"/>
                    </a:lnTo>
                    <a:lnTo>
                      <a:pt x="552" y="156"/>
                    </a:lnTo>
                    <a:lnTo>
                      <a:pt x="570" y="152"/>
                    </a:lnTo>
                    <a:lnTo>
                      <a:pt x="574" y="148"/>
                    </a:lnTo>
                    <a:lnTo>
                      <a:pt x="576" y="140"/>
                    </a:lnTo>
                    <a:lnTo>
                      <a:pt x="580" y="140"/>
                    </a:lnTo>
                    <a:lnTo>
                      <a:pt x="586" y="144"/>
                    </a:lnTo>
                    <a:lnTo>
                      <a:pt x="596" y="136"/>
                    </a:lnTo>
                    <a:lnTo>
                      <a:pt x="604" y="138"/>
                    </a:lnTo>
                    <a:lnTo>
                      <a:pt x="606" y="134"/>
                    </a:lnTo>
                    <a:lnTo>
                      <a:pt x="610" y="132"/>
                    </a:lnTo>
                    <a:lnTo>
                      <a:pt x="614" y="130"/>
                    </a:lnTo>
                    <a:lnTo>
                      <a:pt x="616" y="128"/>
                    </a:lnTo>
                    <a:lnTo>
                      <a:pt x="620" y="128"/>
                    </a:lnTo>
                    <a:lnTo>
                      <a:pt x="624" y="130"/>
                    </a:lnTo>
                    <a:lnTo>
                      <a:pt x="628" y="124"/>
                    </a:lnTo>
                    <a:lnTo>
                      <a:pt x="622" y="120"/>
                    </a:lnTo>
                    <a:lnTo>
                      <a:pt x="612" y="116"/>
                    </a:lnTo>
                    <a:lnTo>
                      <a:pt x="606" y="110"/>
                    </a:lnTo>
                    <a:lnTo>
                      <a:pt x="602" y="106"/>
                    </a:lnTo>
                    <a:lnTo>
                      <a:pt x="598" y="106"/>
                    </a:lnTo>
                    <a:lnTo>
                      <a:pt x="592" y="112"/>
                    </a:lnTo>
                    <a:lnTo>
                      <a:pt x="582" y="114"/>
                    </a:lnTo>
                    <a:lnTo>
                      <a:pt x="572" y="110"/>
                    </a:lnTo>
                    <a:lnTo>
                      <a:pt x="572" y="104"/>
                    </a:lnTo>
                    <a:lnTo>
                      <a:pt x="574" y="100"/>
                    </a:lnTo>
                    <a:lnTo>
                      <a:pt x="576" y="98"/>
                    </a:lnTo>
                    <a:lnTo>
                      <a:pt x="576" y="94"/>
                    </a:lnTo>
                    <a:lnTo>
                      <a:pt x="574" y="90"/>
                    </a:lnTo>
                    <a:lnTo>
                      <a:pt x="580" y="74"/>
                    </a:lnTo>
                    <a:lnTo>
                      <a:pt x="586" y="72"/>
                    </a:lnTo>
                    <a:lnTo>
                      <a:pt x="594" y="76"/>
                    </a:lnTo>
                    <a:lnTo>
                      <a:pt x="600" y="80"/>
                    </a:lnTo>
                    <a:lnTo>
                      <a:pt x="610" y="74"/>
                    </a:lnTo>
                    <a:lnTo>
                      <a:pt x="614" y="72"/>
                    </a:lnTo>
                    <a:lnTo>
                      <a:pt x="618" y="70"/>
                    </a:lnTo>
                    <a:lnTo>
                      <a:pt x="620" y="68"/>
                    </a:lnTo>
                    <a:lnTo>
                      <a:pt x="618" y="66"/>
                    </a:lnTo>
                    <a:lnTo>
                      <a:pt x="618" y="64"/>
                    </a:lnTo>
                    <a:lnTo>
                      <a:pt x="620" y="62"/>
                    </a:lnTo>
                    <a:lnTo>
                      <a:pt x="624" y="58"/>
                    </a:lnTo>
                    <a:lnTo>
                      <a:pt x="628" y="54"/>
                    </a:lnTo>
                    <a:lnTo>
                      <a:pt x="634" y="46"/>
                    </a:lnTo>
                    <a:lnTo>
                      <a:pt x="632" y="40"/>
                    </a:lnTo>
                    <a:lnTo>
                      <a:pt x="636" y="36"/>
                    </a:lnTo>
                    <a:lnTo>
                      <a:pt x="636" y="30"/>
                    </a:lnTo>
                    <a:lnTo>
                      <a:pt x="636" y="24"/>
                    </a:lnTo>
                    <a:lnTo>
                      <a:pt x="630" y="24"/>
                    </a:lnTo>
                    <a:lnTo>
                      <a:pt x="632" y="22"/>
                    </a:lnTo>
                    <a:lnTo>
                      <a:pt x="634" y="20"/>
                    </a:lnTo>
                    <a:lnTo>
                      <a:pt x="638" y="14"/>
                    </a:lnTo>
                    <a:lnTo>
                      <a:pt x="644" y="8"/>
                    </a:lnTo>
                    <a:lnTo>
                      <a:pt x="650" y="4"/>
                    </a:lnTo>
                    <a:lnTo>
                      <a:pt x="658" y="4"/>
                    </a:lnTo>
                    <a:lnTo>
                      <a:pt x="664" y="2"/>
                    </a:lnTo>
                    <a:lnTo>
                      <a:pt x="668" y="0"/>
                    </a:lnTo>
                    <a:lnTo>
                      <a:pt x="676" y="2"/>
                    </a:lnTo>
                    <a:lnTo>
                      <a:pt x="682" y="6"/>
                    </a:lnTo>
                    <a:lnTo>
                      <a:pt x="688" y="10"/>
                    </a:lnTo>
                    <a:lnTo>
                      <a:pt x="692" y="16"/>
                    </a:lnTo>
                    <a:lnTo>
                      <a:pt x="702" y="16"/>
                    </a:lnTo>
                    <a:lnTo>
                      <a:pt x="710" y="22"/>
                    </a:lnTo>
                    <a:lnTo>
                      <a:pt x="712" y="26"/>
                    </a:lnTo>
                    <a:lnTo>
                      <a:pt x="718" y="32"/>
                    </a:lnTo>
                    <a:lnTo>
                      <a:pt x="718" y="38"/>
                    </a:lnTo>
                    <a:lnTo>
                      <a:pt x="720" y="46"/>
                    </a:lnTo>
                    <a:lnTo>
                      <a:pt x="726" y="54"/>
                    </a:lnTo>
                    <a:lnTo>
                      <a:pt x="730" y="62"/>
                    </a:lnTo>
                    <a:lnTo>
                      <a:pt x="734" y="66"/>
                    </a:lnTo>
                    <a:lnTo>
                      <a:pt x="740" y="66"/>
                    </a:lnTo>
                    <a:lnTo>
                      <a:pt x="746" y="68"/>
                    </a:lnTo>
                    <a:lnTo>
                      <a:pt x="754" y="70"/>
                    </a:lnTo>
                    <a:lnTo>
                      <a:pt x="758" y="74"/>
                    </a:lnTo>
                    <a:lnTo>
                      <a:pt x="760" y="80"/>
                    </a:lnTo>
                    <a:lnTo>
                      <a:pt x="762" y="86"/>
                    </a:lnTo>
                    <a:lnTo>
                      <a:pt x="768" y="90"/>
                    </a:lnTo>
                    <a:lnTo>
                      <a:pt x="770" y="96"/>
                    </a:lnTo>
                    <a:lnTo>
                      <a:pt x="770" y="102"/>
                    </a:lnTo>
                    <a:lnTo>
                      <a:pt x="772" y="108"/>
                    </a:lnTo>
                    <a:lnTo>
                      <a:pt x="778" y="110"/>
                    </a:lnTo>
                    <a:lnTo>
                      <a:pt x="784" y="114"/>
                    </a:lnTo>
                    <a:lnTo>
                      <a:pt x="788" y="112"/>
                    </a:lnTo>
                    <a:lnTo>
                      <a:pt x="794" y="110"/>
                    </a:lnTo>
                    <a:lnTo>
                      <a:pt x="798" y="106"/>
                    </a:lnTo>
                    <a:lnTo>
                      <a:pt x="804" y="102"/>
                    </a:lnTo>
                    <a:lnTo>
                      <a:pt x="808" y="102"/>
                    </a:lnTo>
                    <a:lnTo>
                      <a:pt x="814" y="100"/>
                    </a:lnTo>
                    <a:lnTo>
                      <a:pt x="816" y="96"/>
                    </a:lnTo>
                    <a:lnTo>
                      <a:pt x="824" y="94"/>
                    </a:lnTo>
                    <a:lnTo>
                      <a:pt x="820" y="102"/>
                    </a:lnTo>
                    <a:lnTo>
                      <a:pt x="820" y="106"/>
                    </a:lnTo>
                    <a:lnTo>
                      <a:pt x="824" y="110"/>
                    </a:lnTo>
                    <a:lnTo>
                      <a:pt x="824" y="118"/>
                    </a:lnTo>
                    <a:lnTo>
                      <a:pt x="820" y="120"/>
                    </a:lnTo>
                    <a:lnTo>
                      <a:pt x="820" y="124"/>
                    </a:lnTo>
                    <a:lnTo>
                      <a:pt x="818" y="134"/>
                    </a:lnTo>
                    <a:lnTo>
                      <a:pt x="814" y="140"/>
                    </a:lnTo>
                    <a:lnTo>
                      <a:pt x="810" y="146"/>
                    </a:lnTo>
                    <a:lnTo>
                      <a:pt x="806" y="148"/>
                    </a:lnTo>
                    <a:lnTo>
                      <a:pt x="804" y="152"/>
                    </a:lnTo>
                    <a:lnTo>
                      <a:pt x="798" y="156"/>
                    </a:lnTo>
                    <a:lnTo>
                      <a:pt x="794" y="158"/>
                    </a:lnTo>
                    <a:lnTo>
                      <a:pt x="792" y="156"/>
                    </a:lnTo>
                    <a:lnTo>
                      <a:pt x="786" y="154"/>
                    </a:lnTo>
                    <a:lnTo>
                      <a:pt x="786" y="156"/>
                    </a:lnTo>
                    <a:lnTo>
                      <a:pt x="786" y="156"/>
                    </a:lnTo>
                    <a:lnTo>
                      <a:pt x="782" y="158"/>
                    </a:lnTo>
                    <a:lnTo>
                      <a:pt x="778" y="162"/>
                    </a:lnTo>
                    <a:lnTo>
                      <a:pt x="778" y="168"/>
                    </a:lnTo>
                    <a:lnTo>
                      <a:pt x="776" y="174"/>
                    </a:lnTo>
                    <a:lnTo>
                      <a:pt x="778" y="184"/>
                    </a:lnTo>
                    <a:lnTo>
                      <a:pt x="776" y="190"/>
                    </a:lnTo>
                    <a:lnTo>
                      <a:pt x="774" y="192"/>
                    </a:lnTo>
                    <a:lnTo>
                      <a:pt x="774" y="196"/>
                    </a:lnTo>
                    <a:lnTo>
                      <a:pt x="772" y="200"/>
                    </a:lnTo>
                    <a:lnTo>
                      <a:pt x="762" y="190"/>
                    </a:lnTo>
                    <a:lnTo>
                      <a:pt x="762" y="198"/>
                    </a:lnTo>
                    <a:lnTo>
                      <a:pt x="756" y="200"/>
                    </a:lnTo>
                    <a:lnTo>
                      <a:pt x="756" y="204"/>
                    </a:lnTo>
                    <a:lnTo>
                      <a:pt x="752" y="206"/>
                    </a:lnTo>
                    <a:lnTo>
                      <a:pt x="746" y="206"/>
                    </a:lnTo>
                    <a:lnTo>
                      <a:pt x="742" y="210"/>
                    </a:lnTo>
                    <a:lnTo>
                      <a:pt x="742" y="214"/>
                    </a:lnTo>
                    <a:lnTo>
                      <a:pt x="742" y="220"/>
                    </a:lnTo>
                    <a:lnTo>
                      <a:pt x="734" y="218"/>
                    </a:lnTo>
                    <a:lnTo>
                      <a:pt x="730" y="216"/>
                    </a:lnTo>
                    <a:lnTo>
                      <a:pt x="726" y="210"/>
                    </a:lnTo>
                    <a:lnTo>
                      <a:pt x="720" y="212"/>
                    </a:lnTo>
                    <a:lnTo>
                      <a:pt x="720" y="220"/>
                    </a:lnTo>
                    <a:lnTo>
                      <a:pt x="712" y="226"/>
                    </a:lnTo>
                    <a:lnTo>
                      <a:pt x="708" y="232"/>
                    </a:lnTo>
                    <a:lnTo>
                      <a:pt x="702" y="240"/>
                    </a:lnTo>
                    <a:lnTo>
                      <a:pt x="698" y="246"/>
                    </a:lnTo>
                    <a:lnTo>
                      <a:pt x="692" y="256"/>
                    </a:lnTo>
                    <a:lnTo>
                      <a:pt x="692" y="254"/>
                    </a:lnTo>
                    <a:lnTo>
                      <a:pt x="690" y="254"/>
                    </a:lnTo>
                    <a:lnTo>
                      <a:pt x="690" y="256"/>
                    </a:lnTo>
                    <a:lnTo>
                      <a:pt x="688" y="256"/>
                    </a:lnTo>
                    <a:lnTo>
                      <a:pt x="684" y="254"/>
                    </a:lnTo>
                    <a:lnTo>
                      <a:pt x="680" y="254"/>
                    </a:lnTo>
                    <a:lnTo>
                      <a:pt x="676" y="254"/>
                    </a:lnTo>
                    <a:lnTo>
                      <a:pt x="666" y="258"/>
                    </a:lnTo>
                    <a:lnTo>
                      <a:pt x="654" y="268"/>
                    </a:lnTo>
                    <a:lnTo>
                      <a:pt x="654" y="270"/>
                    </a:lnTo>
                    <a:lnTo>
                      <a:pt x="654" y="272"/>
                    </a:lnTo>
                    <a:lnTo>
                      <a:pt x="650" y="272"/>
                    </a:lnTo>
                    <a:lnTo>
                      <a:pt x="648" y="272"/>
                    </a:lnTo>
                    <a:lnTo>
                      <a:pt x="648" y="270"/>
                    </a:lnTo>
                    <a:lnTo>
                      <a:pt x="650" y="266"/>
                    </a:lnTo>
                    <a:lnTo>
                      <a:pt x="654" y="262"/>
                    </a:lnTo>
                    <a:lnTo>
                      <a:pt x="648" y="262"/>
                    </a:lnTo>
                    <a:lnTo>
                      <a:pt x="648" y="258"/>
                    </a:lnTo>
                    <a:lnTo>
                      <a:pt x="648" y="256"/>
                    </a:lnTo>
                    <a:lnTo>
                      <a:pt x="650" y="254"/>
                    </a:lnTo>
                    <a:lnTo>
                      <a:pt x="656" y="246"/>
                    </a:lnTo>
                    <a:lnTo>
                      <a:pt x="662" y="238"/>
                    </a:lnTo>
                    <a:lnTo>
                      <a:pt x="644" y="232"/>
                    </a:lnTo>
                    <a:lnTo>
                      <a:pt x="640" y="236"/>
                    </a:lnTo>
                    <a:lnTo>
                      <a:pt x="636" y="242"/>
                    </a:lnTo>
                    <a:lnTo>
                      <a:pt x="636" y="246"/>
                    </a:lnTo>
                    <a:lnTo>
                      <a:pt x="634" y="248"/>
                    </a:lnTo>
                    <a:lnTo>
                      <a:pt x="632" y="248"/>
                    </a:lnTo>
                    <a:lnTo>
                      <a:pt x="630" y="252"/>
                    </a:lnTo>
                    <a:lnTo>
                      <a:pt x="628" y="254"/>
                    </a:lnTo>
                    <a:lnTo>
                      <a:pt x="626" y="254"/>
                    </a:lnTo>
                    <a:lnTo>
                      <a:pt x="618" y="258"/>
                    </a:lnTo>
                    <a:lnTo>
                      <a:pt x="614" y="264"/>
                    </a:lnTo>
                    <a:lnTo>
                      <a:pt x="612" y="268"/>
                    </a:lnTo>
                    <a:lnTo>
                      <a:pt x="606" y="268"/>
                    </a:lnTo>
                    <a:lnTo>
                      <a:pt x="598" y="268"/>
                    </a:lnTo>
                    <a:lnTo>
                      <a:pt x="596" y="270"/>
                    </a:lnTo>
                    <a:lnTo>
                      <a:pt x="596" y="276"/>
                    </a:lnTo>
                    <a:lnTo>
                      <a:pt x="598" y="282"/>
                    </a:lnTo>
                    <a:lnTo>
                      <a:pt x="602" y="288"/>
                    </a:lnTo>
                    <a:lnTo>
                      <a:pt x="604" y="288"/>
                    </a:lnTo>
                    <a:lnTo>
                      <a:pt x="606" y="290"/>
                    </a:lnTo>
                    <a:lnTo>
                      <a:pt x="608" y="294"/>
                    </a:lnTo>
                    <a:lnTo>
                      <a:pt x="608" y="298"/>
                    </a:lnTo>
                    <a:lnTo>
                      <a:pt x="610" y="302"/>
                    </a:lnTo>
                    <a:lnTo>
                      <a:pt x="614" y="302"/>
                    </a:lnTo>
                    <a:lnTo>
                      <a:pt x="616" y="300"/>
                    </a:lnTo>
                    <a:lnTo>
                      <a:pt x="622" y="300"/>
                    </a:lnTo>
                    <a:lnTo>
                      <a:pt x="622" y="298"/>
                    </a:lnTo>
                    <a:lnTo>
                      <a:pt x="624" y="296"/>
                    </a:lnTo>
                    <a:lnTo>
                      <a:pt x="630" y="294"/>
                    </a:lnTo>
                    <a:lnTo>
                      <a:pt x="630" y="290"/>
                    </a:lnTo>
                    <a:lnTo>
                      <a:pt x="638" y="290"/>
                    </a:lnTo>
                    <a:lnTo>
                      <a:pt x="644" y="290"/>
                    </a:lnTo>
                    <a:lnTo>
                      <a:pt x="646" y="294"/>
                    </a:lnTo>
                    <a:lnTo>
                      <a:pt x="650" y="294"/>
                    </a:lnTo>
                    <a:lnTo>
                      <a:pt x="654" y="294"/>
                    </a:lnTo>
                    <a:lnTo>
                      <a:pt x="656" y="292"/>
                    </a:lnTo>
                    <a:lnTo>
                      <a:pt x="660" y="292"/>
                    </a:lnTo>
                    <a:lnTo>
                      <a:pt x="666" y="294"/>
                    </a:lnTo>
                    <a:lnTo>
                      <a:pt x="666" y="296"/>
                    </a:lnTo>
                    <a:lnTo>
                      <a:pt x="662" y="304"/>
                    </a:lnTo>
                    <a:lnTo>
                      <a:pt x="660" y="304"/>
                    </a:lnTo>
                    <a:lnTo>
                      <a:pt x="658" y="306"/>
                    </a:lnTo>
                    <a:lnTo>
                      <a:pt x="654" y="304"/>
                    </a:lnTo>
                    <a:lnTo>
                      <a:pt x="652" y="306"/>
                    </a:lnTo>
                    <a:lnTo>
                      <a:pt x="650" y="308"/>
                    </a:lnTo>
                    <a:lnTo>
                      <a:pt x="646" y="308"/>
                    </a:lnTo>
                    <a:lnTo>
                      <a:pt x="644" y="312"/>
                    </a:lnTo>
                    <a:lnTo>
                      <a:pt x="638" y="314"/>
                    </a:lnTo>
                    <a:lnTo>
                      <a:pt x="636" y="316"/>
                    </a:lnTo>
                    <a:lnTo>
                      <a:pt x="632" y="320"/>
                    </a:lnTo>
                    <a:lnTo>
                      <a:pt x="628" y="322"/>
                    </a:lnTo>
                    <a:lnTo>
                      <a:pt x="628" y="328"/>
                    </a:lnTo>
                    <a:lnTo>
                      <a:pt x="624" y="330"/>
                    </a:lnTo>
                    <a:lnTo>
                      <a:pt x="622" y="332"/>
                    </a:lnTo>
                    <a:lnTo>
                      <a:pt x="620" y="334"/>
                    </a:lnTo>
                    <a:lnTo>
                      <a:pt x="618" y="342"/>
                    </a:lnTo>
                    <a:lnTo>
                      <a:pt x="620" y="350"/>
                    </a:lnTo>
                    <a:lnTo>
                      <a:pt x="626" y="360"/>
                    </a:lnTo>
                    <a:lnTo>
                      <a:pt x="624" y="364"/>
                    </a:lnTo>
                    <a:lnTo>
                      <a:pt x="630" y="362"/>
                    </a:lnTo>
                    <a:lnTo>
                      <a:pt x="632" y="370"/>
                    </a:lnTo>
                    <a:lnTo>
                      <a:pt x="636" y="378"/>
                    </a:lnTo>
                    <a:lnTo>
                      <a:pt x="646" y="388"/>
                    </a:lnTo>
                    <a:lnTo>
                      <a:pt x="646" y="392"/>
                    </a:lnTo>
                    <a:lnTo>
                      <a:pt x="638" y="390"/>
                    </a:lnTo>
                    <a:lnTo>
                      <a:pt x="630" y="392"/>
                    </a:lnTo>
                    <a:lnTo>
                      <a:pt x="630" y="392"/>
                    </a:lnTo>
                    <a:lnTo>
                      <a:pt x="652" y="408"/>
                    </a:lnTo>
                    <a:close/>
                    <a:moveTo>
                      <a:pt x="504" y="588"/>
                    </a:moveTo>
                    <a:lnTo>
                      <a:pt x="504" y="588"/>
                    </a:lnTo>
                    <a:lnTo>
                      <a:pt x="498" y="588"/>
                    </a:lnTo>
                    <a:lnTo>
                      <a:pt x="492" y="592"/>
                    </a:lnTo>
                    <a:lnTo>
                      <a:pt x="488" y="592"/>
                    </a:lnTo>
                    <a:lnTo>
                      <a:pt x="484" y="592"/>
                    </a:lnTo>
                    <a:lnTo>
                      <a:pt x="482" y="594"/>
                    </a:lnTo>
                    <a:lnTo>
                      <a:pt x="482" y="594"/>
                    </a:lnTo>
                    <a:lnTo>
                      <a:pt x="482" y="596"/>
                    </a:lnTo>
                    <a:lnTo>
                      <a:pt x="480" y="598"/>
                    </a:lnTo>
                    <a:lnTo>
                      <a:pt x="478" y="598"/>
                    </a:lnTo>
                    <a:lnTo>
                      <a:pt x="472" y="602"/>
                    </a:lnTo>
                    <a:lnTo>
                      <a:pt x="472" y="608"/>
                    </a:lnTo>
                    <a:lnTo>
                      <a:pt x="474" y="610"/>
                    </a:lnTo>
                    <a:lnTo>
                      <a:pt x="476" y="614"/>
                    </a:lnTo>
                    <a:lnTo>
                      <a:pt x="476" y="614"/>
                    </a:lnTo>
                    <a:lnTo>
                      <a:pt x="478" y="614"/>
                    </a:lnTo>
                    <a:lnTo>
                      <a:pt x="480" y="616"/>
                    </a:lnTo>
                    <a:lnTo>
                      <a:pt x="486" y="620"/>
                    </a:lnTo>
                    <a:lnTo>
                      <a:pt x="492" y="618"/>
                    </a:lnTo>
                    <a:lnTo>
                      <a:pt x="496" y="616"/>
                    </a:lnTo>
                    <a:lnTo>
                      <a:pt x="496" y="614"/>
                    </a:lnTo>
                    <a:lnTo>
                      <a:pt x="498" y="612"/>
                    </a:lnTo>
                    <a:lnTo>
                      <a:pt x="500" y="612"/>
                    </a:lnTo>
                    <a:lnTo>
                      <a:pt x="500" y="612"/>
                    </a:lnTo>
                    <a:lnTo>
                      <a:pt x="502" y="610"/>
                    </a:lnTo>
                    <a:lnTo>
                      <a:pt x="504" y="608"/>
                    </a:lnTo>
                    <a:lnTo>
                      <a:pt x="504" y="608"/>
                    </a:lnTo>
                    <a:lnTo>
                      <a:pt x="504" y="604"/>
                    </a:lnTo>
                    <a:lnTo>
                      <a:pt x="504" y="602"/>
                    </a:lnTo>
                    <a:lnTo>
                      <a:pt x="506" y="598"/>
                    </a:lnTo>
                    <a:lnTo>
                      <a:pt x="506" y="598"/>
                    </a:lnTo>
                    <a:lnTo>
                      <a:pt x="508" y="596"/>
                    </a:lnTo>
                    <a:lnTo>
                      <a:pt x="510" y="594"/>
                    </a:lnTo>
                    <a:lnTo>
                      <a:pt x="510" y="594"/>
                    </a:lnTo>
                    <a:lnTo>
                      <a:pt x="510" y="592"/>
                    </a:lnTo>
                    <a:lnTo>
                      <a:pt x="508" y="594"/>
                    </a:lnTo>
                    <a:lnTo>
                      <a:pt x="508" y="590"/>
                    </a:lnTo>
                    <a:lnTo>
                      <a:pt x="504" y="588"/>
                    </a:lnTo>
                    <a:lnTo>
                      <a:pt x="504" y="588"/>
                    </a:lnTo>
                    <a:close/>
                    <a:moveTo>
                      <a:pt x="530" y="440"/>
                    </a:moveTo>
                    <a:lnTo>
                      <a:pt x="528" y="440"/>
                    </a:lnTo>
                    <a:lnTo>
                      <a:pt x="528" y="440"/>
                    </a:lnTo>
                    <a:lnTo>
                      <a:pt x="528" y="442"/>
                    </a:lnTo>
                    <a:lnTo>
                      <a:pt x="526" y="442"/>
                    </a:lnTo>
                    <a:lnTo>
                      <a:pt x="524" y="442"/>
                    </a:lnTo>
                    <a:lnTo>
                      <a:pt x="524" y="440"/>
                    </a:lnTo>
                    <a:lnTo>
                      <a:pt x="520" y="442"/>
                    </a:lnTo>
                    <a:lnTo>
                      <a:pt x="520" y="444"/>
                    </a:lnTo>
                    <a:lnTo>
                      <a:pt x="524" y="446"/>
                    </a:lnTo>
                    <a:lnTo>
                      <a:pt x="530" y="446"/>
                    </a:lnTo>
                    <a:lnTo>
                      <a:pt x="530" y="446"/>
                    </a:lnTo>
                    <a:lnTo>
                      <a:pt x="532" y="444"/>
                    </a:lnTo>
                    <a:lnTo>
                      <a:pt x="532" y="442"/>
                    </a:lnTo>
                    <a:lnTo>
                      <a:pt x="532" y="442"/>
                    </a:lnTo>
                    <a:lnTo>
                      <a:pt x="530" y="440"/>
                    </a:lnTo>
                    <a:lnTo>
                      <a:pt x="530" y="440"/>
                    </a:lnTo>
                    <a:close/>
                    <a:moveTo>
                      <a:pt x="586" y="432"/>
                    </a:moveTo>
                    <a:lnTo>
                      <a:pt x="580" y="432"/>
                    </a:lnTo>
                    <a:lnTo>
                      <a:pt x="580" y="434"/>
                    </a:lnTo>
                    <a:lnTo>
                      <a:pt x="584" y="438"/>
                    </a:lnTo>
                    <a:lnTo>
                      <a:pt x="588" y="434"/>
                    </a:lnTo>
                    <a:lnTo>
                      <a:pt x="590" y="434"/>
                    </a:lnTo>
                    <a:lnTo>
                      <a:pt x="590" y="432"/>
                    </a:lnTo>
                    <a:lnTo>
                      <a:pt x="588" y="432"/>
                    </a:lnTo>
                    <a:lnTo>
                      <a:pt x="586" y="432"/>
                    </a:lnTo>
                    <a:lnTo>
                      <a:pt x="586" y="432"/>
                    </a:lnTo>
                    <a:close/>
                    <a:moveTo>
                      <a:pt x="630" y="396"/>
                    </a:moveTo>
                    <a:lnTo>
                      <a:pt x="628" y="398"/>
                    </a:lnTo>
                    <a:lnTo>
                      <a:pt x="626" y="400"/>
                    </a:lnTo>
                    <a:lnTo>
                      <a:pt x="626" y="402"/>
                    </a:lnTo>
                    <a:lnTo>
                      <a:pt x="628" y="404"/>
                    </a:lnTo>
                    <a:lnTo>
                      <a:pt x="630" y="404"/>
                    </a:lnTo>
                    <a:lnTo>
                      <a:pt x="628" y="404"/>
                    </a:lnTo>
                    <a:lnTo>
                      <a:pt x="630" y="404"/>
                    </a:lnTo>
                    <a:lnTo>
                      <a:pt x="632" y="404"/>
                    </a:lnTo>
                    <a:lnTo>
                      <a:pt x="632" y="400"/>
                    </a:lnTo>
                    <a:lnTo>
                      <a:pt x="632" y="400"/>
                    </a:lnTo>
                    <a:lnTo>
                      <a:pt x="632" y="398"/>
                    </a:lnTo>
                    <a:lnTo>
                      <a:pt x="630" y="396"/>
                    </a:lnTo>
                    <a:close/>
                    <a:moveTo>
                      <a:pt x="648" y="396"/>
                    </a:moveTo>
                    <a:lnTo>
                      <a:pt x="648" y="396"/>
                    </a:lnTo>
                    <a:lnTo>
                      <a:pt x="648" y="398"/>
                    </a:lnTo>
                    <a:lnTo>
                      <a:pt x="650" y="396"/>
                    </a:lnTo>
                    <a:lnTo>
                      <a:pt x="650" y="396"/>
                    </a:lnTo>
                    <a:lnTo>
                      <a:pt x="648" y="396"/>
                    </a:lnTo>
                    <a:lnTo>
                      <a:pt x="648" y="396"/>
                    </a:lnTo>
                    <a:close/>
                    <a:moveTo>
                      <a:pt x="592" y="340"/>
                    </a:moveTo>
                    <a:lnTo>
                      <a:pt x="590" y="340"/>
                    </a:lnTo>
                    <a:lnTo>
                      <a:pt x="590" y="340"/>
                    </a:lnTo>
                    <a:lnTo>
                      <a:pt x="592" y="344"/>
                    </a:lnTo>
                    <a:lnTo>
                      <a:pt x="594" y="344"/>
                    </a:lnTo>
                    <a:lnTo>
                      <a:pt x="594" y="342"/>
                    </a:lnTo>
                    <a:lnTo>
                      <a:pt x="592" y="340"/>
                    </a:lnTo>
                    <a:lnTo>
                      <a:pt x="592" y="340"/>
                    </a:lnTo>
                    <a:close/>
                    <a:moveTo>
                      <a:pt x="366" y="304"/>
                    </a:moveTo>
                    <a:lnTo>
                      <a:pt x="364" y="304"/>
                    </a:lnTo>
                    <a:lnTo>
                      <a:pt x="364" y="306"/>
                    </a:lnTo>
                    <a:lnTo>
                      <a:pt x="370" y="308"/>
                    </a:lnTo>
                    <a:lnTo>
                      <a:pt x="370" y="308"/>
                    </a:lnTo>
                    <a:lnTo>
                      <a:pt x="370" y="306"/>
                    </a:lnTo>
                    <a:lnTo>
                      <a:pt x="370" y="304"/>
                    </a:lnTo>
                    <a:lnTo>
                      <a:pt x="366" y="304"/>
                    </a:lnTo>
                    <a:lnTo>
                      <a:pt x="366" y="304"/>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21" name="Freeform 16"/>
              <p:cNvSpPr>
                <a:spLocks noChangeAspect="1" noEditPoints="1"/>
              </p:cNvSpPr>
              <p:nvPr/>
            </p:nvSpPr>
            <p:spPr bwMode="gray">
              <a:xfrm>
                <a:off x="4885" y="2087"/>
                <a:ext cx="270" cy="355"/>
              </a:xfrm>
              <a:custGeom>
                <a:avLst/>
                <a:gdLst>
                  <a:gd name="T0" fmla="*/ 12 w 276"/>
                  <a:gd name="T1" fmla="*/ 389 h 390"/>
                  <a:gd name="T2" fmla="*/ 3 w 276"/>
                  <a:gd name="T3" fmla="*/ 380 h 390"/>
                  <a:gd name="T4" fmla="*/ 58 w 276"/>
                  <a:gd name="T5" fmla="*/ 311 h 390"/>
                  <a:gd name="T6" fmla="*/ 48 w 276"/>
                  <a:gd name="T7" fmla="*/ 248 h 390"/>
                  <a:gd name="T8" fmla="*/ 40 w 276"/>
                  <a:gd name="T9" fmla="*/ 251 h 390"/>
                  <a:gd name="T10" fmla="*/ 43 w 276"/>
                  <a:gd name="T11" fmla="*/ 266 h 390"/>
                  <a:gd name="T12" fmla="*/ 42 w 276"/>
                  <a:gd name="T13" fmla="*/ 274 h 390"/>
                  <a:gd name="T14" fmla="*/ 51 w 276"/>
                  <a:gd name="T15" fmla="*/ 274 h 390"/>
                  <a:gd name="T16" fmla="*/ 54 w 276"/>
                  <a:gd name="T17" fmla="*/ 272 h 390"/>
                  <a:gd name="T18" fmla="*/ 45 w 276"/>
                  <a:gd name="T19" fmla="*/ 291 h 390"/>
                  <a:gd name="T20" fmla="*/ 52 w 276"/>
                  <a:gd name="T21" fmla="*/ 290 h 390"/>
                  <a:gd name="T22" fmla="*/ 59 w 276"/>
                  <a:gd name="T23" fmla="*/ 297 h 390"/>
                  <a:gd name="T24" fmla="*/ 69 w 276"/>
                  <a:gd name="T25" fmla="*/ 272 h 390"/>
                  <a:gd name="T26" fmla="*/ 67 w 276"/>
                  <a:gd name="T27" fmla="*/ 250 h 390"/>
                  <a:gd name="T28" fmla="*/ 109 w 276"/>
                  <a:gd name="T29" fmla="*/ 238 h 390"/>
                  <a:gd name="T30" fmla="*/ 97 w 276"/>
                  <a:gd name="T31" fmla="*/ 238 h 390"/>
                  <a:gd name="T32" fmla="*/ 78 w 276"/>
                  <a:gd name="T33" fmla="*/ 254 h 390"/>
                  <a:gd name="T34" fmla="*/ 82 w 276"/>
                  <a:gd name="T35" fmla="*/ 263 h 390"/>
                  <a:gd name="T36" fmla="*/ 91 w 276"/>
                  <a:gd name="T37" fmla="*/ 268 h 390"/>
                  <a:gd name="T38" fmla="*/ 102 w 276"/>
                  <a:gd name="T39" fmla="*/ 258 h 390"/>
                  <a:gd name="T40" fmla="*/ 109 w 276"/>
                  <a:gd name="T41" fmla="*/ 244 h 390"/>
                  <a:gd name="T42" fmla="*/ 96 w 276"/>
                  <a:gd name="T43" fmla="*/ 226 h 390"/>
                  <a:gd name="T44" fmla="*/ 196 w 276"/>
                  <a:gd name="T45" fmla="*/ 94 h 390"/>
                  <a:gd name="T46" fmla="*/ 190 w 276"/>
                  <a:gd name="T47" fmla="*/ 119 h 390"/>
                  <a:gd name="T48" fmla="*/ 191 w 276"/>
                  <a:gd name="T49" fmla="*/ 134 h 390"/>
                  <a:gd name="T50" fmla="*/ 172 w 276"/>
                  <a:gd name="T51" fmla="*/ 167 h 390"/>
                  <a:gd name="T52" fmla="*/ 160 w 276"/>
                  <a:gd name="T53" fmla="*/ 183 h 390"/>
                  <a:gd name="T54" fmla="*/ 141 w 276"/>
                  <a:gd name="T55" fmla="*/ 185 h 390"/>
                  <a:gd name="T56" fmla="*/ 148 w 276"/>
                  <a:gd name="T57" fmla="*/ 172 h 390"/>
                  <a:gd name="T58" fmla="*/ 133 w 276"/>
                  <a:gd name="T59" fmla="*/ 196 h 390"/>
                  <a:gd name="T60" fmla="*/ 125 w 276"/>
                  <a:gd name="T61" fmla="*/ 215 h 390"/>
                  <a:gd name="T62" fmla="*/ 99 w 276"/>
                  <a:gd name="T63" fmla="*/ 216 h 390"/>
                  <a:gd name="T64" fmla="*/ 91 w 276"/>
                  <a:gd name="T65" fmla="*/ 215 h 390"/>
                  <a:gd name="T66" fmla="*/ 78 w 276"/>
                  <a:gd name="T67" fmla="*/ 225 h 390"/>
                  <a:gd name="T68" fmla="*/ 59 w 276"/>
                  <a:gd name="T69" fmla="*/ 234 h 390"/>
                  <a:gd name="T70" fmla="*/ 87 w 276"/>
                  <a:gd name="T71" fmla="*/ 238 h 390"/>
                  <a:gd name="T72" fmla="*/ 108 w 276"/>
                  <a:gd name="T73" fmla="*/ 231 h 390"/>
                  <a:gd name="T74" fmla="*/ 115 w 276"/>
                  <a:gd name="T75" fmla="*/ 244 h 390"/>
                  <a:gd name="T76" fmla="*/ 139 w 276"/>
                  <a:gd name="T77" fmla="*/ 243 h 390"/>
                  <a:gd name="T78" fmla="*/ 145 w 276"/>
                  <a:gd name="T79" fmla="*/ 232 h 390"/>
                  <a:gd name="T80" fmla="*/ 157 w 276"/>
                  <a:gd name="T81" fmla="*/ 233 h 390"/>
                  <a:gd name="T82" fmla="*/ 171 w 276"/>
                  <a:gd name="T83" fmla="*/ 232 h 390"/>
                  <a:gd name="T84" fmla="*/ 187 w 276"/>
                  <a:gd name="T85" fmla="*/ 226 h 390"/>
                  <a:gd name="T86" fmla="*/ 196 w 276"/>
                  <a:gd name="T87" fmla="*/ 213 h 390"/>
                  <a:gd name="T88" fmla="*/ 204 w 276"/>
                  <a:gd name="T89" fmla="*/ 210 h 390"/>
                  <a:gd name="T90" fmla="*/ 199 w 276"/>
                  <a:gd name="T91" fmla="*/ 191 h 390"/>
                  <a:gd name="T92" fmla="*/ 213 w 276"/>
                  <a:gd name="T93" fmla="*/ 148 h 390"/>
                  <a:gd name="T94" fmla="*/ 220 w 276"/>
                  <a:gd name="T95" fmla="*/ 125 h 390"/>
                  <a:gd name="T96" fmla="*/ 202 w 276"/>
                  <a:gd name="T97" fmla="*/ 98 h 390"/>
                  <a:gd name="T98" fmla="*/ 214 w 276"/>
                  <a:gd name="T99" fmla="*/ 93 h 390"/>
                  <a:gd name="T100" fmla="*/ 216 w 276"/>
                  <a:gd name="T101" fmla="*/ 15 h 390"/>
                  <a:gd name="T102" fmla="*/ 215 w 276"/>
                  <a:gd name="T103" fmla="*/ 38 h 390"/>
                  <a:gd name="T104" fmla="*/ 205 w 276"/>
                  <a:gd name="T105" fmla="*/ 53 h 390"/>
                  <a:gd name="T106" fmla="*/ 189 w 276"/>
                  <a:gd name="T107" fmla="*/ 63 h 390"/>
                  <a:gd name="T108" fmla="*/ 196 w 276"/>
                  <a:gd name="T109" fmla="*/ 84 h 390"/>
                  <a:gd name="T110" fmla="*/ 199 w 276"/>
                  <a:gd name="T111" fmla="*/ 72 h 390"/>
                  <a:gd name="T112" fmla="*/ 211 w 276"/>
                  <a:gd name="T113" fmla="*/ 68 h 390"/>
                  <a:gd name="T114" fmla="*/ 223 w 276"/>
                  <a:gd name="T115" fmla="*/ 71 h 390"/>
                  <a:gd name="T116" fmla="*/ 258 w 276"/>
                  <a:gd name="T117" fmla="*/ 56 h 390"/>
                  <a:gd name="T118" fmla="*/ 276 w 276"/>
                  <a:gd name="T119" fmla="*/ 52 h 390"/>
                  <a:gd name="T120" fmla="*/ 265 w 276"/>
                  <a:gd name="T121" fmla="*/ 39 h 390"/>
                  <a:gd name="T122" fmla="*/ 235 w 276"/>
                  <a:gd name="T123" fmla="*/ 23 h 390"/>
                  <a:gd name="T124" fmla="*/ 217 w 276"/>
                  <a:gd name="T12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390">
                    <a:moveTo>
                      <a:pt x="15" y="383"/>
                    </a:moveTo>
                    <a:lnTo>
                      <a:pt x="15" y="383"/>
                    </a:lnTo>
                    <a:lnTo>
                      <a:pt x="13" y="384"/>
                    </a:lnTo>
                    <a:lnTo>
                      <a:pt x="12" y="386"/>
                    </a:lnTo>
                    <a:lnTo>
                      <a:pt x="11" y="388"/>
                    </a:lnTo>
                    <a:lnTo>
                      <a:pt x="11" y="388"/>
                    </a:lnTo>
                    <a:lnTo>
                      <a:pt x="11" y="389"/>
                    </a:lnTo>
                    <a:lnTo>
                      <a:pt x="11" y="389"/>
                    </a:lnTo>
                    <a:lnTo>
                      <a:pt x="11" y="390"/>
                    </a:lnTo>
                    <a:lnTo>
                      <a:pt x="12" y="389"/>
                    </a:lnTo>
                    <a:lnTo>
                      <a:pt x="12" y="389"/>
                    </a:lnTo>
                    <a:lnTo>
                      <a:pt x="15" y="387"/>
                    </a:lnTo>
                    <a:lnTo>
                      <a:pt x="17" y="383"/>
                    </a:lnTo>
                    <a:lnTo>
                      <a:pt x="15" y="383"/>
                    </a:lnTo>
                    <a:close/>
                    <a:moveTo>
                      <a:pt x="0" y="380"/>
                    </a:moveTo>
                    <a:lnTo>
                      <a:pt x="0" y="380"/>
                    </a:lnTo>
                    <a:lnTo>
                      <a:pt x="0" y="383"/>
                    </a:lnTo>
                    <a:lnTo>
                      <a:pt x="0" y="383"/>
                    </a:lnTo>
                    <a:lnTo>
                      <a:pt x="3" y="384"/>
                    </a:lnTo>
                    <a:lnTo>
                      <a:pt x="3" y="384"/>
                    </a:lnTo>
                    <a:lnTo>
                      <a:pt x="3" y="381"/>
                    </a:lnTo>
                    <a:lnTo>
                      <a:pt x="3" y="380"/>
                    </a:lnTo>
                    <a:lnTo>
                      <a:pt x="0" y="380"/>
                    </a:lnTo>
                    <a:lnTo>
                      <a:pt x="0" y="380"/>
                    </a:lnTo>
                    <a:close/>
                    <a:moveTo>
                      <a:pt x="58" y="311"/>
                    </a:moveTo>
                    <a:lnTo>
                      <a:pt x="58" y="311"/>
                    </a:lnTo>
                    <a:lnTo>
                      <a:pt x="55" y="315"/>
                    </a:lnTo>
                    <a:lnTo>
                      <a:pt x="55" y="316"/>
                    </a:lnTo>
                    <a:lnTo>
                      <a:pt x="58" y="316"/>
                    </a:lnTo>
                    <a:lnTo>
                      <a:pt x="58" y="316"/>
                    </a:lnTo>
                    <a:lnTo>
                      <a:pt x="59" y="312"/>
                    </a:lnTo>
                    <a:lnTo>
                      <a:pt x="59" y="311"/>
                    </a:lnTo>
                    <a:lnTo>
                      <a:pt x="58" y="311"/>
                    </a:lnTo>
                    <a:lnTo>
                      <a:pt x="58" y="311"/>
                    </a:lnTo>
                    <a:close/>
                    <a:moveTo>
                      <a:pt x="52" y="243"/>
                    </a:moveTo>
                    <a:lnTo>
                      <a:pt x="52" y="243"/>
                    </a:lnTo>
                    <a:lnTo>
                      <a:pt x="51" y="244"/>
                    </a:lnTo>
                    <a:lnTo>
                      <a:pt x="51" y="246"/>
                    </a:lnTo>
                    <a:lnTo>
                      <a:pt x="52" y="248"/>
                    </a:lnTo>
                    <a:lnTo>
                      <a:pt x="51" y="249"/>
                    </a:lnTo>
                    <a:lnTo>
                      <a:pt x="51" y="249"/>
                    </a:lnTo>
                    <a:lnTo>
                      <a:pt x="49" y="249"/>
                    </a:lnTo>
                    <a:lnTo>
                      <a:pt x="48" y="249"/>
                    </a:lnTo>
                    <a:lnTo>
                      <a:pt x="48" y="248"/>
                    </a:lnTo>
                    <a:lnTo>
                      <a:pt x="46" y="248"/>
                    </a:lnTo>
                    <a:lnTo>
                      <a:pt x="46" y="248"/>
                    </a:lnTo>
                    <a:lnTo>
                      <a:pt x="45" y="252"/>
                    </a:lnTo>
                    <a:lnTo>
                      <a:pt x="45" y="252"/>
                    </a:lnTo>
                    <a:lnTo>
                      <a:pt x="43" y="252"/>
                    </a:lnTo>
                    <a:lnTo>
                      <a:pt x="43" y="254"/>
                    </a:lnTo>
                    <a:lnTo>
                      <a:pt x="42" y="254"/>
                    </a:lnTo>
                    <a:lnTo>
                      <a:pt x="42" y="254"/>
                    </a:lnTo>
                    <a:lnTo>
                      <a:pt x="42" y="254"/>
                    </a:lnTo>
                    <a:lnTo>
                      <a:pt x="41" y="252"/>
                    </a:lnTo>
                    <a:lnTo>
                      <a:pt x="40" y="251"/>
                    </a:lnTo>
                    <a:lnTo>
                      <a:pt x="39" y="251"/>
                    </a:lnTo>
                    <a:lnTo>
                      <a:pt x="39" y="251"/>
                    </a:lnTo>
                    <a:lnTo>
                      <a:pt x="37" y="255"/>
                    </a:lnTo>
                    <a:lnTo>
                      <a:pt x="37" y="258"/>
                    </a:lnTo>
                    <a:lnTo>
                      <a:pt x="39" y="261"/>
                    </a:lnTo>
                    <a:lnTo>
                      <a:pt x="39" y="261"/>
                    </a:lnTo>
                    <a:lnTo>
                      <a:pt x="40" y="262"/>
                    </a:lnTo>
                    <a:lnTo>
                      <a:pt x="41" y="262"/>
                    </a:lnTo>
                    <a:lnTo>
                      <a:pt x="43" y="263"/>
                    </a:lnTo>
                    <a:lnTo>
                      <a:pt x="43" y="266"/>
                    </a:lnTo>
                    <a:lnTo>
                      <a:pt x="43" y="266"/>
                    </a:lnTo>
                    <a:lnTo>
                      <a:pt x="45" y="267"/>
                    </a:lnTo>
                    <a:lnTo>
                      <a:pt x="43" y="269"/>
                    </a:lnTo>
                    <a:lnTo>
                      <a:pt x="42" y="270"/>
                    </a:lnTo>
                    <a:lnTo>
                      <a:pt x="42" y="269"/>
                    </a:lnTo>
                    <a:lnTo>
                      <a:pt x="42" y="267"/>
                    </a:lnTo>
                    <a:lnTo>
                      <a:pt x="42" y="267"/>
                    </a:lnTo>
                    <a:lnTo>
                      <a:pt x="39" y="267"/>
                    </a:lnTo>
                    <a:lnTo>
                      <a:pt x="40" y="269"/>
                    </a:lnTo>
                    <a:lnTo>
                      <a:pt x="42" y="272"/>
                    </a:lnTo>
                    <a:lnTo>
                      <a:pt x="42" y="272"/>
                    </a:lnTo>
                    <a:lnTo>
                      <a:pt x="42" y="274"/>
                    </a:lnTo>
                    <a:lnTo>
                      <a:pt x="43" y="275"/>
                    </a:lnTo>
                    <a:lnTo>
                      <a:pt x="43" y="275"/>
                    </a:lnTo>
                    <a:lnTo>
                      <a:pt x="45" y="275"/>
                    </a:lnTo>
                    <a:lnTo>
                      <a:pt x="45" y="275"/>
                    </a:lnTo>
                    <a:lnTo>
                      <a:pt x="46" y="273"/>
                    </a:lnTo>
                    <a:lnTo>
                      <a:pt x="46" y="273"/>
                    </a:lnTo>
                    <a:lnTo>
                      <a:pt x="47" y="275"/>
                    </a:lnTo>
                    <a:lnTo>
                      <a:pt x="48" y="275"/>
                    </a:lnTo>
                    <a:lnTo>
                      <a:pt x="49" y="275"/>
                    </a:lnTo>
                    <a:lnTo>
                      <a:pt x="49" y="275"/>
                    </a:lnTo>
                    <a:lnTo>
                      <a:pt x="51" y="274"/>
                    </a:lnTo>
                    <a:lnTo>
                      <a:pt x="52" y="273"/>
                    </a:lnTo>
                    <a:lnTo>
                      <a:pt x="52" y="273"/>
                    </a:lnTo>
                    <a:lnTo>
                      <a:pt x="48" y="263"/>
                    </a:lnTo>
                    <a:lnTo>
                      <a:pt x="48" y="263"/>
                    </a:lnTo>
                    <a:lnTo>
                      <a:pt x="52" y="263"/>
                    </a:lnTo>
                    <a:lnTo>
                      <a:pt x="52" y="263"/>
                    </a:lnTo>
                    <a:lnTo>
                      <a:pt x="53" y="267"/>
                    </a:lnTo>
                    <a:lnTo>
                      <a:pt x="54" y="269"/>
                    </a:lnTo>
                    <a:lnTo>
                      <a:pt x="54" y="269"/>
                    </a:lnTo>
                    <a:lnTo>
                      <a:pt x="54" y="270"/>
                    </a:lnTo>
                    <a:lnTo>
                      <a:pt x="54" y="272"/>
                    </a:lnTo>
                    <a:lnTo>
                      <a:pt x="53" y="273"/>
                    </a:lnTo>
                    <a:lnTo>
                      <a:pt x="53" y="273"/>
                    </a:lnTo>
                    <a:lnTo>
                      <a:pt x="52" y="276"/>
                    </a:lnTo>
                    <a:lnTo>
                      <a:pt x="51" y="278"/>
                    </a:lnTo>
                    <a:lnTo>
                      <a:pt x="45" y="280"/>
                    </a:lnTo>
                    <a:lnTo>
                      <a:pt x="45" y="280"/>
                    </a:lnTo>
                    <a:lnTo>
                      <a:pt x="43" y="288"/>
                    </a:lnTo>
                    <a:lnTo>
                      <a:pt x="43" y="288"/>
                    </a:lnTo>
                    <a:lnTo>
                      <a:pt x="45" y="290"/>
                    </a:lnTo>
                    <a:lnTo>
                      <a:pt x="45" y="291"/>
                    </a:lnTo>
                    <a:lnTo>
                      <a:pt x="45" y="291"/>
                    </a:lnTo>
                    <a:lnTo>
                      <a:pt x="43" y="293"/>
                    </a:lnTo>
                    <a:lnTo>
                      <a:pt x="43" y="296"/>
                    </a:lnTo>
                    <a:lnTo>
                      <a:pt x="43" y="296"/>
                    </a:lnTo>
                    <a:lnTo>
                      <a:pt x="47" y="297"/>
                    </a:lnTo>
                    <a:lnTo>
                      <a:pt x="48" y="297"/>
                    </a:lnTo>
                    <a:lnTo>
                      <a:pt x="48" y="297"/>
                    </a:lnTo>
                    <a:lnTo>
                      <a:pt x="48" y="296"/>
                    </a:lnTo>
                    <a:lnTo>
                      <a:pt x="49" y="291"/>
                    </a:lnTo>
                    <a:lnTo>
                      <a:pt x="49" y="291"/>
                    </a:lnTo>
                    <a:lnTo>
                      <a:pt x="51" y="290"/>
                    </a:lnTo>
                    <a:lnTo>
                      <a:pt x="52" y="290"/>
                    </a:lnTo>
                    <a:lnTo>
                      <a:pt x="53" y="292"/>
                    </a:lnTo>
                    <a:lnTo>
                      <a:pt x="53" y="292"/>
                    </a:lnTo>
                    <a:lnTo>
                      <a:pt x="52" y="293"/>
                    </a:lnTo>
                    <a:lnTo>
                      <a:pt x="52" y="296"/>
                    </a:lnTo>
                    <a:lnTo>
                      <a:pt x="52" y="302"/>
                    </a:lnTo>
                    <a:lnTo>
                      <a:pt x="52" y="302"/>
                    </a:lnTo>
                    <a:lnTo>
                      <a:pt x="55" y="302"/>
                    </a:lnTo>
                    <a:lnTo>
                      <a:pt x="55" y="302"/>
                    </a:lnTo>
                    <a:lnTo>
                      <a:pt x="60" y="297"/>
                    </a:lnTo>
                    <a:lnTo>
                      <a:pt x="60" y="297"/>
                    </a:lnTo>
                    <a:lnTo>
                      <a:pt x="59" y="297"/>
                    </a:lnTo>
                    <a:lnTo>
                      <a:pt x="59" y="296"/>
                    </a:lnTo>
                    <a:lnTo>
                      <a:pt x="59" y="296"/>
                    </a:lnTo>
                    <a:lnTo>
                      <a:pt x="59" y="296"/>
                    </a:lnTo>
                    <a:lnTo>
                      <a:pt x="61" y="293"/>
                    </a:lnTo>
                    <a:lnTo>
                      <a:pt x="64" y="292"/>
                    </a:lnTo>
                    <a:lnTo>
                      <a:pt x="64" y="292"/>
                    </a:lnTo>
                    <a:lnTo>
                      <a:pt x="64" y="288"/>
                    </a:lnTo>
                    <a:lnTo>
                      <a:pt x="64" y="286"/>
                    </a:lnTo>
                    <a:lnTo>
                      <a:pt x="65" y="279"/>
                    </a:lnTo>
                    <a:lnTo>
                      <a:pt x="65" y="279"/>
                    </a:lnTo>
                    <a:lnTo>
                      <a:pt x="69" y="272"/>
                    </a:lnTo>
                    <a:lnTo>
                      <a:pt x="72" y="266"/>
                    </a:lnTo>
                    <a:lnTo>
                      <a:pt x="72" y="266"/>
                    </a:lnTo>
                    <a:lnTo>
                      <a:pt x="70" y="264"/>
                    </a:lnTo>
                    <a:lnTo>
                      <a:pt x="70" y="264"/>
                    </a:lnTo>
                    <a:lnTo>
                      <a:pt x="69" y="262"/>
                    </a:lnTo>
                    <a:lnTo>
                      <a:pt x="69" y="260"/>
                    </a:lnTo>
                    <a:lnTo>
                      <a:pt x="69" y="260"/>
                    </a:lnTo>
                    <a:lnTo>
                      <a:pt x="66" y="258"/>
                    </a:lnTo>
                    <a:lnTo>
                      <a:pt x="65" y="257"/>
                    </a:lnTo>
                    <a:lnTo>
                      <a:pt x="67" y="250"/>
                    </a:lnTo>
                    <a:lnTo>
                      <a:pt x="67" y="250"/>
                    </a:lnTo>
                    <a:lnTo>
                      <a:pt x="63" y="250"/>
                    </a:lnTo>
                    <a:lnTo>
                      <a:pt x="59" y="250"/>
                    </a:lnTo>
                    <a:lnTo>
                      <a:pt x="59" y="250"/>
                    </a:lnTo>
                    <a:lnTo>
                      <a:pt x="59" y="249"/>
                    </a:lnTo>
                    <a:lnTo>
                      <a:pt x="59" y="248"/>
                    </a:lnTo>
                    <a:lnTo>
                      <a:pt x="60" y="244"/>
                    </a:lnTo>
                    <a:lnTo>
                      <a:pt x="60" y="244"/>
                    </a:lnTo>
                    <a:lnTo>
                      <a:pt x="55" y="244"/>
                    </a:lnTo>
                    <a:lnTo>
                      <a:pt x="52" y="243"/>
                    </a:lnTo>
                    <a:lnTo>
                      <a:pt x="52" y="243"/>
                    </a:lnTo>
                    <a:close/>
                    <a:moveTo>
                      <a:pt x="109" y="238"/>
                    </a:moveTo>
                    <a:lnTo>
                      <a:pt x="109" y="240"/>
                    </a:lnTo>
                    <a:lnTo>
                      <a:pt x="112" y="240"/>
                    </a:lnTo>
                    <a:lnTo>
                      <a:pt x="112" y="240"/>
                    </a:lnTo>
                    <a:lnTo>
                      <a:pt x="112" y="239"/>
                    </a:lnTo>
                    <a:lnTo>
                      <a:pt x="112" y="238"/>
                    </a:lnTo>
                    <a:lnTo>
                      <a:pt x="112" y="238"/>
                    </a:lnTo>
                    <a:lnTo>
                      <a:pt x="109" y="238"/>
                    </a:lnTo>
                    <a:lnTo>
                      <a:pt x="109" y="238"/>
                    </a:lnTo>
                    <a:close/>
                    <a:moveTo>
                      <a:pt x="102" y="237"/>
                    </a:moveTo>
                    <a:lnTo>
                      <a:pt x="102" y="237"/>
                    </a:lnTo>
                    <a:lnTo>
                      <a:pt x="97" y="238"/>
                    </a:lnTo>
                    <a:lnTo>
                      <a:pt x="97" y="238"/>
                    </a:lnTo>
                    <a:lnTo>
                      <a:pt x="96" y="240"/>
                    </a:lnTo>
                    <a:lnTo>
                      <a:pt x="96" y="242"/>
                    </a:lnTo>
                    <a:lnTo>
                      <a:pt x="96" y="242"/>
                    </a:lnTo>
                    <a:lnTo>
                      <a:pt x="96" y="242"/>
                    </a:lnTo>
                    <a:lnTo>
                      <a:pt x="90" y="243"/>
                    </a:lnTo>
                    <a:lnTo>
                      <a:pt x="87" y="242"/>
                    </a:lnTo>
                    <a:lnTo>
                      <a:pt x="87" y="242"/>
                    </a:lnTo>
                    <a:lnTo>
                      <a:pt x="83" y="248"/>
                    </a:lnTo>
                    <a:lnTo>
                      <a:pt x="83" y="248"/>
                    </a:lnTo>
                    <a:lnTo>
                      <a:pt x="78" y="254"/>
                    </a:lnTo>
                    <a:lnTo>
                      <a:pt x="78" y="254"/>
                    </a:lnTo>
                    <a:lnTo>
                      <a:pt x="77" y="254"/>
                    </a:lnTo>
                    <a:lnTo>
                      <a:pt x="77" y="254"/>
                    </a:lnTo>
                    <a:lnTo>
                      <a:pt x="77" y="255"/>
                    </a:lnTo>
                    <a:lnTo>
                      <a:pt x="77" y="255"/>
                    </a:lnTo>
                    <a:lnTo>
                      <a:pt x="76" y="254"/>
                    </a:lnTo>
                    <a:lnTo>
                      <a:pt x="77" y="256"/>
                    </a:lnTo>
                    <a:lnTo>
                      <a:pt x="81" y="261"/>
                    </a:lnTo>
                    <a:lnTo>
                      <a:pt x="82" y="261"/>
                    </a:lnTo>
                    <a:lnTo>
                      <a:pt x="82" y="261"/>
                    </a:lnTo>
                    <a:lnTo>
                      <a:pt x="82" y="263"/>
                    </a:lnTo>
                    <a:lnTo>
                      <a:pt x="82" y="266"/>
                    </a:lnTo>
                    <a:lnTo>
                      <a:pt x="83" y="268"/>
                    </a:lnTo>
                    <a:lnTo>
                      <a:pt x="83" y="268"/>
                    </a:lnTo>
                    <a:lnTo>
                      <a:pt x="87" y="269"/>
                    </a:lnTo>
                    <a:lnTo>
                      <a:pt x="87" y="269"/>
                    </a:lnTo>
                    <a:lnTo>
                      <a:pt x="87" y="272"/>
                    </a:lnTo>
                    <a:lnTo>
                      <a:pt x="88" y="273"/>
                    </a:lnTo>
                    <a:lnTo>
                      <a:pt x="89" y="272"/>
                    </a:lnTo>
                    <a:lnTo>
                      <a:pt x="89" y="272"/>
                    </a:lnTo>
                    <a:lnTo>
                      <a:pt x="91" y="268"/>
                    </a:lnTo>
                    <a:lnTo>
                      <a:pt x="91" y="268"/>
                    </a:lnTo>
                    <a:lnTo>
                      <a:pt x="91" y="263"/>
                    </a:lnTo>
                    <a:lnTo>
                      <a:pt x="93" y="258"/>
                    </a:lnTo>
                    <a:lnTo>
                      <a:pt x="93" y="258"/>
                    </a:lnTo>
                    <a:lnTo>
                      <a:pt x="95" y="258"/>
                    </a:lnTo>
                    <a:lnTo>
                      <a:pt x="99" y="258"/>
                    </a:lnTo>
                    <a:lnTo>
                      <a:pt x="99" y="258"/>
                    </a:lnTo>
                    <a:lnTo>
                      <a:pt x="100" y="256"/>
                    </a:lnTo>
                    <a:lnTo>
                      <a:pt x="101" y="255"/>
                    </a:lnTo>
                    <a:lnTo>
                      <a:pt x="101" y="255"/>
                    </a:lnTo>
                    <a:lnTo>
                      <a:pt x="102" y="256"/>
                    </a:lnTo>
                    <a:lnTo>
                      <a:pt x="102" y="258"/>
                    </a:lnTo>
                    <a:lnTo>
                      <a:pt x="102" y="258"/>
                    </a:lnTo>
                    <a:lnTo>
                      <a:pt x="107" y="257"/>
                    </a:lnTo>
                    <a:lnTo>
                      <a:pt x="107" y="257"/>
                    </a:lnTo>
                    <a:lnTo>
                      <a:pt x="107" y="254"/>
                    </a:lnTo>
                    <a:lnTo>
                      <a:pt x="107" y="254"/>
                    </a:lnTo>
                    <a:lnTo>
                      <a:pt x="109" y="252"/>
                    </a:lnTo>
                    <a:lnTo>
                      <a:pt x="111" y="250"/>
                    </a:lnTo>
                    <a:lnTo>
                      <a:pt x="111" y="250"/>
                    </a:lnTo>
                    <a:lnTo>
                      <a:pt x="112" y="246"/>
                    </a:lnTo>
                    <a:lnTo>
                      <a:pt x="111" y="244"/>
                    </a:lnTo>
                    <a:lnTo>
                      <a:pt x="109" y="244"/>
                    </a:lnTo>
                    <a:lnTo>
                      <a:pt x="107" y="242"/>
                    </a:lnTo>
                    <a:lnTo>
                      <a:pt x="107" y="242"/>
                    </a:lnTo>
                    <a:lnTo>
                      <a:pt x="107" y="239"/>
                    </a:lnTo>
                    <a:lnTo>
                      <a:pt x="106" y="237"/>
                    </a:lnTo>
                    <a:lnTo>
                      <a:pt x="106" y="237"/>
                    </a:lnTo>
                    <a:lnTo>
                      <a:pt x="102" y="237"/>
                    </a:lnTo>
                    <a:lnTo>
                      <a:pt x="102" y="237"/>
                    </a:lnTo>
                    <a:close/>
                    <a:moveTo>
                      <a:pt x="93" y="222"/>
                    </a:moveTo>
                    <a:lnTo>
                      <a:pt x="93" y="222"/>
                    </a:lnTo>
                    <a:lnTo>
                      <a:pt x="95" y="224"/>
                    </a:lnTo>
                    <a:lnTo>
                      <a:pt x="96" y="226"/>
                    </a:lnTo>
                    <a:lnTo>
                      <a:pt x="95" y="228"/>
                    </a:lnTo>
                    <a:lnTo>
                      <a:pt x="95" y="228"/>
                    </a:lnTo>
                    <a:lnTo>
                      <a:pt x="90" y="227"/>
                    </a:lnTo>
                    <a:lnTo>
                      <a:pt x="90" y="227"/>
                    </a:lnTo>
                    <a:lnTo>
                      <a:pt x="90" y="225"/>
                    </a:lnTo>
                    <a:lnTo>
                      <a:pt x="90" y="224"/>
                    </a:lnTo>
                    <a:lnTo>
                      <a:pt x="91" y="224"/>
                    </a:lnTo>
                    <a:lnTo>
                      <a:pt x="93" y="222"/>
                    </a:lnTo>
                    <a:close/>
                    <a:moveTo>
                      <a:pt x="199" y="93"/>
                    </a:moveTo>
                    <a:lnTo>
                      <a:pt x="199" y="93"/>
                    </a:lnTo>
                    <a:lnTo>
                      <a:pt x="196" y="94"/>
                    </a:lnTo>
                    <a:lnTo>
                      <a:pt x="196" y="94"/>
                    </a:lnTo>
                    <a:lnTo>
                      <a:pt x="196" y="99"/>
                    </a:lnTo>
                    <a:lnTo>
                      <a:pt x="195" y="102"/>
                    </a:lnTo>
                    <a:lnTo>
                      <a:pt x="193" y="104"/>
                    </a:lnTo>
                    <a:lnTo>
                      <a:pt x="189" y="107"/>
                    </a:lnTo>
                    <a:lnTo>
                      <a:pt x="189" y="107"/>
                    </a:lnTo>
                    <a:lnTo>
                      <a:pt x="190" y="110"/>
                    </a:lnTo>
                    <a:lnTo>
                      <a:pt x="191" y="110"/>
                    </a:lnTo>
                    <a:lnTo>
                      <a:pt x="191" y="110"/>
                    </a:lnTo>
                    <a:lnTo>
                      <a:pt x="191" y="116"/>
                    </a:lnTo>
                    <a:lnTo>
                      <a:pt x="190" y="119"/>
                    </a:lnTo>
                    <a:lnTo>
                      <a:pt x="189" y="122"/>
                    </a:lnTo>
                    <a:lnTo>
                      <a:pt x="186" y="125"/>
                    </a:lnTo>
                    <a:lnTo>
                      <a:pt x="186" y="125"/>
                    </a:lnTo>
                    <a:lnTo>
                      <a:pt x="187" y="125"/>
                    </a:lnTo>
                    <a:lnTo>
                      <a:pt x="187" y="125"/>
                    </a:lnTo>
                    <a:lnTo>
                      <a:pt x="187" y="125"/>
                    </a:lnTo>
                    <a:lnTo>
                      <a:pt x="192" y="124"/>
                    </a:lnTo>
                    <a:lnTo>
                      <a:pt x="192" y="124"/>
                    </a:lnTo>
                    <a:lnTo>
                      <a:pt x="192" y="129"/>
                    </a:lnTo>
                    <a:lnTo>
                      <a:pt x="191" y="134"/>
                    </a:lnTo>
                    <a:lnTo>
                      <a:pt x="191" y="134"/>
                    </a:lnTo>
                    <a:lnTo>
                      <a:pt x="187" y="137"/>
                    </a:lnTo>
                    <a:lnTo>
                      <a:pt x="187" y="137"/>
                    </a:lnTo>
                    <a:lnTo>
                      <a:pt x="187" y="142"/>
                    </a:lnTo>
                    <a:lnTo>
                      <a:pt x="187" y="147"/>
                    </a:lnTo>
                    <a:lnTo>
                      <a:pt x="187" y="147"/>
                    </a:lnTo>
                    <a:lnTo>
                      <a:pt x="184" y="149"/>
                    </a:lnTo>
                    <a:lnTo>
                      <a:pt x="184" y="149"/>
                    </a:lnTo>
                    <a:lnTo>
                      <a:pt x="183" y="153"/>
                    </a:lnTo>
                    <a:lnTo>
                      <a:pt x="181" y="156"/>
                    </a:lnTo>
                    <a:lnTo>
                      <a:pt x="181" y="156"/>
                    </a:lnTo>
                    <a:lnTo>
                      <a:pt x="172" y="167"/>
                    </a:lnTo>
                    <a:lnTo>
                      <a:pt x="172" y="167"/>
                    </a:lnTo>
                    <a:lnTo>
                      <a:pt x="168" y="168"/>
                    </a:lnTo>
                    <a:lnTo>
                      <a:pt x="166" y="171"/>
                    </a:lnTo>
                    <a:lnTo>
                      <a:pt x="166" y="171"/>
                    </a:lnTo>
                    <a:lnTo>
                      <a:pt x="165" y="173"/>
                    </a:lnTo>
                    <a:lnTo>
                      <a:pt x="165" y="177"/>
                    </a:lnTo>
                    <a:lnTo>
                      <a:pt x="163" y="179"/>
                    </a:lnTo>
                    <a:lnTo>
                      <a:pt x="161" y="182"/>
                    </a:lnTo>
                    <a:lnTo>
                      <a:pt x="161" y="183"/>
                    </a:lnTo>
                    <a:lnTo>
                      <a:pt x="161" y="183"/>
                    </a:lnTo>
                    <a:lnTo>
                      <a:pt x="160" y="183"/>
                    </a:lnTo>
                    <a:lnTo>
                      <a:pt x="157" y="183"/>
                    </a:lnTo>
                    <a:lnTo>
                      <a:pt x="157" y="183"/>
                    </a:lnTo>
                    <a:lnTo>
                      <a:pt x="154" y="184"/>
                    </a:lnTo>
                    <a:lnTo>
                      <a:pt x="151" y="185"/>
                    </a:lnTo>
                    <a:lnTo>
                      <a:pt x="148" y="190"/>
                    </a:lnTo>
                    <a:lnTo>
                      <a:pt x="148" y="190"/>
                    </a:lnTo>
                    <a:lnTo>
                      <a:pt x="142" y="188"/>
                    </a:lnTo>
                    <a:lnTo>
                      <a:pt x="142" y="188"/>
                    </a:lnTo>
                    <a:lnTo>
                      <a:pt x="142" y="184"/>
                    </a:lnTo>
                    <a:lnTo>
                      <a:pt x="142" y="184"/>
                    </a:lnTo>
                    <a:lnTo>
                      <a:pt x="141" y="185"/>
                    </a:lnTo>
                    <a:lnTo>
                      <a:pt x="141" y="184"/>
                    </a:lnTo>
                    <a:lnTo>
                      <a:pt x="141" y="182"/>
                    </a:lnTo>
                    <a:lnTo>
                      <a:pt x="141" y="182"/>
                    </a:lnTo>
                    <a:lnTo>
                      <a:pt x="144" y="179"/>
                    </a:lnTo>
                    <a:lnTo>
                      <a:pt x="145" y="178"/>
                    </a:lnTo>
                    <a:lnTo>
                      <a:pt x="147" y="176"/>
                    </a:lnTo>
                    <a:lnTo>
                      <a:pt x="147" y="176"/>
                    </a:lnTo>
                    <a:lnTo>
                      <a:pt x="148" y="174"/>
                    </a:lnTo>
                    <a:lnTo>
                      <a:pt x="148" y="174"/>
                    </a:lnTo>
                    <a:lnTo>
                      <a:pt x="148" y="172"/>
                    </a:lnTo>
                    <a:lnTo>
                      <a:pt x="148" y="172"/>
                    </a:lnTo>
                    <a:lnTo>
                      <a:pt x="145" y="174"/>
                    </a:lnTo>
                    <a:lnTo>
                      <a:pt x="145" y="174"/>
                    </a:lnTo>
                    <a:lnTo>
                      <a:pt x="141" y="177"/>
                    </a:lnTo>
                    <a:lnTo>
                      <a:pt x="138" y="178"/>
                    </a:lnTo>
                    <a:lnTo>
                      <a:pt x="137" y="180"/>
                    </a:lnTo>
                    <a:lnTo>
                      <a:pt x="137" y="180"/>
                    </a:lnTo>
                    <a:lnTo>
                      <a:pt x="137" y="183"/>
                    </a:lnTo>
                    <a:lnTo>
                      <a:pt x="137" y="185"/>
                    </a:lnTo>
                    <a:lnTo>
                      <a:pt x="137" y="190"/>
                    </a:lnTo>
                    <a:lnTo>
                      <a:pt x="137" y="190"/>
                    </a:lnTo>
                    <a:lnTo>
                      <a:pt x="133" y="196"/>
                    </a:lnTo>
                    <a:lnTo>
                      <a:pt x="130" y="202"/>
                    </a:lnTo>
                    <a:lnTo>
                      <a:pt x="130" y="202"/>
                    </a:lnTo>
                    <a:lnTo>
                      <a:pt x="130" y="206"/>
                    </a:lnTo>
                    <a:lnTo>
                      <a:pt x="130" y="209"/>
                    </a:lnTo>
                    <a:lnTo>
                      <a:pt x="130" y="209"/>
                    </a:lnTo>
                    <a:lnTo>
                      <a:pt x="131" y="208"/>
                    </a:lnTo>
                    <a:lnTo>
                      <a:pt x="131" y="209"/>
                    </a:lnTo>
                    <a:lnTo>
                      <a:pt x="130" y="212"/>
                    </a:lnTo>
                    <a:lnTo>
                      <a:pt x="130" y="212"/>
                    </a:lnTo>
                    <a:lnTo>
                      <a:pt x="127" y="214"/>
                    </a:lnTo>
                    <a:lnTo>
                      <a:pt x="125" y="215"/>
                    </a:lnTo>
                    <a:lnTo>
                      <a:pt x="121" y="215"/>
                    </a:lnTo>
                    <a:lnTo>
                      <a:pt x="118" y="214"/>
                    </a:lnTo>
                    <a:lnTo>
                      <a:pt x="118" y="212"/>
                    </a:lnTo>
                    <a:lnTo>
                      <a:pt x="118" y="212"/>
                    </a:lnTo>
                    <a:lnTo>
                      <a:pt x="113" y="212"/>
                    </a:lnTo>
                    <a:lnTo>
                      <a:pt x="109" y="213"/>
                    </a:lnTo>
                    <a:lnTo>
                      <a:pt x="107" y="215"/>
                    </a:lnTo>
                    <a:lnTo>
                      <a:pt x="105" y="216"/>
                    </a:lnTo>
                    <a:lnTo>
                      <a:pt x="105" y="216"/>
                    </a:lnTo>
                    <a:lnTo>
                      <a:pt x="101" y="218"/>
                    </a:lnTo>
                    <a:lnTo>
                      <a:pt x="99" y="216"/>
                    </a:lnTo>
                    <a:lnTo>
                      <a:pt x="94" y="214"/>
                    </a:lnTo>
                    <a:lnTo>
                      <a:pt x="94" y="214"/>
                    </a:lnTo>
                    <a:lnTo>
                      <a:pt x="93" y="216"/>
                    </a:lnTo>
                    <a:lnTo>
                      <a:pt x="94" y="218"/>
                    </a:lnTo>
                    <a:lnTo>
                      <a:pt x="96" y="218"/>
                    </a:lnTo>
                    <a:lnTo>
                      <a:pt x="96" y="218"/>
                    </a:lnTo>
                    <a:lnTo>
                      <a:pt x="94" y="220"/>
                    </a:lnTo>
                    <a:lnTo>
                      <a:pt x="93" y="221"/>
                    </a:lnTo>
                    <a:lnTo>
                      <a:pt x="91" y="221"/>
                    </a:lnTo>
                    <a:lnTo>
                      <a:pt x="91" y="221"/>
                    </a:lnTo>
                    <a:lnTo>
                      <a:pt x="91" y="215"/>
                    </a:lnTo>
                    <a:lnTo>
                      <a:pt x="89" y="215"/>
                    </a:lnTo>
                    <a:lnTo>
                      <a:pt x="89" y="215"/>
                    </a:lnTo>
                    <a:lnTo>
                      <a:pt x="87" y="216"/>
                    </a:lnTo>
                    <a:lnTo>
                      <a:pt x="85" y="218"/>
                    </a:lnTo>
                    <a:lnTo>
                      <a:pt x="85" y="218"/>
                    </a:lnTo>
                    <a:lnTo>
                      <a:pt x="84" y="221"/>
                    </a:lnTo>
                    <a:lnTo>
                      <a:pt x="84" y="222"/>
                    </a:lnTo>
                    <a:lnTo>
                      <a:pt x="83" y="224"/>
                    </a:lnTo>
                    <a:lnTo>
                      <a:pt x="83" y="224"/>
                    </a:lnTo>
                    <a:lnTo>
                      <a:pt x="81" y="225"/>
                    </a:lnTo>
                    <a:lnTo>
                      <a:pt x="78" y="225"/>
                    </a:lnTo>
                    <a:lnTo>
                      <a:pt x="77" y="226"/>
                    </a:lnTo>
                    <a:lnTo>
                      <a:pt x="77" y="226"/>
                    </a:lnTo>
                    <a:lnTo>
                      <a:pt x="76" y="230"/>
                    </a:lnTo>
                    <a:lnTo>
                      <a:pt x="75" y="233"/>
                    </a:lnTo>
                    <a:lnTo>
                      <a:pt x="75" y="233"/>
                    </a:lnTo>
                    <a:lnTo>
                      <a:pt x="72" y="234"/>
                    </a:lnTo>
                    <a:lnTo>
                      <a:pt x="69" y="236"/>
                    </a:lnTo>
                    <a:lnTo>
                      <a:pt x="61" y="238"/>
                    </a:lnTo>
                    <a:lnTo>
                      <a:pt x="61" y="238"/>
                    </a:lnTo>
                    <a:lnTo>
                      <a:pt x="60" y="236"/>
                    </a:lnTo>
                    <a:lnTo>
                      <a:pt x="59" y="234"/>
                    </a:lnTo>
                    <a:lnTo>
                      <a:pt x="59" y="234"/>
                    </a:lnTo>
                    <a:lnTo>
                      <a:pt x="55" y="240"/>
                    </a:lnTo>
                    <a:lnTo>
                      <a:pt x="55" y="240"/>
                    </a:lnTo>
                    <a:lnTo>
                      <a:pt x="66" y="243"/>
                    </a:lnTo>
                    <a:lnTo>
                      <a:pt x="72" y="244"/>
                    </a:lnTo>
                    <a:lnTo>
                      <a:pt x="76" y="243"/>
                    </a:lnTo>
                    <a:lnTo>
                      <a:pt x="76" y="243"/>
                    </a:lnTo>
                    <a:lnTo>
                      <a:pt x="78" y="240"/>
                    </a:lnTo>
                    <a:lnTo>
                      <a:pt x="79" y="238"/>
                    </a:lnTo>
                    <a:lnTo>
                      <a:pt x="79" y="238"/>
                    </a:lnTo>
                    <a:lnTo>
                      <a:pt x="87" y="238"/>
                    </a:lnTo>
                    <a:lnTo>
                      <a:pt x="95" y="237"/>
                    </a:lnTo>
                    <a:lnTo>
                      <a:pt x="95" y="237"/>
                    </a:lnTo>
                    <a:lnTo>
                      <a:pt x="96" y="234"/>
                    </a:lnTo>
                    <a:lnTo>
                      <a:pt x="100" y="233"/>
                    </a:lnTo>
                    <a:lnTo>
                      <a:pt x="100" y="233"/>
                    </a:lnTo>
                    <a:lnTo>
                      <a:pt x="101" y="233"/>
                    </a:lnTo>
                    <a:lnTo>
                      <a:pt x="102" y="234"/>
                    </a:lnTo>
                    <a:lnTo>
                      <a:pt x="103" y="234"/>
                    </a:lnTo>
                    <a:lnTo>
                      <a:pt x="103" y="234"/>
                    </a:lnTo>
                    <a:lnTo>
                      <a:pt x="108" y="231"/>
                    </a:lnTo>
                    <a:lnTo>
                      <a:pt x="108" y="231"/>
                    </a:lnTo>
                    <a:lnTo>
                      <a:pt x="114" y="232"/>
                    </a:lnTo>
                    <a:lnTo>
                      <a:pt x="121" y="233"/>
                    </a:lnTo>
                    <a:lnTo>
                      <a:pt x="121" y="233"/>
                    </a:lnTo>
                    <a:lnTo>
                      <a:pt x="120" y="234"/>
                    </a:lnTo>
                    <a:lnTo>
                      <a:pt x="120" y="237"/>
                    </a:lnTo>
                    <a:lnTo>
                      <a:pt x="120" y="237"/>
                    </a:lnTo>
                    <a:lnTo>
                      <a:pt x="117" y="239"/>
                    </a:lnTo>
                    <a:lnTo>
                      <a:pt x="117" y="244"/>
                    </a:lnTo>
                    <a:lnTo>
                      <a:pt x="117" y="244"/>
                    </a:lnTo>
                    <a:lnTo>
                      <a:pt x="117" y="244"/>
                    </a:lnTo>
                    <a:lnTo>
                      <a:pt x="115" y="244"/>
                    </a:lnTo>
                    <a:lnTo>
                      <a:pt x="115" y="245"/>
                    </a:lnTo>
                    <a:lnTo>
                      <a:pt x="115" y="245"/>
                    </a:lnTo>
                    <a:lnTo>
                      <a:pt x="119" y="252"/>
                    </a:lnTo>
                    <a:lnTo>
                      <a:pt x="121" y="254"/>
                    </a:lnTo>
                    <a:lnTo>
                      <a:pt x="126" y="255"/>
                    </a:lnTo>
                    <a:lnTo>
                      <a:pt x="126" y="255"/>
                    </a:lnTo>
                    <a:lnTo>
                      <a:pt x="129" y="254"/>
                    </a:lnTo>
                    <a:lnTo>
                      <a:pt x="131" y="251"/>
                    </a:lnTo>
                    <a:lnTo>
                      <a:pt x="135" y="245"/>
                    </a:lnTo>
                    <a:lnTo>
                      <a:pt x="135" y="245"/>
                    </a:lnTo>
                    <a:lnTo>
                      <a:pt x="139" y="243"/>
                    </a:lnTo>
                    <a:lnTo>
                      <a:pt x="143" y="240"/>
                    </a:lnTo>
                    <a:lnTo>
                      <a:pt x="143" y="240"/>
                    </a:lnTo>
                    <a:lnTo>
                      <a:pt x="139" y="236"/>
                    </a:lnTo>
                    <a:lnTo>
                      <a:pt x="139" y="236"/>
                    </a:lnTo>
                    <a:lnTo>
                      <a:pt x="139" y="234"/>
                    </a:lnTo>
                    <a:lnTo>
                      <a:pt x="141" y="234"/>
                    </a:lnTo>
                    <a:lnTo>
                      <a:pt x="141" y="233"/>
                    </a:lnTo>
                    <a:lnTo>
                      <a:pt x="141" y="232"/>
                    </a:lnTo>
                    <a:lnTo>
                      <a:pt x="141" y="232"/>
                    </a:lnTo>
                    <a:lnTo>
                      <a:pt x="145" y="232"/>
                    </a:lnTo>
                    <a:lnTo>
                      <a:pt x="145" y="232"/>
                    </a:lnTo>
                    <a:lnTo>
                      <a:pt x="153" y="232"/>
                    </a:lnTo>
                    <a:lnTo>
                      <a:pt x="153" y="234"/>
                    </a:lnTo>
                    <a:lnTo>
                      <a:pt x="153" y="234"/>
                    </a:lnTo>
                    <a:lnTo>
                      <a:pt x="150" y="234"/>
                    </a:lnTo>
                    <a:lnTo>
                      <a:pt x="150" y="236"/>
                    </a:lnTo>
                    <a:lnTo>
                      <a:pt x="150" y="238"/>
                    </a:lnTo>
                    <a:lnTo>
                      <a:pt x="150" y="238"/>
                    </a:lnTo>
                    <a:lnTo>
                      <a:pt x="153" y="238"/>
                    </a:lnTo>
                    <a:lnTo>
                      <a:pt x="155" y="238"/>
                    </a:lnTo>
                    <a:lnTo>
                      <a:pt x="155" y="238"/>
                    </a:lnTo>
                    <a:lnTo>
                      <a:pt x="157" y="233"/>
                    </a:lnTo>
                    <a:lnTo>
                      <a:pt x="157" y="233"/>
                    </a:lnTo>
                    <a:lnTo>
                      <a:pt x="161" y="234"/>
                    </a:lnTo>
                    <a:lnTo>
                      <a:pt x="163" y="236"/>
                    </a:lnTo>
                    <a:lnTo>
                      <a:pt x="166" y="236"/>
                    </a:lnTo>
                    <a:lnTo>
                      <a:pt x="166" y="236"/>
                    </a:lnTo>
                    <a:lnTo>
                      <a:pt x="167" y="233"/>
                    </a:lnTo>
                    <a:lnTo>
                      <a:pt x="167" y="232"/>
                    </a:lnTo>
                    <a:lnTo>
                      <a:pt x="167" y="232"/>
                    </a:lnTo>
                    <a:lnTo>
                      <a:pt x="169" y="232"/>
                    </a:lnTo>
                    <a:lnTo>
                      <a:pt x="171" y="232"/>
                    </a:lnTo>
                    <a:lnTo>
                      <a:pt x="171" y="232"/>
                    </a:lnTo>
                    <a:lnTo>
                      <a:pt x="175" y="228"/>
                    </a:lnTo>
                    <a:lnTo>
                      <a:pt x="175" y="228"/>
                    </a:lnTo>
                    <a:lnTo>
                      <a:pt x="175" y="237"/>
                    </a:lnTo>
                    <a:lnTo>
                      <a:pt x="179" y="238"/>
                    </a:lnTo>
                    <a:lnTo>
                      <a:pt x="179" y="238"/>
                    </a:lnTo>
                    <a:lnTo>
                      <a:pt x="181" y="225"/>
                    </a:lnTo>
                    <a:lnTo>
                      <a:pt x="186" y="224"/>
                    </a:lnTo>
                    <a:lnTo>
                      <a:pt x="186" y="224"/>
                    </a:lnTo>
                    <a:lnTo>
                      <a:pt x="186" y="225"/>
                    </a:lnTo>
                    <a:lnTo>
                      <a:pt x="187" y="226"/>
                    </a:lnTo>
                    <a:lnTo>
                      <a:pt x="187" y="226"/>
                    </a:lnTo>
                    <a:lnTo>
                      <a:pt x="189" y="224"/>
                    </a:lnTo>
                    <a:lnTo>
                      <a:pt x="189" y="222"/>
                    </a:lnTo>
                    <a:lnTo>
                      <a:pt x="187" y="222"/>
                    </a:lnTo>
                    <a:lnTo>
                      <a:pt x="187" y="222"/>
                    </a:lnTo>
                    <a:lnTo>
                      <a:pt x="190" y="212"/>
                    </a:lnTo>
                    <a:lnTo>
                      <a:pt x="190" y="212"/>
                    </a:lnTo>
                    <a:lnTo>
                      <a:pt x="192" y="210"/>
                    </a:lnTo>
                    <a:lnTo>
                      <a:pt x="195" y="210"/>
                    </a:lnTo>
                    <a:lnTo>
                      <a:pt x="195" y="210"/>
                    </a:lnTo>
                    <a:lnTo>
                      <a:pt x="196" y="212"/>
                    </a:lnTo>
                    <a:lnTo>
                      <a:pt x="196" y="213"/>
                    </a:lnTo>
                    <a:lnTo>
                      <a:pt x="196" y="214"/>
                    </a:lnTo>
                    <a:lnTo>
                      <a:pt x="196" y="214"/>
                    </a:lnTo>
                    <a:lnTo>
                      <a:pt x="192" y="216"/>
                    </a:lnTo>
                    <a:lnTo>
                      <a:pt x="192" y="216"/>
                    </a:lnTo>
                    <a:lnTo>
                      <a:pt x="192" y="221"/>
                    </a:lnTo>
                    <a:lnTo>
                      <a:pt x="191" y="226"/>
                    </a:lnTo>
                    <a:lnTo>
                      <a:pt x="195" y="228"/>
                    </a:lnTo>
                    <a:lnTo>
                      <a:pt x="195" y="228"/>
                    </a:lnTo>
                    <a:lnTo>
                      <a:pt x="205" y="212"/>
                    </a:lnTo>
                    <a:lnTo>
                      <a:pt x="205" y="212"/>
                    </a:lnTo>
                    <a:lnTo>
                      <a:pt x="204" y="210"/>
                    </a:lnTo>
                    <a:lnTo>
                      <a:pt x="204" y="209"/>
                    </a:lnTo>
                    <a:lnTo>
                      <a:pt x="204" y="209"/>
                    </a:lnTo>
                    <a:lnTo>
                      <a:pt x="201" y="208"/>
                    </a:lnTo>
                    <a:lnTo>
                      <a:pt x="197" y="207"/>
                    </a:lnTo>
                    <a:lnTo>
                      <a:pt x="197" y="207"/>
                    </a:lnTo>
                    <a:lnTo>
                      <a:pt x="199" y="206"/>
                    </a:lnTo>
                    <a:lnTo>
                      <a:pt x="202" y="204"/>
                    </a:lnTo>
                    <a:lnTo>
                      <a:pt x="202" y="204"/>
                    </a:lnTo>
                    <a:lnTo>
                      <a:pt x="201" y="197"/>
                    </a:lnTo>
                    <a:lnTo>
                      <a:pt x="199" y="191"/>
                    </a:lnTo>
                    <a:lnTo>
                      <a:pt x="199" y="191"/>
                    </a:lnTo>
                    <a:lnTo>
                      <a:pt x="202" y="184"/>
                    </a:lnTo>
                    <a:lnTo>
                      <a:pt x="204" y="180"/>
                    </a:lnTo>
                    <a:lnTo>
                      <a:pt x="205" y="177"/>
                    </a:lnTo>
                    <a:lnTo>
                      <a:pt x="205" y="177"/>
                    </a:lnTo>
                    <a:lnTo>
                      <a:pt x="205" y="165"/>
                    </a:lnTo>
                    <a:lnTo>
                      <a:pt x="205" y="153"/>
                    </a:lnTo>
                    <a:lnTo>
                      <a:pt x="205" y="153"/>
                    </a:lnTo>
                    <a:lnTo>
                      <a:pt x="209" y="152"/>
                    </a:lnTo>
                    <a:lnTo>
                      <a:pt x="213" y="153"/>
                    </a:lnTo>
                    <a:lnTo>
                      <a:pt x="213" y="153"/>
                    </a:lnTo>
                    <a:lnTo>
                      <a:pt x="213" y="148"/>
                    </a:lnTo>
                    <a:lnTo>
                      <a:pt x="213" y="146"/>
                    </a:lnTo>
                    <a:lnTo>
                      <a:pt x="213" y="146"/>
                    </a:lnTo>
                    <a:lnTo>
                      <a:pt x="216" y="144"/>
                    </a:lnTo>
                    <a:lnTo>
                      <a:pt x="216" y="144"/>
                    </a:lnTo>
                    <a:lnTo>
                      <a:pt x="216" y="142"/>
                    </a:lnTo>
                    <a:lnTo>
                      <a:pt x="216" y="140"/>
                    </a:lnTo>
                    <a:lnTo>
                      <a:pt x="216" y="140"/>
                    </a:lnTo>
                    <a:lnTo>
                      <a:pt x="217" y="137"/>
                    </a:lnTo>
                    <a:lnTo>
                      <a:pt x="220" y="134"/>
                    </a:lnTo>
                    <a:lnTo>
                      <a:pt x="220" y="134"/>
                    </a:lnTo>
                    <a:lnTo>
                      <a:pt x="220" y="125"/>
                    </a:lnTo>
                    <a:lnTo>
                      <a:pt x="219" y="116"/>
                    </a:lnTo>
                    <a:lnTo>
                      <a:pt x="216" y="114"/>
                    </a:lnTo>
                    <a:lnTo>
                      <a:pt x="216" y="114"/>
                    </a:lnTo>
                    <a:lnTo>
                      <a:pt x="215" y="111"/>
                    </a:lnTo>
                    <a:lnTo>
                      <a:pt x="214" y="107"/>
                    </a:lnTo>
                    <a:lnTo>
                      <a:pt x="213" y="104"/>
                    </a:lnTo>
                    <a:lnTo>
                      <a:pt x="211" y="100"/>
                    </a:lnTo>
                    <a:lnTo>
                      <a:pt x="211" y="100"/>
                    </a:lnTo>
                    <a:lnTo>
                      <a:pt x="207" y="99"/>
                    </a:lnTo>
                    <a:lnTo>
                      <a:pt x="202" y="98"/>
                    </a:lnTo>
                    <a:lnTo>
                      <a:pt x="202" y="98"/>
                    </a:lnTo>
                    <a:lnTo>
                      <a:pt x="203" y="96"/>
                    </a:lnTo>
                    <a:lnTo>
                      <a:pt x="203" y="95"/>
                    </a:lnTo>
                    <a:lnTo>
                      <a:pt x="203" y="95"/>
                    </a:lnTo>
                    <a:lnTo>
                      <a:pt x="201" y="94"/>
                    </a:lnTo>
                    <a:lnTo>
                      <a:pt x="199" y="93"/>
                    </a:lnTo>
                    <a:lnTo>
                      <a:pt x="199" y="93"/>
                    </a:lnTo>
                    <a:close/>
                    <a:moveTo>
                      <a:pt x="209" y="88"/>
                    </a:moveTo>
                    <a:lnTo>
                      <a:pt x="208" y="92"/>
                    </a:lnTo>
                    <a:lnTo>
                      <a:pt x="208" y="92"/>
                    </a:lnTo>
                    <a:lnTo>
                      <a:pt x="210" y="92"/>
                    </a:lnTo>
                    <a:lnTo>
                      <a:pt x="214" y="93"/>
                    </a:lnTo>
                    <a:lnTo>
                      <a:pt x="214" y="93"/>
                    </a:lnTo>
                    <a:lnTo>
                      <a:pt x="214" y="88"/>
                    </a:lnTo>
                    <a:lnTo>
                      <a:pt x="214" y="88"/>
                    </a:lnTo>
                    <a:lnTo>
                      <a:pt x="209" y="88"/>
                    </a:lnTo>
                    <a:lnTo>
                      <a:pt x="209" y="88"/>
                    </a:lnTo>
                    <a:close/>
                    <a:moveTo>
                      <a:pt x="217" y="0"/>
                    </a:moveTo>
                    <a:lnTo>
                      <a:pt x="217" y="0"/>
                    </a:lnTo>
                    <a:lnTo>
                      <a:pt x="215" y="4"/>
                    </a:lnTo>
                    <a:lnTo>
                      <a:pt x="214" y="8"/>
                    </a:lnTo>
                    <a:lnTo>
                      <a:pt x="214" y="11"/>
                    </a:lnTo>
                    <a:lnTo>
                      <a:pt x="216" y="15"/>
                    </a:lnTo>
                    <a:lnTo>
                      <a:pt x="216" y="15"/>
                    </a:lnTo>
                    <a:lnTo>
                      <a:pt x="220" y="17"/>
                    </a:lnTo>
                    <a:lnTo>
                      <a:pt x="220" y="17"/>
                    </a:lnTo>
                    <a:lnTo>
                      <a:pt x="220" y="21"/>
                    </a:lnTo>
                    <a:lnTo>
                      <a:pt x="219" y="22"/>
                    </a:lnTo>
                    <a:lnTo>
                      <a:pt x="216" y="27"/>
                    </a:lnTo>
                    <a:lnTo>
                      <a:pt x="216" y="27"/>
                    </a:lnTo>
                    <a:lnTo>
                      <a:pt x="217" y="32"/>
                    </a:lnTo>
                    <a:lnTo>
                      <a:pt x="216" y="36"/>
                    </a:lnTo>
                    <a:lnTo>
                      <a:pt x="216" y="36"/>
                    </a:lnTo>
                    <a:lnTo>
                      <a:pt x="215" y="38"/>
                    </a:lnTo>
                    <a:lnTo>
                      <a:pt x="213" y="39"/>
                    </a:lnTo>
                    <a:lnTo>
                      <a:pt x="213" y="39"/>
                    </a:lnTo>
                    <a:lnTo>
                      <a:pt x="213" y="39"/>
                    </a:lnTo>
                    <a:lnTo>
                      <a:pt x="211" y="42"/>
                    </a:lnTo>
                    <a:lnTo>
                      <a:pt x="213" y="45"/>
                    </a:lnTo>
                    <a:lnTo>
                      <a:pt x="214" y="51"/>
                    </a:lnTo>
                    <a:lnTo>
                      <a:pt x="214" y="53"/>
                    </a:lnTo>
                    <a:lnTo>
                      <a:pt x="213" y="54"/>
                    </a:lnTo>
                    <a:lnTo>
                      <a:pt x="210" y="54"/>
                    </a:lnTo>
                    <a:lnTo>
                      <a:pt x="205" y="53"/>
                    </a:lnTo>
                    <a:lnTo>
                      <a:pt x="205" y="53"/>
                    </a:lnTo>
                    <a:lnTo>
                      <a:pt x="202" y="52"/>
                    </a:lnTo>
                    <a:lnTo>
                      <a:pt x="197" y="50"/>
                    </a:lnTo>
                    <a:lnTo>
                      <a:pt x="197" y="50"/>
                    </a:lnTo>
                    <a:lnTo>
                      <a:pt x="196" y="50"/>
                    </a:lnTo>
                    <a:lnTo>
                      <a:pt x="196" y="51"/>
                    </a:lnTo>
                    <a:lnTo>
                      <a:pt x="196" y="51"/>
                    </a:lnTo>
                    <a:lnTo>
                      <a:pt x="198" y="52"/>
                    </a:lnTo>
                    <a:lnTo>
                      <a:pt x="198" y="52"/>
                    </a:lnTo>
                    <a:lnTo>
                      <a:pt x="195" y="58"/>
                    </a:lnTo>
                    <a:lnTo>
                      <a:pt x="189" y="63"/>
                    </a:lnTo>
                    <a:lnTo>
                      <a:pt x="189" y="63"/>
                    </a:lnTo>
                    <a:lnTo>
                      <a:pt x="189" y="65"/>
                    </a:lnTo>
                    <a:lnTo>
                      <a:pt x="189" y="68"/>
                    </a:lnTo>
                    <a:lnTo>
                      <a:pt x="189" y="68"/>
                    </a:lnTo>
                    <a:lnTo>
                      <a:pt x="191" y="71"/>
                    </a:lnTo>
                    <a:lnTo>
                      <a:pt x="193" y="74"/>
                    </a:lnTo>
                    <a:lnTo>
                      <a:pt x="193" y="74"/>
                    </a:lnTo>
                    <a:lnTo>
                      <a:pt x="193" y="80"/>
                    </a:lnTo>
                    <a:lnTo>
                      <a:pt x="193" y="84"/>
                    </a:lnTo>
                    <a:lnTo>
                      <a:pt x="193" y="84"/>
                    </a:lnTo>
                    <a:lnTo>
                      <a:pt x="195" y="84"/>
                    </a:lnTo>
                    <a:lnTo>
                      <a:pt x="196" y="84"/>
                    </a:lnTo>
                    <a:lnTo>
                      <a:pt x="196" y="86"/>
                    </a:lnTo>
                    <a:lnTo>
                      <a:pt x="197" y="86"/>
                    </a:lnTo>
                    <a:lnTo>
                      <a:pt x="197" y="86"/>
                    </a:lnTo>
                    <a:lnTo>
                      <a:pt x="201" y="83"/>
                    </a:lnTo>
                    <a:lnTo>
                      <a:pt x="203" y="81"/>
                    </a:lnTo>
                    <a:lnTo>
                      <a:pt x="203" y="81"/>
                    </a:lnTo>
                    <a:lnTo>
                      <a:pt x="211" y="80"/>
                    </a:lnTo>
                    <a:lnTo>
                      <a:pt x="211" y="80"/>
                    </a:lnTo>
                    <a:lnTo>
                      <a:pt x="205" y="76"/>
                    </a:lnTo>
                    <a:lnTo>
                      <a:pt x="199" y="72"/>
                    </a:lnTo>
                    <a:lnTo>
                      <a:pt x="199" y="72"/>
                    </a:lnTo>
                    <a:lnTo>
                      <a:pt x="199" y="70"/>
                    </a:lnTo>
                    <a:lnTo>
                      <a:pt x="199" y="68"/>
                    </a:lnTo>
                    <a:lnTo>
                      <a:pt x="199" y="68"/>
                    </a:lnTo>
                    <a:lnTo>
                      <a:pt x="203" y="65"/>
                    </a:lnTo>
                    <a:lnTo>
                      <a:pt x="205" y="65"/>
                    </a:lnTo>
                    <a:lnTo>
                      <a:pt x="208" y="65"/>
                    </a:lnTo>
                    <a:lnTo>
                      <a:pt x="208" y="65"/>
                    </a:lnTo>
                    <a:lnTo>
                      <a:pt x="209" y="66"/>
                    </a:lnTo>
                    <a:lnTo>
                      <a:pt x="209" y="66"/>
                    </a:lnTo>
                    <a:lnTo>
                      <a:pt x="211" y="68"/>
                    </a:lnTo>
                    <a:lnTo>
                      <a:pt x="211" y="68"/>
                    </a:lnTo>
                    <a:lnTo>
                      <a:pt x="215" y="64"/>
                    </a:lnTo>
                    <a:lnTo>
                      <a:pt x="215" y="64"/>
                    </a:lnTo>
                    <a:lnTo>
                      <a:pt x="217" y="64"/>
                    </a:lnTo>
                    <a:lnTo>
                      <a:pt x="219" y="64"/>
                    </a:lnTo>
                    <a:lnTo>
                      <a:pt x="217" y="65"/>
                    </a:lnTo>
                    <a:lnTo>
                      <a:pt x="220" y="65"/>
                    </a:lnTo>
                    <a:lnTo>
                      <a:pt x="220" y="65"/>
                    </a:lnTo>
                    <a:lnTo>
                      <a:pt x="221" y="68"/>
                    </a:lnTo>
                    <a:lnTo>
                      <a:pt x="222" y="69"/>
                    </a:lnTo>
                    <a:lnTo>
                      <a:pt x="222" y="69"/>
                    </a:lnTo>
                    <a:lnTo>
                      <a:pt x="223" y="71"/>
                    </a:lnTo>
                    <a:lnTo>
                      <a:pt x="223" y="72"/>
                    </a:lnTo>
                    <a:lnTo>
                      <a:pt x="223" y="72"/>
                    </a:lnTo>
                    <a:lnTo>
                      <a:pt x="232" y="74"/>
                    </a:lnTo>
                    <a:lnTo>
                      <a:pt x="241" y="72"/>
                    </a:lnTo>
                    <a:lnTo>
                      <a:pt x="241" y="72"/>
                    </a:lnTo>
                    <a:lnTo>
                      <a:pt x="244" y="66"/>
                    </a:lnTo>
                    <a:lnTo>
                      <a:pt x="246" y="60"/>
                    </a:lnTo>
                    <a:lnTo>
                      <a:pt x="249" y="58"/>
                    </a:lnTo>
                    <a:lnTo>
                      <a:pt x="251" y="57"/>
                    </a:lnTo>
                    <a:lnTo>
                      <a:pt x="255" y="56"/>
                    </a:lnTo>
                    <a:lnTo>
                      <a:pt x="258" y="56"/>
                    </a:lnTo>
                    <a:lnTo>
                      <a:pt x="258" y="56"/>
                    </a:lnTo>
                    <a:lnTo>
                      <a:pt x="262" y="59"/>
                    </a:lnTo>
                    <a:lnTo>
                      <a:pt x="262" y="59"/>
                    </a:lnTo>
                    <a:lnTo>
                      <a:pt x="263" y="59"/>
                    </a:lnTo>
                    <a:lnTo>
                      <a:pt x="263" y="58"/>
                    </a:lnTo>
                    <a:lnTo>
                      <a:pt x="264" y="56"/>
                    </a:lnTo>
                    <a:lnTo>
                      <a:pt x="264" y="56"/>
                    </a:lnTo>
                    <a:lnTo>
                      <a:pt x="268" y="56"/>
                    </a:lnTo>
                    <a:lnTo>
                      <a:pt x="271" y="56"/>
                    </a:lnTo>
                    <a:lnTo>
                      <a:pt x="271" y="56"/>
                    </a:lnTo>
                    <a:lnTo>
                      <a:pt x="276" y="52"/>
                    </a:lnTo>
                    <a:lnTo>
                      <a:pt x="276" y="51"/>
                    </a:lnTo>
                    <a:lnTo>
                      <a:pt x="275" y="50"/>
                    </a:lnTo>
                    <a:lnTo>
                      <a:pt x="273" y="50"/>
                    </a:lnTo>
                    <a:lnTo>
                      <a:pt x="273" y="50"/>
                    </a:lnTo>
                    <a:lnTo>
                      <a:pt x="273" y="46"/>
                    </a:lnTo>
                    <a:lnTo>
                      <a:pt x="273" y="46"/>
                    </a:lnTo>
                    <a:lnTo>
                      <a:pt x="270" y="46"/>
                    </a:lnTo>
                    <a:lnTo>
                      <a:pt x="270" y="44"/>
                    </a:lnTo>
                    <a:lnTo>
                      <a:pt x="273" y="39"/>
                    </a:lnTo>
                    <a:lnTo>
                      <a:pt x="273" y="39"/>
                    </a:lnTo>
                    <a:lnTo>
                      <a:pt x="265" y="39"/>
                    </a:lnTo>
                    <a:lnTo>
                      <a:pt x="262" y="38"/>
                    </a:lnTo>
                    <a:lnTo>
                      <a:pt x="259" y="35"/>
                    </a:lnTo>
                    <a:lnTo>
                      <a:pt x="257" y="32"/>
                    </a:lnTo>
                    <a:lnTo>
                      <a:pt x="257" y="32"/>
                    </a:lnTo>
                    <a:lnTo>
                      <a:pt x="250" y="34"/>
                    </a:lnTo>
                    <a:lnTo>
                      <a:pt x="246" y="34"/>
                    </a:lnTo>
                    <a:lnTo>
                      <a:pt x="243" y="34"/>
                    </a:lnTo>
                    <a:lnTo>
                      <a:pt x="240" y="33"/>
                    </a:lnTo>
                    <a:lnTo>
                      <a:pt x="240" y="33"/>
                    </a:lnTo>
                    <a:lnTo>
                      <a:pt x="238" y="29"/>
                    </a:lnTo>
                    <a:lnTo>
                      <a:pt x="235" y="23"/>
                    </a:lnTo>
                    <a:lnTo>
                      <a:pt x="231" y="12"/>
                    </a:lnTo>
                    <a:lnTo>
                      <a:pt x="231" y="12"/>
                    </a:lnTo>
                    <a:lnTo>
                      <a:pt x="228" y="11"/>
                    </a:lnTo>
                    <a:lnTo>
                      <a:pt x="226" y="10"/>
                    </a:lnTo>
                    <a:lnTo>
                      <a:pt x="226" y="10"/>
                    </a:lnTo>
                    <a:lnTo>
                      <a:pt x="225" y="8"/>
                    </a:lnTo>
                    <a:lnTo>
                      <a:pt x="223" y="4"/>
                    </a:lnTo>
                    <a:lnTo>
                      <a:pt x="223" y="4"/>
                    </a:lnTo>
                    <a:lnTo>
                      <a:pt x="221" y="2"/>
                    </a:lnTo>
                    <a:lnTo>
                      <a:pt x="217" y="0"/>
                    </a:lnTo>
                    <a:lnTo>
                      <a:pt x="217" y="0"/>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22" name="Freeform 17"/>
              <p:cNvSpPr>
                <a:spLocks noChangeAspect="1" noEditPoints="1"/>
              </p:cNvSpPr>
              <p:nvPr/>
            </p:nvSpPr>
            <p:spPr bwMode="gray">
              <a:xfrm>
                <a:off x="1686" y="2864"/>
                <a:ext cx="251" cy="113"/>
              </a:xfrm>
              <a:custGeom>
                <a:avLst/>
                <a:gdLst>
                  <a:gd name="T0" fmla="*/ 14 w 257"/>
                  <a:gd name="T1" fmla="*/ 33 h 125"/>
                  <a:gd name="T2" fmla="*/ 16 w 257"/>
                  <a:gd name="T3" fmla="*/ 36 h 125"/>
                  <a:gd name="T4" fmla="*/ 14 w 257"/>
                  <a:gd name="T5" fmla="*/ 33 h 125"/>
                  <a:gd name="T6" fmla="*/ 204 w 257"/>
                  <a:gd name="T7" fmla="*/ 0 h 125"/>
                  <a:gd name="T8" fmla="*/ 190 w 257"/>
                  <a:gd name="T9" fmla="*/ 12 h 125"/>
                  <a:gd name="T10" fmla="*/ 193 w 257"/>
                  <a:gd name="T11" fmla="*/ 24 h 125"/>
                  <a:gd name="T12" fmla="*/ 185 w 257"/>
                  <a:gd name="T13" fmla="*/ 32 h 125"/>
                  <a:gd name="T14" fmla="*/ 187 w 257"/>
                  <a:gd name="T15" fmla="*/ 44 h 125"/>
                  <a:gd name="T16" fmla="*/ 184 w 257"/>
                  <a:gd name="T17" fmla="*/ 47 h 125"/>
                  <a:gd name="T18" fmla="*/ 178 w 257"/>
                  <a:gd name="T19" fmla="*/ 50 h 125"/>
                  <a:gd name="T20" fmla="*/ 178 w 257"/>
                  <a:gd name="T21" fmla="*/ 54 h 125"/>
                  <a:gd name="T22" fmla="*/ 181 w 257"/>
                  <a:gd name="T23" fmla="*/ 56 h 125"/>
                  <a:gd name="T24" fmla="*/ 180 w 257"/>
                  <a:gd name="T25" fmla="*/ 60 h 125"/>
                  <a:gd name="T26" fmla="*/ 179 w 257"/>
                  <a:gd name="T27" fmla="*/ 69 h 125"/>
                  <a:gd name="T28" fmla="*/ 181 w 257"/>
                  <a:gd name="T29" fmla="*/ 72 h 125"/>
                  <a:gd name="T30" fmla="*/ 178 w 257"/>
                  <a:gd name="T31" fmla="*/ 74 h 125"/>
                  <a:gd name="T32" fmla="*/ 175 w 257"/>
                  <a:gd name="T33" fmla="*/ 78 h 125"/>
                  <a:gd name="T34" fmla="*/ 182 w 257"/>
                  <a:gd name="T35" fmla="*/ 81 h 125"/>
                  <a:gd name="T36" fmla="*/ 191 w 257"/>
                  <a:gd name="T37" fmla="*/ 81 h 125"/>
                  <a:gd name="T38" fmla="*/ 192 w 257"/>
                  <a:gd name="T39" fmla="*/ 79 h 125"/>
                  <a:gd name="T40" fmla="*/ 194 w 257"/>
                  <a:gd name="T41" fmla="*/ 84 h 125"/>
                  <a:gd name="T42" fmla="*/ 190 w 257"/>
                  <a:gd name="T43" fmla="*/ 84 h 125"/>
                  <a:gd name="T44" fmla="*/ 188 w 257"/>
                  <a:gd name="T45" fmla="*/ 89 h 125"/>
                  <a:gd name="T46" fmla="*/ 190 w 257"/>
                  <a:gd name="T47" fmla="*/ 89 h 125"/>
                  <a:gd name="T48" fmla="*/ 181 w 257"/>
                  <a:gd name="T49" fmla="*/ 98 h 125"/>
                  <a:gd name="T50" fmla="*/ 179 w 257"/>
                  <a:gd name="T51" fmla="*/ 111 h 125"/>
                  <a:gd name="T52" fmla="*/ 184 w 257"/>
                  <a:gd name="T53" fmla="*/ 115 h 125"/>
                  <a:gd name="T54" fmla="*/ 187 w 257"/>
                  <a:gd name="T55" fmla="*/ 115 h 125"/>
                  <a:gd name="T56" fmla="*/ 191 w 257"/>
                  <a:gd name="T57" fmla="*/ 111 h 125"/>
                  <a:gd name="T58" fmla="*/ 196 w 257"/>
                  <a:gd name="T59" fmla="*/ 121 h 125"/>
                  <a:gd name="T60" fmla="*/ 199 w 257"/>
                  <a:gd name="T61" fmla="*/ 123 h 125"/>
                  <a:gd name="T62" fmla="*/ 206 w 257"/>
                  <a:gd name="T63" fmla="*/ 120 h 125"/>
                  <a:gd name="T64" fmla="*/ 210 w 257"/>
                  <a:gd name="T65" fmla="*/ 110 h 125"/>
                  <a:gd name="T66" fmla="*/ 218 w 257"/>
                  <a:gd name="T67" fmla="*/ 99 h 125"/>
                  <a:gd name="T68" fmla="*/ 229 w 257"/>
                  <a:gd name="T69" fmla="*/ 86 h 125"/>
                  <a:gd name="T70" fmla="*/ 247 w 257"/>
                  <a:gd name="T71" fmla="*/ 75 h 125"/>
                  <a:gd name="T72" fmla="*/ 253 w 257"/>
                  <a:gd name="T73" fmla="*/ 61 h 125"/>
                  <a:gd name="T74" fmla="*/ 257 w 257"/>
                  <a:gd name="T75" fmla="*/ 60 h 125"/>
                  <a:gd name="T76" fmla="*/ 256 w 257"/>
                  <a:gd name="T77" fmla="*/ 49 h 125"/>
                  <a:gd name="T78" fmla="*/ 256 w 257"/>
                  <a:gd name="T79" fmla="*/ 31 h 125"/>
                  <a:gd name="T80" fmla="*/ 247 w 257"/>
                  <a:gd name="T81" fmla="*/ 27 h 125"/>
                  <a:gd name="T82" fmla="*/ 244 w 257"/>
                  <a:gd name="T83" fmla="*/ 24 h 125"/>
                  <a:gd name="T84" fmla="*/ 227 w 257"/>
                  <a:gd name="T85" fmla="*/ 24 h 125"/>
                  <a:gd name="T86" fmla="*/ 223 w 257"/>
                  <a:gd name="T87" fmla="*/ 20 h 125"/>
                  <a:gd name="T88" fmla="*/ 221 w 257"/>
                  <a:gd name="T89" fmla="*/ 14 h 125"/>
                  <a:gd name="T90" fmla="*/ 216 w 257"/>
                  <a:gd name="T91" fmla="*/ 11 h 125"/>
                  <a:gd name="T92" fmla="*/ 208 w 257"/>
                  <a:gd name="T93" fmla="*/ 6 h 125"/>
                  <a:gd name="T94" fmla="*/ 204 w 257"/>
                  <a:gd name="T95" fmla="*/ 0 h 125"/>
                  <a:gd name="T96" fmla="*/ 5 w 257"/>
                  <a:gd name="T97" fmla="*/ 33 h 125"/>
                  <a:gd name="T98" fmla="*/ 1 w 257"/>
                  <a:gd name="T99" fmla="*/ 45 h 125"/>
                  <a:gd name="T100" fmla="*/ 0 w 257"/>
                  <a:gd name="T101" fmla="*/ 47 h 125"/>
                  <a:gd name="T102" fmla="*/ 4 w 257"/>
                  <a:gd name="T103" fmla="*/ 48 h 125"/>
                  <a:gd name="T104" fmla="*/ 11 w 257"/>
                  <a:gd name="T105" fmla="*/ 45 h 125"/>
                  <a:gd name="T106" fmla="*/ 10 w 257"/>
                  <a:gd name="T107" fmla="*/ 36 h 125"/>
                  <a:gd name="T108" fmla="*/ 6 w 257"/>
                  <a:gd name="T109" fmla="*/ 31 h 125"/>
                  <a:gd name="T110" fmla="*/ 1 w 257"/>
                  <a:gd name="T111"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25">
                    <a:moveTo>
                      <a:pt x="14" y="33"/>
                    </a:moveTo>
                    <a:lnTo>
                      <a:pt x="14" y="33"/>
                    </a:lnTo>
                    <a:lnTo>
                      <a:pt x="14" y="33"/>
                    </a:lnTo>
                    <a:lnTo>
                      <a:pt x="14" y="35"/>
                    </a:lnTo>
                    <a:lnTo>
                      <a:pt x="16" y="36"/>
                    </a:lnTo>
                    <a:lnTo>
                      <a:pt x="16" y="36"/>
                    </a:lnTo>
                    <a:lnTo>
                      <a:pt x="17" y="33"/>
                    </a:lnTo>
                    <a:lnTo>
                      <a:pt x="17" y="33"/>
                    </a:lnTo>
                    <a:lnTo>
                      <a:pt x="14" y="33"/>
                    </a:lnTo>
                    <a:lnTo>
                      <a:pt x="14" y="33"/>
                    </a:lnTo>
                    <a:close/>
                    <a:moveTo>
                      <a:pt x="204" y="0"/>
                    </a:moveTo>
                    <a:lnTo>
                      <a:pt x="204" y="0"/>
                    </a:lnTo>
                    <a:lnTo>
                      <a:pt x="191" y="9"/>
                    </a:lnTo>
                    <a:lnTo>
                      <a:pt x="191" y="9"/>
                    </a:lnTo>
                    <a:lnTo>
                      <a:pt x="190" y="12"/>
                    </a:lnTo>
                    <a:lnTo>
                      <a:pt x="190" y="13"/>
                    </a:lnTo>
                    <a:lnTo>
                      <a:pt x="190" y="13"/>
                    </a:lnTo>
                    <a:lnTo>
                      <a:pt x="193" y="24"/>
                    </a:lnTo>
                    <a:lnTo>
                      <a:pt x="193" y="24"/>
                    </a:lnTo>
                    <a:lnTo>
                      <a:pt x="188" y="29"/>
                    </a:lnTo>
                    <a:lnTo>
                      <a:pt x="185" y="32"/>
                    </a:lnTo>
                    <a:lnTo>
                      <a:pt x="185" y="38"/>
                    </a:lnTo>
                    <a:lnTo>
                      <a:pt x="187" y="44"/>
                    </a:lnTo>
                    <a:lnTo>
                      <a:pt x="187" y="44"/>
                    </a:lnTo>
                    <a:lnTo>
                      <a:pt x="186" y="44"/>
                    </a:lnTo>
                    <a:lnTo>
                      <a:pt x="184" y="44"/>
                    </a:lnTo>
                    <a:lnTo>
                      <a:pt x="184" y="47"/>
                    </a:lnTo>
                    <a:lnTo>
                      <a:pt x="184" y="47"/>
                    </a:lnTo>
                    <a:lnTo>
                      <a:pt x="181" y="49"/>
                    </a:lnTo>
                    <a:lnTo>
                      <a:pt x="178" y="50"/>
                    </a:lnTo>
                    <a:lnTo>
                      <a:pt x="178" y="50"/>
                    </a:lnTo>
                    <a:lnTo>
                      <a:pt x="178" y="53"/>
                    </a:lnTo>
                    <a:lnTo>
                      <a:pt x="178" y="54"/>
                    </a:lnTo>
                    <a:lnTo>
                      <a:pt x="178" y="54"/>
                    </a:lnTo>
                    <a:lnTo>
                      <a:pt x="181" y="56"/>
                    </a:lnTo>
                    <a:lnTo>
                      <a:pt x="181" y="56"/>
                    </a:lnTo>
                    <a:lnTo>
                      <a:pt x="181" y="59"/>
                    </a:lnTo>
                    <a:lnTo>
                      <a:pt x="181" y="60"/>
                    </a:lnTo>
                    <a:lnTo>
                      <a:pt x="180" y="60"/>
                    </a:lnTo>
                    <a:lnTo>
                      <a:pt x="180" y="60"/>
                    </a:lnTo>
                    <a:lnTo>
                      <a:pt x="176" y="63"/>
                    </a:lnTo>
                    <a:lnTo>
                      <a:pt x="179" y="69"/>
                    </a:lnTo>
                    <a:lnTo>
                      <a:pt x="181" y="69"/>
                    </a:lnTo>
                    <a:lnTo>
                      <a:pt x="181" y="69"/>
                    </a:lnTo>
                    <a:lnTo>
                      <a:pt x="181" y="72"/>
                    </a:lnTo>
                    <a:lnTo>
                      <a:pt x="181" y="74"/>
                    </a:lnTo>
                    <a:lnTo>
                      <a:pt x="181" y="74"/>
                    </a:lnTo>
                    <a:lnTo>
                      <a:pt x="178" y="74"/>
                    </a:lnTo>
                    <a:lnTo>
                      <a:pt x="178" y="74"/>
                    </a:lnTo>
                    <a:lnTo>
                      <a:pt x="176" y="77"/>
                    </a:lnTo>
                    <a:lnTo>
                      <a:pt x="175" y="78"/>
                    </a:lnTo>
                    <a:lnTo>
                      <a:pt x="175" y="78"/>
                    </a:lnTo>
                    <a:lnTo>
                      <a:pt x="182" y="81"/>
                    </a:lnTo>
                    <a:lnTo>
                      <a:pt x="182" y="81"/>
                    </a:lnTo>
                    <a:lnTo>
                      <a:pt x="186" y="84"/>
                    </a:lnTo>
                    <a:lnTo>
                      <a:pt x="191" y="81"/>
                    </a:lnTo>
                    <a:lnTo>
                      <a:pt x="191" y="81"/>
                    </a:lnTo>
                    <a:lnTo>
                      <a:pt x="192" y="81"/>
                    </a:lnTo>
                    <a:lnTo>
                      <a:pt x="192" y="79"/>
                    </a:lnTo>
                    <a:lnTo>
                      <a:pt x="192" y="79"/>
                    </a:lnTo>
                    <a:lnTo>
                      <a:pt x="194" y="78"/>
                    </a:lnTo>
                    <a:lnTo>
                      <a:pt x="194" y="78"/>
                    </a:lnTo>
                    <a:lnTo>
                      <a:pt x="194" y="84"/>
                    </a:lnTo>
                    <a:lnTo>
                      <a:pt x="194" y="84"/>
                    </a:lnTo>
                    <a:lnTo>
                      <a:pt x="192" y="84"/>
                    </a:lnTo>
                    <a:lnTo>
                      <a:pt x="190" y="84"/>
                    </a:lnTo>
                    <a:lnTo>
                      <a:pt x="190" y="84"/>
                    </a:lnTo>
                    <a:lnTo>
                      <a:pt x="188" y="86"/>
                    </a:lnTo>
                    <a:lnTo>
                      <a:pt x="188" y="89"/>
                    </a:lnTo>
                    <a:lnTo>
                      <a:pt x="188" y="89"/>
                    </a:lnTo>
                    <a:lnTo>
                      <a:pt x="190" y="87"/>
                    </a:lnTo>
                    <a:lnTo>
                      <a:pt x="190" y="89"/>
                    </a:lnTo>
                    <a:lnTo>
                      <a:pt x="190" y="91"/>
                    </a:lnTo>
                    <a:lnTo>
                      <a:pt x="190" y="91"/>
                    </a:lnTo>
                    <a:lnTo>
                      <a:pt x="181" y="98"/>
                    </a:lnTo>
                    <a:lnTo>
                      <a:pt x="184" y="103"/>
                    </a:lnTo>
                    <a:lnTo>
                      <a:pt x="185" y="107"/>
                    </a:lnTo>
                    <a:lnTo>
                      <a:pt x="179" y="111"/>
                    </a:lnTo>
                    <a:lnTo>
                      <a:pt x="179" y="111"/>
                    </a:lnTo>
                    <a:lnTo>
                      <a:pt x="181" y="114"/>
                    </a:lnTo>
                    <a:lnTo>
                      <a:pt x="184" y="115"/>
                    </a:lnTo>
                    <a:lnTo>
                      <a:pt x="185" y="116"/>
                    </a:lnTo>
                    <a:lnTo>
                      <a:pt x="185" y="116"/>
                    </a:lnTo>
                    <a:lnTo>
                      <a:pt x="187" y="115"/>
                    </a:lnTo>
                    <a:lnTo>
                      <a:pt x="190" y="114"/>
                    </a:lnTo>
                    <a:lnTo>
                      <a:pt x="191" y="111"/>
                    </a:lnTo>
                    <a:lnTo>
                      <a:pt x="191" y="111"/>
                    </a:lnTo>
                    <a:lnTo>
                      <a:pt x="193" y="115"/>
                    </a:lnTo>
                    <a:lnTo>
                      <a:pt x="196" y="121"/>
                    </a:lnTo>
                    <a:lnTo>
                      <a:pt x="196" y="121"/>
                    </a:lnTo>
                    <a:lnTo>
                      <a:pt x="197" y="123"/>
                    </a:lnTo>
                    <a:lnTo>
                      <a:pt x="198" y="125"/>
                    </a:lnTo>
                    <a:lnTo>
                      <a:pt x="199" y="123"/>
                    </a:lnTo>
                    <a:lnTo>
                      <a:pt x="199" y="123"/>
                    </a:lnTo>
                    <a:lnTo>
                      <a:pt x="203" y="122"/>
                    </a:lnTo>
                    <a:lnTo>
                      <a:pt x="206" y="120"/>
                    </a:lnTo>
                    <a:lnTo>
                      <a:pt x="208" y="116"/>
                    </a:lnTo>
                    <a:lnTo>
                      <a:pt x="208" y="116"/>
                    </a:lnTo>
                    <a:lnTo>
                      <a:pt x="210" y="110"/>
                    </a:lnTo>
                    <a:lnTo>
                      <a:pt x="212" y="105"/>
                    </a:lnTo>
                    <a:lnTo>
                      <a:pt x="218" y="99"/>
                    </a:lnTo>
                    <a:lnTo>
                      <a:pt x="218" y="99"/>
                    </a:lnTo>
                    <a:lnTo>
                      <a:pt x="223" y="91"/>
                    </a:lnTo>
                    <a:lnTo>
                      <a:pt x="223" y="91"/>
                    </a:lnTo>
                    <a:lnTo>
                      <a:pt x="229" y="86"/>
                    </a:lnTo>
                    <a:lnTo>
                      <a:pt x="242" y="78"/>
                    </a:lnTo>
                    <a:lnTo>
                      <a:pt x="242" y="78"/>
                    </a:lnTo>
                    <a:lnTo>
                      <a:pt x="247" y="75"/>
                    </a:lnTo>
                    <a:lnTo>
                      <a:pt x="250" y="72"/>
                    </a:lnTo>
                    <a:lnTo>
                      <a:pt x="253" y="66"/>
                    </a:lnTo>
                    <a:lnTo>
                      <a:pt x="253" y="61"/>
                    </a:lnTo>
                    <a:lnTo>
                      <a:pt x="253" y="60"/>
                    </a:lnTo>
                    <a:lnTo>
                      <a:pt x="257" y="60"/>
                    </a:lnTo>
                    <a:lnTo>
                      <a:pt x="257" y="60"/>
                    </a:lnTo>
                    <a:lnTo>
                      <a:pt x="257" y="56"/>
                    </a:lnTo>
                    <a:lnTo>
                      <a:pt x="256" y="49"/>
                    </a:lnTo>
                    <a:lnTo>
                      <a:pt x="256" y="49"/>
                    </a:lnTo>
                    <a:lnTo>
                      <a:pt x="254" y="39"/>
                    </a:lnTo>
                    <a:lnTo>
                      <a:pt x="250" y="36"/>
                    </a:lnTo>
                    <a:lnTo>
                      <a:pt x="256" y="31"/>
                    </a:lnTo>
                    <a:lnTo>
                      <a:pt x="256" y="31"/>
                    </a:lnTo>
                    <a:lnTo>
                      <a:pt x="251" y="30"/>
                    </a:lnTo>
                    <a:lnTo>
                      <a:pt x="247" y="27"/>
                    </a:lnTo>
                    <a:lnTo>
                      <a:pt x="245" y="25"/>
                    </a:lnTo>
                    <a:lnTo>
                      <a:pt x="245" y="25"/>
                    </a:lnTo>
                    <a:lnTo>
                      <a:pt x="244" y="24"/>
                    </a:lnTo>
                    <a:lnTo>
                      <a:pt x="242" y="25"/>
                    </a:lnTo>
                    <a:lnTo>
                      <a:pt x="240" y="26"/>
                    </a:lnTo>
                    <a:lnTo>
                      <a:pt x="227" y="24"/>
                    </a:lnTo>
                    <a:lnTo>
                      <a:pt x="227" y="24"/>
                    </a:lnTo>
                    <a:lnTo>
                      <a:pt x="224" y="21"/>
                    </a:lnTo>
                    <a:lnTo>
                      <a:pt x="223" y="20"/>
                    </a:lnTo>
                    <a:lnTo>
                      <a:pt x="222" y="18"/>
                    </a:lnTo>
                    <a:lnTo>
                      <a:pt x="222" y="18"/>
                    </a:lnTo>
                    <a:lnTo>
                      <a:pt x="221" y="14"/>
                    </a:lnTo>
                    <a:lnTo>
                      <a:pt x="220" y="12"/>
                    </a:lnTo>
                    <a:lnTo>
                      <a:pt x="220" y="12"/>
                    </a:lnTo>
                    <a:lnTo>
                      <a:pt x="216" y="11"/>
                    </a:lnTo>
                    <a:lnTo>
                      <a:pt x="210" y="8"/>
                    </a:lnTo>
                    <a:lnTo>
                      <a:pt x="210" y="8"/>
                    </a:lnTo>
                    <a:lnTo>
                      <a:pt x="208" y="6"/>
                    </a:lnTo>
                    <a:lnTo>
                      <a:pt x="206" y="3"/>
                    </a:lnTo>
                    <a:lnTo>
                      <a:pt x="205" y="1"/>
                    </a:lnTo>
                    <a:lnTo>
                      <a:pt x="204" y="0"/>
                    </a:lnTo>
                    <a:close/>
                    <a:moveTo>
                      <a:pt x="1" y="26"/>
                    </a:moveTo>
                    <a:lnTo>
                      <a:pt x="1" y="26"/>
                    </a:lnTo>
                    <a:lnTo>
                      <a:pt x="5" y="33"/>
                    </a:lnTo>
                    <a:lnTo>
                      <a:pt x="7" y="42"/>
                    </a:lnTo>
                    <a:lnTo>
                      <a:pt x="7" y="42"/>
                    </a:lnTo>
                    <a:lnTo>
                      <a:pt x="1" y="45"/>
                    </a:lnTo>
                    <a:lnTo>
                      <a:pt x="1" y="45"/>
                    </a:lnTo>
                    <a:lnTo>
                      <a:pt x="0" y="47"/>
                    </a:lnTo>
                    <a:lnTo>
                      <a:pt x="0" y="47"/>
                    </a:lnTo>
                    <a:lnTo>
                      <a:pt x="1" y="47"/>
                    </a:lnTo>
                    <a:lnTo>
                      <a:pt x="1" y="47"/>
                    </a:lnTo>
                    <a:lnTo>
                      <a:pt x="4" y="48"/>
                    </a:lnTo>
                    <a:lnTo>
                      <a:pt x="7" y="47"/>
                    </a:lnTo>
                    <a:lnTo>
                      <a:pt x="7" y="47"/>
                    </a:lnTo>
                    <a:lnTo>
                      <a:pt x="11" y="45"/>
                    </a:lnTo>
                    <a:lnTo>
                      <a:pt x="12" y="42"/>
                    </a:lnTo>
                    <a:lnTo>
                      <a:pt x="12" y="39"/>
                    </a:lnTo>
                    <a:lnTo>
                      <a:pt x="10" y="36"/>
                    </a:lnTo>
                    <a:lnTo>
                      <a:pt x="7" y="36"/>
                    </a:lnTo>
                    <a:lnTo>
                      <a:pt x="7" y="36"/>
                    </a:lnTo>
                    <a:lnTo>
                      <a:pt x="6" y="31"/>
                    </a:lnTo>
                    <a:lnTo>
                      <a:pt x="5" y="26"/>
                    </a:lnTo>
                    <a:lnTo>
                      <a:pt x="5" y="26"/>
                    </a:lnTo>
                    <a:lnTo>
                      <a:pt x="1" y="26"/>
                    </a:lnTo>
                    <a:lnTo>
                      <a:pt x="1" y="26"/>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grpSp>
            <p:nvGrpSpPr>
              <p:cNvPr id="523" name="Group 18"/>
              <p:cNvGrpSpPr>
                <a:grpSpLocks noChangeAspect="1"/>
              </p:cNvGrpSpPr>
              <p:nvPr/>
            </p:nvGrpSpPr>
            <p:grpSpPr bwMode="auto">
              <a:xfrm>
                <a:off x="371" y="1510"/>
                <a:ext cx="1693" cy="948"/>
                <a:chOff x="274" y="1478"/>
                <a:chExt cx="1554" cy="890"/>
              </a:xfrm>
            </p:grpSpPr>
            <p:sp>
              <p:nvSpPr>
                <p:cNvPr id="1342" name="Freeform 19"/>
                <p:cNvSpPr>
                  <a:spLocks noChangeAspect="1" noEditPoints="1"/>
                </p:cNvSpPr>
                <p:nvPr/>
              </p:nvSpPr>
              <p:spPr bwMode="gray">
                <a:xfrm>
                  <a:off x="274" y="1478"/>
                  <a:ext cx="1554" cy="890"/>
                </a:xfrm>
                <a:custGeom>
                  <a:avLst/>
                  <a:gdLst>
                    <a:gd name="T0" fmla="*/ 1256 w 1554"/>
                    <a:gd name="T1" fmla="*/ 806 h 890"/>
                    <a:gd name="T2" fmla="*/ 1336 w 1554"/>
                    <a:gd name="T3" fmla="*/ 818 h 890"/>
                    <a:gd name="T4" fmla="*/ 1378 w 1554"/>
                    <a:gd name="T5" fmla="*/ 862 h 890"/>
                    <a:gd name="T6" fmla="*/ 1382 w 1554"/>
                    <a:gd name="T7" fmla="*/ 766 h 890"/>
                    <a:gd name="T8" fmla="*/ 1432 w 1554"/>
                    <a:gd name="T9" fmla="*/ 706 h 890"/>
                    <a:gd name="T10" fmla="*/ 1428 w 1554"/>
                    <a:gd name="T11" fmla="*/ 666 h 890"/>
                    <a:gd name="T12" fmla="*/ 1464 w 1554"/>
                    <a:gd name="T13" fmla="*/ 624 h 890"/>
                    <a:gd name="T14" fmla="*/ 1514 w 1554"/>
                    <a:gd name="T15" fmla="*/ 580 h 890"/>
                    <a:gd name="T16" fmla="*/ 1544 w 1554"/>
                    <a:gd name="T17" fmla="*/ 532 h 890"/>
                    <a:gd name="T18" fmla="*/ 1432 w 1554"/>
                    <a:gd name="T19" fmla="*/ 566 h 890"/>
                    <a:gd name="T20" fmla="*/ 1340 w 1554"/>
                    <a:gd name="T21" fmla="*/ 612 h 890"/>
                    <a:gd name="T22" fmla="*/ 1330 w 1554"/>
                    <a:gd name="T23" fmla="*/ 542 h 890"/>
                    <a:gd name="T24" fmla="*/ 1284 w 1554"/>
                    <a:gd name="T25" fmla="*/ 550 h 890"/>
                    <a:gd name="T26" fmla="*/ 1288 w 1554"/>
                    <a:gd name="T27" fmla="*/ 522 h 890"/>
                    <a:gd name="T28" fmla="*/ 1244 w 1554"/>
                    <a:gd name="T29" fmla="*/ 500 h 890"/>
                    <a:gd name="T30" fmla="*/ 808 w 1554"/>
                    <a:gd name="T31" fmla="*/ 480 h 890"/>
                    <a:gd name="T32" fmla="*/ 788 w 1554"/>
                    <a:gd name="T33" fmla="*/ 588 h 890"/>
                    <a:gd name="T34" fmla="*/ 814 w 1554"/>
                    <a:gd name="T35" fmla="*/ 672 h 890"/>
                    <a:gd name="T36" fmla="*/ 882 w 1554"/>
                    <a:gd name="T37" fmla="*/ 758 h 890"/>
                    <a:gd name="T38" fmla="*/ 1106 w 1554"/>
                    <a:gd name="T39" fmla="*/ 832 h 890"/>
                    <a:gd name="T40" fmla="*/ 1160 w 1554"/>
                    <a:gd name="T41" fmla="*/ 832 h 890"/>
                    <a:gd name="T42" fmla="*/ 716 w 1554"/>
                    <a:gd name="T43" fmla="*/ 332 h 890"/>
                    <a:gd name="T44" fmla="*/ 622 w 1554"/>
                    <a:gd name="T45" fmla="*/ 252 h 890"/>
                    <a:gd name="T46" fmla="*/ 528 w 1554"/>
                    <a:gd name="T47" fmla="*/ 26 h 890"/>
                    <a:gd name="T48" fmla="*/ 404 w 1554"/>
                    <a:gd name="T49" fmla="*/ 12 h 890"/>
                    <a:gd name="T50" fmla="*/ 296 w 1554"/>
                    <a:gd name="T51" fmla="*/ 20 h 890"/>
                    <a:gd name="T52" fmla="*/ 250 w 1554"/>
                    <a:gd name="T53" fmla="*/ 92 h 890"/>
                    <a:gd name="T54" fmla="*/ 284 w 1554"/>
                    <a:gd name="T55" fmla="*/ 118 h 890"/>
                    <a:gd name="T56" fmla="*/ 222 w 1554"/>
                    <a:gd name="T57" fmla="*/ 138 h 890"/>
                    <a:gd name="T58" fmla="*/ 266 w 1554"/>
                    <a:gd name="T59" fmla="*/ 188 h 890"/>
                    <a:gd name="T60" fmla="*/ 258 w 1554"/>
                    <a:gd name="T61" fmla="*/ 230 h 890"/>
                    <a:gd name="T62" fmla="*/ 284 w 1554"/>
                    <a:gd name="T63" fmla="*/ 274 h 890"/>
                    <a:gd name="T64" fmla="*/ 342 w 1554"/>
                    <a:gd name="T65" fmla="*/ 290 h 890"/>
                    <a:gd name="T66" fmla="*/ 272 w 1554"/>
                    <a:gd name="T67" fmla="*/ 356 h 890"/>
                    <a:gd name="T68" fmla="*/ 338 w 1554"/>
                    <a:gd name="T69" fmla="*/ 322 h 890"/>
                    <a:gd name="T70" fmla="*/ 404 w 1554"/>
                    <a:gd name="T71" fmla="*/ 246 h 890"/>
                    <a:gd name="T72" fmla="*/ 422 w 1554"/>
                    <a:gd name="T73" fmla="*/ 256 h 890"/>
                    <a:gd name="T74" fmla="*/ 472 w 1554"/>
                    <a:gd name="T75" fmla="*/ 234 h 890"/>
                    <a:gd name="T76" fmla="*/ 544 w 1554"/>
                    <a:gd name="T77" fmla="*/ 250 h 890"/>
                    <a:gd name="T78" fmla="*/ 632 w 1554"/>
                    <a:gd name="T79" fmla="*/ 302 h 890"/>
                    <a:gd name="T80" fmla="*/ 666 w 1554"/>
                    <a:gd name="T81" fmla="*/ 302 h 890"/>
                    <a:gd name="T82" fmla="*/ 700 w 1554"/>
                    <a:gd name="T83" fmla="*/ 356 h 890"/>
                    <a:gd name="T84" fmla="*/ 140 w 1554"/>
                    <a:gd name="T85" fmla="*/ 242 h 890"/>
                    <a:gd name="T86" fmla="*/ 298 w 1554"/>
                    <a:gd name="T87" fmla="*/ 354 h 890"/>
                    <a:gd name="T88" fmla="*/ 480 w 1554"/>
                    <a:gd name="T89" fmla="*/ 244 h 890"/>
                    <a:gd name="T90" fmla="*/ 242 w 1554"/>
                    <a:gd name="T91" fmla="*/ 238 h 890"/>
                    <a:gd name="T92" fmla="*/ 66 w 1554"/>
                    <a:gd name="T93" fmla="*/ 418 h 890"/>
                    <a:gd name="T94" fmla="*/ 128 w 1554"/>
                    <a:gd name="T95" fmla="*/ 414 h 890"/>
                    <a:gd name="T96" fmla="*/ 114 w 1554"/>
                    <a:gd name="T97" fmla="*/ 406 h 890"/>
                    <a:gd name="T98" fmla="*/ 188 w 1554"/>
                    <a:gd name="T99" fmla="*/ 398 h 890"/>
                    <a:gd name="T100" fmla="*/ 242 w 1554"/>
                    <a:gd name="T101" fmla="*/ 360 h 890"/>
                    <a:gd name="T102" fmla="*/ 386 w 1554"/>
                    <a:gd name="T103" fmla="*/ 300 h 890"/>
                    <a:gd name="T104" fmla="*/ 410 w 1554"/>
                    <a:gd name="T105" fmla="*/ 306 h 890"/>
                    <a:gd name="T106" fmla="*/ 408 w 1554"/>
                    <a:gd name="T107" fmla="*/ 282 h 890"/>
                    <a:gd name="T108" fmla="*/ 150 w 1554"/>
                    <a:gd name="T109" fmla="*/ 182 h 890"/>
                    <a:gd name="T110" fmla="*/ 274 w 1554"/>
                    <a:gd name="T111" fmla="*/ 112 h 890"/>
                    <a:gd name="T112" fmla="*/ 634 w 1554"/>
                    <a:gd name="T113" fmla="*/ 284 h 890"/>
                    <a:gd name="T114" fmla="*/ 682 w 1554"/>
                    <a:gd name="T115" fmla="*/ 338 h 890"/>
                    <a:gd name="T116" fmla="*/ 630 w 1554"/>
                    <a:gd name="T117" fmla="*/ 278 h 890"/>
                    <a:gd name="T118" fmla="*/ 642 w 1554"/>
                    <a:gd name="T119" fmla="*/ 268 h 890"/>
                    <a:gd name="T120" fmla="*/ 692 w 1554"/>
                    <a:gd name="T121" fmla="*/ 364 h 890"/>
                    <a:gd name="T122" fmla="*/ 652 w 1554"/>
                    <a:gd name="T123" fmla="*/ 322 h 890"/>
                    <a:gd name="T124" fmla="*/ 662 w 1554"/>
                    <a:gd name="T125" fmla="*/ 3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4" h="890">
                      <a:moveTo>
                        <a:pt x="1228" y="824"/>
                      </a:moveTo>
                      <a:lnTo>
                        <a:pt x="1228" y="824"/>
                      </a:lnTo>
                      <a:lnTo>
                        <a:pt x="1232" y="824"/>
                      </a:lnTo>
                      <a:lnTo>
                        <a:pt x="1236" y="824"/>
                      </a:lnTo>
                      <a:lnTo>
                        <a:pt x="1238" y="822"/>
                      </a:lnTo>
                      <a:lnTo>
                        <a:pt x="1240" y="822"/>
                      </a:lnTo>
                      <a:lnTo>
                        <a:pt x="1242" y="824"/>
                      </a:lnTo>
                      <a:lnTo>
                        <a:pt x="1240" y="818"/>
                      </a:lnTo>
                      <a:lnTo>
                        <a:pt x="1242" y="816"/>
                      </a:lnTo>
                      <a:lnTo>
                        <a:pt x="1252" y="818"/>
                      </a:lnTo>
                      <a:lnTo>
                        <a:pt x="1252" y="820"/>
                      </a:lnTo>
                      <a:lnTo>
                        <a:pt x="1252" y="822"/>
                      </a:lnTo>
                      <a:lnTo>
                        <a:pt x="1258" y="822"/>
                      </a:lnTo>
                      <a:lnTo>
                        <a:pt x="1258" y="826"/>
                      </a:lnTo>
                      <a:lnTo>
                        <a:pt x="1260" y="826"/>
                      </a:lnTo>
                      <a:lnTo>
                        <a:pt x="1260" y="820"/>
                      </a:lnTo>
                      <a:lnTo>
                        <a:pt x="1256" y="820"/>
                      </a:lnTo>
                      <a:lnTo>
                        <a:pt x="1256" y="818"/>
                      </a:lnTo>
                      <a:lnTo>
                        <a:pt x="1260" y="816"/>
                      </a:lnTo>
                      <a:lnTo>
                        <a:pt x="1260" y="812"/>
                      </a:lnTo>
                      <a:lnTo>
                        <a:pt x="1258" y="810"/>
                      </a:lnTo>
                      <a:lnTo>
                        <a:pt x="1256" y="812"/>
                      </a:lnTo>
                      <a:lnTo>
                        <a:pt x="1254" y="808"/>
                      </a:lnTo>
                      <a:lnTo>
                        <a:pt x="1250" y="810"/>
                      </a:lnTo>
                      <a:lnTo>
                        <a:pt x="1248" y="810"/>
                      </a:lnTo>
                      <a:lnTo>
                        <a:pt x="1248" y="808"/>
                      </a:lnTo>
                      <a:lnTo>
                        <a:pt x="1246" y="806"/>
                      </a:lnTo>
                      <a:lnTo>
                        <a:pt x="1246" y="804"/>
                      </a:lnTo>
                      <a:lnTo>
                        <a:pt x="1250" y="806"/>
                      </a:lnTo>
                      <a:lnTo>
                        <a:pt x="1256" y="806"/>
                      </a:lnTo>
                      <a:lnTo>
                        <a:pt x="1256" y="802"/>
                      </a:lnTo>
                      <a:lnTo>
                        <a:pt x="1262" y="800"/>
                      </a:lnTo>
                      <a:lnTo>
                        <a:pt x="1266" y="802"/>
                      </a:lnTo>
                      <a:lnTo>
                        <a:pt x="1270" y="804"/>
                      </a:lnTo>
                      <a:lnTo>
                        <a:pt x="1274" y="804"/>
                      </a:lnTo>
                      <a:lnTo>
                        <a:pt x="1274" y="800"/>
                      </a:lnTo>
                      <a:lnTo>
                        <a:pt x="1276" y="800"/>
                      </a:lnTo>
                      <a:lnTo>
                        <a:pt x="1278" y="806"/>
                      </a:lnTo>
                      <a:lnTo>
                        <a:pt x="1282" y="806"/>
                      </a:lnTo>
                      <a:lnTo>
                        <a:pt x="1286" y="800"/>
                      </a:lnTo>
                      <a:lnTo>
                        <a:pt x="1288" y="802"/>
                      </a:lnTo>
                      <a:lnTo>
                        <a:pt x="1288" y="804"/>
                      </a:lnTo>
                      <a:lnTo>
                        <a:pt x="1290" y="804"/>
                      </a:lnTo>
                      <a:lnTo>
                        <a:pt x="1292" y="804"/>
                      </a:lnTo>
                      <a:lnTo>
                        <a:pt x="1292" y="800"/>
                      </a:lnTo>
                      <a:lnTo>
                        <a:pt x="1296" y="800"/>
                      </a:lnTo>
                      <a:lnTo>
                        <a:pt x="1300" y="802"/>
                      </a:lnTo>
                      <a:lnTo>
                        <a:pt x="1298" y="804"/>
                      </a:lnTo>
                      <a:lnTo>
                        <a:pt x="1298" y="806"/>
                      </a:lnTo>
                      <a:lnTo>
                        <a:pt x="1300" y="808"/>
                      </a:lnTo>
                      <a:lnTo>
                        <a:pt x="1308" y="808"/>
                      </a:lnTo>
                      <a:lnTo>
                        <a:pt x="1308" y="810"/>
                      </a:lnTo>
                      <a:lnTo>
                        <a:pt x="1310" y="812"/>
                      </a:lnTo>
                      <a:lnTo>
                        <a:pt x="1316" y="816"/>
                      </a:lnTo>
                      <a:lnTo>
                        <a:pt x="1322" y="818"/>
                      </a:lnTo>
                      <a:lnTo>
                        <a:pt x="1324" y="814"/>
                      </a:lnTo>
                      <a:lnTo>
                        <a:pt x="1326" y="810"/>
                      </a:lnTo>
                      <a:lnTo>
                        <a:pt x="1332" y="810"/>
                      </a:lnTo>
                      <a:lnTo>
                        <a:pt x="1336" y="814"/>
                      </a:lnTo>
                      <a:lnTo>
                        <a:pt x="1336" y="818"/>
                      </a:lnTo>
                      <a:lnTo>
                        <a:pt x="1338" y="820"/>
                      </a:lnTo>
                      <a:lnTo>
                        <a:pt x="1340" y="822"/>
                      </a:lnTo>
                      <a:lnTo>
                        <a:pt x="1344" y="824"/>
                      </a:lnTo>
                      <a:lnTo>
                        <a:pt x="1344" y="838"/>
                      </a:lnTo>
                      <a:lnTo>
                        <a:pt x="1342" y="840"/>
                      </a:lnTo>
                      <a:lnTo>
                        <a:pt x="1342" y="846"/>
                      </a:lnTo>
                      <a:lnTo>
                        <a:pt x="1344" y="850"/>
                      </a:lnTo>
                      <a:lnTo>
                        <a:pt x="1348" y="844"/>
                      </a:lnTo>
                      <a:lnTo>
                        <a:pt x="1352" y="844"/>
                      </a:lnTo>
                      <a:lnTo>
                        <a:pt x="1348" y="860"/>
                      </a:lnTo>
                      <a:lnTo>
                        <a:pt x="1352" y="862"/>
                      </a:lnTo>
                      <a:lnTo>
                        <a:pt x="1356" y="864"/>
                      </a:lnTo>
                      <a:lnTo>
                        <a:pt x="1358" y="870"/>
                      </a:lnTo>
                      <a:lnTo>
                        <a:pt x="1358" y="876"/>
                      </a:lnTo>
                      <a:lnTo>
                        <a:pt x="1362" y="880"/>
                      </a:lnTo>
                      <a:lnTo>
                        <a:pt x="1364" y="884"/>
                      </a:lnTo>
                      <a:lnTo>
                        <a:pt x="1366" y="884"/>
                      </a:lnTo>
                      <a:lnTo>
                        <a:pt x="1368" y="884"/>
                      </a:lnTo>
                      <a:lnTo>
                        <a:pt x="1368" y="886"/>
                      </a:lnTo>
                      <a:lnTo>
                        <a:pt x="1370" y="890"/>
                      </a:lnTo>
                      <a:lnTo>
                        <a:pt x="1372" y="890"/>
                      </a:lnTo>
                      <a:lnTo>
                        <a:pt x="1374" y="890"/>
                      </a:lnTo>
                      <a:lnTo>
                        <a:pt x="1374" y="886"/>
                      </a:lnTo>
                      <a:lnTo>
                        <a:pt x="1374" y="884"/>
                      </a:lnTo>
                      <a:lnTo>
                        <a:pt x="1374" y="882"/>
                      </a:lnTo>
                      <a:lnTo>
                        <a:pt x="1378" y="880"/>
                      </a:lnTo>
                      <a:lnTo>
                        <a:pt x="1378" y="870"/>
                      </a:lnTo>
                      <a:lnTo>
                        <a:pt x="1380" y="864"/>
                      </a:lnTo>
                      <a:lnTo>
                        <a:pt x="1378" y="864"/>
                      </a:lnTo>
                      <a:lnTo>
                        <a:pt x="1378" y="862"/>
                      </a:lnTo>
                      <a:lnTo>
                        <a:pt x="1378" y="858"/>
                      </a:lnTo>
                      <a:lnTo>
                        <a:pt x="1376" y="858"/>
                      </a:lnTo>
                      <a:lnTo>
                        <a:pt x="1376" y="852"/>
                      </a:lnTo>
                      <a:lnTo>
                        <a:pt x="1376" y="850"/>
                      </a:lnTo>
                      <a:lnTo>
                        <a:pt x="1372" y="844"/>
                      </a:lnTo>
                      <a:lnTo>
                        <a:pt x="1372" y="842"/>
                      </a:lnTo>
                      <a:lnTo>
                        <a:pt x="1372" y="838"/>
                      </a:lnTo>
                      <a:lnTo>
                        <a:pt x="1370" y="836"/>
                      </a:lnTo>
                      <a:lnTo>
                        <a:pt x="1368" y="834"/>
                      </a:lnTo>
                      <a:lnTo>
                        <a:pt x="1370" y="830"/>
                      </a:lnTo>
                      <a:lnTo>
                        <a:pt x="1366" y="824"/>
                      </a:lnTo>
                      <a:lnTo>
                        <a:pt x="1364" y="818"/>
                      </a:lnTo>
                      <a:lnTo>
                        <a:pt x="1364" y="814"/>
                      </a:lnTo>
                      <a:lnTo>
                        <a:pt x="1362" y="808"/>
                      </a:lnTo>
                      <a:lnTo>
                        <a:pt x="1358" y="806"/>
                      </a:lnTo>
                      <a:lnTo>
                        <a:pt x="1358" y="804"/>
                      </a:lnTo>
                      <a:lnTo>
                        <a:pt x="1362" y="800"/>
                      </a:lnTo>
                      <a:lnTo>
                        <a:pt x="1362" y="796"/>
                      </a:lnTo>
                      <a:lnTo>
                        <a:pt x="1362" y="792"/>
                      </a:lnTo>
                      <a:lnTo>
                        <a:pt x="1364" y="792"/>
                      </a:lnTo>
                      <a:lnTo>
                        <a:pt x="1366" y="784"/>
                      </a:lnTo>
                      <a:lnTo>
                        <a:pt x="1366" y="782"/>
                      </a:lnTo>
                      <a:lnTo>
                        <a:pt x="1372" y="778"/>
                      </a:lnTo>
                      <a:lnTo>
                        <a:pt x="1370" y="774"/>
                      </a:lnTo>
                      <a:lnTo>
                        <a:pt x="1372" y="774"/>
                      </a:lnTo>
                      <a:lnTo>
                        <a:pt x="1376" y="772"/>
                      </a:lnTo>
                      <a:lnTo>
                        <a:pt x="1376" y="770"/>
                      </a:lnTo>
                      <a:lnTo>
                        <a:pt x="1378" y="766"/>
                      </a:lnTo>
                      <a:lnTo>
                        <a:pt x="1380" y="766"/>
                      </a:lnTo>
                      <a:lnTo>
                        <a:pt x="1382" y="766"/>
                      </a:lnTo>
                      <a:lnTo>
                        <a:pt x="1386" y="762"/>
                      </a:lnTo>
                      <a:lnTo>
                        <a:pt x="1386" y="760"/>
                      </a:lnTo>
                      <a:lnTo>
                        <a:pt x="1390" y="760"/>
                      </a:lnTo>
                      <a:lnTo>
                        <a:pt x="1392" y="752"/>
                      </a:lnTo>
                      <a:lnTo>
                        <a:pt x="1394" y="752"/>
                      </a:lnTo>
                      <a:lnTo>
                        <a:pt x="1396" y="752"/>
                      </a:lnTo>
                      <a:lnTo>
                        <a:pt x="1400" y="752"/>
                      </a:lnTo>
                      <a:lnTo>
                        <a:pt x="1402" y="750"/>
                      </a:lnTo>
                      <a:lnTo>
                        <a:pt x="1404" y="750"/>
                      </a:lnTo>
                      <a:lnTo>
                        <a:pt x="1408" y="750"/>
                      </a:lnTo>
                      <a:lnTo>
                        <a:pt x="1414" y="740"/>
                      </a:lnTo>
                      <a:lnTo>
                        <a:pt x="1414" y="738"/>
                      </a:lnTo>
                      <a:lnTo>
                        <a:pt x="1420" y="734"/>
                      </a:lnTo>
                      <a:lnTo>
                        <a:pt x="1418" y="728"/>
                      </a:lnTo>
                      <a:lnTo>
                        <a:pt x="1422" y="728"/>
                      </a:lnTo>
                      <a:lnTo>
                        <a:pt x="1422" y="726"/>
                      </a:lnTo>
                      <a:lnTo>
                        <a:pt x="1424" y="726"/>
                      </a:lnTo>
                      <a:lnTo>
                        <a:pt x="1420" y="720"/>
                      </a:lnTo>
                      <a:lnTo>
                        <a:pt x="1428" y="718"/>
                      </a:lnTo>
                      <a:lnTo>
                        <a:pt x="1428" y="720"/>
                      </a:lnTo>
                      <a:lnTo>
                        <a:pt x="1432" y="722"/>
                      </a:lnTo>
                      <a:lnTo>
                        <a:pt x="1436" y="718"/>
                      </a:lnTo>
                      <a:lnTo>
                        <a:pt x="1436" y="718"/>
                      </a:lnTo>
                      <a:lnTo>
                        <a:pt x="1432" y="718"/>
                      </a:lnTo>
                      <a:lnTo>
                        <a:pt x="1432" y="716"/>
                      </a:lnTo>
                      <a:lnTo>
                        <a:pt x="1424" y="714"/>
                      </a:lnTo>
                      <a:lnTo>
                        <a:pt x="1424" y="710"/>
                      </a:lnTo>
                      <a:lnTo>
                        <a:pt x="1428" y="710"/>
                      </a:lnTo>
                      <a:lnTo>
                        <a:pt x="1432" y="708"/>
                      </a:lnTo>
                      <a:lnTo>
                        <a:pt x="1432" y="706"/>
                      </a:lnTo>
                      <a:lnTo>
                        <a:pt x="1432" y="704"/>
                      </a:lnTo>
                      <a:lnTo>
                        <a:pt x="1430" y="702"/>
                      </a:lnTo>
                      <a:lnTo>
                        <a:pt x="1432" y="702"/>
                      </a:lnTo>
                      <a:lnTo>
                        <a:pt x="1432" y="700"/>
                      </a:lnTo>
                      <a:lnTo>
                        <a:pt x="1422" y="696"/>
                      </a:lnTo>
                      <a:lnTo>
                        <a:pt x="1422" y="692"/>
                      </a:lnTo>
                      <a:lnTo>
                        <a:pt x="1420" y="690"/>
                      </a:lnTo>
                      <a:lnTo>
                        <a:pt x="1428" y="688"/>
                      </a:lnTo>
                      <a:lnTo>
                        <a:pt x="1426" y="686"/>
                      </a:lnTo>
                      <a:lnTo>
                        <a:pt x="1422" y="682"/>
                      </a:lnTo>
                      <a:lnTo>
                        <a:pt x="1424" y="682"/>
                      </a:lnTo>
                      <a:lnTo>
                        <a:pt x="1424" y="680"/>
                      </a:lnTo>
                      <a:lnTo>
                        <a:pt x="1418" y="674"/>
                      </a:lnTo>
                      <a:lnTo>
                        <a:pt x="1420" y="672"/>
                      </a:lnTo>
                      <a:lnTo>
                        <a:pt x="1420" y="666"/>
                      </a:lnTo>
                      <a:lnTo>
                        <a:pt x="1422" y="666"/>
                      </a:lnTo>
                      <a:lnTo>
                        <a:pt x="1424" y="658"/>
                      </a:lnTo>
                      <a:lnTo>
                        <a:pt x="1424" y="650"/>
                      </a:lnTo>
                      <a:lnTo>
                        <a:pt x="1428" y="650"/>
                      </a:lnTo>
                      <a:lnTo>
                        <a:pt x="1430" y="648"/>
                      </a:lnTo>
                      <a:lnTo>
                        <a:pt x="1436" y="648"/>
                      </a:lnTo>
                      <a:lnTo>
                        <a:pt x="1436" y="646"/>
                      </a:lnTo>
                      <a:lnTo>
                        <a:pt x="1438" y="644"/>
                      </a:lnTo>
                      <a:lnTo>
                        <a:pt x="1438" y="648"/>
                      </a:lnTo>
                      <a:lnTo>
                        <a:pt x="1430" y="656"/>
                      </a:lnTo>
                      <a:lnTo>
                        <a:pt x="1432" y="658"/>
                      </a:lnTo>
                      <a:lnTo>
                        <a:pt x="1430" y="660"/>
                      </a:lnTo>
                      <a:lnTo>
                        <a:pt x="1426" y="662"/>
                      </a:lnTo>
                      <a:lnTo>
                        <a:pt x="1428" y="664"/>
                      </a:lnTo>
                      <a:lnTo>
                        <a:pt x="1428" y="666"/>
                      </a:lnTo>
                      <a:lnTo>
                        <a:pt x="1430" y="668"/>
                      </a:lnTo>
                      <a:lnTo>
                        <a:pt x="1428" y="668"/>
                      </a:lnTo>
                      <a:lnTo>
                        <a:pt x="1428" y="672"/>
                      </a:lnTo>
                      <a:lnTo>
                        <a:pt x="1428" y="676"/>
                      </a:lnTo>
                      <a:lnTo>
                        <a:pt x="1436" y="674"/>
                      </a:lnTo>
                      <a:lnTo>
                        <a:pt x="1436" y="680"/>
                      </a:lnTo>
                      <a:lnTo>
                        <a:pt x="1444" y="678"/>
                      </a:lnTo>
                      <a:lnTo>
                        <a:pt x="1444" y="676"/>
                      </a:lnTo>
                      <a:lnTo>
                        <a:pt x="1444" y="674"/>
                      </a:lnTo>
                      <a:lnTo>
                        <a:pt x="1444" y="672"/>
                      </a:lnTo>
                      <a:lnTo>
                        <a:pt x="1444" y="670"/>
                      </a:lnTo>
                      <a:lnTo>
                        <a:pt x="1446" y="670"/>
                      </a:lnTo>
                      <a:lnTo>
                        <a:pt x="1446" y="666"/>
                      </a:lnTo>
                      <a:lnTo>
                        <a:pt x="1444" y="666"/>
                      </a:lnTo>
                      <a:lnTo>
                        <a:pt x="1446" y="662"/>
                      </a:lnTo>
                      <a:lnTo>
                        <a:pt x="1446" y="660"/>
                      </a:lnTo>
                      <a:lnTo>
                        <a:pt x="1444" y="660"/>
                      </a:lnTo>
                      <a:lnTo>
                        <a:pt x="1442" y="654"/>
                      </a:lnTo>
                      <a:lnTo>
                        <a:pt x="1442" y="650"/>
                      </a:lnTo>
                      <a:lnTo>
                        <a:pt x="1446" y="652"/>
                      </a:lnTo>
                      <a:lnTo>
                        <a:pt x="1450" y="654"/>
                      </a:lnTo>
                      <a:lnTo>
                        <a:pt x="1454" y="654"/>
                      </a:lnTo>
                      <a:lnTo>
                        <a:pt x="1460" y="644"/>
                      </a:lnTo>
                      <a:lnTo>
                        <a:pt x="1462" y="646"/>
                      </a:lnTo>
                      <a:lnTo>
                        <a:pt x="1464" y="640"/>
                      </a:lnTo>
                      <a:lnTo>
                        <a:pt x="1464" y="630"/>
                      </a:lnTo>
                      <a:lnTo>
                        <a:pt x="1462" y="630"/>
                      </a:lnTo>
                      <a:lnTo>
                        <a:pt x="1462" y="626"/>
                      </a:lnTo>
                      <a:lnTo>
                        <a:pt x="1464" y="626"/>
                      </a:lnTo>
                      <a:lnTo>
                        <a:pt x="1464" y="624"/>
                      </a:lnTo>
                      <a:lnTo>
                        <a:pt x="1472" y="618"/>
                      </a:lnTo>
                      <a:lnTo>
                        <a:pt x="1472" y="616"/>
                      </a:lnTo>
                      <a:lnTo>
                        <a:pt x="1476" y="616"/>
                      </a:lnTo>
                      <a:lnTo>
                        <a:pt x="1478" y="616"/>
                      </a:lnTo>
                      <a:lnTo>
                        <a:pt x="1480" y="614"/>
                      </a:lnTo>
                      <a:lnTo>
                        <a:pt x="1484" y="614"/>
                      </a:lnTo>
                      <a:lnTo>
                        <a:pt x="1486" y="610"/>
                      </a:lnTo>
                      <a:lnTo>
                        <a:pt x="1490" y="610"/>
                      </a:lnTo>
                      <a:lnTo>
                        <a:pt x="1494" y="610"/>
                      </a:lnTo>
                      <a:lnTo>
                        <a:pt x="1494" y="612"/>
                      </a:lnTo>
                      <a:lnTo>
                        <a:pt x="1496" y="612"/>
                      </a:lnTo>
                      <a:lnTo>
                        <a:pt x="1498" y="612"/>
                      </a:lnTo>
                      <a:lnTo>
                        <a:pt x="1496" y="610"/>
                      </a:lnTo>
                      <a:lnTo>
                        <a:pt x="1496" y="608"/>
                      </a:lnTo>
                      <a:lnTo>
                        <a:pt x="1498" y="604"/>
                      </a:lnTo>
                      <a:lnTo>
                        <a:pt x="1500" y="604"/>
                      </a:lnTo>
                      <a:lnTo>
                        <a:pt x="1504" y="604"/>
                      </a:lnTo>
                      <a:lnTo>
                        <a:pt x="1504" y="608"/>
                      </a:lnTo>
                      <a:lnTo>
                        <a:pt x="1508" y="608"/>
                      </a:lnTo>
                      <a:lnTo>
                        <a:pt x="1510" y="606"/>
                      </a:lnTo>
                      <a:lnTo>
                        <a:pt x="1514" y="606"/>
                      </a:lnTo>
                      <a:lnTo>
                        <a:pt x="1512" y="602"/>
                      </a:lnTo>
                      <a:lnTo>
                        <a:pt x="1506" y="600"/>
                      </a:lnTo>
                      <a:lnTo>
                        <a:pt x="1504" y="598"/>
                      </a:lnTo>
                      <a:lnTo>
                        <a:pt x="1504" y="596"/>
                      </a:lnTo>
                      <a:lnTo>
                        <a:pt x="1510" y="594"/>
                      </a:lnTo>
                      <a:lnTo>
                        <a:pt x="1508" y="588"/>
                      </a:lnTo>
                      <a:lnTo>
                        <a:pt x="1508" y="586"/>
                      </a:lnTo>
                      <a:lnTo>
                        <a:pt x="1514" y="582"/>
                      </a:lnTo>
                      <a:lnTo>
                        <a:pt x="1514" y="580"/>
                      </a:lnTo>
                      <a:lnTo>
                        <a:pt x="1512" y="580"/>
                      </a:lnTo>
                      <a:lnTo>
                        <a:pt x="1516" y="572"/>
                      </a:lnTo>
                      <a:lnTo>
                        <a:pt x="1520" y="572"/>
                      </a:lnTo>
                      <a:lnTo>
                        <a:pt x="1520" y="574"/>
                      </a:lnTo>
                      <a:lnTo>
                        <a:pt x="1520" y="572"/>
                      </a:lnTo>
                      <a:lnTo>
                        <a:pt x="1522" y="570"/>
                      </a:lnTo>
                      <a:lnTo>
                        <a:pt x="1524" y="572"/>
                      </a:lnTo>
                      <a:lnTo>
                        <a:pt x="1524" y="574"/>
                      </a:lnTo>
                      <a:lnTo>
                        <a:pt x="1526" y="574"/>
                      </a:lnTo>
                      <a:lnTo>
                        <a:pt x="1526" y="570"/>
                      </a:lnTo>
                      <a:lnTo>
                        <a:pt x="1530" y="572"/>
                      </a:lnTo>
                      <a:lnTo>
                        <a:pt x="1534" y="560"/>
                      </a:lnTo>
                      <a:lnTo>
                        <a:pt x="1536" y="566"/>
                      </a:lnTo>
                      <a:lnTo>
                        <a:pt x="1540" y="566"/>
                      </a:lnTo>
                      <a:lnTo>
                        <a:pt x="1540" y="562"/>
                      </a:lnTo>
                      <a:lnTo>
                        <a:pt x="1544" y="566"/>
                      </a:lnTo>
                      <a:lnTo>
                        <a:pt x="1546" y="564"/>
                      </a:lnTo>
                      <a:lnTo>
                        <a:pt x="1548" y="564"/>
                      </a:lnTo>
                      <a:lnTo>
                        <a:pt x="1550" y="560"/>
                      </a:lnTo>
                      <a:lnTo>
                        <a:pt x="1554" y="558"/>
                      </a:lnTo>
                      <a:lnTo>
                        <a:pt x="1552" y="550"/>
                      </a:lnTo>
                      <a:lnTo>
                        <a:pt x="1552" y="548"/>
                      </a:lnTo>
                      <a:lnTo>
                        <a:pt x="1550" y="548"/>
                      </a:lnTo>
                      <a:lnTo>
                        <a:pt x="1550" y="546"/>
                      </a:lnTo>
                      <a:lnTo>
                        <a:pt x="1548" y="544"/>
                      </a:lnTo>
                      <a:lnTo>
                        <a:pt x="1550" y="540"/>
                      </a:lnTo>
                      <a:lnTo>
                        <a:pt x="1548" y="538"/>
                      </a:lnTo>
                      <a:lnTo>
                        <a:pt x="1546" y="538"/>
                      </a:lnTo>
                      <a:lnTo>
                        <a:pt x="1544" y="538"/>
                      </a:lnTo>
                      <a:lnTo>
                        <a:pt x="1544" y="532"/>
                      </a:lnTo>
                      <a:lnTo>
                        <a:pt x="1544" y="520"/>
                      </a:lnTo>
                      <a:lnTo>
                        <a:pt x="1544" y="516"/>
                      </a:lnTo>
                      <a:lnTo>
                        <a:pt x="1542" y="514"/>
                      </a:lnTo>
                      <a:lnTo>
                        <a:pt x="1536" y="510"/>
                      </a:lnTo>
                      <a:lnTo>
                        <a:pt x="1532" y="510"/>
                      </a:lnTo>
                      <a:lnTo>
                        <a:pt x="1530" y="514"/>
                      </a:lnTo>
                      <a:lnTo>
                        <a:pt x="1528" y="516"/>
                      </a:lnTo>
                      <a:lnTo>
                        <a:pt x="1528" y="514"/>
                      </a:lnTo>
                      <a:lnTo>
                        <a:pt x="1526" y="510"/>
                      </a:lnTo>
                      <a:lnTo>
                        <a:pt x="1524" y="510"/>
                      </a:lnTo>
                      <a:lnTo>
                        <a:pt x="1522" y="512"/>
                      </a:lnTo>
                      <a:lnTo>
                        <a:pt x="1520" y="520"/>
                      </a:lnTo>
                      <a:lnTo>
                        <a:pt x="1516" y="522"/>
                      </a:lnTo>
                      <a:lnTo>
                        <a:pt x="1516" y="528"/>
                      </a:lnTo>
                      <a:lnTo>
                        <a:pt x="1514" y="530"/>
                      </a:lnTo>
                      <a:lnTo>
                        <a:pt x="1510" y="534"/>
                      </a:lnTo>
                      <a:lnTo>
                        <a:pt x="1504" y="540"/>
                      </a:lnTo>
                      <a:lnTo>
                        <a:pt x="1500" y="542"/>
                      </a:lnTo>
                      <a:lnTo>
                        <a:pt x="1500" y="544"/>
                      </a:lnTo>
                      <a:lnTo>
                        <a:pt x="1482" y="548"/>
                      </a:lnTo>
                      <a:lnTo>
                        <a:pt x="1460" y="550"/>
                      </a:lnTo>
                      <a:lnTo>
                        <a:pt x="1456" y="548"/>
                      </a:lnTo>
                      <a:lnTo>
                        <a:pt x="1446" y="554"/>
                      </a:lnTo>
                      <a:lnTo>
                        <a:pt x="1436" y="558"/>
                      </a:lnTo>
                      <a:lnTo>
                        <a:pt x="1434" y="560"/>
                      </a:lnTo>
                      <a:lnTo>
                        <a:pt x="1434" y="562"/>
                      </a:lnTo>
                      <a:lnTo>
                        <a:pt x="1438" y="558"/>
                      </a:lnTo>
                      <a:lnTo>
                        <a:pt x="1438" y="560"/>
                      </a:lnTo>
                      <a:lnTo>
                        <a:pt x="1438" y="564"/>
                      </a:lnTo>
                      <a:lnTo>
                        <a:pt x="1432" y="566"/>
                      </a:lnTo>
                      <a:lnTo>
                        <a:pt x="1434" y="568"/>
                      </a:lnTo>
                      <a:lnTo>
                        <a:pt x="1434" y="572"/>
                      </a:lnTo>
                      <a:lnTo>
                        <a:pt x="1430" y="574"/>
                      </a:lnTo>
                      <a:lnTo>
                        <a:pt x="1432" y="576"/>
                      </a:lnTo>
                      <a:lnTo>
                        <a:pt x="1430" y="578"/>
                      </a:lnTo>
                      <a:lnTo>
                        <a:pt x="1426" y="578"/>
                      </a:lnTo>
                      <a:lnTo>
                        <a:pt x="1422" y="580"/>
                      </a:lnTo>
                      <a:lnTo>
                        <a:pt x="1420" y="582"/>
                      </a:lnTo>
                      <a:lnTo>
                        <a:pt x="1418" y="582"/>
                      </a:lnTo>
                      <a:lnTo>
                        <a:pt x="1414" y="582"/>
                      </a:lnTo>
                      <a:lnTo>
                        <a:pt x="1412" y="584"/>
                      </a:lnTo>
                      <a:lnTo>
                        <a:pt x="1402" y="582"/>
                      </a:lnTo>
                      <a:lnTo>
                        <a:pt x="1392" y="582"/>
                      </a:lnTo>
                      <a:lnTo>
                        <a:pt x="1392" y="584"/>
                      </a:lnTo>
                      <a:lnTo>
                        <a:pt x="1390" y="586"/>
                      </a:lnTo>
                      <a:lnTo>
                        <a:pt x="1394" y="588"/>
                      </a:lnTo>
                      <a:lnTo>
                        <a:pt x="1388" y="594"/>
                      </a:lnTo>
                      <a:lnTo>
                        <a:pt x="1382" y="600"/>
                      </a:lnTo>
                      <a:lnTo>
                        <a:pt x="1376" y="600"/>
                      </a:lnTo>
                      <a:lnTo>
                        <a:pt x="1372" y="604"/>
                      </a:lnTo>
                      <a:lnTo>
                        <a:pt x="1366" y="604"/>
                      </a:lnTo>
                      <a:lnTo>
                        <a:pt x="1360" y="606"/>
                      </a:lnTo>
                      <a:lnTo>
                        <a:pt x="1360" y="608"/>
                      </a:lnTo>
                      <a:lnTo>
                        <a:pt x="1356" y="612"/>
                      </a:lnTo>
                      <a:lnTo>
                        <a:pt x="1348" y="616"/>
                      </a:lnTo>
                      <a:lnTo>
                        <a:pt x="1344" y="616"/>
                      </a:lnTo>
                      <a:lnTo>
                        <a:pt x="1340" y="614"/>
                      </a:lnTo>
                      <a:lnTo>
                        <a:pt x="1342" y="614"/>
                      </a:lnTo>
                      <a:lnTo>
                        <a:pt x="1342" y="612"/>
                      </a:lnTo>
                      <a:lnTo>
                        <a:pt x="1340" y="612"/>
                      </a:lnTo>
                      <a:lnTo>
                        <a:pt x="1338" y="610"/>
                      </a:lnTo>
                      <a:lnTo>
                        <a:pt x="1338" y="608"/>
                      </a:lnTo>
                      <a:lnTo>
                        <a:pt x="1334" y="610"/>
                      </a:lnTo>
                      <a:lnTo>
                        <a:pt x="1334" y="606"/>
                      </a:lnTo>
                      <a:lnTo>
                        <a:pt x="1340" y="602"/>
                      </a:lnTo>
                      <a:lnTo>
                        <a:pt x="1340" y="600"/>
                      </a:lnTo>
                      <a:lnTo>
                        <a:pt x="1344" y="596"/>
                      </a:lnTo>
                      <a:lnTo>
                        <a:pt x="1346" y="594"/>
                      </a:lnTo>
                      <a:lnTo>
                        <a:pt x="1346" y="592"/>
                      </a:lnTo>
                      <a:lnTo>
                        <a:pt x="1348" y="586"/>
                      </a:lnTo>
                      <a:lnTo>
                        <a:pt x="1348" y="584"/>
                      </a:lnTo>
                      <a:lnTo>
                        <a:pt x="1346" y="586"/>
                      </a:lnTo>
                      <a:lnTo>
                        <a:pt x="1348" y="586"/>
                      </a:lnTo>
                      <a:lnTo>
                        <a:pt x="1346" y="580"/>
                      </a:lnTo>
                      <a:lnTo>
                        <a:pt x="1344" y="572"/>
                      </a:lnTo>
                      <a:lnTo>
                        <a:pt x="1342" y="570"/>
                      </a:lnTo>
                      <a:lnTo>
                        <a:pt x="1336" y="568"/>
                      </a:lnTo>
                      <a:lnTo>
                        <a:pt x="1334" y="572"/>
                      </a:lnTo>
                      <a:lnTo>
                        <a:pt x="1332" y="574"/>
                      </a:lnTo>
                      <a:lnTo>
                        <a:pt x="1330" y="574"/>
                      </a:lnTo>
                      <a:lnTo>
                        <a:pt x="1328" y="572"/>
                      </a:lnTo>
                      <a:lnTo>
                        <a:pt x="1328" y="570"/>
                      </a:lnTo>
                      <a:lnTo>
                        <a:pt x="1332" y="570"/>
                      </a:lnTo>
                      <a:lnTo>
                        <a:pt x="1334" y="562"/>
                      </a:lnTo>
                      <a:lnTo>
                        <a:pt x="1336" y="556"/>
                      </a:lnTo>
                      <a:lnTo>
                        <a:pt x="1336" y="554"/>
                      </a:lnTo>
                      <a:lnTo>
                        <a:pt x="1332" y="550"/>
                      </a:lnTo>
                      <a:lnTo>
                        <a:pt x="1332" y="548"/>
                      </a:lnTo>
                      <a:lnTo>
                        <a:pt x="1334" y="546"/>
                      </a:lnTo>
                      <a:lnTo>
                        <a:pt x="1330" y="542"/>
                      </a:lnTo>
                      <a:lnTo>
                        <a:pt x="1326" y="542"/>
                      </a:lnTo>
                      <a:lnTo>
                        <a:pt x="1322" y="538"/>
                      </a:lnTo>
                      <a:lnTo>
                        <a:pt x="1320" y="536"/>
                      </a:lnTo>
                      <a:lnTo>
                        <a:pt x="1316" y="536"/>
                      </a:lnTo>
                      <a:lnTo>
                        <a:pt x="1314" y="538"/>
                      </a:lnTo>
                      <a:lnTo>
                        <a:pt x="1314" y="542"/>
                      </a:lnTo>
                      <a:lnTo>
                        <a:pt x="1312" y="544"/>
                      </a:lnTo>
                      <a:lnTo>
                        <a:pt x="1310" y="544"/>
                      </a:lnTo>
                      <a:lnTo>
                        <a:pt x="1308" y="546"/>
                      </a:lnTo>
                      <a:lnTo>
                        <a:pt x="1306" y="550"/>
                      </a:lnTo>
                      <a:lnTo>
                        <a:pt x="1300" y="552"/>
                      </a:lnTo>
                      <a:lnTo>
                        <a:pt x="1298" y="564"/>
                      </a:lnTo>
                      <a:lnTo>
                        <a:pt x="1296" y="564"/>
                      </a:lnTo>
                      <a:lnTo>
                        <a:pt x="1294" y="566"/>
                      </a:lnTo>
                      <a:lnTo>
                        <a:pt x="1294" y="572"/>
                      </a:lnTo>
                      <a:lnTo>
                        <a:pt x="1294" y="580"/>
                      </a:lnTo>
                      <a:lnTo>
                        <a:pt x="1298" y="582"/>
                      </a:lnTo>
                      <a:lnTo>
                        <a:pt x="1298" y="590"/>
                      </a:lnTo>
                      <a:lnTo>
                        <a:pt x="1288" y="608"/>
                      </a:lnTo>
                      <a:lnTo>
                        <a:pt x="1284" y="608"/>
                      </a:lnTo>
                      <a:lnTo>
                        <a:pt x="1282" y="608"/>
                      </a:lnTo>
                      <a:lnTo>
                        <a:pt x="1278" y="606"/>
                      </a:lnTo>
                      <a:lnTo>
                        <a:pt x="1278" y="600"/>
                      </a:lnTo>
                      <a:lnTo>
                        <a:pt x="1276" y="596"/>
                      </a:lnTo>
                      <a:lnTo>
                        <a:pt x="1274" y="582"/>
                      </a:lnTo>
                      <a:lnTo>
                        <a:pt x="1276" y="574"/>
                      </a:lnTo>
                      <a:lnTo>
                        <a:pt x="1278" y="568"/>
                      </a:lnTo>
                      <a:lnTo>
                        <a:pt x="1282" y="560"/>
                      </a:lnTo>
                      <a:lnTo>
                        <a:pt x="1284" y="554"/>
                      </a:lnTo>
                      <a:lnTo>
                        <a:pt x="1284" y="550"/>
                      </a:lnTo>
                      <a:lnTo>
                        <a:pt x="1282" y="552"/>
                      </a:lnTo>
                      <a:lnTo>
                        <a:pt x="1278" y="554"/>
                      </a:lnTo>
                      <a:lnTo>
                        <a:pt x="1278" y="556"/>
                      </a:lnTo>
                      <a:lnTo>
                        <a:pt x="1276" y="558"/>
                      </a:lnTo>
                      <a:lnTo>
                        <a:pt x="1274" y="558"/>
                      </a:lnTo>
                      <a:lnTo>
                        <a:pt x="1274" y="554"/>
                      </a:lnTo>
                      <a:lnTo>
                        <a:pt x="1276" y="552"/>
                      </a:lnTo>
                      <a:lnTo>
                        <a:pt x="1280" y="550"/>
                      </a:lnTo>
                      <a:lnTo>
                        <a:pt x="1280" y="544"/>
                      </a:lnTo>
                      <a:lnTo>
                        <a:pt x="1286" y="534"/>
                      </a:lnTo>
                      <a:lnTo>
                        <a:pt x="1290" y="536"/>
                      </a:lnTo>
                      <a:lnTo>
                        <a:pt x="1292" y="536"/>
                      </a:lnTo>
                      <a:lnTo>
                        <a:pt x="1292" y="532"/>
                      </a:lnTo>
                      <a:lnTo>
                        <a:pt x="1298" y="534"/>
                      </a:lnTo>
                      <a:lnTo>
                        <a:pt x="1304" y="532"/>
                      </a:lnTo>
                      <a:lnTo>
                        <a:pt x="1306" y="528"/>
                      </a:lnTo>
                      <a:lnTo>
                        <a:pt x="1308" y="528"/>
                      </a:lnTo>
                      <a:lnTo>
                        <a:pt x="1310" y="530"/>
                      </a:lnTo>
                      <a:lnTo>
                        <a:pt x="1314" y="532"/>
                      </a:lnTo>
                      <a:lnTo>
                        <a:pt x="1318" y="532"/>
                      </a:lnTo>
                      <a:lnTo>
                        <a:pt x="1318" y="530"/>
                      </a:lnTo>
                      <a:lnTo>
                        <a:pt x="1322" y="530"/>
                      </a:lnTo>
                      <a:lnTo>
                        <a:pt x="1322" y="532"/>
                      </a:lnTo>
                      <a:lnTo>
                        <a:pt x="1326" y="532"/>
                      </a:lnTo>
                      <a:lnTo>
                        <a:pt x="1326" y="530"/>
                      </a:lnTo>
                      <a:lnTo>
                        <a:pt x="1322" y="524"/>
                      </a:lnTo>
                      <a:lnTo>
                        <a:pt x="1314" y="524"/>
                      </a:lnTo>
                      <a:lnTo>
                        <a:pt x="1312" y="516"/>
                      </a:lnTo>
                      <a:lnTo>
                        <a:pt x="1298" y="520"/>
                      </a:lnTo>
                      <a:lnTo>
                        <a:pt x="1288" y="522"/>
                      </a:lnTo>
                      <a:lnTo>
                        <a:pt x="1280" y="520"/>
                      </a:lnTo>
                      <a:lnTo>
                        <a:pt x="1278" y="514"/>
                      </a:lnTo>
                      <a:lnTo>
                        <a:pt x="1268" y="516"/>
                      </a:lnTo>
                      <a:lnTo>
                        <a:pt x="1266" y="514"/>
                      </a:lnTo>
                      <a:lnTo>
                        <a:pt x="1266" y="512"/>
                      </a:lnTo>
                      <a:lnTo>
                        <a:pt x="1266" y="510"/>
                      </a:lnTo>
                      <a:lnTo>
                        <a:pt x="1268" y="510"/>
                      </a:lnTo>
                      <a:lnTo>
                        <a:pt x="1270" y="510"/>
                      </a:lnTo>
                      <a:lnTo>
                        <a:pt x="1274" y="508"/>
                      </a:lnTo>
                      <a:lnTo>
                        <a:pt x="1276" y="504"/>
                      </a:lnTo>
                      <a:lnTo>
                        <a:pt x="1274" y="504"/>
                      </a:lnTo>
                      <a:lnTo>
                        <a:pt x="1270" y="502"/>
                      </a:lnTo>
                      <a:lnTo>
                        <a:pt x="1270" y="504"/>
                      </a:lnTo>
                      <a:lnTo>
                        <a:pt x="1264" y="506"/>
                      </a:lnTo>
                      <a:lnTo>
                        <a:pt x="1264" y="508"/>
                      </a:lnTo>
                      <a:lnTo>
                        <a:pt x="1256" y="514"/>
                      </a:lnTo>
                      <a:lnTo>
                        <a:pt x="1248" y="516"/>
                      </a:lnTo>
                      <a:lnTo>
                        <a:pt x="1246" y="520"/>
                      </a:lnTo>
                      <a:lnTo>
                        <a:pt x="1242" y="520"/>
                      </a:lnTo>
                      <a:lnTo>
                        <a:pt x="1240" y="520"/>
                      </a:lnTo>
                      <a:lnTo>
                        <a:pt x="1236" y="516"/>
                      </a:lnTo>
                      <a:lnTo>
                        <a:pt x="1236" y="514"/>
                      </a:lnTo>
                      <a:lnTo>
                        <a:pt x="1230" y="516"/>
                      </a:lnTo>
                      <a:lnTo>
                        <a:pt x="1226" y="516"/>
                      </a:lnTo>
                      <a:lnTo>
                        <a:pt x="1220" y="516"/>
                      </a:lnTo>
                      <a:lnTo>
                        <a:pt x="1228" y="510"/>
                      </a:lnTo>
                      <a:lnTo>
                        <a:pt x="1230" y="506"/>
                      </a:lnTo>
                      <a:lnTo>
                        <a:pt x="1234" y="506"/>
                      </a:lnTo>
                      <a:lnTo>
                        <a:pt x="1240" y="500"/>
                      </a:lnTo>
                      <a:lnTo>
                        <a:pt x="1244" y="500"/>
                      </a:lnTo>
                      <a:lnTo>
                        <a:pt x="1246" y="496"/>
                      </a:lnTo>
                      <a:lnTo>
                        <a:pt x="1252" y="492"/>
                      </a:lnTo>
                      <a:lnTo>
                        <a:pt x="1250" y="492"/>
                      </a:lnTo>
                      <a:lnTo>
                        <a:pt x="1246" y="490"/>
                      </a:lnTo>
                      <a:lnTo>
                        <a:pt x="1244" y="488"/>
                      </a:lnTo>
                      <a:lnTo>
                        <a:pt x="1242" y="488"/>
                      </a:lnTo>
                      <a:lnTo>
                        <a:pt x="1238" y="488"/>
                      </a:lnTo>
                      <a:lnTo>
                        <a:pt x="1230" y="488"/>
                      </a:lnTo>
                      <a:lnTo>
                        <a:pt x="1226" y="488"/>
                      </a:lnTo>
                      <a:lnTo>
                        <a:pt x="1222" y="488"/>
                      </a:lnTo>
                      <a:lnTo>
                        <a:pt x="1218" y="486"/>
                      </a:lnTo>
                      <a:lnTo>
                        <a:pt x="1212" y="484"/>
                      </a:lnTo>
                      <a:lnTo>
                        <a:pt x="1208" y="484"/>
                      </a:lnTo>
                      <a:lnTo>
                        <a:pt x="1206" y="484"/>
                      </a:lnTo>
                      <a:lnTo>
                        <a:pt x="1206" y="486"/>
                      </a:lnTo>
                      <a:lnTo>
                        <a:pt x="1204" y="488"/>
                      </a:lnTo>
                      <a:lnTo>
                        <a:pt x="1202" y="488"/>
                      </a:lnTo>
                      <a:lnTo>
                        <a:pt x="1196" y="484"/>
                      </a:lnTo>
                      <a:lnTo>
                        <a:pt x="1192" y="484"/>
                      </a:lnTo>
                      <a:lnTo>
                        <a:pt x="1190" y="484"/>
                      </a:lnTo>
                      <a:lnTo>
                        <a:pt x="1188" y="478"/>
                      </a:lnTo>
                      <a:lnTo>
                        <a:pt x="1186" y="472"/>
                      </a:lnTo>
                      <a:lnTo>
                        <a:pt x="1184" y="470"/>
                      </a:lnTo>
                      <a:lnTo>
                        <a:pt x="1182" y="472"/>
                      </a:lnTo>
                      <a:lnTo>
                        <a:pt x="1182" y="474"/>
                      </a:lnTo>
                      <a:lnTo>
                        <a:pt x="1180" y="478"/>
                      </a:lnTo>
                      <a:lnTo>
                        <a:pt x="814" y="472"/>
                      </a:lnTo>
                      <a:lnTo>
                        <a:pt x="812" y="476"/>
                      </a:lnTo>
                      <a:lnTo>
                        <a:pt x="808" y="478"/>
                      </a:lnTo>
                      <a:lnTo>
                        <a:pt x="808" y="480"/>
                      </a:lnTo>
                      <a:lnTo>
                        <a:pt x="812" y="484"/>
                      </a:lnTo>
                      <a:lnTo>
                        <a:pt x="806" y="486"/>
                      </a:lnTo>
                      <a:lnTo>
                        <a:pt x="806" y="488"/>
                      </a:lnTo>
                      <a:lnTo>
                        <a:pt x="794" y="486"/>
                      </a:lnTo>
                      <a:lnTo>
                        <a:pt x="780" y="484"/>
                      </a:lnTo>
                      <a:lnTo>
                        <a:pt x="782" y="488"/>
                      </a:lnTo>
                      <a:lnTo>
                        <a:pt x="782" y="492"/>
                      </a:lnTo>
                      <a:lnTo>
                        <a:pt x="786" y="496"/>
                      </a:lnTo>
                      <a:lnTo>
                        <a:pt x="788" y="498"/>
                      </a:lnTo>
                      <a:lnTo>
                        <a:pt x="790" y="502"/>
                      </a:lnTo>
                      <a:lnTo>
                        <a:pt x="790" y="508"/>
                      </a:lnTo>
                      <a:lnTo>
                        <a:pt x="792" y="508"/>
                      </a:lnTo>
                      <a:lnTo>
                        <a:pt x="792" y="510"/>
                      </a:lnTo>
                      <a:lnTo>
                        <a:pt x="792" y="512"/>
                      </a:lnTo>
                      <a:lnTo>
                        <a:pt x="794" y="512"/>
                      </a:lnTo>
                      <a:lnTo>
                        <a:pt x="794" y="520"/>
                      </a:lnTo>
                      <a:lnTo>
                        <a:pt x="792" y="518"/>
                      </a:lnTo>
                      <a:lnTo>
                        <a:pt x="792" y="522"/>
                      </a:lnTo>
                      <a:lnTo>
                        <a:pt x="794" y="524"/>
                      </a:lnTo>
                      <a:lnTo>
                        <a:pt x="794" y="526"/>
                      </a:lnTo>
                      <a:lnTo>
                        <a:pt x="792" y="526"/>
                      </a:lnTo>
                      <a:lnTo>
                        <a:pt x="792" y="540"/>
                      </a:lnTo>
                      <a:lnTo>
                        <a:pt x="792" y="552"/>
                      </a:lnTo>
                      <a:lnTo>
                        <a:pt x="790" y="554"/>
                      </a:lnTo>
                      <a:lnTo>
                        <a:pt x="790" y="558"/>
                      </a:lnTo>
                      <a:lnTo>
                        <a:pt x="792" y="558"/>
                      </a:lnTo>
                      <a:lnTo>
                        <a:pt x="790" y="558"/>
                      </a:lnTo>
                      <a:lnTo>
                        <a:pt x="790" y="578"/>
                      </a:lnTo>
                      <a:lnTo>
                        <a:pt x="788" y="578"/>
                      </a:lnTo>
                      <a:lnTo>
                        <a:pt x="788" y="588"/>
                      </a:lnTo>
                      <a:lnTo>
                        <a:pt x="788" y="596"/>
                      </a:lnTo>
                      <a:lnTo>
                        <a:pt x="794" y="602"/>
                      </a:lnTo>
                      <a:lnTo>
                        <a:pt x="792" y="604"/>
                      </a:lnTo>
                      <a:lnTo>
                        <a:pt x="792" y="610"/>
                      </a:lnTo>
                      <a:lnTo>
                        <a:pt x="794" y="616"/>
                      </a:lnTo>
                      <a:lnTo>
                        <a:pt x="792" y="620"/>
                      </a:lnTo>
                      <a:lnTo>
                        <a:pt x="792" y="628"/>
                      </a:lnTo>
                      <a:lnTo>
                        <a:pt x="790" y="628"/>
                      </a:lnTo>
                      <a:lnTo>
                        <a:pt x="788" y="630"/>
                      </a:lnTo>
                      <a:lnTo>
                        <a:pt x="788" y="632"/>
                      </a:lnTo>
                      <a:lnTo>
                        <a:pt x="794" y="642"/>
                      </a:lnTo>
                      <a:lnTo>
                        <a:pt x="796" y="644"/>
                      </a:lnTo>
                      <a:lnTo>
                        <a:pt x="796" y="648"/>
                      </a:lnTo>
                      <a:lnTo>
                        <a:pt x="798" y="648"/>
                      </a:lnTo>
                      <a:lnTo>
                        <a:pt x="798" y="652"/>
                      </a:lnTo>
                      <a:lnTo>
                        <a:pt x="798" y="658"/>
                      </a:lnTo>
                      <a:lnTo>
                        <a:pt x="800" y="658"/>
                      </a:lnTo>
                      <a:lnTo>
                        <a:pt x="802" y="660"/>
                      </a:lnTo>
                      <a:lnTo>
                        <a:pt x="804" y="664"/>
                      </a:lnTo>
                      <a:lnTo>
                        <a:pt x="806" y="664"/>
                      </a:lnTo>
                      <a:lnTo>
                        <a:pt x="806" y="672"/>
                      </a:lnTo>
                      <a:lnTo>
                        <a:pt x="810" y="674"/>
                      </a:lnTo>
                      <a:lnTo>
                        <a:pt x="812" y="672"/>
                      </a:lnTo>
                      <a:lnTo>
                        <a:pt x="810" y="668"/>
                      </a:lnTo>
                      <a:lnTo>
                        <a:pt x="814" y="668"/>
                      </a:lnTo>
                      <a:lnTo>
                        <a:pt x="814" y="670"/>
                      </a:lnTo>
                      <a:lnTo>
                        <a:pt x="816" y="670"/>
                      </a:lnTo>
                      <a:lnTo>
                        <a:pt x="818" y="670"/>
                      </a:lnTo>
                      <a:lnTo>
                        <a:pt x="816" y="670"/>
                      </a:lnTo>
                      <a:lnTo>
                        <a:pt x="814" y="672"/>
                      </a:lnTo>
                      <a:lnTo>
                        <a:pt x="816" y="678"/>
                      </a:lnTo>
                      <a:lnTo>
                        <a:pt x="818" y="680"/>
                      </a:lnTo>
                      <a:lnTo>
                        <a:pt x="814" y="678"/>
                      </a:lnTo>
                      <a:lnTo>
                        <a:pt x="812" y="678"/>
                      </a:lnTo>
                      <a:lnTo>
                        <a:pt x="812" y="684"/>
                      </a:lnTo>
                      <a:lnTo>
                        <a:pt x="816" y="686"/>
                      </a:lnTo>
                      <a:lnTo>
                        <a:pt x="822" y="688"/>
                      </a:lnTo>
                      <a:lnTo>
                        <a:pt x="824" y="692"/>
                      </a:lnTo>
                      <a:lnTo>
                        <a:pt x="820" y="692"/>
                      </a:lnTo>
                      <a:lnTo>
                        <a:pt x="820" y="696"/>
                      </a:lnTo>
                      <a:lnTo>
                        <a:pt x="822" y="700"/>
                      </a:lnTo>
                      <a:lnTo>
                        <a:pt x="824" y="704"/>
                      </a:lnTo>
                      <a:lnTo>
                        <a:pt x="826" y="706"/>
                      </a:lnTo>
                      <a:lnTo>
                        <a:pt x="826" y="710"/>
                      </a:lnTo>
                      <a:lnTo>
                        <a:pt x="828" y="712"/>
                      </a:lnTo>
                      <a:lnTo>
                        <a:pt x="830" y="714"/>
                      </a:lnTo>
                      <a:lnTo>
                        <a:pt x="834" y="718"/>
                      </a:lnTo>
                      <a:lnTo>
                        <a:pt x="834" y="720"/>
                      </a:lnTo>
                      <a:lnTo>
                        <a:pt x="834" y="722"/>
                      </a:lnTo>
                      <a:lnTo>
                        <a:pt x="838" y="722"/>
                      </a:lnTo>
                      <a:lnTo>
                        <a:pt x="838" y="734"/>
                      </a:lnTo>
                      <a:lnTo>
                        <a:pt x="844" y="734"/>
                      </a:lnTo>
                      <a:lnTo>
                        <a:pt x="850" y="736"/>
                      </a:lnTo>
                      <a:lnTo>
                        <a:pt x="862" y="738"/>
                      </a:lnTo>
                      <a:lnTo>
                        <a:pt x="864" y="746"/>
                      </a:lnTo>
                      <a:lnTo>
                        <a:pt x="868" y="744"/>
                      </a:lnTo>
                      <a:lnTo>
                        <a:pt x="876" y="752"/>
                      </a:lnTo>
                      <a:lnTo>
                        <a:pt x="878" y="754"/>
                      </a:lnTo>
                      <a:lnTo>
                        <a:pt x="880" y="756"/>
                      </a:lnTo>
                      <a:lnTo>
                        <a:pt x="882" y="758"/>
                      </a:lnTo>
                      <a:lnTo>
                        <a:pt x="880" y="762"/>
                      </a:lnTo>
                      <a:lnTo>
                        <a:pt x="882" y="764"/>
                      </a:lnTo>
                      <a:lnTo>
                        <a:pt x="884" y="768"/>
                      </a:lnTo>
                      <a:lnTo>
                        <a:pt x="920" y="764"/>
                      </a:lnTo>
                      <a:lnTo>
                        <a:pt x="920" y="770"/>
                      </a:lnTo>
                      <a:lnTo>
                        <a:pt x="956" y="786"/>
                      </a:lnTo>
                      <a:lnTo>
                        <a:pt x="1000" y="788"/>
                      </a:lnTo>
                      <a:lnTo>
                        <a:pt x="1000" y="782"/>
                      </a:lnTo>
                      <a:lnTo>
                        <a:pt x="1028" y="782"/>
                      </a:lnTo>
                      <a:lnTo>
                        <a:pt x="1034" y="788"/>
                      </a:lnTo>
                      <a:lnTo>
                        <a:pt x="1038" y="792"/>
                      </a:lnTo>
                      <a:lnTo>
                        <a:pt x="1040" y="794"/>
                      </a:lnTo>
                      <a:lnTo>
                        <a:pt x="1044" y="798"/>
                      </a:lnTo>
                      <a:lnTo>
                        <a:pt x="1048" y="804"/>
                      </a:lnTo>
                      <a:lnTo>
                        <a:pt x="1052" y="810"/>
                      </a:lnTo>
                      <a:lnTo>
                        <a:pt x="1052" y="814"/>
                      </a:lnTo>
                      <a:lnTo>
                        <a:pt x="1056" y="818"/>
                      </a:lnTo>
                      <a:lnTo>
                        <a:pt x="1060" y="822"/>
                      </a:lnTo>
                      <a:lnTo>
                        <a:pt x="1064" y="824"/>
                      </a:lnTo>
                      <a:lnTo>
                        <a:pt x="1068" y="824"/>
                      </a:lnTo>
                      <a:lnTo>
                        <a:pt x="1072" y="824"/>
                      </a:lnTo>
                      <a:lnTo>
                        <a:pt x="1076" y="822"/>
                      </a:lnTo>
                      <a:lnTo>
                        <a:pt x="1080" y="818"/>
                      </a:lnTo>
                      <a:lnTo>
                        <a:pt x="1086" y="816"/>
                      </a:lnTo>
                      <a:lnTo>
                        <a:pt x="1090" y="816"/>
                      </a:lnTo>
                      <a:lnTo>
                        <a:pt x="1094" y="818"/>
                      </a:lnTo>
                      <a:lnTo>
                        <a:pt x="1098" y="820"/>
                      </a:lnTo>
                      <a:lnTo>
                        <a:pt x="1102" y="824"/>
                      </a:lnTo>
                      <a:lnTo>
                        <a:pt x="1104" y="830"/>
                      </a:lnTo>
                      <a:lnTo>
                        <a:pt x="1106" y="832"/>
                      </a:lnTo>
                      <a:lnTo>
                        <a:pt x="1108" y="838"/>
                      </a:lnTo>
                      <a:lnTo>
                        <a:pt x="1112" y="846"/>
                      </a:lnTo>
                      <a:lnTo>
                        <a:pt x="1114" y="850"/>
                      </a:lnTo>
                      <a:lnTo>
                        <a:pt x="1118" y="852"/>
                      </a:lnTo>
                      <a:lnTo>
                        <a:pt x="1122" y="856"/>
                      </a:lnTo>
                      <a:lnTo>
                        <a:pt x="1124" y="866"/>
                      </a:lnTo>
                      <a:lnTo>
                        <a:pt x="1124" y="872"/>
                      </a:lnTo>
                      <a:lnTo>
                        <a:pt x="1130" y="874"/>
                      </a:lnTo>
                      <a:lnTo>
                        <a:pt x="1134" y="876"/>
                      </a:lnTo>
                      <a:lnTo>
                        <a:pt x="1140" y="878"/>
                      </a:lnTo>
                      <a:lnTo>
                        <a:pt x="1144" y="880"/>
                      </a:lnTo>
                      <a:lnTo>
                        <a:pt x="1150" y="880"/>
                      </a:lnTo>
                      <a:lnTo>
                        <a:pt x="1148" y="880"/>
                      </a:lnTo>
                      <a:lnTo>
                        <a:pt x="1148" y="878"/>
                      </a:lnTo>
                      <a:lnTo>
                        <a:pt x="1148" y="876"/>
                      </a:lnTo>
                      <a:lnTo>
                        <a:pt x="1148" y="872"/>
                      </a:lnTo>
                      <a:lnTo>
                        <a:pt x="1146" y="872"/>
                      </a:lnTo>
                      <a:lnTo>
                        <a:pt x="1146" y="868"/>
                      </a:lnTo>
                      <a:lnTo>
                        <a:pt x="1144" y="868"/>
                      </a:lnTo>
                      <a:lnTo>
                        <a:pt x="1142" y="862"/>
                      </a:lnTo>
                      <a:lnTo>
                        <a:pt x="1144" y="854"/>
                      </a:lnTo>
                      <a:lnTo>
                        <a:pt x="1142" y="852"/>
                      </a:lnTo>
                      <a:lnTo>
                        <a:pt x="1146" y="850"/>
                      </a:lnTo>
                      <a:lnTo>
                        <a:pt x="1146" y="844"/>
                      </a:lnTo>
                      <a:lnTo>
                        <a:pt x="1150" y="844"/>
                      </a:lnTo>
                      <a:lnTo>
                        <a:pt x="1152" y="840"/>
                      </a:lnTo>
                      <a:lnTo>
                        <a:pt x="1156" y="840"/>
                      </a:lnTo>
                      <a:lnTo>
                        <a:pt x="1160" y="838"/>
                      </a:lnTo>
                      <a:lnTo>
                        <a:pt x="1160" y="836"/>
                      </a:lnTo>
                      <a:lnTo>
                        <a:pt x="1160" y="832"/>
                      </a:lnTo>
                      <a:lnTo>
                        <a:pt x="1164" y="832"/>
                      </a:lnTo>
                      <a:lnTo>
                        <a:pt x="1164" y="830"/>
                      </a:lnTo>
                      <a:lnTo>
                        <a:pt x="1170" y="830"/>
                      </a:lnTo>
                      <a:lnTo>
                        <a:pt x="1174" y="826"/>
                      </a:lnTo>
                      <a:lnTo>
                        <a:pt x="1174" y="828"/>
                      </a:lnTo>
                      <a:lnTo>
                        <a:pt x="1176" y="828"/>
                      </a:lnTo>
                      <a:lnTo>
                        <a:pt x="1176" y="822"/>
                      </a:lnTo>
                      <a:lnTo>
                        <a:pt x="1180" y="820"/>
                      </a:lnTo>
                      <a:lnTo>
                        <a:pt x="1180" y="816"/>
                      </a:lnTo>
                      <a:lnTo>
                        <a:pt x="1188" y="818"/>
                      </a:lnTo>
                      <a:lnTo>
                        <a:pt x="1196" y="816"/>
                      </a:lnTo>
                      <a:lnTo>
                        <a:pt x="1196" y="812"/>
                      </a:lnTo>
                      <a:lnTo>
                        <a:pt x="1198" y="814"/>
                      </a:lnTo>
                      <a:lnTo>
                        <a:pt x="1200" y="814"/>
                      </a:lnTo>
                      <a:lnTo>
                        <a:pt x="1202" y="812"/>
                      </a:lnTo>
                      <a:lnTo>
                        <a:pt x="1204" y="812"/>
                      </a:lnTo>
                      <a:lnTo>
                        <a:pt x="1206" y="814"/>
                      </a:lnTo>
                      <a:lnTo>
                        <a:pt x="1212" y="816"/>
                      </a:lnTo>
                      <a:lnTo>
                        <a:pt x="1218" y="812"/>
                      </a:lnTo>
                      <a:lnTo>
                        <a:pt x="1218" y="818"/>
                      </a:lnTo>
                      <a:lnTo>
                        <a:pt x="1224" y="818"/>
                      </a:lnTo>
                      <a:lnTo>
                        <a:pt x="1228" y="818"/>
                      </a:lnTo>
                      <a:lnTo>
                        <a:pt x="1228" y="820"/>
                      </a:lnTo>
                      <a:lnTo>
                        <a:pt x="1228" y="824"/>
                      </a:lnTo>
                      <a:lnTo>
                        <a:pt x="1228" y="824"/>
                      </a:lnTo>
                      <a:close/>
                      <a:moveTo>
                        <a:pt x="718" y="340"/>
                      </a:moveTo>
                      <a:lnTo>
                        <a:pt x="718" y="340"/>
                      </a:lnTo>
                      <a:lnTo>
                        <a:pt x="718" y="338"/>
                      </a:lnTo>
                      <a:lnTo>
                        <a:pt x="716" y="336"/>
                      </a:lnTo>
                      <a:lnTo>
                        <a:pt x="716" y="332"/>
                      </a:lnTo>
                      <a:lnTo>
                        <a:pt x="714" y="330"/>
                      </a:lnTo>
                      <a:lnTo>
                        <a:pt x="712" y="330"/>
                      </a:lnTo>
                      <a:lnTo>
                        <a:pt x="710" y="326"/>
                      </a:lnTo>
                      <a:lnTo>
                        <a:pt x="708" y="322"/>
                      </a:lnTo>
                      <a:lnTo>
                        <a:pt x="706" y="316"/>
                      </a:lnTo>
                      <a:lnTo>
                        <a:pt x="704" y="316"/>
                      </a:lnTo>
                      <a:lnTo>
                        <a:pt x="700" y="318"/>
                      </a:lnTo>
                      <a:lnTo>
                        <a:pt x="696" y="316"/>
                      </a:lnTo>
                      <a:lnTo>
                        <a:pt x="694" y="314"/>
                      </a:lnTo>
                      <a:lnTo>
                        <a:pt x="692" y="312"/>
                      </a:lnTo>
                      <a:lnTo>
                        <a:pt x="690" y="308"/>
                      </a:lnTo>
                      <a:lnTo>
                        <a:pt x="688" y="306"/>
                      </a:lnTo>
                      <a:lnTo>
                        <a:pt x="684" y="304"/>
                      </a:lnTo>
                      <a:lnTo>
                        <a:pt x="682" y="300"/>
                      </a:lnTo>
                      <a:lnTo>
                        <a:pt x="678" y="292"/>
                      </a:lnTo>
                      <a:lnTo>
                        <a:pt x="662" y="276"/>
                      </a:lnTo>
                      <a:lnTo>
                        <a:pt x="658" y="270"/>
                      </a:lnTo>
                      <a:lnTo>
                        <a:pt x="654" y="266"/>
                      </a:lnTo>
                      <a:lnTo>
                        <a:pt x="650" y="266"/>
                      </a:lnTo>
                      <a:lnTo>
                        <a:pt x="648" y="264"/>
                      </a:lnTo>
                      <a:lnTo>
                        <a:pt x="646" y="262"/>
                      </a:lnTo>
                      <a:lnTo>
                        <a:pt x="646" y="258"/>
                      </a:lnTo>
                      <a:lnTo>
                        <a:pt x="644" y="256"/>
                      </a:lnTo>
                      <a:lnTo>
                        <a:pt x="642" y="256"/>
                      </a:lnTo>
                      <a:lnTo>
                        <a:pt x="638" y="254"/>
                      </a:lnTo>
                      <a:lnTo>
                        <a:pt x="636" y="252"/>
                      </a:lnTo>
                      <a:lnTo>
                        <a:pt x="634" y="250"/>
                      </a:lnTo>
                      <a:lnTo>
                        <a:pt x="630" y="250"/>
                      </a:lnTo>
                      <a:lnTo>
                        <a:pt x="624" y="252"/>
                      </a:lnTo>
                      <a:lnTo>
                        <a:pt x="622" y="252"/>
                      </a:lnTo>
                      <a:lnTo>
                        <a:pt x="624" y="254"/>
                      </a:lnTo>
                      <a:lnTo>
                        <a:pt x="624" y="256"/>
                      </a:lnTo>
                      <a:lnTo>
                        <a:pt x="624" y="258"/>
                      </a:lnTo>
                      <a:lnTo>
                        <a:pt x="622" y="260"/>
                      </a:lnTo>
                      <a:lnTo>
                        <a:pt x="620" y="262"/>
                      </a:lnTo>
                      <a:lnTo>
                        <a:pt x="612" y="264"/>
                      </a:lnTo>
                      <a:lnTo>
                        <a:pt x="608" y="268"/>
                      </a:lnTo>
                      <a:lnTo>
                        <a:pt x="608" y="266"/>
                      </a:lnTo>
                      <a:lnTo>
                        <a:pt x="608" y="262"/>
                      </a:lnTo>
                      <a:lnTo>
                        <a:pt x="604" y="258"/>
                      </a:lnTo>
                      <a:lnTo>
                        <a:pt x="600" y="256"/>
                      </a:lnTo>
                      <a:lnTo>
                        <a:pt x="594" y="252"/>
                      </a:lnTo>
                      <a:lnTo>
                        <a:pt x="592" y="250"/>
                      </a:lnTo>
                      <a:lnTo>
                        <a:pt x="588" y="240"/>
                      </a:lnTo>
                      <a:lnTo>
                        <a:pt x="586" y="232"/>
                      </a:lnTo>
                      <a:lnTo>
                        <a:pt x="580" y="236"/>
                      </a:lnTo>
                      <a:lnTo>
                        <a:pt x="576" y="236"/>
                      </a:lnTo>
                      <a:lnTo>
                        <a:pt x="572" y="232"/>
                      </a:lnTo>
                      <a:lnTo>
                        <a:pt x="570" y="232"/>
                      </a:lnTo>
                      <a:lnTo>
                        <a:pt x="566" y="234"/>
                      </a:lnTo>
                      <a:lnTo>
                        <a:pt x="560" y="236"/>
                      </a:lnTo>
                      <a:lnTo>
                        <a:pt x="556" y="32"/>
                      </a:lnTo>
                      <a:lnTo>
                        <a:pt x="554" y="30"/>
                      </a:lnTo>
                      <a:lnTo>
                        <a:pt x="546" y="26"/>
                      </a:lnTo>
                      <a:lnTo>
                        <a:pt x="544" y="26"/>
                      </a:lnTo>
                      <a:lnTo>
                        <a:pt x="540" y="26"/>
                      </a:lnTo>
                      <a:lnTo>
                        <a:pt x="536" y="26"/>
                      </a:lnTo>
                      <a:lnTo>
                        <a:pt x="534" y="26"/>
                      </a:lnTo>
                      <a:lnTo>
                        <a:pt x="532" y="26"/>
                      </a:lnTo>
                      <a:lnTo>
                        <a:pt x="528" y="26"/>
                      </a:lnTo>
                      <a:lnTo>
                        <a:pt x="526" y="28"/>
                      </a:lnTo>
                      <a:lnTo>
                        <a:pt x="524" y="30"/>
                      </a:lnTo>
                      <a:lnTo>
                        <a:pt x="522" y="28"/>
                      </a:lnTo>
                      <a:lnTo>
                        <a:pt x="520" y="26"/>
                      </a:lnTo>
                      <a:lnTo>
                        <a:pt x="518" y="28"/>
                      </a:lnTo>
                      <a:lnTo>
                        <a:pt x="516" y="28"/>
                      </a:lnTo>
                      <a:lnTo>
                        <a:pt x="516" y="26"/>
                      </a:lnTo>
                      <a:lnTo>
                        <a:pt x="498" y="26"/>
                      </a:lnTo>
                      <a:lnTo>
                        <a:pt x="498" y="24"/>
                      </a:lnTo>
                      <a:lnTo>
                        <a:pt x="492" y="24"/>
                      </a:lnTo>
                      <a:lnTo>
                        <a:pt x="488" y="24"/>
                      </a:lnTo>
                      <a:lnTo>
                        <a:pt x="478" y="24"/>
                      </a:lnTo>
                      <a:lnTo>
                        <a:pt x="468" y="24"/>
                      </a:lnTo>
                      <a:lnTo>
                        <a:pt x="466" y="22"/>
                      </a:lnTo>
                      <a:lnTo>
                        <a:pt x="464" y="22"/>
                      </a:lnTo>
                      <a:lnTo>
                        <a:pt x="460" y="22"/>
                      </a:lnTo>
                      <a:lnTo>
                        <a:pt x="454" y="16"/>
                      </a:lnTo>
                      <a:lnTo>
                        <a:pt x="452" y="18"/>
                      </a:lnTo>
                      <a:lnTo>
                        <a:pt x="450" y="18"/>
                      </a:lnTo>
                      <a:lnTo>
                        <a:pt x="448" y="16"/>
                      </a:lnTo>
                      <a:lnTo>
                        <a:pt x="444" y="18"/>
                      </a:lnTo>
                      <a:lnTo>
                        <a:pt x="440" y="20"/>
                      </a:lnTo>
                      <a:lnTo>
                        <a:pt x="434" y="20"/>
                      </a:lnTo>
                      <a:lnTo>
                        <a:pt x="432" y="22"/>
                      </a:lnTo>
                      <a:lnTo>
                        <a:pt x="420" y="16"/>
                      </a:lnTo>
                      <a:lnTo>
                        <a:pt x="414" y="16"/>
                      </a:lnTo>
                      <a:lnTo>
                        <a:pt x="412" y="14"/>
                      </a:lnTo>
                      <a:lnTo>
                        <a:pt x="408" y="16"/>
                      </a:lnTo>
                      <a:lnTo>
                        <a:pt x="404" y="14"/>
                      </a:lnTo>
                      <a:lnTo>
                        <a:pt x="404" y="12"/>
                      </a:lnTo>
                      <a:lnTo>
                        <a:pt x="406" y="12"/>
                      </a:lnTo>
                      <a:lnTo>
                        <a:pt x="404" y="10"/>
                      </a:lnTo>
                      <a:lnTo>
                        <a:pt x="398" y="10"/>
                      </a:lnTo>
                      <a:lnTo>
                        <a:pt x="388" y="12"/>
                      </a:lnTo>
                      <a:lnTo>
                        <a:pt x="384" y="12"/>
                      </a:lnTo>
                      <a:lnTo>
                        <a:pt x="380" y="12"/>
                      </a:lnTo>
                      <a:lnTo>
                        <a:pt x="378" y="12"/>
                      </a:lnTo>
                      <a:lnTo>
                        <a:pt x="378" y="10"/>
                      </a:lnTo>
                      <a:lnTo>
                        <a:pt x="376" y="6"/>
                      </a:lnTo>
                      <a:lnTo>
                        <a:pt x="372" y="8"/>
                      </a:lnTo>
                      <a:lnTo>
                        <a:pt x="368" y="8"/>
                      </a:lnTo>
                      <a:lnTo>
                        <a:pt x="362" y="12"/>
                      </a:lnTo>
                      <a:lnTo>
                        <a:pt x="364" y="4"/>
                      </a:lnTo>
                      <a:lnTo>
                        <a:pt x="356" y="2"/>
                      </a:lnTo>
                      <a:lnTo>
                        <a:pt x="350" y="0"/>
                      </a:lnTo>
                      <a:lnTo>
                        <a:pt x="346" y="0"/>
                      </a:lnTo>
                      <a:lnTo>
                        <a:pt x="346" y="2"/>
                      </a:lnTo>
                      <a:lnTo>
                        <a:pt x="338" y="8"/>
                      </a:lnTo>
                      <a:lnTo>
                        <a:pt x="330" y="12"/>
                      </a:lnTo>
                      <a:lnTo>
                        <a:pt x="324" y="12"/>
                      </a:lnTo>
                      <a:lnTo>
                        <a:pt x="320" y="12"/>
                      </a:lnTo>
                      <a:lnTo>
                        <a:pt x="316" y="14"/>
                      </a:lnTo>
                      <a:lnTo>
                        <a:pt x="314" y="10"/>
                      </a:lnTo>
                      <a:lnTo>
                        <a:pt x="312" y="16"/>
                      </a:lnTo>
                      <a:lnTo>
                        <a:pt x="310" y="16"/>
                      </a:lnTo>
                      <a:lnTo>
                        <a:pt x="308" y="16"/>
                      </a:lnTo>
                      <a:lnTo>
                        <a:pt x="306" y="14"/>
                      </a:lnTo>
                      <a:lnTo>
                        <a:pt x="306" y="18"/>
                      </a:lnTo>
                      <a:lnTo>
                        <a:pt x="302" y="20"/>
                      </a:lnTo>
                      <a:lnTo>
                        <a:pt x="296" y="20"/>
                      </a:lnTo>
                      <a:lnTo>
                        <a:pt x="292" y="20"/>
                      </a:lnTo>
                      <a:lnTo>
                        <a:pt x="288" y="22"/>
                      </a:lnTo>
                      <a:lnTo>
                        <a:pt x="286" y="24"/>
                      </a:lnTo>
                      <a:lnTo>
                        <a:pt x="282" y="24"/>
                      </a:lnTo>
                      <a:lnTo>
                        <a:pt x="280" y="26"/>
                      </a:lnTo>
                      <a:lnTo>
                        <a:pt x="278" y="32"/>
                      </a:lnTo>
                      <a:lnTo>
                        <a:pt x="274" y="32"/>
                      </a:lnTo>
                      <a:lnTo>
                        <a:pt x="272" y="34"/>
                      </a:lnTo>
                      <a:lnTo>
                        <a:pt x="270" y="38"/>
                      </a:lnTo>
                      <a:lnTo>
                        <a:pt x="270" y="42"/>
                      </a:lnTo>
                      <a:lnTo>
                        <a:pt x="266" y="46"/>
                      </a:lnTo>
                      <a:lnTo>
                        <a:pt x="264" y="58"/>
                      </a:lnTo>
                      <a:lnTo>
                        <a:pt x="256" y="58"/>
                      </a:lnTo>
                      <a:lnTo>
                        <a:pt x="248" y="60"/>
                      </a:lnTo>
                      <a:lnTo>
                        <a:pt x="246" y="60"/>
                      </a:lnTo>
                      <a:lnTo>
                        <a:pt x="242" y="60"/>
                      </a:lnTo>
                      <a:lnTo>
                        <a:pt x="240" y="62"/>
                      </a:lnTo>
                      <a:lnTo>
                        <a:pt x="232" y="62"/>
                      </a:lnTo>
                      <a:lnTo>
                        <a:pt x="224" y="60"/>
                      </a:lnTo>
                      <a:lnTo>
                        <a:pt x="226" y="72"/>
                      </a:lnTo>
                      <a:lnTo>
                        <a:pt x="224" y="74"/>
                      </a:lnTo>
                      <a:lnTo>
                        <a:pt x="224" y="76"/>
                      </a:lnTo>
                      <a:lnTo>
                        <a:pt x="222" y="76"/>
                      </a:lnTo>
                      <a:lnTo>
                        <a:pt x="220" y="76"/>
                      </a:lnTo>
                      <a:lnTo>
                        <a:pt x="228" y="78"/>
                      </a:lnTo>
                      <a:lnTo>
                        <a:pt x="230" y="80"/>
                      </a:lnTo>
                      <a:lnTo>
                        <a:pt x="234" y="84"/>
                      </a:lnTo>
                      <a:lnTo>
                        <a:pt x="236" y="84"/>
                      </a:lnTo>
                      <a:lnTo>
                        <a:pt x="240" y="84"/>
                      </a:lnTo>
                      <a:lnTo>
                        <a:pt x="250" y="92"/>
                      </a:lnTo>
                      <a:lnTo>
                        <a:pt x="256" y="92"/>
                      </a:lnTo>
                      <a:lnTo>
                        <a:pt x="258" y="92"/>
                      </a:lnTo>
                      <a:lnTo>
                        <a:pt x="258" y="94"/>
                      </a:lnTo>
                      <a:lnTo>
                        <a:pt x="256" y="94"/>
                      </a:lnTo>
                      <a:lnTo>
                        <a:pt x="258" y="100"/>
                      </a:lnTo>
                      <a:lnTo>
                        <a:pt x="260" y="102"/>
                      </a:lnTo>
                      <a:lnTo>
                        <a:pt x="264" y="102"/>
                      </a:lnTo>
                      <a:lnTo>
                        <a:pt x="264" y="100"/>
                      </a:lnTo>
                      <a:lnTo>
                        <a:pt x="268" y="98"/>
                      </a:lnTo>
                      <a:lnTo>
                        <a:pt x="272" y="98"/>
                      </a:lnTo>
                      <a:lnTo>
                        <a:pt x="272" y="100"/>
                      </a:lnTo>
                      <a:lnTo>
                        <a:pt x="274" y="102"/>
                      </a:lnTo>
                      <a:lnTo>
                        <a:pt x="278" y="102"/>
                      </a:lnTo>
                      <a:lnTo>
                        <a:pt x="284" y="100"/>
                      </a:lnTo>
                      <a:lnTo>
                        <a:pt x="284" y="102"/>
                      </a:lnTo>
                      <a:lnTo>
                        <a:pt x="284" y="104"/>
                      </a:lnTo>
                      <a:lnTo>
                        <a:pt x="282" y="104"/>
                      </a:lnTo>
                      <a:lnTo>
                        <a:pt x="280" y="106"/>
                      </a:lnTo>
                      <a:lnTo>
                        <a:pt x="280" y="108"/>
                      </a:lnTo>
                      <a:lnTo>
                        <a:pt x="284" y="108"/>
                      </a:lnTo>
                      <a:lnTo>
                        <a:pt x="286" y="110"/>
                      </a:lnTo>
                      <a:lnTo>
                        <a:pt x="292" y="110"/>
                      </a:lnTo>
                      <a:lnTo>
                        <a:pt x="298" y="110"/>
                      </a:lnTo>
                      <a:lnTo>
                        <a:pt x="298" y="112"/>
                      </a:lnTo>
                      <a:lnTo>
                        <a:pt x="298" y="116"/>
                      </a:lnTo>
                      <a:lnTo>
                        <a:pt x="286" y="116"/>
                      </a:lnTo>
                      <a:lnTo>
                        <a:pt x="280" y="116"/>
                      </a:lnTo>
                      <a:lnTo>
                        <a:pt x="280" y="118"/>
                      </a:lnTo>
                      <a:lnTo>
                        <a:pt x="284" y="120"/>
                      </a:lnTo>
                      <a:lnTo>
                        <a:pt x="284" y="118"/>
                      </a:lnTo>
                      <a:lnTo>
                        <a:pt x="286" y="118"/>
                      </a:lnTo>
                      <a:lnTo>
                        <a:pt x="288" y="120"/>
                      </a:lnTo>
                      <a:lnTo>
                        <a:pt x="290" y="120"/>
                      </a:lnTo>
                      <a:lnTo>
                        <a:pt x="290" y="124"/>
                      </a:lnTo>
                      <a:lnTo>
                        <a:pt x="284" y="124"/>
                      </a:lnTo>
                      <a:lnTo>
                        <a:pt x="280" y="126"/>
                      </a:lnTo>
                      <a:lnTo>
                        <a:pt x="280" y="124"/>
                      </a:lnTo>
                      <a:lnTo>
                        <a:pt x="270" y="124"/>
                      </a:lnTo>
                      <a:lnTo>
                        <a:pt x="260" y="124"/>
                      </a:lnTo>
                      <a:lnTo>
                        <a:pt x="258" y="122"/>
                      </a:lnTo>
                      <a:lnTo>
                        <a:pt x="252" y="122"/>
                      </a:lnTo>
                      <a:lnTo>
                        <a:pt x="252" y="120"/>
                      </a:lnTo>
                      <a:lnTo>
                        <a:pt x="254" y="120"/>
                      </a:lnTo>
                      <a:lnTo>
                        <a:pt x="254" y="114"/>
                      </a:lnTo>
                      <a:lnTo>
                        <a:pt x="254" y="110"/>
                      </a:lnTo>
                      <a:lnTo>
                        <a:pt x="252" y="108"/>
                      </a:lnTo>
                      <a:lnTo>
                        <a:pt x="246" y="108"/>
                      </a:lnTo>
                      <a:lnTo>
                        <a:pt x="244" y="110"/>
                      </a:lnTo>
                      <a:lnTo>
                        <a:pt x="236" y="114"/>
                      </a:lnTo>
                      <a:lnTo>
                        <a:pt x="228" y="118"/>
                      </a:lnTo>
                      <a:lnTo>
                        <a:pt x="228" y="124"/>
                      </a:lnTo>
                      <a:lnTo>
                        <a:pt x="226" y="124"/>
                      </a:lnTo>
                      <a:lnTo>
                        <a:pt x="216" y="124"/>
                      </a:lnTo>
                      <a:lnTo>
                        <a:pt x="208" y="124"/>
                      </a:lnTo>
                      <a:lnTo>
                        <a:pt x="202" y="130"/>
                      </a:lnTo>
                      <a:lnTo>
                        <a:pt x="202" y="134"/>
                      </a:lnTo>
                      <a:lnTo>
                        <a:pt x="210" y="134"/>
                      </a:lnTo>
                      <a:lnTo>
                        <a:pt x="216" y="136"/>
                      </a:lnTo>
                      <a:lnTo>
                        <a:pt x="222" y="136"/>
                      </a:lnTo>
                      <a:lnTo>
                        <a:pt x="222" y="138"/>
                      </a:lnTo>
                      <a:lnTo>
                        <a:pt x="214" y="140"/>
                      </a:lnTo>
                      <a:lnTo>
                        <a:pt x="214" y="142"/>
                      </a:lnTo>
                      <a:lnTo>
                        <a:pt x="220" y="148"/>
                      </a:lnTo>
                      <a:lnTo>
                        <a:pt x="220" y="150"/>
                      </a:lnTo>
                      <a:lnTo>
                        <a:pt x="222" y="154"/>
                      </a:lnTo>
                      <a:lnTo>
                        <a:pt x="236" y="158"/>
                      </a:lnTo>
                      <a:lnTo>
                        <a:pt x="240" y="156"/>
                      </a:lnTo>
                      <a:lnTo>
                        <a:pt x="242" y="154"/>
                      </a:lnTo>
                      <a:lnTo>
                        <a:pt x="252" y="152"/>
                      </a:lnTo>
                      <a:lnTo>
                        <a:pt x="262" y="154"/>
                      </a:lnTo>
                      <a:lnTo>
                        <a:pt x="262" y="152"/>
                      </a:lnTo>
                      <a:lnTo>
                        <a:pt x="264" y="150"/>
                      </a:lnTo>
                      <a:lnTo>
                        <a:pt x="268" y="156"/>
                      </a:lnTo>
                      <a:lnTo>
                        <a:pt x="268" y="158"/>
                      </a:lnTo>
                      <a:lnTo>
                        <a:pt x="272" y="158"/>
                      </a:lnTo>
                      <a:lnTo>
                        <a:pt x="276" y="154"/>
                      </a:lnTo>
                      <a:lnTo>
                        <a:pt x="288" y="152"/>
                      </a:lnTo>
                      <a:lnTo>
                        <a:pt x="298" y="152"/>
                      </a:lnTo>
                      <a:lnTo>
                        <a:pt x="298" y="156"/>
                      </a:lnTo>
                      <a:lnTo>
                        <a:pt x="294" y="158"/>
                      </a:lnTo>
                      <a:lnTo>
                        <a:pt x="294" y="162"/>
                      </a:lnTo>
                      <a:lnTo>
                        <a:pt x="296" y="168"/>
                      </a:lnTo>
                      <a:lnTo>
                        <a:pt x="296" y="176"/>
                      </a:lnTo>
                      <a:lnTo>
                        <a:pt x="290" y="180"/>
                      </a:lnTo>
                      <a:lnTo>
                        <a:pt x="284" y="182"/>
                      </a:lnTo>
                      <a:lnTo>
                        <a:pt x="282" y="180"/>
                      </a:lnTo>
                      <a:lnTo>
                        <a:pt x="278" y="180"/>
                      </a:lnTo>
                      <a:lnTo>
                        <a:pt x="278" y="184"/>
                      </a:lnTo>
                      <a:lnTo>
                        <a:pt x="272" y="188"/>
                      </a:lnTo>
                      <a:lnTo>
                        <a:pt x="266" y="188"/>
                      </a:lnTo>
                      <a:lnTo>
                        <a:pt x="262" y="188"/>
                      </a:lnTo>
                      <a:lnTo>
                        <a:pt x="258" y="184"/>
                      </a:lnTo>
                      <a:lnTo>
                        <a:pt x="256" y="182"/>
                      </a:lnTo>
                      <a:lnTo>
                        <a:pt x="252" y="182"/>
                      </a:lnTo>
                      <a:lnTo>
                        <a:pt x="246" y="186"/>
                      </a:lnTo>
                      <a:lnTo>
                        <a:pt x="246" y="188"/>
                      </a:lnTo>
                      <a:lnTo>
                        <a:pt x="246" y="190"/>
                      </a:lnTo>
                      <a:lnTo>
                        <a:pt x="248" y="190"/>
                      </a:lnTo>
                      <a:lnTo>
                        <a:pt x="250" y="192"/>
                      </a:lnTo>
                      <a:lnTo>
                        <a:pt x="250" y="198"/>
                      </a:lnTo>
                      <a:lnTo>
                        <a:pt x="250" y="196"/>
                      </a:lnTo>
                      <a:lnTo>
                        <a:pt x="244" y="194"/>
                      </a:lnTo>
                      <a:lnTo>
                        <a:pt x="242" y="202"/>
                      </a:lnTo>
                      <a:lnTo>
                        <a:pt x="240" y="202"/>
                      </a:lnTo>
                      <a:lnTo>
                        <a:pt x="232" y="208"/>
                      </a:lnTo>
                      <a:lnTo>
                        <a:pt x="232" y="212"/>
                      </a:lnTo>
                      <a:lnTo>
                        <a:pt x="232" y="214"/>
                      </a:lnTo>
                      <a:lnTo>
                        <a:pt x="228" y="216"/>
                      </a:lnTo>
                      <a:lnTo>
                        <a:pt x="226" y="220"/>
                      </a:lnTo>
                      <a:lnTo>
                        <a:pt x="230" y="220"/>
                      </a:lnTo>
                      <a:lnTo>
                        <a:pt x="230" y="224"/>
                      </a:lnTo>
                      <a:lnTo>
                        <a:pt x="236" y="224"/>
                      </a:lnTo>
                      <a:lnTo>
                        <a:pt x="236" y="226"/>
                      </a:lnTo>
                      <a:lnTo>
                        <a:pt x="238" y="226"/>
                      </a:lnTo>
                      <a:lnTo>
                        <a:pt x="238" y="228"/>
                      </a:lnTo>
                      <a:lnTo>
                        <a:pt x="246" y="228"/>
                      </a:lnTo>
                      <a:lnTo>
                        <a:pt x="252" y="230"/>
                      </a:lnTo>
                      <a:lnTo>
                        <a:pt x="252" y="228"/>
                      </a:lnTo>
                      <a:lnTo>
                        <a:pt x="258" y="228"/>
                      </a:lnTo>
                      <a:lnTo>
                        <a:pt x="258" y="230"/>
                      </a:lnTo>
                      <a:lnTo>
                        <a:pt x="254" y="232"/>
                      </a:lnTo>
                      <a:lnTo>
                        <a:pt x="252" y="236"/>
                      </a:lnTo>
                      <a:lnTo>
                        <a:pt x="250" y="238"/>
                      </a:lnTo>
                      <a:lnTo>
                        <a:pt x="250" y="242"/>
                      </a:lnTo>
                      <a:lnTo>
                        <a:pt x="248" y="246"/>
                      </a:lnTo>
                      <a:lnTo>
                        <a:pt x="250" y="246"/>
                      </a:lnTo>
                      <a:lnTo>
                        <a:pt x="250" y="248"/>
                      </a:lnTo>
                      <a:lnTo>
                        <a:pt x="254" y="248"/>
                      </a:lnTo>
                      <a:lnTo>
                        <a:pt x="254" y="252"/>
                      </a:lnTo>
                      <a:lnTo>
                        <a:pt x="258" y="256"/>
                      </a:lnTo>
                      <a:lnTo>
                        <a:pt x="266" y="254"/>
                      </a:lnTo>
                      <a:lnTo>
                        <a:pt x="270" y="252"/>
                      </a:lnTo>
                      <a:lnTo>
                        <a:pt x="272" y="250"/>
                      </a:lnTo>
                      <a:lnTo>
                        <a:pt x="272" y="246"/>
                      </a:lnTo>
                      <a:lnTo>
                        <a:pt x="272" y="244"/>
                      </a:lnTo>
                      <a:lnTo>
                        <a:pt x="274" y="240"/>
                      </a:lnTo>
                      <a:lnTo>
                        <a:pt x="276" y="240"/>
                      </a:lnTo>
                      <a:lnTo>
                        <a:pt x="278" y="244"/>
                      </a:lnTo>
                      <a:lnTo>
                        <a:pt x="278" y="246"/>
                      </a:lnTo>
                      <a:lnTo>
                        <a:pt x="276" y="246"/>
                      </a:lnTo>
                      <a:lnTo>
                        <a:pt x="276" y="252"/>
                      </a:lnTo>
                      <a:lnTo>
                        <a:pt x="280" y="254"/>
                      </a:lnTo>
                      <a:lnTo>
                        <a:pt x="282" y="258"/>
                      </a:lnTo>
                      <a:lnTo>
                        <a:pt x="282" y="262"/>
                      </a:lnTo>
                      <a:lnTo>
                        <a:pt x="280" y="264"/>
                      </a:lnTo>
                      <a:lnTo>
                        <a:pt x="280" y="268"/>
                      </a:lnTo>
                      <a:lnTo>
                        <a:pt x="286" y="268"/>
                      </a:lnTo>
                      <a:lnTo>
                        <a:pt x="284" y="270"/>
                      </a:lnTo>
                      <a:lnTo>
                        <a:pt x="282" y="274"/>
                      </a:lnTo>
                      <a:lnTo>
                        <a:pt x="284" y="274"/>
                      </a:lnTo>
                      <a:lnTo>
                        <a:pt x="284" y="276"/>
                      </a:lnTo>
                      <a:lnTo>
                        <a:pt x="284" y="280"/>
                      </a:lnTo>
                      <a:lnTo>
                        <a:pt x="288" y="278"/>
                      </a:lnTo>
                      <a:lnTo>
                        <a:pt x="290" y="276"/>
                      </a:lnTo>
                      <a:lnTo>
                        <a:pt x="294" y="272"/>
                      </a:lnTo>
                      <a:lnTo>
                        <a:pt x="304" y="266"/>
                      </a:lnTo>
                      <a:lnTo>
                        <a:pt x="306" y="266"/>
                      </a:lnTo>
                      <a:lnTo>
                        <a:pt x="308" y="268"/>
                      </a:lnTo>
                      <a:lnTo>
                        <a:pt x="310" y="272"/>
                      </a:lnTo>
                      <a:lnTo>
                        <a:pt x="316" y="270"/>
                      </a:lnTo>
                      <a:lnTo>
                        <a:pt x="318" y="274"/>
                      </a:lnTo>
                      <a:lnTo>
                        <a:pt x="320" y="278"/>
                      </a:lnTo>
                      <a:lnTo>
                        <a:pt x="322" y="280"/>
                      </a:lnTo>
                      <a:lnTo>
                        <a:pt x="324" y="282"/>
                      </a:lnTo>
                      <a:lnTo>
                        <a:pt x="326" y="280"/>
                      </a:lnTo>
                      <a:lnTo>
                        <a:pt x="324" y="278"/>
                      </a:lnTo>
                      <a:lnTo>
                        <a:pt x="326" y="276"/>
                      </a:lnTo>
                      <a:lnTo>
                        <a:pt x="330" y="276"/>
                      </a:lnTo>
                      <a:lnTo>
                        <a:pt x="332" y="272"/>
                      </a:lnTo>
                      <a:lnTo>
                        <a:pt x="334" y="278"/>
                      </a:lnTo>
                      <a:lnTo>
                        <a:pt x="340" y="276"/>
                      </a:lnTo>
                      <a:lnTo>
                        <a:pt x="346" y="274"/>
                      </a:lnTo>
                      <a:lnTo>
                        <a:pt x="348" y="270"/>
                      </a:lnTo>
                      <a:lnTo>
                        <a:pt x="352" y="270"/>
                      </a:lnTo>
                      <a:lnTo>
                        <a:pt x="350" y="276"/>
                      </a:lnTo>
                      <a:lnTo>
                        <a:pt x="348" y="280"/>
                      </a:lnTo>
                      <a:lnTo>
                        <a:pt x="346" y="282"/>
                      </a:lnTo>
                      <a:lnTo>
                        <a:pt x="342" y="286"/>
                      </a:lnTo>
                      <a:lnTo>
                        <a:pt x="342" y="288"/>
                      </a:lnTo>
                      <a:lnTo>
                        <a:pt x="342" y="290"/>
                      </a:lnTo>
                      <a:lnTo>
                        <a:pt x="338" y="290"/>
                      </a:lnTo>
                      <a:lnTo>
                        <a:pt x="338" y="302"/>
                      </a:lnTo>
                      <a:lnTo>
                        <a:pt x="336" y="302"/>
                      </a:lnTo>
                      <a:lnTo>
                        <a:pt x="334" y="306"/>
                      </a:lnTo>
                      <a:lnTo>
                        <a:pt x="334" y="308"/>
                      </a:lnTo>
                      <a:lnTo>
                        <a:pt x="330" y="312"/>
                      </a:lnTo>
                      <a:lnTo>
                        <a:pt x="328" y="314"/>
                      </a:lnTo>
                      <a:lnTo>
                        <a:pt x="328" y="318"/>
                      </a:lnTo>
                      <a:lnTo>
                        <a:pt x="324" y="318"/>
                      </a:lnTo>
                      <a:lnTo>
                        <a:pt x="322" y="320"/>
                      </a:lnTo>
                      <a:lnTo>
                        <a:pt x="318" y="322"/>
                      </a:lnTo>
                      <a:lnTo>
                        <a:pt x="316" y="322"/>
                      </a:lnTo>
                      <a:lnTo>
                        <a:pt x="310" y="324"/>
                      </a:lnTo>
                      <a:lnTo>
                        <a:pt x="306" y="326"/>
                      </a:lnTo>
                      <a:lnTo>
                        <a:pt x="304" y="330"/>
                      </a:lnTo>
                      <a:lnTo>
                        <a:pt x="304" y="336"/>
                      </a:lnTo>
                      <a:lnTo>
                        <a:pt x="296" y="338"/>
                      </a:lnTo>
                      <a:lnTo>
                        <a:pt x="298" y="334"/>
                      </a:lnTo>
                      <a:lnTo>
                        <a:pt x="288" y="336"/>
                      </a:lnTo>
                      <a:lnTo>
                        <a:pt x="280" y="338"/>
                      </a:lnTo>
                      <a:lnTo>
                        <a:pt x="280" y="340"/>
                      </a:lnTo>
                      <a:lnTo>
                        <a:pt x="280" y="344"/>
                      </a:lnTo>
                      <a:lnTo>
                        <a:pt x="276" y="346"/>
                      </a:lnTo>
                      <a:lnTo>
                        <a:pt x="274" y="350"/>
                      </a:lnTo>
                      <a:lnTo>
                        <a:pt x="270" y="354"/>
                      </a:lnTo>
                      <a:lnTo>
                        <a:pt x="266" y="356"/>
                      </a:lnTo>
                      <a:lnTo>
                        <a:pt x="266" y="356"/>
                      </a:lnTo>
                      <a:lnTo>
                        <a:pt x="268" y="356"/>
                      </a:lnTo>
                      <a:lnTo>
                        <a:pt x="268" y="356"/>
                      </a:lnTo>
                      <a:lnTo>
                        <a:pt x="272" y="356"/>
                      </a:lnTo>
                      <a:lnTo>
                        <a:pt x="272" y="354"/>
                      </a:lnTo>
                      <a:lnTo>
                        <a:pt x="274" y="354"/>
                      </a:lnTo>
                      <a:lnTo>
                        <a:pt x="276" y="356"/>
                      </a:lnTo>
                      <a:lnTo>
                        <a:pt x="278" y="356"/>
                      </a:lnTo>
                      <a:lnTo>
                        <a:pt x="286" y="342"/>
                      </a:lnTo>
                      <a:lnTo>
                        <a:pt x="292" y="342"/>
                      </a:lnTo>
                      <a:lnTo>
                        <a:pt x="290" y="344"/>
                      </a:lnTo>
                      <a:lnTo>
                        <a:pt x="288" y="346"/>
                      </a:lnTo>
                      <a:lnTo>
                        <a:pt x="296" y="346"/>
                      </a:lnTo>
                      <a:lnTo>
                        <a:pt x="296" y="344"/>
                      </a:lnTo>
                      <a:lnTo>
                        <a:pt x="304" y="342"/>
                      </a:lnTo>
                      <a:lnTo>
                        <a:pt x="308" y="338"/>
                      </a:lnTo>
                      <a:lnTo>
                        <a:pt x="312" y="338"/>
                      </a:lnTo>
                      <a:lnTo>
                        <a:pt x="312" y="342"/>
                      </a:lnTo>
                      <a:lnTo>
                        <a:pt x="314" y="340"/>
                      </a:lnTo>
                      <a:lnTo>
                        <a:pt x="314" y="336"/>
                      </a:lnTo>
                      <a:lnTo>
                        <a:pt x="316" y="338"/>
                      </a:lnTo>
                      <a:lnTo>
                        <a:pt x="318" y="338"/>
                      </a:lnTo>
                      <a:lnTo>
                        <a:pt x="320" y="334"/>
                      </a:lnTo>
                      <a:lnTo>
                        <a:pt x="320" y="330"/>
                      </a:lnTo>
                      <a:lnTo>
                        <a:pt x="324" y="334"/>
                      </a:lnTo>
                      <a:lnTo>
                        <a:pt x="326" y="328"/>
                      </a:lnTo>
                      <a:lnTo>
                        <a:pt x="324" y="328"/>
                      </a:lnTo>
                      <a:lnTo>
                        <a:pt x="324" y="326"/>
                      </a:lnTo>
                      <a:lnTo>
                        <a:pt x="326" y="326"/>
                      </a:lnTo>
                      <a:lnTo>
                        <a:pt x="334" y="322"/>
                      </a:lnTo>
                      <a:lnTo>
                        <a:pt x="332" y="322"/>
                      </a:lnTo>
                      <a:lnTo>
                        <a:pt x="332" y="322"/>
                      </a:lnTo>
                      <a:lnTo>
                        <a:pt x="336" y="322"/>
                      </a:lnTo>
                      <a:lnTo>
                        <a:pt x="338" y="322"/>
                      </a:lnTo>
                      <a:lnTo>
                        <a:pt x="340" y="316"/>
                      </a:lnTo>
                      <a:lnTo>
                        <a:pt x="344" y="318"/>
                      </a:lnTo>
                      <a:lnTo>
                        <a:pt x="350" y="312"/>
                      </a:lnTo>
                      <a:lnTo>
                        <a:pt x="350" y="306"/>
                      </a:lnTo>
                      <a:lnTo>
                        <a:pt x="356" y="304"/>
                      </a:lnTo>
                      <a:lnTo>
                        <a:pt x="356" y="302"/>
                      </a:lnTo>
                      <a:lnTo>
                        <a:pt x="358" y="302"/>
                      </a:lnTo>
                      <a:lnTo>
                        <a:pt x="362" y="298"/>
                      </a:lnTo>
                      <a:lnTo>
                        <a:pt x="366" y="294"/>
                      </a:lnTo>
                      <a:lnTo>
                        <a:pt x="370" y="292"/>
                      </a:lnTo>
                      <a:lnTo>
                        <a:pt x="370" y="290"/>
                      </a:lnTo>
                      <a:lnTo>
                        <a:pt x="374" y="288"/>
                      </a:lnTo>
                      <a:lnTo>
                        <a:pt x="382" y="286"/>
                      </a:lnTo>
                      <a:lnTo>
                        <a:pt x="384" y="284"/>
                      </a:lnTo>
                      <a:lnTo>
                        <a:pt x="384" y="280"/>
                      </a:lnTo>
                      <a:lnTo>
                        <a:pt x="386" y="278"/>
                      </a:lnTo>
                      <a:lnTo>
                        <a:pt x="388" y="276"/>
                      </a:lnTo>
                      <a:lnTo>
                        <a:pt x="388" y="274"/>
                      </a:lnTo>
                      <a:lnTo>
                        <a:pt x="392" y="272"/>
                      </a:lnTo>
                      <a:lnTo>
                        <a:pt x="392" y="268"/>
                      </a:lnTo>
                      <a:lnTo>
                        <a:pt x="384" y="268"/>
                      </a:lnTo>
                      <a:lnTo>
                        <a:pt x="384" y="264"/>
                      </a:lnTo>
                      <a:lnTo>
                        <a:pt x="384" y="260"/>
                      </a:lnTo>
                      <a:lnTo>
                        <a:pt x="388" y="256"/>
                      </a:lnTo>
                      <a:lnTo>
                        <a:pt x="388" y="254"/>
                      </a:lnTo>
                      <a:lnTo>
                        <a:pt x="396" y="254"/>
                      </a:lnTo>
                      <a:lnTo>
                        <a:pt x="398" y="250"/>
                      </a:lnTo>
                      <a:lnTo>
                        <a:pt x="402" y="248"/>
                      </a:lnTo>
                      <a:lnTo>
                        <a:pt x="400" y="244"/>
                      </a:lnTo>
                      <a:lnTo>
                        <a:pt x="404" y="246"/>
                      </a:lnTo>
                      <a:lnTo>
                        <a:pt x="406" y="244"/>
                      </a:lnTo>
                      <a:lnTo>
                        <a:pt x="408" y="244"/>
                      </a:lnTo>
                      <a:lnTo>
                        <a:pt x="410" y="238"/>
                      </a:lnTo>
                      <a:lnTo>
                        <a:pt x="410" y="234"/>
                      </a:lnTo>
                      <a:lnTo>
                        <a:pt x="414" y="232"/>
                      </a:lnTo>
                      <a:lnTo>
                        <a:pt x="416" y="232"/>
                      </a:lnTo>
                      <a:lnTo>
                        <a:pt x="418" y="232"/>
                      </a:lnTo>
                      <a:lnTo>
                        <a:pt x="420" y="226"/>
                      </a:lnTo>
                      <a:lnTo>
                        <a:pt x="422" y="224"/>
                      </a:lnTo>
                      <a:lnTo>
                        <a:pt x="426" y="224"/>
                      </a:lnTo>
                      <a:lnTo>
                        <a:pt x="434" y="218"/>
                      </a:lnTo>
                      <a:lnTo>
                        <a:pt x="436" y="222"/>
                      </a:lnTo>
                      <a:lnTo>
                        <a:pt x="444" y="220"/>
                      </a:lnTo>
                      <a:lnTo>
                        <a:pt x="446" y="218"/>
                      </a:lnTo>
                      <a:lnTo>
                        <a:pt x="448" y="218"/>
                      </a:lnTo>
                      <a:lnTo>
                        <a:pt x="446" y="222"/>
                      </a:lnTo>
                      <a:lnTo>
                        <a:pt x="444" y="222"/>
                      </a:lnTo>
                      <a:lnTo>
                        <a:pt x="444" y="224"/>
                      </a:lnTo>
                      <a:lnTo>
                        <a:pt x="448" y="226"/>
                      </a:lnTo>
                      <a:lnTo>
                        <a:pt x="448" y="228"/>
                      </a:lnTo>
                      <a:lnTo>
                        <a:pt x="446" y="228"/>
                      </a:lnTo>
                      <a:lnTo>
                        <a:pt x="442" y="228"/>
                      </a:lnTo>
                      <a:lnTo>
                        <a:pt x="434" y="226"/>
                      </a:lnTo>
                      <a:lnTo>
                        <a:pt x="432" y="228"/>
                      </a:lnTo>
                      <a:lnTo>
                        <a:pt x="422" y="232"/>
                      </a:lnTo>
                      <a:lnTo>
                        <a:pt x="424" y="248"/>
                      </a:lnTo>
                      <a:lnTo>
                        <a:pt x="418" y="252"/>
                      </a:lnTo>
                      <a:lnTo>
                        <a:pt x="420" y="256"/>
                      </a:lnTo>
                      <a:lnTo>
                        <a:pt x="420" y="256"/>
                      </a:lnTo>
                      <a:lnTo>
                        <a:pt x="422" y="256"/>
                      </a:lnTo>
                      <a:lnTo>
                        <a:pt x="424" y="256"/>
                      </a:lnTo>
                      <a:lnTo>
                        <a:pt x="426" y="256"/>
                      </a:lnTo>
                      <a:lnTo>
                        <a:pt x="424" y="260"/>
                      </a:lnTo>
                      <a:lnTo>
                        <a:pt x="418" y="260"/>
                      </a:lnTo>
                      <a:lnTo>
                        <a:pt x="416" y="266"/>
                      </a:lnTo>
                      <a:lnTo>
                        <a:pt x="420" y="266"/>
                      </a:lnTo>
                      <a:lnTo>
                        <a:pt x="424" y="266"/>
                      </a:lnTo>
                      <a:lnTo>
                        <a:pt x="426" y="264"/>
                      </a:lnTo>
                      <a:lnTo>
                        <a:pt x="430" y="264"/>
                      </a:lnTo>
                      <a:lnTo>
                        <a:pt x="432" y="264"/>
                      </a:lnTo>
                      <a:lnTo>
                        <a:pt x="432" y="262"/>
                      </a:lnTo>
                      <a:lnTo>
                        <a:pt x="434" y="262"/>
                      </a:lnTo>
                      <a:lnTo>
                        <a:pt x="438" y="260"/>
                      </a:lnTo>
                      <a:lnTo>
                        <a:pt x="438" y="256"/>
                      </a:lnTo>
                      <a:lnTo>
                        <a:pt x="442" y="256"/>
                      </a:lnTo>
                      <a:lnTo>
                        <a:pt x="446" y="256"/>
                      </a:lnTo>
                      <a:lnTo>
                        <a:pt x="444" y="254"/>
                      </a:lnTo>
                      <a:lnTo>
                        <a:pt x="446" y="252"/>
                      </a:lnTo>
                      <a:lnTo>
                        <a:pt x="448" y="252"/>
                      </a:lnTo>
                      <a:lnTo>
                        <a:pt x="450" y="254"/>
                      </a:lnTo>
                      <a:lnTo>
                        <a:pt x="450" y="250"/>
                      </a:lnTo>
                      <a:lnTo>
                        <a:pt x="452" y="246"/>
                      </a:lnTo>
                      <a:lnTo>
                        <a:pt x="454" y="248"/>
                      </a:lnTo>
                      <a:lnTo>
                        <a:pt x="454" y="250"/>
                      </a:lnTo>
                      <a:lnTo>
                        <a:pt x="456" y="248"/>
                      </a:lnTo>
                      <a:lnTo>
                        <a:pt x="468" y="250"/>
                      </a:lnTo>
                      <a:lnTo>
                        <a:pt x="468" y="244"/>
                      </a:lnTo>
                      <a:lnTo>
                        <a:pt x="472" y="244"/>
                      </a:lnTo>
                      <a:lnTo>
                        <a:pt x="472" y="240"/>
                      </a:lnTo>
                      <a:lnTo>
                        <a:pt x="472" y="234"/>
                      </a:lnTo>
                      <a:lnTo>
                        <a:pt x="470" y="236"/>
                      </a:lnTo>
                      <a:lnTo>
                        <a:pt x="468" y="236"/>
                      </a:lnTo>
                      <a:lnTo>
                        <a:pt x="468" y="234"/>
                      </a:lnTo>
                      <a:lnTo>
                        <a:pt x="466" y="234"/>
                      </a:lnTo>
                      <a:lnTo>
                        <a:pt x="464" y="224"/>
                      </a:lnTo>
                      <a:lnTo>
                        <a:pt x="472" y="226"/>
                      </a:lnTo>
                      <a:lnTo>
                        <a:pt x="478" y="228"/>
                      </a:lnTo>
                      <a:lnTo>
                        <a:pt x="478" y="224"/>
                      </a:lnTo>
                      <a:lnTo>
                        <a:pt x="480" y="226"/>
                      </a:lnTo>
                      <a:lnTo>
                        <a:pt x="486" y="226"/>
                      </a:lnTo>
                      <a:lnTo>
                        <a:pt x="488" y="224"/>
                      </a:lnTo>
                      <a:lnTo>
                        <a:pt x="488" y="226"/>
                      </a:lnTo>
                      <a:lnTo>
                        <a:pt x="488" y="228"/>
                      </a:lnTo>
                      <a:lnTo>
                        <a:pt x="492" y="230"/>
                      </a:lnTo>
                      <a:lnTo>
                        <a:pt x="488" y="232"/>
                      </a:lnTo>
                      <a:lnTo>
                        <a:pt x="494" y="232"/>
                      </a:lnTo>
                      <a:lnTo>
                        <a:pt x="494" y="234"/>
                      </a:lnTo>
                      <a:lnTo>
                        <a:pt x="500" y="234"/>
                      </a:lnTo>
                      <a:lnTo>
                        <a:pt x="498" y="238"/>
                      </a:lnTo>
                      <a:lnTo>
                        <a:pt x="498" y="242"/>
                      </a:lnTo>
                      <a:lnTo>
                        <a:pt x="504" y="240"/>
                      </a:lnTo>
                      <a:lnTo>
                        <a:pt x="508" y="238"/>
                      </a:lnTo>
                      <a:lnTo>
                        <a:pt x="508" y="244"/>
                      </a:lnTo>
                      <a:lnTo>
                        <a:pt x="512" y="246"/>
                      </a:lnTo>
                      <a:lnTo>
                        <a:pt x="516" y="246"/>
                      </a:lnTo>
                      <a:lnTo>
                        <a:pt x="520" y="250"/>
                      </a:lnTo>
                      <a:lnTo>
                        <a:pt x="534" y="254"/>
                      </a:lnTo>
                      <a:lnTo>
                        <a:pt x="538" y="252"/>
                      </a:lnTo>
                      <a:lnTo>
                        <a:pt x="542" y="250"/>
                      </a:lnTo>
                      <a:lnTo>
                        <a:pt x="544" y="250"/>
                      </a:lnTo>
                      <a:lnTo>
                        <a:pt x="548" y="252"/>
                      </a:lnTo>
                      <a:lnTo>
                        <a:pt x="552" y="254"/>
                      </a:lnTo>
                      <a:lnTo>
                        <a:pt x="554" y="252"/>
                      </a:lnTo>
                      <a:lnTo>
                        <a:pt x="556" y="252"/>
                      </a:lnTo>
                      <a:lnTo>
                        <a:pt x="558" y="256"/>
                      </a:lnTo>
                      <a:lnTo>
                        <a:pt x="568" y="256"/>
                      </a:lnTo>
                      <a:lnTo>
                        <a:pt x="574" y="256"/>
                      </a:lnTo>
                      <a:lnTo>
                        <a:pt x="580" y="256"/>
                      </a:lnTo>
                      <a:lnTo>
                        <a:pt x="584" y="254"/>
                      </a:lnTo>
                      <a:lnTo>
                        <a:pt x="584" y="260"/>
                      </a:lnTo>
                      <a:lnTo>
                        <a:pt x="580" y="262"/>
                      </a:lnTo>
                      <a:lnTo>
                        <a:pt x="584" y="264"/>
                      </a:lnTo>
                      <a:lnTo>
                        <a:pt x="588" y="264"/>
                      </a:lnTo>
                      <a:lnTo>
                        <a:pt x="590" y="268"/>
                      </a:lnTo>
                      <a:lnTo>
                        <a:pt x="594" y="268"/>
                      </a:lnTo>
                      <a:lnTo>
                        <a:pt x="596" y="268"/>
                      </a:lnTo>
                      <a:lnTo>
                        <a:pt x="596" y="266"/>
                      </a:lnTo>
                      <a:lnTo>
                        <a:pt x="596" y="264"/>
                      </a:lnTo>
                      <a:lnTo>
                        <a:pt x="602" y="264"/>
                      </a:lnTo>
                      <a:lnTo>
                        <a:pt x="598" y="272"/>
                      </a:lnTo>
                      <a:lnTo>
                        <a:pt x="610" y="286"/>
                      </a:lnTo>
                      <a:lnTo>
                        <a:pt x="616" y="286"/>
                      </a:lnTo>
                      <a:lnTo>
                        <a:pt x="618" y="286"/>
                      </a:lnTo>
                      <a:lnTo>
                        <a:pt x="618" y="290"/>
                      </a:lnTo>
                      <a:lnTo>
                        <a:pt x="622" y="290"/>
                      </a:lnTo>
                      <a:lnTo>
                        <a:pt x="626" y="294"/>
                      </a:lnTo>
                      <a:lnTo>
                        <a:pt x="626" y="298"/>
                      </a:lnTo>
                      <a:lnTo>
                        <a:pt x="626" y="300"/>
                      </a:lnTo>
                      <a:lnTo>
                        <a:pt x="630" y="302"/>
                      </a:lnTo>
                      <a:lnTo>
                        <a:pt x="632" y="302"/>
                      </a:lnTo>
                      <a:lnTo>
                        <a:pt x="636" y="308"/>
                      </a:lnTo>
                      <a:lnTo>
                        <a:pt x="638" y="308"/>
                      </a:lnTo>
                      <a:lnTo>
                        <a:pt x="638" y="302"/>
                      </a:lnTo>
                      <a:lnTo>
                        <a:pt x="644" y="308"/>
                      </a:lnTo>
                      <a:lnTo>
                        <a:pt x="648" y="308"/>
                      </a:lnTo>
                      <a:lnTo>
                        <a:pt x="648" y="300"/>
                      </a:lnTo>
                      <a:lnTo>
                        <a:pt x="644" y="300"/>
                      </a:lnTo>
                      <a:lnTo>
                        <a:pt x="646" y="298"/>
                      </a:lnTo>
                      <a:lnTo>
                        <a:pt x="646" y="296"/>
                      </a:lnTo>
                      <a:lnTo>
                        <a:pt x="642" y="294"/>
                      </a:lnTo>
                      <a:lnTo>
                        <a:pt x="626" y="292"/>
                      </a:lnTo>
                      <a:lnTo>
                        <a:pt x="626" y="290"/>
                      </a:lnTo>
                      <a:lnTo>
                        <a:pt x="628" y="290"/>
                      </a:lnTo>
                      <a:lnTo>
                        <a:pt x="634" y="290"/>
                      </a:lnTo>
                      <a:lnTo>
                        <a:pt x="640" y="286"/>
                      </a:lnTo>
                      <a:lnTo>
                        <a:pt x="642" y="290"/>
                      </a:lnTo>
                      <a:lnTo>
                        <a:pt x="644" y="290"/>
                      </a:lnTo>
                      <a:lnTo>
                        <a:pt x="642" y="284"/>
                      </a:lnTo>
                      <a:lnTo>
                        <a:pt x="644" y="276"/>
                      </a:lnTo>
                      <a:lnTo>
                        <a:pt x="646" y="278"/>
                      </a:lnTo>
                      <a:lnTo>
                        <a:pt x="646" y="284"/>
                      </a:lnTo>
                      <a:lnTo>
                        <a:pt x="648" y="288"/>
                      </a:lnTo>
                      <a:lnTo>
                        <a:pt x="652" y="290"/>
                      </a:lnTo>
                      <a:lnTo>
                        <a:pt x="656" y="288"/>
                      </a:lnTo>
                      <a:lnTo>
                        <a:pt x="658" y="292"/>
                      </a:lnTo>
                      <a:lnTo>
                        <a:pt x="660" y="292"/>
                      </a:lnTo>
                      <a:lnTo>
                        <a:pt x="662" y="292"/>
                      </a:lnTo>
                      <a:lnTo>
                        <a:pt x="662" y="294"/>
                      </a:lnTo>
                      <a:lnTo>
                        <a:pt x="662" y="298"/>
                      </a:lnTo>
                      <a:lnTo>
                        <a:pt x="666" y="302"/>
                      </a:lnTo>
                      <a:lnTo>
                        <a:pt x="666" y="306"/>
                      </a:lnTo>
                      <a:lnTo>
                        <a:pt x="668" y="314"/>
                      </a:lnTo>
                      <a:lnTo>
                        <a:pt x="674" y="316"/>
                      </a:lnTo>
                      <a:lnTo>
                        <a:pt x="674" y="318"/>
                      </a:lnTo>
                      <a:lnTo>
                        <a:pt x="674" y="322"/>
                      </a:lnTo>
                      <a:lnTo>
                        <a:pt x="676" y="322"/>
                      </a:lnTo>
                      <a:lnTo>
                        <a:pt x="678" y="322"/>
                      </a:lnTo>
                      <a:lnTo>
                        <a:pt x="684" y="328"/>
                      </a:lnTo>
                      <a:lnTo>
                        <a:pt x="682" y="328"/>
                      </a:lnTo>
                      <a:lnTo>
                        <a:pt x="682" y="330"/>
                      </a:lnTo>
                      <a:lnTo>
                        <a:pt x="684" y="332"/>
                      </a:lnTo>
                      <a:lnTo>
                        <a:pt x="684" y="330"/>
                      </a:lnTo>
                      <a:lnTo>
                        <a:pt x="686" y="328"/>
                      </a:lnTo>
                      <a:lnTo>
                        <a:pt x="688" y="330"/>
                      </a:lnTo>
                      <a:lnTo>
                        <a:pt x="686" y="344"/>
                      </a:lnTo>
                      <a:lnTo>
                        <a:pt x="688" y="344"/>
                      </a:lnTo>
                      <a:lnTo>
                        <a:pt x="690" y="344"/>
                      </a:lnTo>
                      <a:lnTo>
                        <a:pt x="690" y="338"/>
                      </a:lnTo>
                      <a:lnTo>
                        <a:pt x="696" y="336"/>
                      </a:lnTo>
                      <a:lnTo>
                        <a:pt x="696" y="340"/>
                      </a:lnTo>
                      <a:lnTo>
                        <a:pt x="694" y="340"/>
                      </a:lnTo>
                      <a:lnTo>
                        <a:pt x="692" y="346"/>
                      </a:lnTo>
                      <a:lnTo>
                        <a:pt x="694" y="352"/>
                      </a:lnTo>
                      <a:lnTo>
                        <a:pt x="700" y="352"/>
                      </a:lnTo>
                      <a:lnTo>
                        <a:pt x="700" y="344"/>
                      </a:lnTo>
                      <a:lnTo>
                        <a:pt x="702" y="346"/>
                      </a:lnTo>
                      <a:lnTo>
                        <a:pt x="704" y="352"/>
                      </a:lnTo>
                      <a:lnTo>
                        <a:pt x="704" y="354"/>
                      </a:lnTo>
                      <a:lnTo>
                        <a:pt x="704" y="356"/>
                      </a:lnTo>
                      <a:lnTo>
                        <a:pt x="700" y="356"/>
                      </a:lnTo>
                      <a:lnTo>
                        <a:pt x="698" y="356"/>
                      </a:lnTo>
                      <a:lnTo>
                        <a:pt x="700" y="356"/>
                      </a:lnTo>
                      <a:lnTo>
                        <a:pt x="700" y="358"/>
                      </a:lnTo>
                      <a:lnTo>
                        <a:pt x="702" y="358"/>
                      </a:lnTo>
                      <a:lnTo>
                        <a:pt x="704" y="358"/>
                      </a:lnTo>
                      <a:lnTo>
                        <a:pt x="700" y="360"/>
                      </a:lnTo>
                      <a:lnTo>
                        <a:pt x="702" y="362"/>
                      </a:lnTo>
                      <a:lnTo>
                        <a:pt x="704" y="362"/>
                      </a:lnTo>
                      <a:lnTo>
                        <a:pt x="708" y="364"/>
                      </a:lnTo>
                      <a:lnTo>
                        <a:pt x="710" y="360"/>
                      </a:lnTo>
                      <a:lnTo>
                        <a:pt x="712" y="356"/>
                      </a:lnTo>
                      <a:lnTo>
                        <a:pt x="714" y="356"/>
                      </a:lnTo>
                      <a:lnTo>
                        <a:pt x="714" y="356"/>
                      </a:lnTo>
                      <a:lnTo>
                        <a:pt x="716" y="352"/>
                      </a:lnTo>
                      <a:lnTo>
                        <a:pt x="718" y="350"/>
                      </a:lnTo>
                      <a:lnTo>
                        <a:pt x="716" y="346"/>
                      </a:lnTo>
                      <a:lnTo>
                        <a:pt x="716" y="344"/>
                      </a:lnTo>
                      <a:lnTo>
                        <a:pt x="718" y="342"/>
                      </a:lnTo>
                      <a:lnTo>
                        <a:pt x="720" y="340"/>
                      </a:lnTo>
                      <a:lnTo>
                        <a:pt x="718" y="340"/>
                      </a:lnTo>
                      <a:lnTo>
                        <a:pt x="718" y="340"/>
                      </a:lnTo>
                      <a:close/>
                      <a:moveTo>
                        <a:pt x="134" y="234"/>
                      </a:moveTo>
                      <a:lnTo>
                        <a:pt x="134" y="234"/>
                      </a:lnTo>
                      <a:lnTo>
                        <a:pt x="132" y="236"/>
                      </a:lnTo>
                      <a:lnTo>
                        <a:pt x="132" y="238"/>
                      </a:lnTo>
                      <a:lnTo>
                        <a:pt x="134" y="240"/>
                      </a:lnTo>
                      <a:lnTo>
                        <a:pt x="134" y="240"/>
                      </a:lnTo>
                      <a:lnTo>
                        <a:pt x="136" y="242"/>
                      </a:lnTo>
                      <a:lnTo>
                        <a:pt x="138" y="242"/>
                      </a:lnTo>
                      <a:lnTo>
                        <a:pt x="140" y="242"/>
                      </a:lnTo>
                      <a:lnTo>
                        <a:pt x="142" y="242"/>
                      </a:lnTo>
                      <a:lnTo>
                        <a:pt x="144" y="240"/>
                      </a:lnTo>
                      <a:lnTo>
                        <a:pt x="136" y="238"/>
                      </a:lnTo>
                      <a:lnTo>
                        <a:pt x="134" y="238"/>
                      </a:lnTo>
                      <a:lnTo>
                        <a:pt x="134" y="236"/>
                      </a:lnTo>
                      <a:lnTo>
                        <a:pt x="134" y="236"/>
                      </a:lnTo>
                      <a:lnTo>
                        <a:pt x="134" y="234"/>
                      </a:lnTo>
                      <a:lnTo>
                        <a:pt x="134" y="234"/>
                      </a:lnTo>
                      <a:close/>
                      <a:moveTo>
                        <a:pt x="272" y="360"/>
                      </a:moveTo>
                      <a:lnTo>
                        <a:pt x="272" y="360"/>
                      </a:lnTo>
                      <a:lnTo>
                        <a:pt x="270" y="360"/>
                      </a:lnTo>
                      <a:lnTo>
                        <a:pt x="268" y="362"/>
                      </a:lnTo>
                      <a:lnTo>
                        <a:pt x="270" y="364"/>
                      </a:lnTo>
                      <a:lnTo>
                        <a:pt x="272" y="364"/>
                      </a:lnTo>
                      <a:lnTo>
                        <a:pt x="274" y="360"/>
                      </a:lnTo>
                      <a:lnTo>
                        <a:pt x="274" y="360"/>
                      </a:lnTo>
                      <a:lnTo>
                        <a:pt x="272" y="360"/>
                      </a:lnTo>
                      <a:lnTo>
                        <a:pt x="272" y="360"/>
                      </a:lnTo>
                      <a:close/>
                      <a:moveTo>
                        <a:pt x="306" y="356"/>
                      </a:moveTo>
                      <a:lnTo>
                        <a:pt x="306" y="356"/>
                      </a:lnTo>
                      <a:lnTo>
                        <a:pt x="304" y="360"/>
                      </a:lnTo>
                      <a:lnTo>
                        <a:pt x="304" y="360"/>
                      </a:lnTo>
                      <a:lnTo>
                        <a:pt x="304" y="360"/>
                      </a:lnTo>
                      <a:lnTo>
                        <a:pt x="306" y="356"/>
                      </a:lnTo>
                      <a:lnTo>
                        <a:pt x="306" y="356"/>
                      </a:lnTo>
                      <a:lnTo>
                        <a:pt x="306" y="356"/>
                      </a:lnTo>
                      <a:close/>
                      <a:moveTo>
                        <a:pt x="296" y="350"/>
                      </a:moveTo>
                      <a:lnTo>
                        <a:pt x="296" y="350"/>
                      </a:lnTo>
                      <a:lnTo>
                        <a:pt x="296" y="354"/>
                      </a:lnTo>
                      <a:lnTo>
                        <a:pt x="298" y="354"/>
                      </a:lnTo>
                      <a:lnTo>
                        <a:pt x="300" y="352"/>
                      </a:lnTo>
                      <a:lnTo>
                        <a:pt x="298" y="350"/>
                      </a:lnTo>
                      <a:lnTo>
                        <a:pt x="298" y="350"/>
                      </a:lnTo>
                      <a:lnTo>
                        <a:pt x="296" y="350"/>
                      </a:lnTo>
                      <a:lnTo>
                        <a:pt x="296" y="350"/>
                      </a:lnTo>
                      <a:close/>
                      <a:moveTo>
                        <a:pt x="398" y="312"/>
                      </a:moveTo>
                      <a:lnTo>
                        <a:pt x="396" y="316"/>
                      </a:lnTo>
                      <a:lnTo>
                        <a:pt x="400" y="316"/>
                      </a:lnTo>
                      <a:lnTo>
                        <a:pt x="402" y="314"/>
                      </a:lnTo>
                      <a:lnTo>
                        <a:pt x="400" y="312"/>
                      </a:lnTo>
                      <a:lnTo>
                        <a:pt x="398" y="312"/>
                      </a:lnTo>
                      <a:lnTo>
                        <a:pt x="398" y="312"/>
                      </a:lnTo>
                      <a:close/>
                      <a:moveTo>
                        <a:pt x="398" y="290"/>
                      </a:moveTo>
                      <a:lnTo>
                        <a:pt x="398" y="292"/>
                      </a:lnTo>
                      <a:lnTo>
                        <a:pt x="400" y="292"/>
                      </a:lnTo>
                      <a:lnTo>
                        <a:pt x="402" y="292"/>
                      </a:lnTo>
                      <a:lnTo>
                        <a:pt x="400" y="290"/>
                      </a:lnTo>
                      <a:lnTo>
                        <a:pt x="398" y="290"/>
                      </a:lnTo>
                      <a:lnTo>
                        <a:pt x="398" y="290"/>
                      </a:lnTo>
                      <a:close/>
                      <a:moveTo>
                        <a:pt x="334" y="268"/>
                      </a:moveTo>
                      <a:lnTo>
                        <a:pt x="334" y="268"/>
                      </a:lnTo>
                      <a:lnTo>
                        <a:pt x="334" y="268"/>
                      </a:lnTo>
                      <a:lnTo>
                        <a:pt x="334" y="268"/>
                      </a:lnTo>
                      <a:lnTo>
                        <a:pt x="334" y="270"/>
                      </a:lnTo>
                      <a:lnTo>
                        <a:pt x="332" y="270"/>
                      </a:lnTo>
                      <a:lnTo>
                        <a:pt x="332" y="268"/>
                      </a:lnTo>
                      <a:lnTo>
                        <a:pt x="332" y="268"/>
                      </a:lnTo>
                      <a:lnTo>
                        <a:pt x="334" y="268"/>
                      </a:lnTo>
                      <a:lnTo>
                        <a:pt x="334" y="268"/>
                      </a:lnTo>
                      <a:close/>
                      <a:moveTo>
                        <a:pt x="480" y="244"/>
                      </a:moveTo>
                      <a:lnTo>
                        <a:pt x="480" y="244"/>
                      </a:lnTo>
                      <a:lnTo>
                        <a:pt x="478" y="250"/>
                      </a:lnTo>
                      <a:lnTo>
                        <a:pt x="476" y="254"/>
                      </a:lnTo>
                      <a:lnTo>
                        <a:pt x="482" y="248"/>
                      </a:lnTo>
                      <a:lnTo>
                        <a:pt x="482" y="248"/>
                      </a:lnTo>
                      <a:lnTo>
                        <a:pt x="482" y="248"/>
                      </a:lnTo>
                      <a:lnTo>
                        <a:pt x="482" y="246"/>
                      </a:lnTo>
                      <a:lnTo>
                        <a:pt x="480" y="244"/>
                      </a:lnTo>
                      <a:lnTo>
                        <a:pt x="480" y="244"/>
                      </a:lnTo>
                      <a:close/>
                      <a:moveTo>
                        <a:pt x="488" y="242"/>
                      </a:moveTo>
                      <a:lnTo>
                        <a:pt x="488" y="244"/>
                      </a:lnTo>
                      <a:lnTo>
                        <a:pt x="492" y="244"/>
                      </a:lnTo>
                      <a:lnTo>
                        <a:pt x="490" y="242"/>
                      </a:lnTo>
                      <a:lnTo>
                        <a:pt x="488" y="242"/>
                      </a:lnTo>
                      <a:lnTo>
                        <a:pt x="488" y="242"/>
                      </a:lnTo>
                      <a:close/>
                      <a:moveTo>
                        <a:pt x="476" y="240"/>
                      </a:moveTo>
                      <a:lnTo>
                        <a:pt x="476" y="242"/>
                      </a:lnTo>
                      <a:lnTo>
                        <a:pt x="476" y="242"/>
                      </a:lnTo>
                      <a:lnTo>
                        <a:pt x="476" y="240"/>
                      </a:lnTo>
                      <a:lnTo>
                        <a:pt x="476" y="240"/>
                      </a:lnTo>
                      <a:close/>
                      <a:moveTo>
                        <a:pt x="238" y="232"/>
                      </a:moveTo>
                      <a:lnTo>
                        <a:pt x="238" y="232"/>
                      </a:lnTo>
                      <a:lnTo>
                        <a:pt x="238" y="232"/>
                      </a:lnTo>
                      <a:lnTo>
                        <a:pt x="238" y="234"/>
                      </a:lnTo>
                      <a:lnTo>
                        <a:pt x="238" y="234"/>
                      </a:lnTo>
                      <a:lnTo>
                        <a:pt x="238" y="236"/>
                      </a:lnTo>
                      <a:lnTo>
                        <a:pt x="240" y="236"/>
                      </a:lnTo>
                      <a:lnTo>
                        <a:pt x="242" y="236"/>
                      </a:lnTo>
                      <a:lnTo>
                        <a:pt x="242" y="238"/>
                      </a:lnTo>
                      <a:lnTo>
                        <a:pt x="242" y="238"/>
                      </a:lnTo>
                      <a:lnTo>
                        <a:pt x="242" y="240"/>
                      </a:lnTo>
                      <a:lnTo>
                        <a:pt x="248" y="238"/>
                      </a:lnTo>
                      <a:lnTo>
                        <a:pt x="250" y="236"/>
                      </a:lnTo>
                      <a:lnTo>
                        <a:pt x="250" y="236"/>
                      </a:lnTo>
                      <a:lnTo>
                        <a:pt x="246" y="234"/>
                      </a:lnTo>
                      <a:lnTo>
                        <a:pt x="242" y="232"/>
                      </a:lnTo>
                      <a:lnTo>
                        <a:pt x="238" y="232"/>
                      </a:lnTo>
                      <a:lnTo>
                        <a:pt x="238" y="232"/>
                      </a:lnTo>
                      <a:close/>
                      <a:moveTo>
                        <a:pt x="242" y="188"/>
                      </a:moveTo>
                      <a:lnTo>
                        <a:pt x="242" y="188"/>
                      </a:lnTo>
                      <a:lnTo>
                        <a:pt x="242" y="190"/>
                      </a:lnTo>
                      <a:lnTo>
                        <a:pt x="242" y="190"/>
                      </a:lnTo>
                      <a:lnTo>
                        <a:pt x="242" y="192"/>
                      </a:lnTo>
                      <a:lnTo>
                        <a:pt x="246" y="192"/>
                      </a:lnTo>
                      <a:lnTo>
                        <a:pt x="246" y="192"/>
                      </a:lnTo>
                      <a:lnTo>
                        <a:pt x="242" y="188"/>
                      </a:lnTo>
                      <a:lnTo>
                        <a:pt x="242" y="188"/>
                      </a:lnTo>
                      <a:close/>
                      <a:moveTo>
                        <a:pt x="20" y="420"/>
                      </a:moveTo>
                      <a:lnTo>
                        <a:pt x="18" y="424"/>
                      </a:lnTo>
                      <a:lnTo>
                        <a:pt x="24" y="428"/>
                      </a:lnTo>
                      <a:lnTo>
                        <a:pt x="26" y="428"/>
                      </a:lnTo>
                      <a:lnTo>
                        <a:pt x="26" y="424"/>
                      </a:lnTo>
                      <a:lnTo>
                        <a:pt x="20" y="420"/>
                      </a:lnTo>
                      <a:lnTo>
                        <a:pt x="20" y="420"/>
                      </a:lnTo>
                      <a:close/>
                      <a:moveTo>
                        <a:pt x="64" y="416"/>
                      </a:moveTo>
                      <a:lnTo>
                        <a:pt x="64" y="416"/>
                      </a:lnTo>
                      <a:lnTo>
                        <a:pt x="64" y="418"/>
                      </a:lnTo>
                      <a:lnTo>
                        <a:pt x="66" y="420"/>
                      </a:lnTo>
                      <a:lnTo>
                        <a:pt x="68" y="420"/>
                      </a:lnTo>
                      <a:lnTo>
                        <a:pt x="66" y="418"/>
                      </a:lnTo>
                      <a:lnTo>
                        <a:pt x="68" y="418"/>
                      </a:lnTo>
                      <a:lnTo>
                        <a:pt x="68" y="416"/>
                      </a:lnTo>
                      <a:lnTo>
                        <a:pt x="70" y="416"/>
                      </a:lnTo>
                      <a:lnTo>
                        <a:pt x="64" y="416"/>
                      </a:lnTo>
                      <a:lnTo>
                        <a:pt x="64" y="416"/>
                      </a:lnTo>
                      <a:close/>
                      <a:moveTo>
                        <a:pt x="80" y="414"/>
                      </a:moveTo>
                      <a:lnTo>
                        <a:pt x="80" y="414"/>
                      </a:lnTo>
                      <a:lnTo>
                        <a:pt x="80" y="418"/>
                      </a:lnTo>
                      <a:lnTo>
                        <a:pt x="80" y="420"/>
                      </a:lnTo>
                      <a:lnTo>
                        <a:pt x="82" y="416"/>
                      </a:lnTo>
                      <a:lnTo>
                        <a:pt x="80" y="414"/>
                      </a:lnTo>
                      <a:lnTo>
                        <a:pt x="80" y="414"/>
                      </a:lnTo>
                      <a:lnTo>
                        <a:pt x="80" y="414"/>
                      </a:lnTo>
                      <a:close/>
                      <a:moveTo>
                        <a:pt x="76" y="414"/>
                      </a:moveTo>
                      <a:lnTo>
                        <a:pt x="76" y="414"/>
                      </a:lnTo>
                      <a:lnTo>
                        <a:pt x="74" y="416"/>
                      </a:lnTo>
                      <a:lnTo>
                        <a:pt x="74" y="418"/>
                      </a:lnTo>
                      <a:lnTo>
                        <a:pt x="74" y="420"/>
                      </a:lnTo>
                      <a:lnTo>
                        <a:pt x="76" y="420"/>
                      </a:lnTo>
                      <a:lnTo>
                        <a:pt x="76" y="416"/>
                      </a:lnTo>
                      <a:lnTo>
                        <a:pt x="76" y="414"/>
                      </a:lnTo>
                      <a:lnTo>
                        <a:pt x="76" y="414"/>
                      </a:lnTo>
                      <a:lnTo>
                        <a:pt x="76" y="414"/>
                      </a:lnTo>
                      <a:close/>
                      <a:moveTo>
                        <a:pt x="128" y="414"/>
                      </a:moveTo>
                      <a:lnTo>
                        <a:pt x="128" y="414"/>
                      </a:lnTo>
                      <a:lnTo>
                        <a:pt x="126" y="416"/>
                      </a:lnTo>
                      <a:lnTo>
                        <a:pt x="130" y="416"/>
                      </a:lnTo>
                      <a:lnTo>
                        <a:pt x="130" y="414"/>
                      </a:lnTo>
                      <a:lnTo>
                        <a:pt x="128" y="414"/>
                      </a:lnTo>
                      <a:lnTo>
                        <a:pt x="128" y="414"/>
                      </a:lnTo>
                      <a:close/>
                      <a:moveTo>
                        <a:pt x="28" y="412"/>
                      </a:moveTo>
                      <a:lnTo>
                        <a:pt x="28" y="412"/>
                      </a:lnTo>
                      <a:lnTo>
                        <a:pt x="28" y="418"/>
                      </a:lnTo>
                      <a:lnTo>
                        <a:pt x="30" y="418"/>
                      </a:lnTo>
                      <a:lnTo>
                        <a:pt x="32" y="418"/>
                      </a:lnTo>
                      <a:lnTo>
                        <a:pt x="32" y="414"/>
                      </a:lnTo>
                      <a:lnTo>
                        <a:pt x="28" y="412"/>
                      </a:lnTo>
                      <a:lnTo>
                        <a:pt x="28" y="412"/>
                      </a:lnTo>
                      <a:close/>
                      <a:moveTo>
                        <a:pt x="4" y="412"/>
                      </a:moveTo>
                      <a:lnTo>
                        <a:pt x="4" y="412"/>
                      </a:lnTo>
                      <a:lnTo>
                        <a:pt x="2" y="414"/>
                      </a:lnTo>
                      <a:lnTo>
                        <a:pt x="0" y="416"/>
                      </a:lnTo>
                      <a:lnTo>
                        <a:pt x="0" y="418"/>
                      </a:lnTo>
                      <a:lnTo>
                        <a:pt x="2" y="420"/>
                      </a:lnTo>
                      <a:lnTo>
                        <a:pt x="4" y="418"/>
                      </a:lnTo>
                      <a:lnTo>
                        <a:pt x="4" y="416"/>
                      </a:lnTo>
                      <a:lnTo>
                        <a:pt x="4" y="414"/>
                      </a:lnTo>
                      <a:lnTo>
                        <a:pt x="4" y="412"/>
                      </a:lnTo>
                      <a:lnTo>
                        <a:pt x="4" y="412"/>
                      </a:lnTo>
                      <a:close/>
                      <a:moveTo>
                        <a:pt x="108" y="408"/>
                      </a:moveTo>
                      <a:lnTo>
                        <a:pt x="108" y="408"/>
                      </a:lnTo>
                      <a:lnTo>
                        <a:pt x="108" y="410"/>
                      </a:lnTo>
                      <a:lnTo>
                        <a:pt x="106" y="412"/>
                      </a:lnTo>
                      <a:lnTo>
                        <a:pt x="104" y="412"/>
                      </a:lnTo>
                      <a:lnTo>
                        <a:pt x="104" y="412"/>
                      </a:lnTo>
                      <a:lnTo>
                        <a:pt x="106" y="414"/>
                      </a:lnTo>
                      <a:lnTo>
                        <a:pt x="108" y="414"/>
                      </a:lnTo>
                      <a:lnTo>
                        <a:pt x="112" y="410"/>
                      </a:lnTo>
                      <a:lnTo>
                        <a:pt x="114" y="408"/>
                      </a:lnTo>
                      <a:lnTo>
                        <a:pt x="114" y="406"/>
                      </a:lnTo>
                      <a:lnTo>
                        <a:pt x="112" y="406"/>
                      </a:lnTo>
                      <a:lnTo>
                        <a:pt x="108" y="408"/>
                      </a:lnTo>
                      <a:lnTo>
                        <a:pt x="108" y="408"/>
                      </a:lnTo>
                      <a:close/>
                      <a:moveTo>
                        <a:pt x="158" y="406"/>
                      </a:moveTo>
                      <a:lnTo>
                        <a:pt x="158" y="406"/>
                      </a:lnTo>
                      <a:lnTo>
                        <a:pt x="158" y="406"/>
                      </a:lnTo>
                      <a:lnTo>
                        <a:pt x="158" y="406"/>
                      </a:lnTo>
                      <a:lnTo>
                        <a:pt x="160" y="408"/>
                      </a:lnTo>
                      <a:lnTo>
                        <a:pt x="160" y="406"/>
                      </a:lnTo>
                      <a:lnTo>
                        <a:pt x="160" y="406"/>
                      </a:lnTo>
                      <a:lnTo>
                        <a:pt x="158" y="406"/>
                      </a:lnTo>
                      <a:lnTo>
                        <a:pt x="158" y="406"/>
                      </a:lnTo>
                      <a:close/>
                      <a:moveTo>
                        <a:pt x="168" y="402"/>
                      </a:moveTo>
                      <a:lnTo>
                        <a:pt x="168" y="402"/>
                      </a:lnTo>
                      <a:lnTo>
                        <a:pt x="168" y="402"/>
                      </a:lnTo>
                      <a:lnTo>
                        <a:pt x="168" y="404"/>
                      </a:lnTo>
                      <a:lnTo>
                        <a:pt x="170" y="404"/>
                      </a:lnTo>
                      <a:lnTo>
                        <a:pt x="170" y="402"/>
                      </a:lnTo>
                      <a:lnTo>
                        <a:pt x="168" y="402"/>
                      </a:lnTo>
                      <a:lnTo>
                        <a:pt x="168" y="402"/>
                      </a:lnTo>
                      <a:close/>
                      <a:moveTo>
                        <a:pt x="194" y="388"/>
                      </a:moveTo>
                      <a:lnTo>
                        <a:pt x="194" y="390"/>
                      </a:lnTo>
                      <a:lnTo>
                        <a:pt x="192" y="390"/>
                      </a:lnTo>
                      <a:lnTo>
                        <a:pt x="192" y="392"/>
                      </a:lnTo>
                      <a:lnTo>
                        <a:pt x="192" y="392"/>
                      </a:lnTo>
                      <a:lnTo>
                        <a:pt x="190" y="394"/>
                      </a:lnTo>
                      <a:lnTo>
                        <a:pt x="188" y="394"/>
                      </a:lnTo>
                      <a:lnTo>
                        <a:pt x="188" y="396"/>
                      </a:lnTo>
                      <a:lnTo>
                        <a:pt x="188" y="396"/>
                      </a:lnTo>
                      <a:lnTo>
                        <a:pt x="188" y="398"/>
                      </a:lnTo>
                      <a:lnTo>
                        <a:pt x="188" y="400"/>
                      </a:lnTo>
                      <a:lnTo>
                        <a:pt x="188" y="400"/>
                      </a:lnTo>
                      <a:lnTo>
                        <a:pt x="190" y="396"/>
                      </a:lnTo>
                      <a:lnTo>
                        <a:pt x="194" y="394"/>
                      </a:lnTo>
                      <a:lnTo>
                        <a:pt x="196" y="392"/>
                      </a:lnTo>
                      <a:lnTo>
                        <a:pt x="198" y="392"/>
                      </a:lnTo>
                      <a:lnTo>
                        <a:pt x="198" y="390"/>
                      </a:lnTo>
                      <a:lnTo>
                        <a:pt x="198" y="388"/>
                      </a:lnTo>
                      <a:lnTo>
                        <a:pt x="194" y="388"/>
                      </a:lnTo>
                      <a:lnTo>
                        <a:pt x="194" y="388"/>
                      </a:lnTo>
                      <a:close/>
                      <a:moveTo>
                        <a:pt x="212" y="384"/>
                      </a:moveTo>
                      <a:lnTo>
                        <a:pt x="212" y="384"/>
                      </a:lnTo>
                      <a:lnTo>
                        <a:pt x="208" y="386"/>
                      </a:lnTo>
                      <a:lnTo>
                        <a:pt x="208" y="386"/>
                      </a:lnTo>
                      <a:lnTo>
                        <a:pt x="210" y="388"/>
                      </a:lnTo>
                      <a:lnTo>
                        <a:pt x="208" y="390"/>
                      </a:lnTo>
                      <a:lnTo>
                        <a:pt x="206" y="392"/>
                      </a:lnTo>
                      <a:lnTo>
                        <a:pt x="204" y="392"/>
                      </a:lnTo>
                      <a:lnTo>
                        <a:pt x="204" y="392"/>
                      </a:lnTo>
                      <a:lnTo>
                        <a:pt x="204" y="394"/>
                      </a:lnTo>
                      <a:lnTo>
                        <a:pt x="206" y="394"/>
                      </a:lnTo>
                      <a:lnTo>
                        <a:pt x="212" y="390"/>
                      </a:lnTo>
                      <a:lnTo>
                        <a:pt x="216" y="384"/>
                      </a:lnTo>
                      <a:lnTo>
                        <a:pt x="214" y="384"/>
                      </a:lnTo>
                      <a:lnTo>
                        <a:pt x="212" y="384"/>
                      </a:lnTo>
                      <a:lnTo>
                        <a:pt x="212" y="384"/>
                      </a:lnTo>
                      <a:close/>
                      <a:moveTo>
                        <a:pt x="252" y="360"/>
                      </a:moveTo>
                      <a:lnTo>
                        <a:pt x="250" y="360"/>
                      </a:lnTo>
                      <a:lnTo>
                        <a:pt x="246" y="360"/>
                      </a:lnTo>
                      <a:lnTo>
                        <a:pt x="242" y="360"/>
                      </a:lnTo>
                      <a:lnTo>
                        <a:pt x="242" y="364"/>
                      </a:lnTo>
                      <a:lnTo>
                        <a:pt x="240" y="366"/>
                      </a:lnTo>
                      <a:lnTo>
                        <a:pt x="238" y="366"/>
                      </a:lnTo>
                      <a:lnTo>
                        <a:pt x="238" y="366"/>
                      </a:lnTo>
                      <a:lnTo>
                        <a:pt x="238" y="370"/>
                      </a:lnTo>
                      <a:lnTo>
                        <a:pt x="238" y="370"/>
                      </a:lnTo>
                      <a:lnTo>
                        <a:pt x="240" y="370"/>
                      </a:lnTo>
                      <a:lnTo>
                        <a:pt x="242" y="370"/>
                      </a:lnTo>
                      <a:lnTo>
                        <a:pt x="244" y="368"/>
                      </a:lnTo>
                      <a:lnTo>
                        <a:pt x="250" y="366"/>
                      </a:lnTo>
                      <a:lnTo>
                        <a:pt x="252" y="366"/>
                      </a:lnTo>
                      <a:lnTo>
                        <a:pt x="254" y="366"/>
                      </a:lnTo>
                      <a:lnTo>
                        <a:pt x="258" y="364"/>
                      </a:lnTo>
                      <a:lnTo>
                        <a:pt x="258" y="362"/>
                      </a:lnTo>
                      <a:lnTo>
                        <a:pt x="260" y="362"/>
                      </a:lnTo>
                      <a:lnTo>
                        <a:pt x="258" y="360"/>
                      </a:lnTo>
                      <a:lnTo>
                        <a:pt x="256" y="360"/>
                      </a:lnTo>
                      <a:lnTo>
                        <a:pt x="254" y="360"/>
                      </a:lnTo>
                      <a:lnTo>
                        <a:pt x="252" y="360"/>
                      </a:lnTo>
                      <a:lnTo>
                        <a:pt x="252" y="360"/>
                      </a:lnTo>
                      <a:close/>
                      <a:moveTo>
                        <a:pt x="400" y="296"/>
                      </a:moveTo>
                      <a:lnTo>
                        <a:pt x="400" y="296"/>
                      </a:lnTo>
                      <a:lnTo>
                        <a:pt x="400" y="298"/>
                      </a:lnTo>
                      <a:lnTo>
                        <a:pt x="390" y="300"/>
                      </a:lnTo>
                      <a:lnTo>
                        <a:pt x="390" y="298"/>
                      </a:lnTo>
                      <a:lnTo>
                        <a:pt x="390" y="296"/>
                      </a:lnTo>
                      <a:lnTo>
                        <a:pt x="388" y="296"/>
                      </a:lnTo>
                      <a:lnTo>
                        <a:pt x="386" y="296"/>
                      </a:lnTo>
                      <a:lnTo>
                        <a:pt x="386" y="298"/>
                      </a:lnTo>
                      <a:lnTo>
                        <a:pt x="386" y="300"/>
                      </a:lnTo>
                      <a:lnTo>
                        <a:pt x="388" y="302"/>
                      </a:lnTo>
                      <a:lnTo>
                        <a:pt x="388" y="302"/>
                      </a:lnTo>
                      <a:lnTo>
                        <a:pt x="388" y="302"/>
                      </a:lnTo>
                      <a:lnTo>
                        <a:pt x="386" y="306"/>
                      </a:lnTo>
                      <a:lnTo>
                        <a:pt x="382" y="304"/>
                      </a:lnTo>
                      <a:lnTo>
                        <a:pt x="378" y="304"/>
                      </a:lnTo>
                      <a:lnTo>
                        <a:pt x="378" y="304"/>
                      </a:lnTo>
                      <a:lnTo>
                        <a:pt x="378" y="306"/>
                      </a:lnTo>
                      <a:lnTo>
                        <a:pt x="378" y="306"/>
                      </a:lnTo>
                      <a:lnTo>
                        <a:pt x="380" y="310"/>
                      </a:lnTo>
                      <a:lnTo>
                        <a:pt x="378" y="314"/>
                      </a:lnTo>
                      <a:lnTo>
                        <a:pt x="380" y="314"/>
                      </a:lnTo>
                      <a:lnTo>
                        <a:pt x="380" y="314"/>
                      </a:lnTo>
                      <a:lnTo>
                        <a:pt x="384" y="314"/>
                      </a:lnTo>
                      <a:lnTo>
                        <a:pt x="386" y="312"/>
                      </a:lnTo>
                      <a:lnTo>
                        <a:pt x="388" y="312"/>
                      </a:lnTo>
                      <a:lnTo>
                        <a:pt x="390" y="314"/>
                      </a:lnTo>
                      <a:lnTo>
                        <a:pt x="390" y="316"/>
                      </a:lnTo>
                      <a:lnTo>
                        <a:pt x="392" y="316"/>
                      </a:lnTo>
                      <a:lnTo>
                        <a:pt x="394" y="316"/>
                      </a:lnTo>
                      <a:lnTo>
                        <a:pt x="394" y="314"/>
                      </a:lnTo>
                      <a:lnTo>
                        <a:pt x="394" y="312"/>
                      </a:lnTo>
                      <a:lnTo>
                        <a:pt x="396" y="312"/>
                      </a:lnTo>
                      <a:lnTo>
                        <a:pt x="400" y="310"/>
                      </a:lnTo>
                      <a:lnTo>
                        <a:pt x="406" y="310"/>
                      </a:lnTo>
                      <a:lnTo>
                        <a:pt x="406" y="308"/>
                      </a:lnTo>
                      <a:lnTo>
                        <a:pt x="404" y="308"/>
                      </a:lnTo>
                      <a:lnTo>
                        <a:pt x="404" y="306"/>
                      </a:lnTo>
                      <a:lnTo>
                        <a:pt x="404" y="306"/>
                      </a:lnTo>
                      <a:lnTo>
                        <a:pt x="410" y="306"/>
                      </a:lnTo>
                      <a:lnTo>
                        <a:pt x="412" y="306"/>
                      </a:lnTo>
                      <a:lnTo>
                        <a:pt x="414" y="306"/>
                      </a:lnTo>
                      <a:lnTo>
                        <a:pt x="412" y="306"/>
                      </a:lnTo>
                      <a:lnTo>
                        <a:pt x="410" y="304"/>
                      </a:lnTo>
                      <a:lnTo>
                        <a:pt x="408" y="304"/>
                      </a:lnTo>
                      <a:lnTo>
                        <a:pt x="408" y="298"/>
                      </a:lnTo>
                      <a:lnTo>
                        <a:pt x="406" y="298"/>
                      </a:lnTo>
                      <a:lnTo>
                        <a:pt x="404" y="300"/>
                      </a:lnTo>
                      <a:lnTo>
                        <a:pt x="404" y="300"/>
                      </a:lnTo>
                      <a:lnTo>
                        <a:pt x="402" y="298"/>
                      </a:lnTo>
                      <a:lnTo>
                        <a:pt x="402" y="296"/>
                      </a:lnTo>
                      <a:lnTo>
                        <a:pt x="400" y="296"/>
                      </a:lnTo>
                      <a:lnTo>
                        <a:pt x="400" y="296"/>
                      </a:lnTo>
                      <a:lnTo>
                        <a:pt x="400" y="296"/>
                      </a:lnTo>
                      <a:close/>
                      <a:moveTo>
                        <a:pt x="404" y="282"/>
                      </a:moveTo>
                      <a:lnTo>
                        <a:pt x="404" y="282"/>
                      </a:lnTo>
                      <a:lnTo>
                        <a:pt x="400" y="288"/>
                      </a:lnTo>
                      <a:lnTo>
                        <a:pt x="400" y="290"/>
                      </a:lnTo>
                      <a:lnTo>
                        <a:pt x="402" y="290"/>
                      </a:lnTo>
                      <a:lnTo>
                        <a:pt x="404" y="290"/>
                      </a:lnTo>
                      <a:lnTo>
                        <a:pt x="404" y="288"/>
                      </a:lnTo>
                      <a:lnTo>
                        <a:pt x="406" y="288"/>
                      </a:lnTo>
                      <a:lnTo>
                        <a:pt x="408" y="288"/>
                      </a:lnTo>
                      <a:lnTo>
                        <a:pt x="408" y="288"/>
                      </a:lnTo>
                      <a:lnTo>
                        <a:pt x="410" y="290"/>
                      </a:lnTo>
                      <a:lnTo>
                        <a:pt x="412" y="290"/>
                      </a:lnTo>
                      <a:lnTo>
                        <a:pt x="412" y="288"/>
                      </a:lnTo>
                      <a:lnTo>
                        <a:pt x="412" y="288"/>
                      </a:lnTo>
                      <a:lnTo>
                        <a:pt x="408" y="284"/>
                      </a:lnTo>
                      <a:lnTo>
                        <a:pt x="408" y="282"/>
                      </a:lnTo>
                      <a:lnTo>
                        <a:pt x="406" y="282"/>
                      </a:lnTo>
                      <a:lnTo>
                        <a:pt x="404" y="282"/>
                      </a:lnTo>
                      <a:lnTo>
                        <a:pt x="404" y="282"/>
                      </a:lnTo>
                      <a:close/>
                      <a:moveTo>
                        <a:pt x="224" y="242"/>
                      </a:moveTo>
                      <a:lnTo>
                        <a:pt x="224" y="242"/>
                      </a:lnTo>
                      <a:lnTo>
                        <a:pt x="222" y="244"/>
                      </a:lnTo>
                      <a:lnTo>
                        <a:pt x="220" y="248"/>
                      </a:lnTo>
                      <a:lnTo>
                        <a:pt x="214" y="248"/>
                      </a:lnTo>
                      <a:lnTo>
                        <a:pt x="206" y="248"/>
                      </a:lnTo>
                      <a:lnTo>
                        <a:pt x="208" y="250"/>
                      </a:lnTo>
                      <a:lnTo>
                        <a:pt x="210" y="252"/>
                      </a:lnTo>
                      <a:lnTo>
                        <a:pt x="222" y="256"/>
                      </a:lnTo>
                      <a:lnTo>
                        <a:pt x="224" y="254"/>
                      </a:lnTo>
                      <a:lnTo>
                        <a:pt x="232" y="250"/>
                      </a:lnTo>
                      <a:lnTo>
                        <a:pt x="232" y="248"/>
                      </a:lnTo>
                      <a:lnTo>
                        <a:pt x="230" y="244"/>
                      </a:lnTo>
                      <a:lnTo>
                        <a:pt x="228" y="242"/>
                      </a:lnTo>
                      <a:lnTo>
                        <a:pt x="224" y="242"/>
                      </a:lnTo>
                      <a:lnTo>
                        <a:pt x="224" y="242"/>
                      </a:lnTo>
                      <a:close/>
                      <a:moveTo>
                        <a:pt x="164" y="170"/>
                      </a:moveTo>
                      <a:lnTo>
                        <a:pt x="164" y="170"/>
                      </a:lnTo>
                      <a:lnTo>
                        <a:pt x="162" y="172"/>
                      </a:lnTo>
                      <a:lnTo>
                        <a:pt x="160" y="174"/>
                      </a:lnTo>
                      <a:lnTo>
                        <a:pt x="156" y="174"/>
                      </a:lnTo>
                      <a:lnTo>
                        <a:pt x="152" y="172"/>
                      </a:lnTo>
                      <a:lnTo>
                        <a:pt x="152" y="172"/>
                      </a:lnTo>
                      <a:lnTo>
                        <a:pt x="150" y="172"/>
                      </a:lnTo>
                      <a:lnTo>
                        <a:pt x="148" y="174"/>
                      </a:lnTo>
                      <a:lnTo>
                        <a:pt x="148" y="178"/>
                      </a:lnTo>
                      <a:lnTo>
                        <a:pt x="150" y="182"/>
                      </a:lnTo>
                      <a:lnTo>
                        <a:pt x="154" y="178"/>
                      </a:lnTo>
                      <a:lnTo>
                        <a:pt x="160" y="178"/>
                      </a:lnTo>
                      <a:lnTo>
                        <a:pt x="166" y="178"/>
                      </a:lnTo>
                      <a:lnTo>
                        <a:pt x="172" y="180"/>
                      </a:lnTo>
                      <a:lnTo>
                        <a:pt x="172" y="182"/>
                      </a:lnTo>
                      <a:lnTo>
                        <a:pt x="174" y="184"/>
                      </a:lnTo>
                      <a:lnTo>
                        <a:pt x="176" y="184"/>
                      </a:lnTo>
                      <a:lnTo>
                        <a:pt x="178" y="184"/>
                      </a:lnTo>
                      <a:lnTo>
                        <a:pt x="178" y="186"/>
                      </a:lnTo>
                      <a:lnTo>
                        <a:pt x="178" y="188"/>
                      </a:lnTo>
                      <a:lnTo>
                        <a:pt x="178" y="188"/>
                      </a:lnTo>
                      <a:lnTo>
                        <a:pt x="180" y="188"/>
                      </a:lnTo>
                      <a:lnTo>
                        <a:pt x="182" y="188"/>
                      </a:lnTo>
                      <a:lnTo>
                        <a:pt x="184" y="188"/>
                      </a:lnTo>
                      <a:lnTo>
                        <a:pt x="182" y="184"/>
                      </a:lnTo>
                      <a:lnTo>
                        <a:pt x="184" y="184"/>
                      </a:lnTo>
                      <a:lnTo>
                        <a:pt x="186" y="184"/>
                      </a:lnTo>
                      <a:lnTo>
                        <a:pt x="188" y="182"/>
                      </a:lnTo>
                      <a:lnTo>
                        <a:pt x="188" y="182"/>
                      </a:lnTo>
                      <a:lnTo>
                        <a:pt x="180" y="180"/>
                      </a:lnTo>
                      <a:lnTo>
                        <a:pt x="178" y="178"/>
                      </a:lnTo>
                      <a:lnTo>
                        <a:pt x="174" y="176"/>
                      </a:lnTo>
                      <a:lnTo>
                        <a:pt x="170" y="172"/>
                      </a:lnTo>
                      <a:lnTo>
                        <a:pt x="168" y="172"/>
                      </a:lnTo>
                      <a:lnTo>
                        <a:pt x="164" y="170"/>
                      </a:lnTo>
                      <a:lnTo>
                        <a:pt x="164" y="170"/>
                      </a:lnTo>
                      <a:close/>
                      <a:moveTo>
                        <a:pt x="272" y="108"/>
                      </a:moveTo>
                      <a:lnTo>
                        <a:pt x="272" y="108"/>
                      </a:lnTo>
                      <a:lnTo>
                        <a:pt x="272" y="112"/>
                      </a:lnTo>
                      <a:lnTo>
                        <a:pt x="274" y="112"/>
                      </a:lnTo>
                      <a:lnTo>
                        <a:pt x="274" y="110"/>
                      </a:lnTo>
                      <a:lnTo>
                        <a:pt x="272" y="108"/>
                      </a:lnTo>
                      <a:lnTo>
                        <a:pt x="272" y="108"/>
                      </a:lnTo>
                      <a:lnTo>
                        <a:pt x="272" y="108"/>
                      </a:lnTo>
                      <a:close/>
                      <a:moveTo>
                        <a:pt x="812" y="502"/>
                      </a:moveTo>
                      <a:lnTo>
                        <a:pt x="812" y="502"/>
                      </a:lnTo>
                      <a:lnTo>
                        <a:pt x="812" y="504"/>
                      </a:lnTo>
                      <a:lnTo>
                        <a:pt x="808" y="506"/>
                      </a:lnTo>
                      <a:lnTo>
                        <a:pt x="808" y="510"/>
                      </a:lnTo>
                      <a:lnTo>
                        <a:pt x="806" y="508"/>
                      </a:lnTo>
                      <a:lnTo>
                        <a:pt x="806" y="506"/>
                      </a:lnTo>
                      <a:lnTo>
                        <a:pt x="812" y="502"/>
                      </a:lnTo>
                      <a:lnTo>
                        <a:pt x="812" y="502"/>
                      </a:lnTo>
                      <a:close/>
                      <a:moveTo>
                        <a:pt x="714" y="354"/>
                      </a:moveTo>
                      <a:lnTo>
                        <a:pt x="716" y="354"/>
                      </a:lnTo>
                      <a:lnTo>
                        <a:pt x="716" y="356"/>
                      </a:lnTo>
                      <a:lnTo>
                        <a:pt x="714" y="356"/>
                      </a:lnTo>
                      <a:lnTo>
                        <a:pt x="714" y="354"/>
                      </a:lnTo>
                      <a:lnTo>
                        <a:pt x="714" y="354"/>
                      </a:lnTo>
                      <a:close/>
                      <a:moveTo>
                        <a:pt x="334" y="268"/>
                      </a:moveTo>
                      <a:lnTo>
                        <a:pt x="334" y="268"/>
                      </a:lnTo>
                      <a:lnTo>
                        <a:pt x="334" y="268"/>
                      </a:lnTo>
                      <a:lnTo>
                        <a:pt x="334" y="268"/>
                      </a:lnTo>
                      <a:lnTo>
                        <a:pt x="334" y="270"/>
                      </a:lnTo>
                      <a:lnTo>
                        <a:pt x="332" y="270"/>
                      </a:lnTo>
                      <a:lnTo>
                        <a:pt x="332" y="268"/>
                      </a:lnTo>
                      <a:lnTo>
                        <a:pt x="332" y="268"/>
                      </a:lnTo>
                      <a:lnTo>
                        <a:pt x="334" y="268"/>
                      </a:lnTo>
                      <a:close/>
                      <a:moveTo>
                        <a:pt x="634" y="284"/>
                      </a:moveTo>
                      <a:lnTo>
                        <a:pt x="634" y="284"/>
                      </a:lnTo>
                      <a:lnTo>
                        <a:pt x="634" y="284"/>
                      </a:lnTo>
                      <a:lnTo>
                        <a:pt x="630" y="286"/>
                      </a:lnTo>
                      <a:lnTo>
                        <a:pt x="630" y="284"/>
                      </a:lnTo>
                      <a:lnTo>
                        <a:pt x="634" y="284"/>
                      </a:lnTo>
                      <a:lnTo>
                        <a:pt x="634" y="284"/>
                      </a:lnTo>
                      <a:close/>
                      <a:moveTo>
                        <a:pt x="634" y="284"/>
                      </a:moveTo>
                      <a:lnTo>
                        <a:pt x="634" y="284"/>
                      </a:lnTo>
                      <a:lnTo>
                        <a:pt x="634" y="284"/>
                      </a:lnTo>
                      <a:lnTo>
                        <a:pt x="630" y="286"/>
                      </a:lnTo>
                      <a:lnTo>
                        <a:pt x="630" y="284"/>
                      </a:lnTo>
                      <a:lnTo>
                        <a:pt x="634" y="284"/>
                      </a:lnTo>
                      <a:lnTo>
                        <a:pt x="634" y="284"/>
                      </a:lnTo>
                      <a:close/>
                      <a:moveTo>
                        <a:pt x="670" y="354"/>
                      </a:moveTo>
                      <a:lnTo>
                        <a:pt x="676" y="358"/>
                      </a:lnTo>
                      <a:lnTo>
                        <a:pt x="676" y="360"/>
                      </a:lnTo>
                      <a:lnTo>
                        <a:pt x="674" y="360"/>
                      </a:lnTo>
                      <a:lnTo>
                        <a:pt x="672" y="356"/>
                      </a:lnTo>
                      <a:lnTo>
                        <a:pt x="670" y="354"/>
                      </a:lnTo>
                      <a:lnTo>
                        <a:pt x="670" y="354"/>
                      </a:lnTo>
                      <a:lnTo>
                        <a:pt x="670" y="354"/>
                      </a:lnTo>
                      <a:close/>
                      <a:moveTo>
                        <a:pt x="670" y="332"/>
                      </a:moveTo>
                      <a:lnTo>
                        <a:pt x="674" y="334"/>
                      </a:lnTo>
                      <a:lnTo>
                        <a:pt x="674" y="336"/>
                      </a:lnTo>
                      <a:lnTo>
                        <a:pt x="676" y="334"/>
                      </a:lnTo>
                      <a:lnTo>
                        <a:pt x="678" y="334"/>
                      </a:lnTo>
                      <a:lnTo>
                        <a:pt x="678" y="336"/>
                      </a:lnTo>
                      <a:lnTo>
                        <a:pt x="678" y="336"/>
                      </a:lnTo>
                      <a:lnTo>
                        <a:pt x="680" y="336"/>
                      </a:lnTo>
                      <a:lnTo>
                        <a:pt x="682" y="338"/>
                      </a:lnTo>
                      <a:lnTo>
                        <a:pt x="682" y="338"/>
                      </a:lnTo>
                      <a:lnTo>
                        <a:pt x="680" y="338"/>
                      </a:lnTo>
                      <a:lnTo>
                        <a:pt x="680" y="340"/>
                      </a:lnTo>
                      <a:lnTo>
                        <a:pt x="678" y="340"/>
                      </a:lnTo>
                      <a:lnTo>
                        <a:pt x="678" y="336"/>
                      </a:lnTo>
                      <a:lnTo>
                        <a:pt x="674" y="336"/>
                      </a:lnTo>
                      <a:lnTo>
                        <a:pt x="672" y="336"/>
                      </a:lnTo>
                      <a:lnTo>
                        <a:pt x="670" y="334"/>
                      </a:lnTo>
                      <a:lnTo>
                        <a:pt x="670" y="332"/>
                      </a:lnTo>
                      <a:lnTo>
                        <a:pt x="670" y="332"/>
                      </a:lnTo>
                      <a:close/>
                      <a:moveTo>
                        <a:pt x="634" y="312"/>
                      </a:moveTo>
                      <a:lnTo>
                        <a:pt x="636" y="312"/>
                      </a:lnTo>
                      <a:lnTo>
                        <a:pt x="636" y="314"/>
                      </a:lnTo>
                      <a:lnTo>
                        <a:pt x="636" y="316"/>
                      </a:lnTo>
                      <a:lnTo>
                        <a:pt x="632" y="316"/>
                      </a:lnTo>
                      <a:lnTo>
                        <a:pt x="630" y="316"/>
                      </a:lnTo>
                      <a:lnTo>
                        <a:pt x="632" y="316"/>
                      </a:lnTo>
                      <a:lnTo>
                        <a:pt x="634" y="314"/>
                      </a:lnTo>
                      <a:lnTo>
                        <a:pt x="634" y="312"/>
                      </a:lnTo>
                      <a:lnTo>
                        <a:pt x="634" y="312"/>
                      </a:lnTo>
                      <a:lnTo>
                        <a:pt x="634" y="312"/>
                      </a:lnTo>
                      <a:close/>
                      <a:moveTo>
                        <a:pt x="622" y="294"/>
                      </a:moveTo>
                      <a:lnTo>
                        <a:pt x="624" y="294"/>
                      </a:lnTo>
                      <a:lnTo>
                        <a:pt x="624" y="294"/>
                      </a:lnTo>
                      <a:lnTo>
                        <a:pt x="624" y="298"/>
                      </a:lnTo>
                      <a:lnTo>
                        <a:pt x="622" y="294"/>
                      </a:lnTo>
                      <a:lnTo>
                        <a:pt x="622" y="294"/>
                      </a:lnTo>
                      <a:close/>
                      <a:moveTo>
                        <a:pt x="622" y="274"/>
                      </a:moveTo>
                      <a:lnTo>
                        <a:pt x="624" y="276"/>
                      </a:lnTo>
                      <a:lnTo>
                        <a:pt x="628" y="278"/>
                      </a:lnTo>
                      <a:lnTo>
                        <a:pt x="630" y="278"/>
                      </a:lnTo>
                      <a:lnTo>
                        <a:pt x="630" y="284"/>
                      </a:lnTo>
                      <a:lnTo>
                        <a:pt x="620" y="280"/>
                      </a:lnTo>
                      <a:lnTo>
                        <a:pt x="620" y="278"/>
                      </a:lnTo>
                      <a:lnTo>
                        <a:pt x="620" y="278"/>
                      </a:lnTo>
                      <a:lnTo>
                        <a:pt x="620" y="274"/>
                      </a:lnTo>
                      <a:lnTo>
                        <a:pt x="620" y="274"/>
                      </a:lnTo>
                      <a:lnTo>
                        <a:pt x="622" y="274"/>
                      </a:lnTo>
                      <a:lnTo>
                        <a:pt x="622" y="274"/>
                      </a:lnTo>
                      <a:close/>
                      <a:moveTo>
                        <a:pt x="644" y="290"/>
                      </a:moveTo>
                      <a:lnTo>
                        <a:pt x="650" y="292"/>
                      </a:lnTo>
                      <a:lnTo>
                        <a:pt x="656" y="296"/>
                      </a:lnTo>
                      <a:lnTo>
                        <a:pt x="656" y="298"/>
                      </a:lnTo>
                      <a:lnTo>
                        <a:pt x="656" y="298"/>
                      </a:lnTo>
                      <a:lnTo>
                        <a:pt x="654" y="298"/>
                      </a:lnTo>
                      <a:lnTo>
                        <a:pt x="654" y="300"/>
                      </a:lnTo>
                      <a:lnTo>
                        <a:pt x="658" y="304"/>
                      </a:lnTo>
                      <a:lnTo>
                        <a:pt x="658" y="308"/>
                      </a:lnTo>
                      <a:lnTo>
                        <a:pt x="656" y="310"/>
                      </a:lnTo>
                      <a:lnTo>
                        <a:pt x="650" y="314"/>
                      </a:lnTo>
                      <a:lnTo>
                        <a:pt x="650" y="310"/>
                      </a:lnTo>
                      <a:lnTo>
                        <a:pt x="650" y="308"/>
                      </a:lnTo>
                      <a:lnTo>
                        <a:pt x="650" y="308"/>
                      </a:lnTo>
                      <a:lnTo>
                        <a:pt x="646" y="304"/>
                      </a:lnTo>
                      <a:lnTo>
                        <a:pt x="646" y="300"/>
                      </a:lnTo>
                      <a:lnTo>
                        <a:pt x="646" y="298"/>
                      </a:lnTo>
                      <a:lnTo>
                        <a:pt x="646" y="294"/>
                      </a:lnTo>
                      <a:lnTo>
                        <a:pt x="644" y="290"/>
                      </a:lnTo>
                      <a:lnTo>
                        <a:pt x="644" y="290"/>
                      </a:lnTo>
                      <a:lnTo>
                        <a:pt x="644" y="290"/>
                      </a:lnTo>
                      <a:close/>
                      <a:moveTo>
                        <a:pt x="642" y="268"/>
                      </a:moveTo>
                      <a:lnTo>
                        <a:pt x="642" y="268"/>
                      </a:lnTo>
                      <a:lnTo>
                        <a:pt x="642" y="270"/>
                      </a:lnTo>
                      <a:lnTo>
                        <a:pt x="638" y="270"/>
                      </a:lnTo>
                      <a:lnTo>
                        <a:pt x="638" y="270"/>
                      </a:lnTo>
                      <a:lnTo>
                        <a:pt x="638" y="270"/>
                      </a:lnTo>
                      <a:lnTo>
                        <a:pt x="642" y="268"/>
                      </a:lnTo>
                      <a:lnTo>
                        <a:pt x="642" y="268"/>
                      </a:lnTo>
                      <a:close/>
                      <a:moveTo>
                        <a:pt x="666" y="332"/>
                      </a:moveTo>
                      <a:lnTo>
                        <a:pt x="668" y="332"/>
                      </a:lnTo>
                      <a:lnTo>
                        <a:pt x="672" y="334"/>
                      </a:lnTo>
                      <a:lnTo>
                        <a:pt x="672" y="336"/>
                      </a:lnTo>
                      <a:lnTo>
                        <a:pt x="672" y="338"/>
                      </a:lnTo>
                      <a:lnTo>
                        <a:pt x="676" y="340"/>
                      </a:lnTo>
                      <a:lnTo>
                        <a:pt x="678" y="340"/>
                      </a:lnTo>
                      <a:lnTo>
                        <a:pt x="678" y="340"/>
                      </a:lnTo>
                      <a:lnTo>
                        <a:pt x="680" y="342"/>
                      </a:lnTo>
                      <a:lnTo>
                        <a:pt x="680" y="342"/>
                      </a:lnTo>
                      <a:lnTo>
                        <a:pt x="680" y="344"/>
                      </a:lnTo>
                      <a:lnTo>
                        <a:pt x="680" y="346"/>
                      </a:lnTo>
                      <a:lnTo>
                        <a:pt x="682" y="346"/>
                      </a:lnTo>
                      <a:lnTo>
                        <a:pt x="682" y="350"/>
                      </a:lnTo>
                      <a:lnTo>
                        <a:pt x="684" y="350"/>
                      </a:lnTo>
                      <a:lnTo>
                        <a:pt x="684" y="350"/>
                      </a:lnTo>
                      <a:lnTo>
                        <a:pt x="686" y="350"/>
                      </a:lnTo>
                      <a:lnTo>
                        <a:pt x="690" y="350"/>
                      </a:lnTo>
                      <a:lnTo>
                        <a:pt x="690" y="352"/>
                      </a:lnTo>
                      <a:lnTo>
                        <a:pt x="688" y="358"/>
                      </a:lnTo>
                      <a:lnTo>
                        <a:pt x="690" y="358"/>
                      </a:lnTo>
                      <a:lnTo>
                        <a:pt x="692" y="358"/>
                      </a:lnTo>
                      <a:lnTo>
                        <a:pt x="692" y="364"/>
                      </a:lnTo>
                      <a:lnTo>
                        <a:pt x="688" y="364"/>
                      </a:lnTo>
                      <a:lnTo>
                        <a:pt x="686" y="364"/>
                      </a:lnTo>
                      <a:lnTo>
                        <a:pt x="686" y="364"/>
                      </a:lnTo>
                      <a:lnTo>
                        <a:pt x="684" y="362"/>
                      </a:lnTo>
                      <a:lnTo>
                        <a:pt x="684" y="360"/>
                      </a:lnTo>
                      <a:lnTo>
                        <a:pt x="684" y="358"/>
                      </a:lnTo>
                      <a:lnTo>
                        <a:pt x="682" y="358"/>
                      </a:lnTo>
                      <a:lnTo>
                        <a:pt x="682" y="356"/>
                      </a:lnTo>
                      <a:lnTo>
                        <a:pt x="682" y="354"/>
                      </a:lnTo>
                      <a:lnTo>
                        <a:pt x="678" y="352"/>
                      </a:lnTo>
                      <a:lnTo>
                        <a:pt x="672" y="350"/>
                      </a:lnTo>
                      <a:lnTo>
                        <a:pt x="674" y="350"/>
                      </a:lnTo>
                      <a:lnTo>
                        <a:pt x="674" y="344"/>
                      </a:lnTo>
                      <a:lnTo>
                        <a:pt x="672" y="344"/>
                      </a:lnTo>
                      <a:lnTo>
                        <a:pt x="672" y="344"/>
                      </a:lnTo>
                      <a:lnTo>
                        <a:pt x="668" y="344"/>
                      </a:lnTo>
                      <a:lnTo>
                        <a:pt x="668" y="340"/>
                      </a:lnTo>
                      <a:lnTo>
                        <a:pt x="666" y="340"/>
                      </a:lnTo>
                      <a:lnTo>
                        <a:pt x="664" y="340"/>
                      </a:lnTo>
                      <a:lnTo>
                        <a:pt x="666" y="332"/>
                      </a:lnTo>
                      <a:lnTo>
                        <a:pt x="666" y="332"/>
                      </a:lnTo>
                      <a:lnTo>
                        <a:pt x="666" y="332"/>
                      </a:lnTo>
                      <a:close/>
                      <a:moveTo>
                        <a:pt x="640" y="308"/>
                      </a:moveTo>
                      <a:lnTo>
                        <a:pt x="646" y="312"/>
                      </a:lnTo>
                      <a:lnTo>
                        <a:pt x="646" y="312"/>
                      </a:lnTo>
                      <a:lnTo>
                        <a:pt x="648" y="312"/>
                      </a:lnTo>
                      <a:lnTo>
                        <a:pt x="650" y="312"/>
                      </a:lnTo>
                      <a:lnTo>
                        <a:pt x="650" y="316"/>
                      </a:lnTo>
                      <a:lnTo>
                        <a:pt x="652" y="318"/>
                      </a:lnTo>
                      <a:lnTo>
                        <a:pt x="652" y="322"/>
                      </a:lnTo>
                      <a:lnTo>
                        <a:pt x="654" y="324"/>
                      </a:lnTo>
                      <a:lnTo>
                        <a:pt x="656" y="322"/>
                      </a:lnTo>
                      <a:lnTo>
                        <a:pt x="658" y="324"/>
                      </a:lnTo>
                      <a:lnTo>
                        <a:pt x="658" y="326"/>
                      </a:lnTo>
                      <a:lnTo>
                        <a:pt x="662" y="326"/>
                      </a:lnTo>
                      <a:lnTo>
                        <a:pt x="662" y="326"/>
                      </a:lnTo>
                      <a:lnTo>
                        <a:pt x="662" y="324"/>
                      </a:lnTo>
                      <a:lnTo>
                        <a:pt x="658" y="324"/>
                      </a:lnTo>
                      <a:lnTo>
                        <a:pt x="660" y="320"/>
                      </a:lnTo>
                      <a:lnTo>
                        <a:pt x="658" y="318"/>
                      </a:lnTo>
                      <a:lnTo>
                        <a:pt x="658" y="316"/>
                      </a:lnTo>
                      <a:lnTo>
                        <a:pt x="664" y="318"/>
                      </a:lnTo>
                      <a:lnTo>
                        <a:pt x="668" y="318"/>
                      </a:lnTo>
                      <a:lnTo>
                        <a:pt x="668" y="320"/>
                      </a:lnTo>
                      <a:lnTo>
                        <a:pt x="668" y="324"/>
                      </a:lnTo>
                      <a:lnTo>
                        <a:pt x="668" y="326"/>
                      </a:lnTo>
                      <a:lnTo>
                        <a:pt x="668" y="326"/>
                      </a:lnTo>
                      <a:lnTo>
                        <a:pt x="668" y="326"/>
                      </a:lnTo>
                      <a:lnTo>
                        <a:pt x="668" y="328"/>
                      </a:lnTo>
                      <a:lnTo>
                        <a:pt x="668" y="328"/>
                      </a:lnTo>
                      <a:lnTo>
                        <a:pt x="668" y="328"/>
                      </a:lnTo>
                      <a:lnTo>
                        <a:pt x="668" y="330"/>
                      </a:lnTo>
                      <a:lnTo>
                        <a:pt x="668" y="330"/>
                      </a:lnTo>
                      <a:lnTo>
                        <a:pt x="666" y="330"/>
                      </a:lnTo>
                      <a:lnTo>
                        <a:pt x="664" y="330"/>
                      </a:lnTo>
                      <a:lnTo>
                        <a:pt x="664" y="330"/>
                      </a:lnTo>
                      <a:lnTo>
                        <a:pt x="662" y="330"/>
                      </a:lnTo>
                      <a:lnTo>
                        <a:pt x="662" y="328"/>
                      </a:lnTo>
                      <a:lnTo>
                        <a:pt x="662" y="332"/>
                      </a:lnTo>
                      <a:lnTo>
                        <a:pt x="662" y="336"/>
                      </a:lnTo>
                      <a:lnTo>
                        <a:pt x="660" y="336"/>
                      </a:lnTo>
                      <a:lnTo>
                        <a:pt x="658" y="336"/>
                      </a:lnTo>
                      <a:lnTo>
                        <a:pt x="658" y="334"/>
                      </a:lnTo>
                      <a:lnTo>
                        <a:pt x="658" y="332"/>
                      </a:lnTo>
                      <a:lnTo>
                        <a:pt x="660" y="330"/>
                      </a:lnTo>
                      <a:lnTo>
                        <a:pt x="658" y="330"/>
                      </a:lnTo>
                      <a:lnTo>
                        <a:pt x="656" y="330"/>
                      </a:lnTo>
                      <a:lnTo>
                        <a:pt x="654" y="326"/>
                      </a:lnTo>
                      <a:lnTo>
                        <a:pt x="652" y="332"/>
                      </a:lnTo>
                      <a:lnTo>
                        <a:pt x="650" y="330"/>
                      </a:lnTo>
                      <a:lnTo>
                        <a:pt x="648" y="330"/>
                      </a:lnTo>
                      <a:lnTo>
                        <a:pt x="648" y="326"/>
                      </a:lnTo>
                      <a:lnTo>
                        <a:pt x="648" y="324"/>
                      </a:lnTo>
                      <a:lnTo>
                        <a:pt x="644" y="322"/>
                      </a:lnTo>
                      <a:lnTo>
                        <a:pt x="644" y="320"/>
                      </a:lnTo>
                      <a:lnTo>
                        <a:pt x="638" y="314"/>
                      </a:lnTo>
                      <a:lnTo>
                        <a:pt x="638" y="310"/>
                      </a:lnTo>
                      <a:lnTo>
                        <a:pt x="640" y="308"/>
                      </a:lnTo>
                      <a:lnTo>
                        <a:pt x="640" y="308"/>
                      </a:lnTo>
                      <a:lnTo>
                        <a:pt x="640" y="308"/>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43" name="Freeform 20"/>
                <p:cNvSpPr>
                  <a:spLocks noChangeAspect="1"/>
                </p:cNvSpPr>
                <p:nvPr/>
              </p:nvSpPr>
              <p:spPr bwMode="gray">
                <a:xfrm>
                  <a:off x="1054" y="1948"/>
                  <a:ext cx="774" cy="420"/>
                </a:xfrm>
                <a:custGeom>
                  <a:avLst/>
                  <a:gdLst>
                    <a:gd name="T0" fmla="*/ 472 w 774"/>
                    <a:gd name="T1" fmla="*/ 350 h 420"/>
                    <a:gd name="T2" fmla="*/ 476 w 774"/>
                    <a:gd name="T3" fmla="*/ 342 h 420"/>
                    <a:gd name="T4" fmla="*/ 486 w 774"/>
                    <a:gd name="T5" fmla="*/ 332 h 420"/>
                    <a:gd name="T6" fmla="*/ 512 w 774"/>
                    <a:gd name="T7" fmla="*/ 334 h 420"/>
                    <a:gd name="T8" fmla="*/ 542 w 774"/>
                    <a:gd name="T9" fmla="*/ 348 h 420"/>
                    <a:gd name="T10" fmla="*/ 562 w 774"/>
                    <a:gd name="T11" fmla="*/ 376 h 420"/>
                    <a:gd name="T12" fmla="*/ 586 w 774"/>
                    <a:gd name="T13" fmla="*/ 414 h 420"/>
                    <a:gd name="T14" fmla="*/ 600 w 774"/>
                    <a:gd name="T15" fmla="*/ 394 h 420"/>
                    <a:gd name="T16" fmla="*/ 588 w 774"/>
                    <a:gd name="T17" fmla="*/ 364 h 420"/>
                    <a:gd name="T18" fmla="*/ 584 w 774"/>
                    <a:gd name="T19" fmla="*/ 322 h 420"/>
                    <a:gd name="T20" fmla="*/ 606 w 774"/>
                    <a:gd name="T21" fmla="*/ 292 h 420"/>
                    <a:gd name="T22" fmla="*/ 634 w 774"/>
                    <a:gd name="T23" fmla="*/ 268 h 420"/>
                    <a:gd name="T24" fmla="*/ 656 w 774"/>
                    <a:gd name="T25" fmla="*/ 248 h 420"/>
                    <a:gd name="T26" fmla="*/ 652 w 774"/>
                    <a:gd name="T27" fmla="*/ 230 h 420"/>
                    <a:gd name="T28" fmla="*/ 640 w 774"/>
                    <a:gd name="T29" fmla="*/ 196 h 420"/>
                    <a:gd name="T30" fmla="*/ 652 w 774"/>
                    <a:gd name="T31" fmla="*/ 188 h 420"/>
                    <a:gd name="T32" fmla="*/ 664 w 774"/>
                    <a:gd name="T33" fmla="*/ 208 h 420"/>
                    <a:gd name="T34" fmla="*/ 662 w 774"/>
                    <a:gd name="T35" fmla="*/ 184 h 420"/>
                    <a:gd name="T36" fmla="*/ 684 w 774"/>
                    <a:gd name="T37" fmla="*/ 156 h 420"/>
                    <a:gd name="T38" fmla="*/ 714 w 774"/>
                    <a:gd name="T39" fmla="*/ 142 h 420"/>
                    <a:gd name="T40" fmla="*/ 734 w 774"/>
                    <a:gd name="T41" fmla="*/ 136 h 420"/>
                    <a:gd name="T42" fmla="*/ 736 w 774"/>
                    <a:gd name="T43" fmla="*/ 102 h 420"/>
                    <a:gd name="T44" fmla="*/ 756 w 774"/>
                    <a:gd name="T45" fmla="*/ 96 h 420"/>
                    <a:gd name="T46" fmla="*/ 770 w 774"/>
                    <a:gd name="T47" fmla="*/ 76 h 420"/>
                    <a:gd name="T48" fmla="*/ 752 w 774"/>
                    <a:gd name="T49" fmla="*/ 40 h 420"/>
                    <a:gd name="T50" fmla="*/ 730 w 774"/>
                    <a:gd name="T51" fmla="*/ 64 h 420"/>
                    <a:gd name="T52" fmla="*/ 658 w 774"/>
                    <a:gd name="T53" fmla="*/ 88 h 420"/>
                    <a:gd name="T54" fmla="*/ 640 w 774"/>
                    <a:gd name="T55" fmla="*/ 112 h 420"/>
                    <a:gd name="T56" fmla="*/ 596 w 774"/>
                    <a:gd name="T57" fmla="*/ 130 h 420"/>
                    <a:gd name="T58" fmla="*/ 560 w 774"/>
                    <a:gd name="T59" fmla="*/ 142 h 420"/>
                    <a:gd name="T60" fmla="*/ 568 w 774"/>
                    <a:gd name="T61" fmla="*/ 114 h 420"/>
                    <a:gd name="T62" fmla="*/ 548 w 774"/>
                    <a:gd name="T63" fmla="*/ 100 h 420"/>
                    <a:gd name="T64" fmla="*/ 540 w 774"/>
                    <a:gd name="T65" fmla="*/ 66 h 420"/>
                    <a:gd name="T66" fmla="*/ 514 w 774"/>
                    <a:gd name="T67" fmla="*/ 96 h 420"/>
                    <a:gd name="T68" fmla="*/ 494 w 774"/>
                    <a:gd name="T69" fmla="*/ 112 h 420"/>
                    <a:gd name="T70" fmla="*/ 494 w 774"/>
                    <a:gd name="T71" fmla="*/ 84 h 420"/>
                    <a:gd name="T72" fmla="*/ 528 w 774"/>
                    <a:gd name="T73" fmla="*/ 58 h 420"/>
                    <a:gd name="T74" fmla="*/ 532 w 774"/>
                    <a:gd name="T75" fmla="*/ 46 h 420"/>
                    <a:gd name="T76" fmla="*/ 494 w 774"/>
                    <a:gd name="T77" fmla="*/ 38 h 420"/>
                    <a:gd name="T78" fmla="*/ 460 w 774"/>
                    <a:gd name="T79" fmla="*/ 50 h 420"/>
                    <a:gd name="T80" fmla="*/ 466 w 774"/>
                    <a:gd name="T81" fmla="*/ 26 h 420"/>
                    <a:gd name="T82" fmla="*/ 432 w 774"/>
                    <a:gd name="T83" fmla="*/ 14 h 420"/>
                    <a:gd name="T84" fmla="*/ 404 w 774"/>
                    <a:gd name="T85" fmla="*/ 0 h 420"/>
                    <a:gd name="T86" fmla="*/ 14 w 774"/>
                    <a:gd name="T87" fmla="*/ 16 h 420"/>
                    <a:gd name="T88" fmla="*/ 14 w 774"/>
                    <a:gd name="T89" fmla="*/ 42 h 420"/>
                    <a:gd name="T90" fmla="*/ 12 w 774"/>
                    <a:gd name="T91" fmla="*/ 88 h 420"/>
                    <a:gd name="T92" fmla="*/ 12 w 774"/>
                    <a:gd name="T93" fmla="*/ 158 h 420"/>
                    <a:gd name="T94" fmla="*/ 22 w 774"/>
                    <a:gd name="T95" fmla="*/ 190 h 420"/>
                    <a:gd name="T96" fmla="*/ 36 w 774"/>
                    <a:gd name="T97" fmla="*/ 200 h 420"/>
                    <a:gd name="T98" fmla="*/ 40 w 774"/>
                    <a:gd name="T99" fmla="*/ 226 h 420"/>
                    <a:gd name="T100" fmla="*/ 58 w 774"/>
                    <a:gd name="T101" fmla="*/ 264 h 420"/>
                    <a:gd name="T102" fmla="*/ 102 w 774"/>
                    <a:gd name="T103" fmla="*/ 294 h 420"/>
                    <a:gd name="T104" fmla="*/ 264 w 774"/>
                    <a:gd name="T105" fmla="*/ 328 h 420"/>
                    <a:gd name="T106" fmla="*/ 306 w 774"/>
                    <a:gd name="T107" fmla="*/ 346 h 420"/>
                    <a:gd name="T108" fmla="*/ 342 w 774"/>
                    <a:gd name="T109" fmla="*/ 386 h 420"/>
                    <a:gd name="T110" fmla="*/ 368 w 774"/>
                    <a:gd name="T111" fmla="*/ 402 h 420"/>
                    <a:gd name="T112" fmla="*/ 376 w 774"/>
                    <a:gd name="T113" fmla="*/ 370 h 420"/>
                    <a:gd name="T114" fmla="*/ 400 w 774"/>
                    <a:gd name="T115" fmla="*/ 350 h 420"/>
                    <a:gd name="T116" fmla="*/ 438 w 774"/>
                    <a:gd name="T117" fmla="*/ 34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4" h="420">
                      <a:moveTo>
                        <a:pt x="448" y="354"/>
                      </a:moveTo>
                      <a:lnTo>
                        <a:pt x="448" y="354"/>
                      </a:lnTo>
                      <a:lnTo>
                        <a:pt x="452" y="354"/>
                      </a:lnTo>
                      <a:lnTo>
                        <a:pt x="456" y="354"/>
                      </a:lnTo>
                      <a:lnTo>
                        <a:pt x="458" y="352"/>
                      </a:lnTo>
                      <a:lnTo>
                        <a:pt x="460" y="352"/>
                      </a:lnTo>
                      <a:lnTo>
                        <a:pt x="462" y="354"/>
                      </a:lnTo>
                      <a:lnTo>
                        <a:pt x="460" y="348"/>
                      </a:lnTo>
                      <a:lnTo>
                        <a:pt x="462" y="346"/>
                      </a:lnTo>
                      <a:lnTo>
                        <a:pt x="472" y="348"/>
                      </a:lnTo>
                      <a:lnTo>
                        <a:pt x="472" y="350"/>
                      </a:lnTo>
                      <a:lnTo>
                        <a:pt x="472" y="352"/>
                      </a:lnTo>
                      <a:lnTo>
                        <a:pt x="478" y="352"/>
                      </a:lnTo>
                      <a:lnTo>
                        <a:pt x="478" y="356"/>
                      </a:lnTo>
                      <a:lnTo>
                        <a:pt x="480" y="356"/>
                      </a:lnTo>
                      <a:lnTo>
                        <a:pt x="480" y="350"/>
                      </a:lnTo>
                      <a:lnTo>
                        <a:pt x="476" y="350"/>
                      </a:lnTo>
                      <a:lnTo>
                        <a:pt x="476" y="348"/>
                      </a:lnTo>
                      <a:lnTo>
                        <a:pt x="480" y="346"/>
                      </a:lnTo>
                      <a:lnTo>
                        <a:pt x="480" y="342"/>
                      </a:lnTo>
                      <a:lnTo>
                        <a:pt x="478" y="340"/>
                      </a:lnTo>
                      <a:lnTo>
                        <a:pt x="476" y="342"/>
                      </a:lnTo>
                      <a:lnTo>
                        <a:pt x="474" y="338"/>
                      </a:lnTo>
                      <a:lnTo>
                        <a:pt x="470" y="340"/>
                      </a:lnTo>
                      <a:lnTo>
                        <a:pt x="468" y="340"/>
                      </a:lnTo>
                      <a:lnTo>
                        <a:pt x="468" y="338"/>
                      </a:lnTo>
                      <a:lnTo>
                        <a:pt x="466" y="336"/>
                      </a:lnTo>
                      <a:lnTo>
                        <a:pt x="466" y="334"/>
                      </a:lnTo>
                      <a:lnTo>
                        <a:pt x="470" y="336"/>
                      </a:lnTo>
                      <a:lnTo>
                        <a:pt x="476" y="336"/>
                      </a:lnTo>
                      <a:lnTo>
                        <a:pt x="476" y="332"/>
                      </a:lnTo>
                      <a:lnTo>
                        <a:pt x="482" y="330"/>
                      </a:lnTo>
                      <a:lnTo>
                        <a:pt x="486" y="332"/>
                      </a:lnTo>
                      <a:lnTo>
                        <a:pt x="490" y="334"/>
                      </a:lnTo>
                      <a:lnTo>
                        <a:pt x="494" y="334"/>
                      </a:lnTo>
                      <a:lnTo>
                        <a:pt x="494" y="330"/>
                      </a:lnTo>
                      <a:lnTo>
                        <a:pt x="496" y="330"/>
                      </a:lnTo>
                      <a:lnTo>
                        <a:pt x="498" y="336"/>
                      </a:lnTo>
                      <a:lnTo>
                        <a:pt x="502" y="336"/>
                      </a:lnTo>
                      <a:lnTo>
                        <a:pt x="506" y="330"/>
                      </a:lnTo>
                      <a:lnTo>
                        <a:pt x="508" y="332"/>
                      </a:lnTo>
                      <a:lnTo>
                        <a:pt x="508" y="334"/>
                      </a:lnTo>
                      <a:lnTo>
                        <a:pt x="510" y="334"/>
                      </a:lnTo>
                      <a:lnTo>
                        <a:pt x="512" y="334"/>
                      </a:lnTo>
                      <a:lnTo>
                        <a:pt x="512" y="330"/>
                      </a:lnTo>
                      <a:lnTo>
                        <a:pt x="516" y="330"/>
                      </a:lnTo>
                      <a:lnTo>
                        <a:pt x="520" y="332"/>
                      </a:lnTo>
                      <a:lnTo>
                        <a:pt x="518" y="334"/>
                      </a:lnTo>
                      <a:lnTo>
                        <a:pt x="518" y="336"/>
                      </a:lnTo>
                      <a:lnTo>
                        <a:pt x="520" y="338"/>
                      </a:lnTo>
                      <a:lnTo>
                        <a:pt x="528" y="338"/>
                      </a:lnTo>
                      <a:lnTo>
                        <a:pt x="528" y="340"/>
                      </a:lnTo>
                      <a:lnTo>
                        <a:pt x="530" y="342"/>
                      </a:lnTo>
                      <a:lnTo>
                        <a:pt x="536" y="346"/>
                      </a:lnTo>
                      <a:lnTo>
                        <a:pt x="542" y="348"/>
                      </a:lnTo>
                      <a:lnTo>
                        <a:pt x="544" y="344"/>
                      </a:lnTo>
                      <a:lnTo>
                        <a:pt x="546" y="340"/>
                      </a:lnTo>
                      <a:lnTo>
                        <a:pt x="552" y="340"/>
                      </a:lnTo>
                      <a:lnTo>
                        <a:pt x="556" y="344"/>
                      </a:lnTo>
                      <a:lnTo>
                        <a:pt x="556" y="348"/>
                      </a:lnTo>
                      <a:lnTo>
                        <a:pt x="558" y="350"/>
                      </a:lnTo>
                      <a:lnTo>
                        <a:pt x="560" y="352"/>
                      </a:lnTo>
                      <a:lnTo>
                        <a:pt x="564" y="354"/>
                      </a:lnTo>
                      <a:lnTo>
                        <a:pt x="564" y="368"/>
                      </a:lnTo>
                      <a:lnTo>
                        <a:pt x="562" y="370"/>
                      </a:lnTo>
                      <a:lnTo>
                        <a:pt x="562" y="376"/>
                      </a:lnTo>
                      <a:lnTo>
                        <a:pt x="564" y="380"/>
                      </a:lnTo>
                      <a:lnTo>
                        <a:pt x="568" y="374"/>
                      </a:lnTo>
                      <a:lnTo>
                        <a:pt x="572" y="374"/>
                      </a:lnTo>
                      <a:lnTo>
                        <a:pt x="568" y="390"/>
                      </a:lnTo>
                      <a:lnTo>
                        <a:pt x="572" y="392"/>
                      </a:lnTo>
                      <a:lnTo>
                        <a:pt x="576" y="394"/>
                      </a:lnTo>
                      <a:lnTo>
                        <a:pt x="578" y="400"/>
                      </a:lnTo>
                      <a:lnTo>
                        <a:pt x="578" y="406"/>
                      </a:lnTo>
                      <a:lnTo>
                        <a:pt x="582" y="410"/>
                      </a:lnTo>
                      <a:lnTo>
                        <a:pt x="584" y="414"/>
                      </a:lnTo>
                      <a:lnTo>
                        <a:pt x="586" y="414"/>
                      </a:lnTo>
                      <a:lnTo>
                        <a:pt x="588" y="414"/>
                      </a:lnTo>
                      <a:lnTo>
                        <a:pt x="588" y="416"/>
                      </a:lnTo>
                      <a:lnTo>
                        <a:pt x="590" y="420"/>
                      </a:lnTo>
                      <a:lnTo>
                        <a:pt x="592" y="420"/>
                      </a:lnTo>
                      <a:lnTo>
                        <a:pt x="594" y="420"/>
                      </a:lnTo>
                      <a:lnTo>
                        <a:pt x="594" y="416"/>
                      </a:lnTo>
                      <a:lnTo>
                        <a:pt x="594" y="414"/>
                      </a:lnTo>
                      <a:lnTo>
                        <a:pt x="594" y="412"/>
                      </a:lnTo>
                      <a:lnTo>
                        <a:pt x="598" y="410"/>
                      </a:lnTo>
                      <a:lnTo>
                        <a:pt x="598" y="400"/>
                      </a:lnTo>
                      <a:lnTo>
                        <a:pt x="600" y="394"/>
                      </a:lnTo>
                      <a:lnTo>
                        <a:pt x="598" y="394"/>
                      </a:lnTo>
                      <a:lnTo>
                        <a:pt x="598" y="392"/>
                      </a:lnTo>
                      <a:lnTo>
                        <a:pt x="598" y="388"/>
                      </a:lnTo>
                      <a:lnTo>
                        <a:pt x="596" y="388"/>
                      </a:lnTo>
                      <a:lnTo>
                        <a:pt x="596" y="382"/>
                      </a:lnTo>
                      <a:lnTo>
                        <a:pt x="596" y="380"/>
                      </a:lnTo>
                      <a:lnTo>
                        <a:pt x="592" y="374"/>
                      </a:lnTo>
                      <a:lnTo>
                        <a:pt x="592" y="372"/>
                      </a:lnTo>
                      <a:lnTo>
                        <a:pt x="592" y="368"/>
                      </a:lnTo>
                      <a:lnTo>
                        <a:pt x="590" y="366"/>
                      </a:lnTo>
                      <a:lnTo>
                        <a:pt x="588" y="364"/>
                      </a:lnTo>
                      <a:lnTo>
                        <a:pt x="590" y="360"/>
                      </a:lnTo>
                      <a:lnTo>
                        <a:pt x="586" y="354"/>
                      </a:lnTo>
                      <a:lnTo>
                        <a:pt x="584" y="348"/>
                      </a:lnTo>
                      <a:lnTo>
                        <a:pt x="584" y="344"/>
                      </a:lnTo>
                      <a:lnTo>
                        <a:pt x="582" y="338"/>
                      </a:lnTo>
                      <a:lnTo>
                        <a:pt x="578" y="336"/>
                      </a:lnTo>
                      <a:lnTo>
                        <a:pt x="578" y="334"/>
                      </a:lnTo>
                      <a:lnTo>
                        <a:pt x="582" y="330"/>
                      </a:lnTo>
                      <a:lnTo>
                        <a:pt x="582" y="326"/>
                      </a:lnTo>
                      <a:lnTo>
                        <a:pt x="582" y="322"/>
                      </a:lnTo>
                      <a:lnTo>
                        <a:pt x="584" y="322"/>
                      </a:lnTo>
                      <a:lnTo>
                        <a:pt x="586" y="314"/>
                      </a:lnTo>
                      <a:lnTo>
                        <a:pt x="586" y="312"/>
                      </a:lnTo>
                      <a:lnTo>
                        <a:pt x="592" y="308"/>
                      </a:lnTo>
                      <a:lnTo>
                        <a:pt x="590" y="304"/>
                      </a:lnTo>
                      <a:lnTo>
                        <a:pt x="592" y="304"/>
                      </a:lnTo>
                      <a:lnTo>
                        <a:pt x="596" y="302"/>
                      </a:lnTo>
                      <a:lnTo>
                        <a:pt x="596" y="300"/>
                      </a:lnTo>
                      <a:lnTo>
                        <a:pt x="598" y="296"/>
                      </a:lnTo>
                      <a:lnTo>
                        <a:pt x="600" y="296"/>
                      </a:lnTo>
                      <a:lnTo>
                        <a:pt x="602" y="296"/>
                      </a:lnTo>
                      <a:lnTo>
                        <a:pt x="606" y="292"/>
                      </a:lnTo>
                      <a:lnTo>
                        <a:pt x="606" y="290"/>
                      </a:lnTo>
                      <a:lnTo>
                        <a:pt x="610" y="290"/>
                      </a:lnTo>
                      <a:lnTo>
                        <a:pt x="612" y="282"/>
                      </a:lnTo>
                      <a:lnTo>
                        <a:pt x="614" y="282"/>
                      </a:lnTo>
                      <a:lnTo>
                        <a:pt x="616" y="282"/>
                      </a:lnTo>
                      <a:lnTo>
                        <a:pt x="620" y="282"/>
                      </a:lnTo>
                      <a:lnTo>
                        <a:pt x="622" y="280"/>
                      </a:lnTo>
                      <a:lnTo>
                        <a:pt x="624" y="280"/>
                      </a:lnTo>
                      <a:lnTo>
                        <a:pt x="628" y="280"/>
                      </a:lnTo>
                      <a:lnTo>
                        <a:pt x="634" y="270"/>
                      </a:lnTo>
                      <a:lnTo>
                        <a:pt x="634" y="268"/>
                      </a:lnTo>
                      <a:lnTo>
                        <a:pt x="640" y="264"/>
                      </a:lnTo>
                      <a:lnTo>
                        <a:pt x="638" y="258"/>
                      </a:lnTo>
                      <a:lnTo>
                        <a:pt x="642" y="258"/>
                      </a:lnTo>
                      <a:lnTo>
                        <a:pt x="642" y="256"/>
                      </a:lnTo>
                      <a:lnTo>
                        <a:pt x="644" y="256"/>
                      </a:lnTo>
                      <a:lnTo>
                        <a:pt x="640" y="250"/>
                      </a:lnTo>
                      <a:lnTo>
                        <a:pt x="648" y="248"/>
                      </a:lnTo>
                      <a:lnTo>
                        <a:pt x="648" y="250"/>
                      </a:lnTo>
                      <a:lnTo>
                        <a:pt x="652" y="252"/>
                      </a:lnTo>
                      <a:lnTo>
                        <a:pt x="656" y="248"/>
                      </a:lnTo>
                      <a:lnTo>
                        <a:pt x="656" y="248"/>
                      </a:lnTo>
                      <a:lnTo>
                        <a:pt x="652" y="248"/>
                      </a:lnTo>
                      <a:lnTo>
                        <a:pt x="652" y="246"/>
                      </a:lnTo>
                      <a:lnTo>
                        <a:pt x="644" y="244"/>
                      </a:lnTo>
                      <a:lnTo>
                        <a:pt x="644" y="240"/>
                      </a:lnTo>
                      <a:lnTo>
                        <a:pt x="648" y="240"/>
                      </a:lnTo>
                      <a:lnTo>
                        <a:pt x="652" y="238"/>
                      </a:lnTo>
                      <a:lnTo>
                        <a:pt x="652" y="236"/>
                      </a:lnTo>
                      <a:lnTo>
                        <a:pt x="652" y="234"/>
                      </a:lnTo>
                      <a:lnTo>
                        <a:pt x="650" y="232"/>
                      </a:lnTo>
                      <a:lnTo>
                        <a:pt x="652" y="232"/>
                      </a:lnTo>
                      <a:lnTo>
                        <a:pt x="652" y="230"/>
                      </a:lnTo>
                      <a:lnTo>
                        <a:pt x="642" y="226"/>
                      </a:lnTo>
                      <a:lnTo>
                        <a:pt x="642" y="222"/>
                      </a:lnTo>
                      <a:lnTo>
                        <a:pt x="640" y="220"/>
                      </a:lnTo>
                      <a:lnTo>
                        <a:pt x="648" y="218"/>
                      </a:lnTo>
                      <a:lnTo>
                        <a:pt x="646" y="216"/>
                      </a:lnTo>
                      <a:lnTo>
                        <a:pt x="642" y="212"/>
                      </a:lnTo>
                      <a:lnTo>
                        <a:pt x="644" y="212"/>
                      </a:lnTo>
                      <a:lnTo>
                        <a:pt x="644" y="210"/>
                      </a:lnTo>
                      <a:lnTo>
                        <a:pt x="638" y="204"/>
                      </a:lnTo>
                      <a:lnTo>
                        <a:pt x="640" y="202"/>
                      </a:lnTo>
                      <a:lnTo>
                        <a:pt x="640" y="196"/>
                      </a:lnTo>
                      <a:lnTo>
                        <a:pt x="642" y="196"/>
                      </a:lnTo>
                      <a:lnTo>
                        <a:pt x="644" y="188"/>
                      </a:lnTo>
                      <a:lnTo>
                        <a:pt x="644" y="180"/>
                      </a:lnTo>
                      <a:lnTo>
                        <a:pt x="648" y="180"/>
                      </a:lnTo>
                      <a:lnTo>
                        <a:pt x="650" y="178"/>
                      </a:lnTo>
                      <a:lnTo>
                        <a:pt x="656" y="178"/>
                      </a:lnTo>
                      <a:lnTo>
                        <a:pt x="656" y="176"/>
                      </a:lnTo>
                      <a:lnTo>
                        <a:pt x="658" y="174"/>
                      </a:lnTo>
                      <a:lnTo>
                        <a:pt x="658" y="178"/>
                      </a:lnTo>
                      <a:lnTo>
                        <a:pt x="650" y="186"/>
                      </a:lnTo>
                      <a:lnTo>
                        <a:pt x="652" y="188"/>
                      </a:lnTo>
                      <a:lnTo>
                        <a:pt x="650" y="190"/>
                      </a:lnTo>
                      <a:lnTo>
                        <a:pt x="646" y="192"/>
                      </a:lnTo>
                      <a:lnTo>
                        <a:pt x="648" y="194"/>
                      </a:lnTo>
                      <a:lnTo>
                        <a:pt x="648" y="196"/>
                      </a:lnTo>
                      <a:lnTo>
                        <a:pt x="650" y="198"/>
                      </a:lnTo>
                      <a:lnTo>
                        <a:pt x="648" y="198"/>
                      </a:lnTo>
                      <a:lnTo>
                        <a:pt x="648" y="202"/>
                      </a:lnTo>
                      <a:lnTo>
                        <a:pt x="648" y="206"/>
                      </a:lnTo>
                      <a:lnTo>
                        <a:pt x="656" y="204"/>
                      </a:lnTo>
                      <a:lnTo>
                        <a:pt x="656" y="210"/>
                      </a:lnTo>
                      <a:lnTo>
                        <a:pt x="664" y="208"/>
                      </a:lnTo>
                      <a:lnTo>
                        <a:pt x="664" y="206"/>
                      </a:lnTo>
                      <a:lnTo>
                        <a:pt x="664" y="204"/>
                      </a:lnTo>
                      <a:lnTo>
                        <a:pt x="664" y="202"/>
                      </a:lnTo>
                      <a:lnTo>
                        <a:pt x="664" y="200"/>
                      </a:lnTo>
                      <a:lnTo>
                        <a:pt x="666" y="200"/>
                      </a:lnTo>
                      <a:lnTo>
                        <a:pt x="666" y="196"/>
                      </a:lnTo>
                      <a:lnTo>
                        <a:pt x="664" y="196"/>
                      </a:lnTo>
                      <a:lnTo>
                        <a:pt x="666" y="192"/>
                      </a:lnTo>
                      <a:lnTo>
                        <a:pt x="666" y="190"/>
                      </a:lnTo>
                      <a:lnTo>
                        <a:pt x="664" y="190"/>
                      </a:lnTo>
                      <a:lnTo>
                        <a:pt x="662" y="184"/>
                      </a:lnTo>
                      <a:lnTo>
                        <a:pt x="662" y="180"/>
                      </a:lnTo>
                      <a:lnTo>
                        <a:pt x="666" y="182"/>
                      </a:lnTo>
                      <a:lnTo>
                        <a:pt x="670" y="184"/>
                      </a:lnTo>
                      <a:lnTo>
                        <a:pt x="674" y="184"/>
                      </a:lnTo>
                      <a:lnTo>
                        <a:pt x="680" y="174"/>
                      </a:lnTo>
                      <a:lnTo>
                        <a:pt x="682" y="176"/>
                      </a:lnTo>
                      <a:lnTo>
                        <a:pt x="684" y="170"/>
                      </a:lnTo>
                      <a:lnTo>
                        <a:pt x="684" y="160"/>
                      </a:lnTo>
                      <a:lnTo>
                        <a:pt x="682" y="160"/>
                      </a:lnTo>
                      <a:lnTo>
                        <a:pt x="682" y="156"/>
                      </a:lnTo>
                      <a:lnTo>
                        <a:pt x="684" y="156"/>
                      </a:lnTo>
                      <a:lnTo>
                        <a:pt x="684" y="154"/>
                      </a:lnTo>
                      <a:lnTo>
                        <a:pt x="692" y="148"/>
                      </a:lnTo>
                      <a:lnTo>
                        <a:pt x="692" y="146"/>
                      </a:lnTo>
                      <a:lnTo>
                        <a:pt x="696" y="146"/>
                      </a:lnTo>
                      <a:lnTo>
                        <a:pt x="698" y="146"/>
                      </a:lnTo>
                      <a:lnTo>
                        <a:pt x="700" y="144"/>
                      </a:lnTo>
                      <a:lnTo>
                        <a:pt x="704" y="144"/>
                      </a:lnTo>
                      <a:lnTo>
                        <a:pt x="706" y="140"/>
                      </a:lnTo>
                      <a:lnTo>
                        <a:pt x="710" y="140"/>
                      </a:lnTo>
                      <a:lnTo>
                        <a:pt x="714" y="140"/>
                      </a:lnTo>
                      <a:lnTo>
                        <a:pt x="714" y="142"/>
                      </a:lnTo>
                      <a:lnTo>
                        <a:pt x="716" y="142"/>
                      </a:lnTo>
                      <a:lnTo>
                        <a:pt x="718" y="142"/>
                      </a:lnTo>
                      <a:lnTo>
                        <a:pt x="716" y="140"/>
                      </a:lnTo>
                      <a:lnTo>
                        <a:pt x="716" y="138"/>
                      </a:lnTo>
                      <a:lnTo>
                        <a:pt x="718" y="134"/>
                      </a:lnTo>
                      <a:lnTo>
                        <a:pt x="720" y="134"/>
                      </a:lnTo>
                      <a:lnTo>
                        <a:pt x="724" y="134"/>
                      </a:lnTo>
                      <a:lnTo>
                        <a:pt x="724" y="138"/>
                      </a:lnTo>
                      <a:lnTo>
                        <a:pt x="728" y="138"/>
                      </a:lnTo>
                      <a:lnTo>
                        <a:pt x="730" y="136"/>
                      </a:lnTo>
                      <a:lnTo>
                        <a:pt x="734" y="136"/>
                      </a:lnTo>
                      <a:lnTo>
                        <a:pt x="732" y="132"/>
                      </a:lnTo>
                      <a:lnTo>
                        <a:pt x="726" y="130"/>
                      </a:lnTo>
                      <a:lnTo>
                        <a:pt x="724" y="128"/>
                      </a:lnTo>
                      <a:lnTo>
                        <a:pt x="724" y="126"/>
                      </a:lnTo>
                      <a:lnTo>
                        <a:pt x="730" y="124"/>
                      </a:lnTo>
                      <a:lnTo>
                        <a:pt x="728" y="118"/>
                      </a:lnTo>
                      <a:lnTo>
                        <a:pt x="728" y="116"/>
                      </a:lnTo>
                      <a:lnTo>
                        <a:pt x="734" y="112"/>
                      </a:lnTo>
                      <a:lnTo>
                        <a:pt x="734" y="110"/>
                      </a:lnTo>
                      <a:lnTo>
                        <a:pt x="732" y="110"/>
                      </a:lnTo>
                      <a:lnTo>
                        <a:pt x="736" y="102"/>
                      </a:lnTo>
                      <a:lnTo>
                        <a:pt x="740" y="102"/>
                      </a:lnTo>
                      <a:lnTo>
                        <a:pt x="740" y="104"/>
                      </a:lnTo>
                      <a:lnTo>
                        <a:pt x="740" y="102"/>
                      </a:lnTo>
                      <a:lnTo>
                        <a:pt x="742" y="100"/>
                      </a:lnTo>
                      <a:lnTo>
                        <a:pt x="744" y="102"/>
                      </a:lnTo>
                      <a:lnTo>
                        <a:pt x="744" y="104"/>
                      </a:lnTo>
                      <a:lnTo>
                        <a:pt x="746" y="104"/>
                      </a:lnTo>
                      <a:lnTo>
                        <a:pt x="746" y="100"/>
                      </a:lnTo>
                      <a:lnTo>
                        <a:pt x="750" y="102"/>
                      </a:lnTo>
                      <a:lnTo>
                        <a:pt x="754" y="90"/>
                      </a:lnTo>
                      <a:lnTo>
                        <a:pt x="756" y="96"/>
                      </a:lnTo>
                      <a:lnTo>
                        <a:pt x="760" y="96"/>
                      </a:lnTo>
                      <a:lnTo>
                        <a:pt x="760" y="92"/>
                      </a:lnTo>
                      <a:lnTo>
                        <a:pt x="764" y="96"/>
                      </a:lnTo>
                      <a:lnTo>
                        <a:pt x="766" y="94"/>
                      </a:lnTo>
                      <a:lnTo>
                        <a:pt x="768" y="94"/>
                      </a:lnTo>
                      <a:lnTo>
                        <a:pt x="770" y="90"/>
                      </a:lnTo>
                      <a:lnTo>
                        <a:pt x="774" y="88"/>
                      </a:lnTo>
                      <a:lnTo>
                        <a:pt x="772" y="80"/>
                      </a:lnTo>
                      <a:lnTo>
                        <a:pt x="772" y="78"/>
                      </a:lnTo>
                      <a:lnTo>
                        <a:pt x="770" y="78"/>
                      </a:lnTo>
                      <a:lnTo>
                        <a:pt x="770" y="76"/>
                      </a:lnTo>
                      <a:lnTo>
                        <a:pt x="768" y="74"/>
                      </a:lnTo>
                      <a:lnTo>
                        <a:pt x="770" y="70"/>
                      </a:lnTo>
                      <a:lnTo>
                        <a:pt x="768" y="68"/>
                      </a:lnTo>
                      <a:lnTo>
                        <a:pt x="766" y="68"/>
                      </a:lnTo>
                      <a:lnTo>
                        <a:pt x="764" y="68"/>
                      </a:lnTo>
                      <a:lnTo>
                        <a:pt x="764" y="62"/>
                      </a:lnTo>
                      <a:lnTo>
                        <a:pt x="764" y="50"/>
                      </a:lnTo>
                      <a:lnTo>
                        <a:pt x="764" y="46"/>
                      </a:lnTo>
                      <a:lnTo>
                        <a:pt x="762" y="44"/>
                      </a:lnTo>
                      <a:lnTo>
                        <a:pt x="756" y="40"/>
                      </a:lnTo>
                      <a:lnTo>
                        <a:pt x="752" y="40"/>
                      </a:lnTo>
                      <a:lnTo>
                        <a:pt x="750" y="44"/>
                      </a:lnTo>
                      <a:lnTo>
                        <a:pt x="748" y="46"/>
                      </a:lnTo>
                      <a:lnTo>
                        <a:pt x="748" y="44"/>
                      </a:lnTo>
                      <a:lnTo>
                        <a:pt x="746" y="40"/>
                      </a:lnTo>
                      <a:lnTo>
                        <a:pt x="744" y="40"/>
                      </a:lnTo>
                      <a:lnTo>
                        <a:pt x="742" y="42"/>
                      </a:lnTo>
                      <a:lnTo>
                        <a:pt x="740" y="50"/>
                      </a:lnTo>
                      <a:lnTo>
                        <a:pt x="736" y="52"/>
                      </a:lnTo>
                      <a:lnTo>
                        <a:pt x="736" y="58"/>
                      </a:lnTo>
                      <a:lnTo>
                        <a:pt x="734" y="60"/>
                      </a:lnTo>
                      <a:lnTo>
                        <a:pt x="730" y="64"/>
                      </a:lnTo>
                      <a:lnTo>
                        <a:pt x="724" y="70"/>
                      </a:lnTo>
                      <a:lnTo>
                        <a:pt x="720" y="72"/>
                      </a:lnTo>
                      <a:lnTo>
                        <a:pt x="720" y="74"/>
                      </a:lnTo>
                      <a:lnTo>
                        <a:pt x="702" y="78"/>
                      </a:lnTo>
                      <a:lnTo>
                        <a:pt x="680" y="80"/>
                      </a:lnTo>
                      <a:lnTo>
                        <a:pt x="676" y="78"/>
                      </a:lnTo>
                      <a:lnTo>
                        <a:pt x="666" y="84"/>
                      </a:lnTo>
                      <a:lnTo>
                        <a:pt x="656" y="88"/>
                      </a:lnTo>
                      <a:lnTo>
                        <a:pt x="654" y="90"/>
                      </a:lnTo>
                      <a:lnTo>
                        <a:pt x="654" y="92"/>
                      </a:lnTo>
                      <a:lnTo>
                        <a:pt x="658" y="88"/>
                      </a:lnTo>
                      <a:lnTo>
                        <a:pt x="658" y="90"/>
                      </a:lnTo>
                      <a:lnTo>
                        <a:pt x="658" y="94"/>
                      </a:lnTo>
                      <a:lnTo>
                        <a:pt x="652" y="96"/>
                      </a:lnTo>
                      <a:lnTo>
                        <a:pt x="654" y="98"/>
                      </a:lnTo>
                      <a:lnTo>
                        <a:pt x="654" y="102"/>
                      </a:lnTo>
                      <a:lnTo>
                        <a:pt x="650" y="104"/>
                      </a:lnTo>
                      <a:lnTo>
                        <a:pt x="652" y="106"/>
                      </a:lnTo>
                      <a:lnTo>
                        <a:pt x="650" y="108"/>
                      </a:lnTo>
                      <a:lnTo>
                        <a:pt x="646" y="108"/>
                      </a:lnTo>
                      <a:lnTo>
                        <a:pt x="642" y="110"/>
                      </a:lnTo>
                      <a:lnTo>
                        <a:pt x="640" y="112"/>
                      </a:lnTo>
                      <a:lnTo>
                        <a:pt x="638" y="112"/>
                      </a:lnTo>
                      <a:lnTo>
                        <a:pt x="634" y="112"/>
                      </a:lnTo>
                      <a:lnTo>
                        <a:pt x="632" y="114"/>
                      </a:lnTo>
                      <a:lnTo>
                        <a:pt x="622" y="112"/>
                      </a:lnTo>
                      <a:lnTo>
                        <a:pt x="612" y="112"/>
                      </a:lnTo>
                      <a:lnTo>
                        <a:pt x="612" y="114"/>
                      </a:lnTo>
                      <a:lnTo>
                        <a:pt x="610" y="116"/>
                      </a:lnTo>
                      <a:lnTo>
                        <a:pt x="614" y="118"/>
                      </a:lnTo>
                      <a:lnTo>
                        <a:pt x="608" y="124"/>
                      </a:lnTo>
                      <a:lnTo>
                        <a:pt x="602" y="130"/>
                      </a:lnTo>
                      <a:lnTo>
                        <a:pt x="596" y="130"/>
                      </a:lnTo>
                      <a:lnTo>
                        <a:pt x="592" y="134"/>
                      </a:lnTo>
                      <a:lnTo>
                        <a:pt x="586" y="134"/>
                      </a:lnTo>
                      <a:lnTo>
                        <a:pt x="580" y="136"/>
                      </a:lnTo>
                      <a:lnTo>
                        <a:pt x="580" y="138"/>
                      </a:lnTo>
                      <a:lnTo>
                        <a:pt x="576" y="142"/>
                      </a:lnTo>
                      <a:lnTo>
                        <a:pt x="568" y="146"/>
                      </a:lnTo>
                      <a:lnTo>
                        <a:pt x="564" y="146"/>
                      </a:lnTo>
                      <a:lnTo>
                        <a:pt x="560" y="144"/>
                      </a:lnTo>
                      <a:lnTo>
                        <a:pt x="562" y="144"/>
                      </a:lnTo>
                      <a:lnTo>
                        <a:pt x="562" y="142"/>
                      </a:lnTo>
                      <a:lnTo>
                        <a:pt x="560" y="142"/>
                      </a:lnTo>
                      <a:lnTo>
                        <a:pt x="558" y="140"/>
                      </a:lnTo>
                      <a:lnTo>
                        <a:pt x="558" y="138"/>
                      </a:lnTo>
                      <a:lnTo>
                        <a:pt x="554" y="140"/>
                      </a:lnTo>
                      <a:lnTo>
                        <a:pt x="554" y="136"/>
                      </a:lnTo>
                      <a:lnTo>
                        <a:pt x="560" y="132"/>
                      </a:lnTo>
                      <a:lnTo>
                        <a:pt x="560" y="130"/>
                      </a:lnTo>
                      <a:lnTo>
                        <a:pt x="564" y="126"/>
                      </a:lnTo>
                      <a:lnTo>
                        <a:pt x="566" y="124"/>
                      </a:lnTo>
                      <a:lnTo>
                        <a:pt x="566" y="122"/>
                      </a:lnTo>
                      <a:lnTo>
                        <a:pt x="568" y="116"/>
                      </a:lnTo>
                      <a:lnTo>
                        <a:pt x="568" y="114"/>
                      </a:lnTo>
                      <a:lnTo>
                        <a:pt x="566" y="116"/>
                      </a:lnTo>
                      <a:lnTo>
                        <a:pt x="568" y="116"/>
                      </a:lnTo>
                      <a:lnTo>
                        <a:pt x="566" y="110"/>
                      </a:lnTo>
                      <a:lnTo>
                        <a:pt x="564" y="102"/>
                      </a:lnTo>
                      <a:lnTo>
                        <a:pt x="562" y="100"/>
                      </a:lnTo>
                      <a:lnTo>
                        <a:pt x="556" y="98"/>
                      </a:lnTo>
                      <a:lnTo>
                        <a:pt x="554" y="102"/>
                      </a:lnTo>
                      <a:lnTo>
                        <a:pt x="552" y="104"/>
                      </a:lnTo>
                      <a:lnTo>
                        <a:pt x="550" y="104"/>
                      </a:lnTo>
                      <a:lnTo>
                        <a:pt x="548" y="102"/>
                      </a:lnTo>
                      <a:lnTo>
                        <a:pt x="548" y="100"/>
                      </a:lnTo>
                      <a:lnTo>
                        <a:pt x="552" y="100"/>
                      </a:lnTo>
                      <a:lnTo>
                        <a:pt x="554" y="92"/>
                      </a:lnTo>
                      <a:lnTo>
                        <a:pt x="556" y="86"/>
                      </a:lnTo>
                      <a:lnTo>
                        <a:pt x="556" y="84"/>
                      </a:lnTo>
                      <a:lnTo>
                        <a:pt x="552" y="80"/>
                      </a:lnTo>
                      <a:lnTo>
                        <a:pt x="552" y="78"/>
                      </a:lnTo>
                      <a:lnTo>
                        <a:pt x="554" y="76"/>
                      </a:lnTo>
                      <a:lnTo>
                        <a:pt x="550" y="72"/>
                      </a:lnTo>
                      <a:lnTo>
                        <a:pt x="546" y="72"/>
                      </a:lnTo>
                      <a:lnTo>
                        <a:pt x="542" y="68"/>
                      </a:lnTo>
                      <a:lnTo>
                        <a:pt x="540" y="66"/>
                      </a:lnTo>
                      <a:lnTo>
                        <a:pt x="536" y="66"/>
                      </a:lnTo>
                      <a:lnTo>
                        <a:pt x="534" y="68"/>
                      </a:lnTo>
                      <a:lnTo>
                        <a:pt x="534" y="72"/>
                      </a:lnTo>
                      <a:lnTo>
                        <a:pt x="532" y="74"/>
                      </a:lnTo>
                      <a:lnTo>
                        <a:pt x="530" y="74"/>
                      </a:lnTo>
                      <a:lnTo>
                        <a:pt x="528" y="76"/>
                      </a:lnTo>
                      <a:lnTo>
                        <a:pt x="526" y="80"/>
                      </a:lnTo>
                      <a:lnTo>
                        <a:pt x="520" y="82"/>
                      </a:lnTo>
                      <a:lnTo>
                        <a:pt x="518" y="94"/>
                      </a:lnTo>
                      <a:lnTo>
                        <a:pt x="516" y="94"/>
                      </a:lnTo>
                      <a:lnTo>
                        <a:pt x="514" y="96"/>
                      </a:lnTo>
                      <a:lnTo>
                        <a:pt x="514" y="102"/>
                      </a:lnTo>
                      <a:lnTo>
                        <a:pt x="514" y="110"/>
                      </a:lnTo>
                      <a:lnTo>
                        <a:pt x="518" y="112"/>
                      </a:lnTo>
                      <a:lnTo>
                        <a:pt x="518" y="120"/>
                      </a:lnTo>
                      <a:lnTo>
                        <a:pt x="508" y="138"/>
                      </a:lnTo>
                      <a:lnTo>
                        <a:pt x="504" y="138"/>
                      </a:lnTo>
                      <a:lnTo>
                        <a:pt x="502" y="138"/>
                      </a:lnTo>
                      <a:lnTo>
                        <a:pt x="498" y="136"/>
                      </a:lnTo>
                      <a:lnTo>
                        <a:pt x="498" y="130"/>
                      </a:lnTo>
                      <a:lnTo>
                        <a:pt x="496" y="126"/>
                      </a:lnTo>
                      <a:lnTo>
                        <a:pt x="494" y="112"/>
                      </a:lnTo>
                      <a:lnTo>
                        <a:pt x="496" y="104"/>
                      </a:lnTo>
                      <a:lnTo>
                        <a:pt x="498" y="98"/>
                      </a:lnTo>
                      <a:lnTo>
                        <a:pt x="502" y="90"/>
                      </a:lnTo>
                      <a:lnTo>
                        <a:pt x="504" y="84"/>
                      </a:lnTo>
                      <a:lnTo>
                        <a:pt x="504" y="80"/>
                      </a:lnTo>
                      <a:lnTo>
                        <a:pt x="502" y="82"/>
                      </a:lnTo>
                      <a:lnTo>
                        <a:pt x="498" y="84"/>
                      </a:lnTo>
                      <a:lnTo>
                        <a:pt x="498" y="86"/>
                      </a:lnTo>
                      <a:lnTo>
                        <a:pt x="496" y="88"/>
                      </a:lnTo>
                      <a:lnTo>
                        <a:pt x="494" y="88"/>
                      </a:lnTo>
                      <a:lnTo>
                        <a:pt x="494" y="84"/>
                      </a:lnTo>
                      <a:lnTo>
                        <a:pt x="496" y="82"/>
                      </a:lnTo>
                      <a:lnTo>
                        <a:pt x="500" y="80"/>
                      </a:lnTo>
                      <a:lnTo>
                        <a:pt x="500" y="74"/>
                      </a:lnTo>
                      <a:lnTo>
                        <a:pt x="506" y="64"/>
                      </a:lnTo>
                      <a:lnTo>
                        <a:pt x="510" y="66"/>
                      </a:lnTo>
                      <a:lnTo>
                        <a:pt x="512" y="66"/>
                      </a:lnTo>
                      <a:lnTo>
                        <a:pt x="512" y="62"/>
                      </a:lnTo>
                      <a:lnTo>
                        <a:pt x="518" y="64"/>
                      </a:lnTo>
                      <a:lnTo>
                        <a:pt x="524" y="62"/>
                      </a:lnTo>
                      <a:lnTo>
                        <a:pt x="526" y="58"/>
                      </a:lnTo>
                      <a:lnTo>
                        <a:pt x="528" y="58"/>
                      </a:lnTo>
                      <a:lnTo>
                        <a:pt x="530" y="60"/>
                      </a:lnTo>
                      <a:lnTo>
                        <a:pt x="534" y="62"/>
                      </a:lnTo>
                      <a:lnTo>
                        <a:pt x="538" y="62"/>
                      </a:lnTo>
                      <a:lnTo>
                        <a:pt x="538" y="60"/>
                      </a:lnTo>
                      <a:lnTo>
                        <a:pt x="542" y="60"/>
                      </a:lnTo>
                      <a:lnTo>
                        <a:pt x="542" y="62"/>
                      </a:lnTo>
                      <a:lnTo>
                        <a:pt x="546" y="62"/>
                      </a:lnTo>
                      <a:lnTo>
                        <a:pt x="546" y="60"/>
                      </a:lnTo>
                      <a:lnTo>
                        <a:pt x="542" y="54"/>
                      </a:lnTo>
                      <a:lnTo>
                        <a:pt x="534" y="54"/>
                      </a:lnTo>
                      <a:lnTo>
                        <a:pt x="532" y="46"/>
                      </a:lnTo>
                      <a:lnTo>
                        <a:pt x="518" y="50"/>
                      </a:lnTo>
                      <a:lnTo>
                        <a:pt x="508" y="52"/>
                      </a:lnTo>
                      <a:lnTo>
                        <a:pt x="500" y="50"/>
                      </a:lnTo>
                      <a:lnTo>
                        <a:pt x="498" y="44"/>
                      </a:lnTo>
                      <a:lnTo>
                        <a:pt x="488" y="46"/>
                      </a:lnTo>
                      <a:lnTo>
                        <a:pt x="486" y="44"/>
                      </a:lnTo>
                      <a:lnTo>
                        <a:pt x="486" y="42"/>
                      </a:lnTo>
                      <a:lnTo>
                        <a:pt x="486" y="40"/>
                      </a:lnTo>
                      <a:lnTo>
                        <a:pt x="488" y="40"/>
                      </a:lnTo>
                      <a:lnTo>
                        <a:pt x="490" y="40"/>
                      </a:lnTo>
                      <a:lnTo>
                        <a:pt x="494" y="38"/>
                      </a:lnTo>
                      <a:lnTo>
                        <a:pt x="496" y="34"/>
                      </a:lnTo>
                      <a:lnTo>
                        <a:pt x="494" y="34"/>
                      </a:lnTo>
                      <a:lnTo>
                        <a:pt x="490" y="32"/>
                      </a:lnTo>
                      <a:lnTo>
                        <a:pt x="490" y="34"/>
                      </a:lnTo>
                      <a:lnTo>
                        <a:pt x="484" y="36"/>
                      </a:lnTo>
                      <a:lnTo>
                        <a:pt x="484" y="38"/>
                      </a:lnTo>
                      <a:lnTo>
                        <a:pt x="476" y="44"/>
                      </a:lnTo>
                      <a:lnTo>
                        <a:pt x="468" y="46"/>
                      </a:lnTo>
                      <a:lnTo>
                        <a:pt x="466" y="50"/>
                      </a:lnTo>
                      <a:lnTo>
                        <a:pt x="462" y="50"/>
                      </a:lnTo>
                      <a:lnTo>
                        <a:pt x="460" y="50"/>
                      </a:lnTo>
                      <a:lnTo>
                        <a:pt x="456" y="46"/>
                      </a:lnTo>
                      <a:lnTo>
                        <a:pt x="456" y="44"/>
                      </a:lnTo>
                      <a:lnTo>
                        <a:pt x="450" y="46"/>
                      </a:lnTo>
                      <a:lnTo>
                        <a:pt x="446" y="46"/>
                      </a:lnTo>
                      <a:lnTo>
                        <a:pt x="440" y="46"/>
                      </a:lnTo>
                      <a:lnTo>
                        <a:pt x="448" y="40"/>
                      </a:lnTo>
                      <a:lnTo>
                        <a:pt x="450" y="36"/>
                      </a:lnTo>
                      <a:lnTo>
                        <a:pt x="454" y="36"/>
                      </a:lnTo>
                      <a:lnTo>
                        <a:pt x="460" y="30"/>
                      </a:lnTo>
                      <a:lnTo>
                        <a:pt x="464" y="30"/>
                      </a:lnTo>
                      <a:lnTo>
                        <a:pt x="466" y="26"/>
                      </a:lnTo>
                      <a:lnTo>
                        <a:pt x="472" y="22"/>
                      </a:lnTo>
                      <a:lnTo>
                        <a:pt x="470" y="22"/>
                      </a:lnTo>
                      <a:lnTo>
                        <a:pt x="466" y="20"/>
                      </a:lnTo>
                      <a:lnTo>
                        <a:pt x="464" y="18"/>
                      </a:lnTo>
                      <a:lnTo>
                        <a:pt x="462" y="18"/>
                      </a:lnTo>
                      <a:lnTo>
                        <a:pt x="458" y="18"/>
                      </a:lnTo>
                      <a:lnTo>
                        <a:pt x="450" y="18"/>
                      </a:lnTo>
                      <a:lnTo>
                        <a:pt x="446" y="18"/>
                      </a:lnTo>
                      <a:lnTo>
                        <a:pt x="442" y="18"/>
                      </a:lnTo>
                      <a:lnTo>
                        <a:pt x="438" y="16"/>
                      </a:lnTo>
                      <a:lnTo>
                        <a:pt x="432" y="14"/>
                      </a:lnTo>
                      <a:lnTo>
                        <a:pt x="428" y="14"/>
                      </a:lnTo>
                      <a:lnTo>
                        <a:pt x="426" y="14"/>
                      </a:lnTo>
                      <a:lnTo>
                        <a:pt x="426" y="16"/>
                      </a:lnTo>
                      <a:lnTo>
                        <a:pt x="424" y="18"/>
                      </a:lnTo>
                      <a:lnTo>
                        <a:pt x="422" y="18"/>
                      </a:lnTo>
                      <a:lnTo>
                        <a:pt x="416" y="14"/>
                      </a:lnTo>
                      <a:lnTo>
                        <a:pt x="412" y="14"/>
                      </a:lnTo>
                      <a:lnTo>
                        <a:pt x="410" y="14"/>
                      </a:lnTo>
                      <a:lnTo>
                        <a:pt x="408" y="8"/>
                      </a:lnTo>
                      <a:lnTo>
                        <a:pt x="406" y="2"/>
                      </a:lnTo>
                      <a:lnTo>
                        <a:pt x="404" y="0"/>
                      </a:lnTo>
                      <a:lnTo>
                        <a:pt x="402" y="2"/>
                      </a:lnTo>
                      <a:lnTo>
                        <a:pt x="402" y="4"/>
                      </a:lnTo>
                      <a:lnTo>
                        <a:pt x="400" y="8"/>
                      </a:lnTo>
                      <a:lnTo>
                        <a:pt x="34" y="2"/>
                      </a:lnTo>
                      <a:lnTo>
                        <a:pt x="32" y="6"/>
                      </a:lnTo>
                      <a:lnTo>
                        <a:pt x="28" y="8"/>
                      </a:lnTo>
                      <a:lnTo>
                        <a:pt x="28" y="10"/>
                      </a:lnTo>
                      <a:lnTo>
                        <a:pt x="32" y="14"/>
                      </a:lnTo>
                      <a:lnTo>
                        <a:pt x="26" y="16"/>
                      </a:lnTo>
                      <a:lnTo>
                        <a:pt x="26" y="18"/>
                      </a:lnTo>
                      <a:lnTo>
                        <a:pt x="14" y="16"/>
                      </a:lnTo>
                      <a:lnTo>
                        <a:pt x="0" y="14"/>
                      </a:lnTo>
                      <a:lnTo>
                        <a:pt x="2" y="18"/>
                      </a:lnTo>
                      <a:lnTo>
                        <a:pt x="2" y="22"/>
                      </a:lnTo>
                      <a:lnTo>
                        <a:pt x="6" y="26"/>
                      </a:lnTo>
                      <a:lnTo>
                        <a:pt x="8" y="28"/>
                      </a:lnTo>
                      <a:lnTo>
                        <a:pt x="10" y="32"/>
                      </a:lnTo>
                      <a:lnTo>
                        <a:pt x="10" y="38"/>
                      </a:lnTo>
                      <a:lnTo>
                        <a:pt x="12" y="38"/>
                      </a:lnTo>
                      <a:lnTo>
                        <a:pt x="12" y="40"/>
                      </a:lnTo>
                      <a:lnTo>
                        <a:pt x="12" y="42"/>
                      </a:lnTo>
                      <a:lnTo>
                        <a:pt x="14" y="42"/>
                      </a:lnTo>
                      <a:lnTo>
                        <a:pt x="14" y="50"/>
                      </a:lnTo>
                      <a:lnTo>
                        <a:pt x="12" y="48"/>
                      </a:lnTo>
                      <a:lnTo>
                        <a:pt x="12" y="52"/>
                      </a:lnTo>
                      <a:lnTo>
                        <a:pt x="14" y="54"/>
                      </a:lnTo>
                      <a:lnTo>
                        <a:pt x="14" y="56"/>
                      </a:lnTo>
                      <a:lnTo>
                        <a:pt x="12" y="56"/>
                      </a:lnTo>
                      <a:lnTo>
                        <a:pt x="12" y="70"/>
                      </a:lnTo>
                      <a:lnTo>
                        <a:pt x="12" y="82"/>
                      </a:lnTo>
                      <a:lnTo>
                        <a:pt x="10" y="84"/>
                      </a:lnTo>
                      <a:lnTo>
                        <a:pt x="10" y="88"/>
                      </a:lnTo>
                      <a:lnTo>
                        <a:pt x="12" y="88"/>
                      </a:lnTo>
                      <a:lnTo>
                        <a:pt x="10" y="88"/>
                      </a:lnTo>
                      <a:lnTo>
                        <a:pt x="10" y="108"/>
                      </a:lnTo>
                      <a:lnTo>
                        <a:pt x="8" y="108"/>
                      </a:lnTo>
                      <a:lnTo>
                        <a:pt x="8" y="118"/>
                      </a:lnTo>
                      <a:lnTo>
                        <a:pt x="8" y="126"/>
                      </a:lnTo>
                      <a:lnTo>
                        <a:pt x="14" y="132"/>
                      </a:lnTo>
                      <a:lnTo>
                        <a:pt x="12" y="134"/>
                      </a:lnTo>
                      <a:lnTo>
                        <a:pt x="12" y="140"/>
                      </a:lnTo>
                      <a:lnTo>
                        <a:pt x="14" y="146"/>
                      </a:lnTo>
                      <a:lnTo>
                        <a:pt x="12" y="150"/>
                      </a:lnTo>
                      <a:lnTo>
                        <a:pt x="12" y="158"/>
                      </a:lnTo>
                      <a:lnTo>
                        <a:pt x="10" y="158"/>
                      </a:lnTo>
                      <a:lnTo>
                        <a:pt x="8" y="160"/>
                      </a:lnTo>
                      <a:lnTo>
                        <a:pt x="8" y="162"/>
                      </a:lnTo>
                      <a:lnTo>
                        <a:pt x="14" y="172"/>
                      </a:lnTo>
                      <a:lnTo>
                        <a:pt x="16" y="174"/>
                      </a:lnTo>
                      <a:lnTo>
                        <a:pt x="16" y="178"/>
                      </a:lnTo>
                      <a:lnTo>
                        <a:pt x="18" y="178"/>
                      </a:lnTo>
                      <a:lnTo>
                        <a:pt x="18" y="182"/>
                      </a:lnTo>
                      <a:lnTo>
                        <a:pt x="18" y="188"/>
                      </a:lnTo>
                      <a:lnTo>
                        <a:pt x="20" y="188"/>
                      </a:lnTo>
                      <a:lnTo>
                        <a:pt x="22" y="190"/>
                      </a:lnTo>
                      <a:lnTo>
                        <a:pt x="24" y="194"/>
                      </a:lnTo>
                      <a:lnTo>
                        <a:pt x="26" y="194"/>
                      </a:lnTo>
                      <a:lnTo>
                        <a:pt x="26" y="202"/>
                      </a:lnTo>
                      <a:lnTo>
                        <a:pt x="30" y="204"/>
                      </a:lnTo>
                      <a:lnTo>
                        <a:pt x="32" y="202"/>
                      </a:lnTo>
                      <a:lnTo>
                        <a:pt x="30" y="198"/>
                      </a:lnTo>
                      <a:lnTo>
                        <a:pt x="34" y="198"/>
                      </a:lnTo>
                      <a:lnTo>
                        <a:pt x="34" y="200"/>
                      </a:lnTo>
                      <a:lnTo>
                        <a:pt x="36" y="200"/>
                      </a:lnTo>
                      <a:lnTo>
                        <a:pt x="38" y="200"/>
                      </a:lnTo>
                      <a:lnTo>
                        <a:pt x="36" y="200"/>
                      </a:lnTo>
                      <a:lnTo>
                        <a:pt x="34" y="202"/>
                      </a:lnTo>
                      <a:lnTo>
                        <a:pt x="36" y="208"/>
                      </a:lnTo>
                      <a:lnTo>
                        <a:pt x="38" y="210"/>
                      </a:lnTo>
                      <a:lnTo>
                        <a:pt x="34" y="208"/>
                      </a:lnTo>
                      <a:lnTo>
                        <a:pt x="32" y="208"/>
                      </a:lnTo>
                      <a:lnTo>
                        <a:pt x="32" y="214"/>
                      </a:lnTo>
                      <a:lnTo>
                        <a:pt x="36" y="216"/>
                      </a:lnTo>
                      <a:lnTo>
                        <a:pt x="42" y="218"/>
                      </a:lnTo>
                      <a:lnTo>
                        <a:pt x="44" y="222"/>
                      </a:lnTo>
                      <a:lnTo>
                        <a:pt x="40" y="222"/>
                      </a:lnTo>
                      <a:lnTo>
                        <a:pt x="40" y="226"/>
                      </a:lnTo>
                      <a:lnTo>
                        <a:pt x="42" y="230"/>
                      </a:lnTo>
                      <a:lnTo>
                        <a:pt x="44" y="234"/>
                      </a:lnTo>
                      <a:lnTo>
                        <a:pt x="46" y="236"/>
                      </a:lnTo>
                      <a:lnTo>
                        <a:pt x="46" y="240"/>
                      </a:lnTo>
                      <a:lnTo>
                        <a:pt x="48" y="242"/>
                      </a:lnTo>
                      <a:lnTo>
                        <a:pt x="50" y="244"/>
                      </a:lnTo>
                      <a:lnTo>
                        <a:pt x="54" y="248"/>
                      </a:lnTo>
                      <a:lnTo>
                        <a:pt x="54" y="250"/>
                      </a:lnTo>
                      <a:lnTo>
                        <a:pt x="54" y="252"/>
                      </a:lnTo>
                      <a:lnTo>
                        <a:pt x="58" y="252"/>
                      </a:lnTo>
                      <a:lnTo>
                        <a:pt x="58" y="264"/>
                      </a:lnTo>
                      <a:lnTo>
                        <a:pt x="64" y="264"/>
                      </a:lnTo>
                      <a:lnTo>
                        <a:pt x="70" y="266"/>
                      </a:lnTo>
                      <a:lnTo>
                        <a:pt x="82" y="268"/>
                      </a:lnTo>
                      <a:lnTo>
                        <a:pt x="84" y="276"/>
                      </a:lnTo>
                      <a:lnTo>
                        <a:pt x="88" y="274"/>
                      </a:lnTo>
                      <a:lnTo>
                        <a:pt x="96" y="282"/>
                      </a:lnTo>
                      <a:lnTo>
                        <a:pt x="98" y="284"/>
                      </a:lnTo>
                      <a:lnTo>
                        <a:pt x="100" y="286"/>
                      </a:lnTo>
                      <a:lnTo>
                        <a:pt x="102" y="288"/>
                      </a:lnTo>
                      <a:lnTo>
                        <a:pt x="100" y="292"/>
                      </a:lnTo>
                      <a:lnTo>
                        <a:pt x="102" y="294"/>
                      </a:lnTo>
                      <a:lnTo>
                        <a:pt x="104" y="298"/>
                      </a:lnTo>
                      <a:lnTo>
                        <a:pt x="140" y="294"/>
                      </a:lnTo>
                      <a:lnTo>
                        <a:pt x="140" y="300"/>
                      </a:lnTo>
                      <a:lnTo>
                        <a:pt x="176" y="316"/>
                      </a:lnTo>
                      <a:lnTo>
                        <a:pt x="220" y="318"/>
                      </a:lnTo>
                      <a:lnTo>
                        <a:pt x="220" y="312"/>
                      </a:lnTo>
                      <a:lnTo>
                        <a:pt x="248" y="312"/>
                      </a:lnTo>
                      <a:lnTo>
                        <a:pt x="254" y="318"/>
                      </a:lnTo>
                      <a:lnTo>
                        <a:pt x="258" y="322"/>
                      </a:lnTo>
                      <a:lnTo>
                        <a:pt x="260" y="324"/>
                      </a:lnTo>
                      <a:lnTo>
                        <a:pt x="264" y="328"/>
                      </a:lnTo>
                      <a:lnTo>
                        <a:pt x="268" y="334"/>
                      </a:lnTo>
                      <a:lnTo>
                        <a:pt x="272" y="340"/>
                      </a:lnTo>
                      <a:lnTo>
                        <a:pt x="272" y="344"/>
                      </a:lnTo>
                      <a:lnTo>
                        <a:pt x="276" y="348"/>
                      </a:lnTo>
                      <a:lnTo>
                        <a:pt x="280" y="352"/>
                      </a:lnTo>
                      <a:lnTo>
                        <a:pt x="284" y="354"/>
                      </a:lnTo>
                      <a:lnTo>
                        <a:pt x="288" y="354"/>
                      </a:lnTo>
                      <a:lnTo>
                        <a:pt x="292" y="354"/>
                      </a:lnTo>
                      <a:lnTo>
                        <a:pt x="296" y="352"/>
                      </a:lnTo>
                      <a:lnTo>
                        <a:pt x="300" y="348"/>
                      </a:lnTo>
                      <a:lnTo>
                        <a:pt x="306" y="346"/>
                      </a:lnTo>
                      <a:lnTo>
                        <a:pt x="310" y="346"/>
                      </a:lnTo>
                      <a:lnTo>
                        <a:pt x="314" y="348"/>
                      </a:lnTo>
                      <a:lnTo>
                        <a:pt x="318" y="350"/>
                      </a:lnTo>
                      <a:lnTo>
                        <a:pt x="322" y="354"/>
                      </a:lnTo>
                      <a:lnTo>
                        <a:pt x="324" y="360"/>
                      </a:lnTo>
                      <a:lnTo>
                        <a:pt x="326" y="362"/>
                      </a:lnTo>
                      <a:lnTo>
                        <a:pt x="328" y="368"/>
                      </a:lnTo>
                      <a:lnTo>
                        <a:pt x="332" y="376"/>
                      </a:lnTo>
                      <a:lnTo>
                        <a:pt x="334" y="380"/>
                      </a:lnTo>
                      <a:lnTo>
                        <a:pt x="338" y="382"/>
                      </a:lnTo>
                      <a:lnTo>
                        <a:pt x="342" y="386"/>
                      </a:lnTo>
                      <a:lnTo>
                        <a:pt x="344" y="396"/>
                      </a:lnTo>
                      <a:lnTo>
                        <a:pt x="344" y="402"/>
                      </a:lnTo>
                      <a:lnTo>
                        <a:pt x="350" y="404"/>
                      </a:lnTo>
                      <a:lnTo>
                        <a:pt x="354" y="406"/>
                      </a:lnTo>
                      <a:lnTo>
                        <a:pt x="360" y="408"/>
                      </a:lnTo>
                      <a:lnTo>
                        <a:pt x="364" y="410"/>
                      </a:lnTo>
                      <a:lnTo>
                        <a:pt x="370" y="410"/>
                      </a:lnTo>
                      <a:lnTo>
                        <a:pt x="368" y="410"/>
                      </a:lnTo>
                      <a:lnTo>
                        <a:pt x="368" y="408"/>
                      </a:lnTo>
                      <a:lnTo>
                        <a:pt x="368" y="406"/>
                      </a:lnTo>
                      <a:lnTo>
                        <a:pt x="368" y="402"/>
                      </a:lnTo>
                      <a:lnTo>
                        <a:pt x="366" y="402"/>
                      </a:lnTo>
                      <a:lnTo>
                        <a:pt x="366" y="398"/>
                      </a:lnTo>
                      <a:lnTo>
                        <a:pt x="364" y="398"/>
                      </a:lnTo>
                      <a:lnTo>
                        <a:pt x="362" y="392"/>
                      </a:lnTo>
                      <a:lnTo>
                        <a:pt x="364" y="384"/>
                      </a:lnTo>
                      <a:lnTo>
                        <a:pt x="362" y="382"/>
                      </a:lnTo>
                      <a:lnTo>
                        <a:pt x="366" y="380"/>
                      </a:lnTo>
                      <a:lnTo>
                        <a:pt x="366" y="374"/>
                      </a:lnTo>
                      <a:lnTo>
                        <a:pt x="370" y="374"/>
                      </a:lnTo>
                      <a:lnTo>
                        <a:pt x="372" y="370"/>
                      </a:lnTo>
                      <a:lnTo>
                        <a:pt x="376" y="370"/>
                      </a:lnTo>
                      <a:lnTo>
                        <a:pt x="380" y="368"/>
                      </a:lnTo>
                      <a:lnTo>
                        <a:pt x="380" y="366"/>
                      </a:lnTo>
                      <a:lnTo>
                        <a:pt x="380" y="362"/>
                      </a:lnTo>
                      <a:lnTo>
                        <a:pt x="384" y="362"/>
                      </a:lnTo>
                      <a:lnTo>
                        <a:pt x="384" y="360"/>
                      </a:lnTo>
                      <a:lnTo>
                        <a:pt x="390" y="360"/>
                      </a:lnTo>
                      <a:lnTo>
                        <a:pt x="394" y="356"/>
                      </a:lnTo>
                      <a:lnTo>
                        <a:pt x="394" y="358"/>
                      </a:lnTo>
                      <a:lnTo>
                        <a:pt x="396" y="358"/>
                      </a:lnTo>
                      <a:lnTo>
                        <a:pt x="396" y="352"/>
                      </a:lnTo>
                      <a:lnTo>
                        <a:pt x="400" y="350"/>
                      </a:lnTo>
                      <a:lnTo>
                        <a:pt x="400" y="346"/>
                      </a:lnTo>
                      <a:lnTo>
                        <a:pt x="408" y="348"/>
                      </a:lnTo>
                      <a:lnTo>
                        <a:pt x="416" y="346"/>
                      </a:lnTo>
                      <a:lnTo>
                        <a:pt x="416" y="342"/>
                      </a:lnTo>
                      <a:lnTo>
                        <a:pt x="418" y="344"/>
                      </a:lnTo>
                      <a:lnTo>
                        <a:pt x="420" y="344"/>
                      </a:lnTo>
                      <a:lnTo>
                        <a:pt x="422" y="342"/>
                      </a:lnTo>
                      <a:lnTo>
                        <a:pt x="424" y="342"/>
                      </a:lnTo>
                      <a:lnTo>
                        <a:pt x="426" y="344"/>
                      </a:lnTo>
                      <a:lnTo>
                        <a:pt x="432" y="346"/>
                      </a:lnTo>
                      <a:lnTo>
                        <a:pt x="438" y="342"/>
                      </a:lnTo>
                      <a:lnTo>
                        <a:pt x="438" y="348"/>
                      </a:lnTo>
                      <a:lnTo>
                        <a:pt x="444" y="348"/>
                      </a:lnTo>
                      <a:lnTo>
                        <a:pt x="448" y="348"/>
                      </a:lnTo>
                      <a:lnTo>
                        <a:pt x="448" y="350"/>
                      </a:lnTo>
                      <a:lnTo>
                        <a:pt x="448" y="354"/>
                      </a:lnTo>
                      <a:lnTo>
                        <a:pt x="448" y="354"/>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44" name="Freeform 21"/>
                <p:cNvSpPr>
                  <a:spLocks noChangeAspect="1"/>
                </p:cNvSpPr>
                <p:nvPr/>
              </p:nvSpPr>
              <p:spPr bwMode="gray">
                <a:xfrm>
                  <a:off x="476" y="1478"/>
                  <a:ext cx="518" cy="364"/>
                </a:xfrm>
                <a:custGeom>
                  <a:avLst/>
                  <a:gdLst>
                    <a:gd name="T0" fmla="*/ 504 w 518"/>
                    <a:gd name="T1" fmla="*/ 316 h 364"/>
                    <a:gd name="T2" fmla="*/ 476 w 518"/>
                    <a:gd name="T3" fmla="*/ 292 h 364"/>
                    <a:gd name="T4" fmla="*/ 436 w 518"/>
                    <a:gd name="T5" fmla="*/ 254 h 364"/>
                    <a:gd name="T6" fmla="*/ 418 w 518"/>
                    <a:gd name="T7" fmla="*/ 262 h 364"/>
                    <a:gd name="T8" fmla="*/ 384 w 518"/>
                    <a:gd name="T9" fmla="*/ 232 h 364"/>
                    <a:gd name="T10" fmla="*/ 342 w 518"/>
                    <a:gd name="T11" fmla="*/ 26 h 364"/>
                    <a:gd name="T12" fmla="*/ 316 w 518"/>
                    <a:gd name="T13" fmla="*/ 28 h 364"/>
                    <a:gd name="T14" fmla="*/ 262 w 518"/>
                    <a:gd name="T15" fmla="*/ 22 h 364"/>
                    <a:gd name="T16" fmla="*/ 218 w 518"/>
                    <a:gd name="T17" fmla="*/ 16 h 364"/>
                    <a:gd name="T18" fmla="*/ 182 w 518"/>
                    <a:gd name="T19" fmla="*/ 12 h 364"/>
                    <a:gd name="T20" fmla="*/ 148 w 518"/>
                    <a:gd name="T21" fmla="*/ 0 h 364"/>
                    <a:gd name="T22" fmla="*/ 108 w 518"/>
                    <a:gd name="T23" fmla="*/ 16 h 364"/>
                    <a:gd name="T24" fmla="*/ 78 w 518"/>
                    <a:gd name="T25" fmla="*/ 26 h 364"/>
                    <a:gd name="T26" fmla="*/ 44 w 518"/>
                    <a:gd name="T27" fmla="*/ 60 h 364"/>
                    <a:gd name="T28" fmla="*/ 26 w 518"/>
                    <a:gd name="T29" fmla="*/ 78 h 364"/>
                    <a:gd name="T30" fmla="*/ 56 w 518"/>
                    <a:gd name="T31" fmla="*/ 100 h 364"/>
                    <a:gd name="T32" fmla="*/ 82 w 518"/>
                    <a:gd name="T33" fmla="*/ 102 h 364"/>
                    <a:gd name="T34" fmla="*/ 96 w 518"/>
                    <a:gd name="T35" fmla="*/ 116 h 364"/>
                    <a:gd name="T36" fmla="*/ 82 w 518"/>
                    <a:gd name="T37" fmla="*/ 124 h 364"/>
                    <a:gd name="T38" fmla="*/ 52 w 518"/>
                    <a:gd name="T39" fmla="*/ 110 h 364"/>
                    <a:gd name="T40" fmla="*/ 0 w 518"/>
                    <a:gd name="T41" fmla="*/ 130 h 364"/>
                    <a:gd name="T42" fmla="*/ 20 w 518"/>
                    <a:gd name="T43" fmla="*/ 154 h 364"/>
                    <a:gd name="T44" fmla="*/ 70 w 518"/>
                    <a:gd name="T45" fmla="*/ 158 h 364"/>
                    <a:gd name="T46" fmla="*/ 82 w 518"/>
                    <a:gd name="T47" fmla="*/ 182 h 364"/>
                    <a:gd name="T48" fmla="*/ 44 w 518"/>
                    <a:gd name="T49" fmla="*/ 186 h 364"/>
                    <a:gd name="T50" fmla="*/ 30 w 518"/>
                    <a:gd name="T51" fmla="*/ 208 h 364"/>
                    <a:gd name="T52" fmla="*/ 36 w 518"/>
                    <a:gd name="T53" fmla="*/ 228 h 364"/>
                    <a:gd name="T54" fmla="*/ 46 w 518"/>
                    <a:gd name="T55" fmla="*/ 246 h 364"/>
                    <a:gd name="T56" fmla="*/ 70 w 518"/>
                    <a:gd name="T57" fmla="*/ 244 h 364"/>
                    <a:gd name="T58" fmla="*/ 78 w 518"/>
                    <a:gd name="T59" fmla="*/ 264 h 364"/>
                    <a:gd name="T60" fmla="*/ 92 w 518"/>
                    <a:gd name="T61" fmla="*/ 272 h 364"/>
                    <a:gd name="T62" fmla="*/ 124 w 518"/>
                    <a:gd name="T63" fmla="*/ 280 h 364"/>
                    <a:gd name="T64" fmla="*/ 148 w 518"/>
                    <a:gd name="T65" fmla="*/ 276 h 364"/>
                    <a:gd name="T66" fmla="*/ 132 w 518"/>
                    <a:gd name="T67" fmla="*/ 308 h 364"/>
                    <a:gd name="T68" fmla="*/ 102 w 518"/>
                    <a:gd name="T69" fmla="*/ 330 h 364"/>
                    <a:gd name="T70" fmla="*/ 68 w 518"/>
                    <a:gd name="T71" fmla="*/ 354 h 364"/>
                    <a:gd name="T72" fmla="*/ 84 w 518"/>
                    <a:gd name="T73" fmla="*/ 342 h 364"/>
                    <a:gd name="T74" fmla="*/ 112 w 518"/>
                    <a:gd name="T75" fmla="*/ 340 h 364"/>
                    <a:gd name="T76" fmla="*/ 124 w 518"/>
                    <a:gd name="T77" fmla="*/ 326 h 364"/>
                    <a:gd name="T78" fmla="*/ 154 w 518"/>
                    <a:gd name="T79" fmla="*/ 304 h 364"/>
                    <a:gd name="T80" fmla="*/ 182 w 518"/>
                    <a:gd name="T81" fmla="*/ 280 h 364"/>
                    <a:gd name="T82" fmla="*/ 186 w 518"/>
                    <a:gd name="T83" fmla="*/ 254 h 364"/>
                    <a:gd name="T84" fmla="*/ 212 w 518"/>
                    <a:gd name="T85" fmla="*/ 232 h 364"/>
                    <a:gd name="T86" fmla="*/ 246 w 518"/>
                    <a:gd name="T87" fmla="*/ 218 h 364"/>
                    <a:gd name="T88" fmla="*/ 220 w 518"/>
                    <a:gd name="T89" fmla="*/ 232 h 364"/>
                    <a:gd name="T90" fmla="*/ 214 w 518"/>
                    <a:gd name="T91" fmla="*/ 266 h 364"/>
                    <a:gd name="T92" fmla="*/ 240 w 518"/>
                    <a:gd name="T93" fmla="*/ 256 h 364"/>
                    <a:gd name="T94" fmla="*/ 254 w 518"/>
                    <a:gd name="T95" fmla="*/ 248 h 364"/>
                    <a:gd name="T96" fmla="*/ 262 w 518"/>
                    <a:gd name="T97" fmla="*/ 224 h 364"/>
                    <a:gd name="T98" fmla="*/ 286 w 518"/>
                    <a:gd name="T99" fmla="*/ 232 h 364"/>
                    <a:gd name="T100" fmla="*/ 314 w 518"/>
                    <a:gd name="T101" fmla="*/ 246 h 364"/>
                    <a:gd name="T102" fmla="*/ 356 w 518"/>
                    <a:gd name="T103" fmla="*/ 256 h 364"/>
                    <a:gd name="T104" fmla="*/ 392 w 518"/>
                    <a:gd name="T105" fmla="*/ 268 h 364"/>
                    <a:gd name="T106" fmla="*/ 420 w 518"/>
                    <a:gd name="T107" fmla="*/ 290 h 364"/>
                    <a:gd name="T108" fmla="*/ 446 w 518"/>
                    <a:gd name="T109" fmla="*/ 308 h 364"/>
                    <a:gd name="T110" fmla="*/ 438 w 518"/>
                    <a:gd name="T111" fmla="*/ 286 h 364"/>
                    <a:gd name="T112" fmla="*/ 456 w 518"/>
                    <a:gd name="T113" fmla="*/ 292 h 364"/>
                    <a:gd name="T114" fmla="*/ 472 w 518"/>
                    <a:gd name="T115" fmla="*/ 322 h 364"/>
                    <a:gd name="T116" fmla="*/ 484 w 518"/>
                    <a:gd name="T117" fmla="*/ 344 h 364"/>
                    <a:gd name="T118" fmla="*/ 498 w 518"/>
                    <a:gd name="T119" fmla="*/ 344 h 364"/>
                    <a:gd name="T120" fmla="*/ 502 w 518"/>
                    <a:gd name="T121" fmla="*/ 358 h 364"/>
                    <a:gd name="T122" fmla="*/ 516 w 518"/>
                    <a:gd name="T123" fmla="*/ 35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 h="364">
                      <a:moveTo>
                        <a:pt x="516" y="340"/>
                      </a:moveTo>
                      <a:lnTo>
                        <a:pt x="516" y="340"/>
                      </a:lnTo>
                      <a:lnTo>
                        <a:pt x="516" y="338"/>
                      </a:lnTo>
                      <a:lnTo>
                        <a:pt x="514" y="336"/>
                      </a:lnTo>
                      <a:lnTo>
                        <a:pt x="514" y="332"/>
                      </a:lnTo>
                      <a:lnTo>
                        <a:pt x="512" y="330"/>
                      </a:lnTo>
                      <a:lnTo>
                        <a:pt x="510" y="330"/>
                      </a:lnTo>
                      <a:lnTo>
                        <a:pt x="508" y="326"/>
                      </a:lnTo>
                      <a:lnTo>
                        <a:pt x="506" y="322"/>
                      </a:lnTo>
                      <a:lnTo>
                        <a:pt x="504" y="316"/>
                      </a:lnTo>
                      <a:lnTo>
                        <a:pt x="502" y="316"/>
                      </a:lnTo>
                      <a:lnTo>
                        <a:pt x="498" y="318"/>
                      </a:lnTo>
                      <a:lnTo>
                        <a:pt x="494" y="316"/>
                      </a:lnTo>
                      <a:lnTo>
                        <a:pt x="492" y="314"/>
                      </a:lnTo>
                      <a:lnTo>
                        <a:pt x="490" y="312"/>
                      </a:lnTo>
                      <a:lnTo>
                        <a:pt x="488" y="308"/>
                      </a:lnTo>
                      <a:lnTo>
                        <a:pt x="486" y="306"/>
                      </a:lnTo>
                      <a:lnTo>
                        <a:pt x="482" y="304"/>
                      </a:lnTo>
                      <a:lnTo>
                        <a:pt x="480" y="300"/>
                      </a:lnTo>
                      <a:lnTo>
                        <a:pt x="476" y="292"/>
                      </a:lnTo>
                      <a:lnTo>
                        <a:pt x="460" y="276"/>
                      </a:lnTo>
                      <a:lnTo>
                        <a:pt x="456" y="270"/>
                      </a:lnTo>
                      <a:lnTo>
                        <a:pt x="452" y="266"/>
                      </a:lnTo>
                      <a:lnTo>
                        <a:pt x="448" y="266"/>
                      </a:lnTo>
                      <a:lnTo>
                        <a:pt x="446" y="264"/>
                      </a:lnTo>
                      <a:lnTo>
                        <a:pt x="444" y="262"/>
                      </a:lnTo>
                      <a:lnTo>
                        <a:pt x="444" y="258"/>
                      </a:lnTo>
                      <a:lnTo>
                        <a:pt x="442" y="256"/>
                      </a:lnTo>
                      <a:lnTo>
                        <a:pt x="440" y="256"/>
                      </a:lnTo>
                      <a:lnTo>
                        <a:pt x="436" y="254"/>
                      </a:lnTo>
                      <a:lnTo>
                        <a:pt x="434" y="252"/>
                      </a:lnTo>
                      <a:lnTo>
                        <a:pt x="432" y="250"/>
                      </a:lnTo>
                      <a:lnTo>
                        <a:pt x="428" y="250"/>
                      </a:lnTo>
                      <a:lnTo>
                        <a:pt x="422" y="252"/>
                      </a:lnTo>
                      <a:lnTo>
                        <a:pt x="420" y="252"/>
                      </a:lnTo>
                      <a:lnTo>
                        <a:pt x="422" y="254"/>
                      </a:lnTo>
                      <a:lnTo>
                        <a:pt x="422" y="256"/>
                      </a:lnTo>
                      <a:lnTo>
                        <a:pt x="422" y="258"/>
                      </a:lnTo>
                      <a:lnTo>
                        <a:pt x="420" y="260"/>
                      </a:lnTo>
                      <a:lnTo>
                        <a:pt x="418" y="262"/>
                      </a:lnTo>
                      <a:lnTo>
                        <a:pt x="410" y="264"/>
                      </a:lnTo>
                      <a:lnTo>
                        <a:pt x="406" y="268"/>
                      </a:lnTo>
                      <a:lnTo>
                        <a:pt x="406" y="266"/>
                      </a:lnTo>
                      <a:lnTo>
                        <a:pt x="406" y="262"/>
                      </a:lnTo>
                      <a:lnTo>
                        <a:pt x="402" y="258"/>
                      </a:lnTo>
                      <a:lnTo>
                        <a:pt x="398" y="256"/>
                      </a:lnTo>
                      <a:lnTo>
                        <a:pt x="392" y="252"/>
                      </a:lnTo>
                      <a:lnTo>
                        <a:pt x="390" y="250"/>
                      </a:lnTo>
                      <a:lnTo>
                        <a:pt x="386" y="240"/>
                      </a:lnTo>
                      <a:lnTo>
                        <a:pt x="384" y="232"/>
                      </a:lnTo>
                      <a:lnTo>
                        <a:pt x="378" y="236"/>
                      </a:lnTo>
                      <a:lnTo>
                        <a:pt x="374" y="236"/>
                      </a:lnTo>
                      <a:lnTo>
                        <a:pt x="370" y="232"/>
                      </a:lnTo>
                      <a:lnTo>
                        <a:pt x="368" y="232"/>
                      </a:lnTo>
                      <a:lnTo>
                        <a:pt x="364" y="234"/>
                      </a:lnTo>
                      <a:lnTo>
                        <a:pt x="358" y="236"/>
                      </a:lnTo>
                      <a:lnTo>
                        <a:pt x="354" y="32"/>
                      </a:lnTo>
                      <a:lnTo>
                        <a:pt x="352" y="30"/>
                      </a:lnTo>
                      <a:lnTo>
                        <a:pt x="344" y="26"/>
                      </a:lnTo>
                      <a:lnTo>
                        <a:pt x="342" y="26"/>
                      </a:lnTo>
                      <a:lnTo>
                        <a:pt x="338" y="26"/>
                      </a:lnTo>
                      <a:lnTo>
                        <a:pt x="334" y="26"/>
                      </a:lnTo>
                      <a:lnTo>
                        <a:pt x="332" y="26"/>
                      </a:lnTo>
                      <a:lnTo>
                        <a:pt x="330" y="26"/>
                      </a:lnTo>
                      <a:lnTo>
                        <a:pt x="326" y="26"/>
                      </a:lnTo>
                      <a:lnTo>
                        <a:pt x="324" y="28"/>
                      </a:lnTo>
                      <a:lnTo>
                        <a:pt x="322" y="30"/>
                      </a:lnTo>
                      <a:lnTo>
                        <a:pt x="320" y="28"/>
                      </a:lnTo>
                      <a:lnTo>
                        <a:pt x="318" y="26"/>
                      </a:lnTo>
                      <a:lnTo>
                        <a:pt x="316" y="28"/>
                      </a:lnTo>
                      <a:lnTo>
                        <a:pt x="314" y="28"/>
                      </a:lnTo>
                      <a:lnTo>
                        <a:pt x="314" y="26"/>
                      </a:lnTo>
                      <a:lnTo>
                        <a:pt x="296" y="26"/>
                      </a:lnTo>
                      <a:lnTo>
                        <a:pt x="296" y="24"/>
                      </a:lnTo>
                      <a:lnTo>
                        <a:pt x="290" y="24"/>
                      </a:lnTo>
                      <a:lnTo>
                        <a:pt x="286" y="24"/>
                      </a:lnTo>
                      <a:lnTo>
                        <a:pt x="276" y="24"/>
                      </a:lnTo>
                      <a:lnTo>
                        <a:pt x="266" y="24"/>
                      </a:lnTo>
                      <a:lnTo>
                        <a:pt x="264" y="22"/>
                      </a:lnTo>
                      <a:lnTo>
                        <a:pt x="262" y="22"/>
                      </a:lnTo>
                      <a:lnTo>
                        <a:pt x="258" y="22"/>
                      </a:lnTo>
                      <a:lnTo>
                        <a:pt x="252" y="16"/>
                      </a:lnTo>
                      <a:lnTo>
                        <a:pt x="250" y="18"/>
                      </a:lnTo>
                      <a:lnTo>
                        <a:pt x="248" y="18"/>
                      </a:lnTo>
                      <a:lnTo>
                        <a:pt x="246" y="16"/>
                      </a:lnTo>
                      <a:lnTo>
                        <a:pt x="242" y="18"/>
                      </a:lnTo>
                      <a:lnTo>
                        <a:pt x="238" y="20"/>
                      </a:lnTo>
                      <a:lnTo>
                        <a:pt x="232" y="20"/>
                      </a:lnTo>
                      <a:lnTo>
                        <a:pt x="230" y="22"/>
                      </a:lnTo>
                      <a:lnTo>
                        <a:pt x="218" y="16"/>
                      </a:lnTo>
                      <a:lnTo>
                        <a:pt x="212" y="16"/>
                      </a:lnTo>
                      <a:lnTo>
                        <a:pt x="210" y="14"/>
                      </a:lnTo>
                      <a:lnTo>
                        <a:pt x="206" y="16"/>
                      </a:lnTo>
                      <a:lnTo>
                        <a:pt x="202" y="14"/>
                      </a:lnTo>
                      <a:lnTo>
                        <a:pt x="202" y="12"/>
                      </a:lnTo>
                      <a:lnTo>
                        <a:pt x="204" y="12"/>
                      </a:lnTo>
                      <a:lnTo>
                        <a:pt x="202" y="10"/>
                      </a:lnTo>
                      <a:lnTo>
                        <a:pt x="196" y="10"/>
                      </a:lnTo>
                      <a:lnTo>
                        <a:pt x="186" y="12"/>
                      </a:lnTo>
                      <a:lnTo>
                        <a:pt x="182" y="12"/>
                      </a:lnTo>
                      <a:lnTo>
                        <a:pt x="178" y="12"/>
                      </a:lnTo>
                      <a:lnTo>
                        <a:pt x="176" y="12"/>
                      </a:lnTo>
                      <a:lnTo>
                        <a:pt x="176" y="10"/>
                      </a:lnTo>
                      <a:lnTo>
                        <a:pt x="174" y="6"/>
                      </a:lnTo>
                      <a:lnTo>
                        <a:pt x="170" y="8"/>
                      </a:lnTo>
                      <a:lnTo>
                        <a:pt x="166" y="8"/>
                      </a:lnTo>
                      <a:lnTo>
                        <a:pt x="160" y="12"/>
                      </a:lnTo>
                      <a:lnTo>
                        <a:pt x="162" y="4"/>
                      </a:lnTo>
                      <a:lnTo>
                        <a:pt x="154" y="2"/>
                      </a:lnTo>
                      <a:lnTo>
                        <a:pt x="148" y="0"/>
                      </a:lnTo>
                      <a:lnTo>
                        <a:pt x="144" y="0"/>
                      </a:lnTo>
                      <a:lnTo>
                        <a:pt x="144" y="2"/>
                      </a:lnTo>
                      <a:lnTo>
                        <a:pt x="136" y="8"/>
                      </a:lnTo>
                      <a:lnTo>
                        <a:pt x="128" y="12"/>
                      </a:lnTo>
                      <a:lnTo>
                        <a:pt x="122" y="12"/>
                      </a:lnTo>
                      <a:lnTo>
                        <a:pt x="118" y="12"/>
                      </a:lnTo>
                      <a:lnTo>
                        <a:pt x="114" y="14"/>
                      </a:lnTo>
                      <a:lnTo>
                        <a:pt x="112" y="10"/>
                      </a:lnTo>
                      <a:lnTo>
                        <a:pt x="110" y="16"/>
                      </a:lnTo>
                      <a:lnTo>
                        <a:pt x="108" y="16"/>
                      </a:lnTo>
                      <a:lnTo>
                        <a:pt x="106" y="16"/>
                      </a:lnTo>
                      <a:lnTo>
                        <a:pt x="104" y="14"/>
                      </a:lnTo>
                      <a:lnTo>
                        <a:pt x="104" y="18"/>
                      </a:lnTo>
                      <a:lnTo>
                        <a:pt x="100" y="20"/>
                      </a:lnTo>
                      <a:lnTo>
                        <a:pt x="94" y="20"/>
                      </a:lnTo>
                      <a:lnTo>
                        <a:pt x="90" y="20"/>
                      </a:lnTo>
                      <a:lnTo>
                        <a:pt x="86" y="22"/>
                      </a:lnTo>
                      <a:lnTo>
                        <a:pt x="84" y="24"/>
                      </a:lnTo>
                      <a:lnTo>
                        <a:pt x="80" y="24"/>
                      </a:lnTo>
                      <a:lnTo>
                        <a:pt x="78" y="26"/>
                      </a:lnTo>
                      <a:lnTo>
                        <a:pt x="76" y="32"/>
                      </a:lnTo>
                      <a:lnTo>
                        <a:pt x="72" y="32"/>
                      </a:lnTo>
                      <a:lnTo>
                        <a:pt x="70" y="34"/>
                      </a:lnTo>
                      <a:lnTo>
                        <a:pt x="68" y="38"/>
                      </a:lnTo>
                      <a:lnTo>
                        <a:pt x="68" y="42"/>
                      </a:lnTo>
                      <a:lnTo>
                        <a:pt x="64" y="46"/>
                      </a:lnTo>
                      <a:lnTo>
                        <a:pt x="62" y="58"/>
                      </a:lnTo>
                      <a:lnTo>
                        <a:pt x="54" y="58"/>
                      </a:lnTo>
                      <a:lnTo>
                        <a:pt x="46" y="60"/>
                      </a:lnTo>
                      <a:lnTo>
                        <a:pt x="44" y="60"/>
                      </a:lnTo>
                      <a:lnTo>
                        <a:pt x="40" y="60"/>
                      </a:lnTo>
                      <a:lnTo>
                        <a:pt x="38" y="62"/>
                      </a:lnTo>
                      <a:lnTo>
                        <a:pt x="30" y="62"/>
                      </a:lnTo>
                      <a:lnTo>
                        <a:pt x="22" y="60"/>
                      </a:lnTo>
                      <a:lnTo>
                        <a:pt x="24" y="72"/>
                      </a:lnTo>
                      <a:lnTo>
                        <a:pt x="22" y="74"/>
                      </a:lnTo>
                      <a:lnTo>
                        <a:pt x="22" y="76"/>
                      </a:lnTo>
                      <a:lnTo>
                        <a:pt x="20" y="76"/>
                      </a:lnTo>
                      <a:lnTo>
                        <a:pt x="18" y="76"/>
                      </a:lnTo>
                      <a:lnTo>
                        <a:pt x="26" y="78"/>
                      </a:lnTo>
                      <a:lnTo>
                        <a:pt x="28" y="80"/>
                      </a:lnTo>
                      <a:lnTo>
                        <a:pt x="32" y="84"/>
                      </a:lnTo>
                      <a:lnTo>
                        <a:pt x="34" y="84"/>
                      </a:lnTo>
                      <a:lnTo>
                        <a:pt x="38" y="84"/>
                      </a:lnTo>
                      <a:lnTo>
                        <a:pt x="48" y="92"/>
                      </a:lnTo>
                      <a:lnTo>
                        <a:pt x="54" y="92"/>
                      </a:lnTo>
                      <a:lnTo>
                        <a:pt x="56" y="92"/>
                      </a:lnTo>
                      <a:lnTo>
                        <a:pt x="56" y="94"/>
                      </a:lnTo>
                      <a:lnTo>
                        <a:pt x="54" y="94"/>
                      </a:lnTo>
                      <a:lnTo>
                        <a:pt x="56" y="100"/>
                      </a:lnTo>
                      <a:lnTo>
                        <a:pt x="58" y="102"/>
                      </a:lnTo>
                      <a:lnTo>
                        <a:pt x="62" y="102"/>
                      </a:lnTo>
                      <a:lnTo>
                        <a:pt x="62" y="100"/>
                      </a:lnTo>
                      <a:lnTo>
                        <a:pt x="66" y="98"/>
                      </a:lnTo>
                      <a:lnTo>
                        <a:pt x="70" y="98"/>
                      </a:lnTo>
                      <a:lnTo>
                        <a:pt x="70" y="100"/>
                      </a:lnTo>
                      <a:lnTo>
                        <a:pt x="72" y="102"/>
                      </a:lnTo>
                      <a:lnTo>
                        <a:pt x="76" y="102"/>
                      </a:lnTo>
                      <a:lnTo>
                        <a:pt x="82" y="100"/>
                      </a:lnTo>
                      <a:lnTo>
                        <a:pt x="82" y="102"/>
                      </a:lnTo>
                      <a:lnTo>
                        <a:pt x="82" y="104"/>
                      </a:lnTo>
                      <a:lnTo>
                        <a:pt x="80" y="104"/>
                      </a:lnTo>
                      <a:lnTo>
                        <a:pt x="78" y="106"/>
                      </a:lnTo>
                      <a:lnTo>
                        <a:pt x="78" y="108"/>
                      </a:lnTo>
                      <a:lnTo>
                        <a:pt x="82" y="108"/>
                      </a:lnTo>
                      <a:lnTo>
                        <a:pt x="84" y="110"/>
                      </a:lnTo>
                      <a:lnTo>
                        <a:pt x="90" y="110"/>
                      </a:lnTo>
                      <a:lnTo>
                        <a:pt x="96" y="110"/>
                      </a:lnTo>
                      <a:lnTo>
                        <a:pt x="96" y="112"/>
                      </a:lnTo>
                      <a:lnTo>
                        <a:pt x="96" y="116"/>
                      </a:lnTo>
                      <a:lnTo>
                        <a:pt x="84" y="116"/>
                      </a:lnTo>
                      <a:lnTo>
                        <a:pt x="78" y="116"/>
                      </a:lnTo>
                      <a:lnTo>
                        <a:pt x="78" y="118"/>
                      </a:lnTo>
                      <a:lnTo>
                        <a:pt x="82" y="120"/>
                      </a:lnTo>
                      <a:lnTo>
                        <a:pt x="82" y="118"/>
                      </a:lnTo>
                      <a:lnTo>
                        <a:pt x="84" y="118"/>
                      </a:lnTo>
                      <a:lnTo>
                        <a:pt x="86" y="120"/>
                      </a:lnTo>
                      <a:lnTo>
                        <a:pt x="88" y="120"/>
                      </a:lnTo>
                      <a:lnTo>
                        <a:pt x="88" y="124"/>
                      </a:lnTo>
                      <a:lnTo>
                        <a:pt x="82" y="124"/>
                      </a:lnTo>
                      <a:lnTo>
                        <a:pt x="78" y="126"/>
                      </a:lnTo>
                      <a:lnTo>
                        <a:pt x="78" y="124"/>
                      </a:lnTo>
                      <a:lnTo>
                        <a:pt x="68" y="124"/>
                      </a:lnTo>
                      <a:lnTo>
                        <a:pt x="58" y="124"/>
                      </a:lnTo>
                      <a:lnTo>
                        <a:pt x="56" y="122"/>
                      </a:lnTo>
                      <a:lnTo>
                        <a:pt x="50" y="122"/>
                      </a:lnTo>
                      <a:lnTo>
                        <a:pt x="50" y="120"/>
                      </a:lnTo>
                      <a:lnTo>
                        <a:pt x="52" y="120"/>
                      </a:lnTo>
                      <a:lnTo>
                        <a:pt x="52" y="114"/>
                      </a:lnTo>
                      <a:lnTo>
                        <a:pt x="52" y="110"/>
                      </a:lnTo>
                      <a:lnTo>
                        <a:pt x="50" y="108"/>
                      </a:lnTo>
                      <a:lnTo>
                        <a:pt x="44" y="108"/>
                      </a:lnTo>
                      <a:lnTo>
                        <a:pt x="42" y="110"/>
                      </a:lnTo>
                      <a:lnTo>
                        <a:pt x="34" y="114"/>
                      </a:lnTo>
                      <a:lnTo>
                        <a:pt x="26" y="118"/>
                      </a:lnTo>
                      <a:lnTo>
                        <a:pt x="26" y="124"/>
                      </a:lnTo>
                      <a:lnTo>
                        <a:pt x="24" y="124"/>
                      </a:lnTo>
                      <a:lnTo>
                        <a:pt x="14" y="124"/>
                      </a:lnTo>
                      <a:lnTo>
                        <a:pt x="6" y="124"/>
                      </a:lnTo>
                      <a:lnTo>
                        <a:pt x="0" y="130"/>
                      </a:lnTo>
                      <a:lnTo>
                        <a:pt x="0" y="134"/>
                      </a:lnTo>
                      <a:lnTo>
                        <a:pt x="8" y="134"/>
                      </a:lnTo>
                      <a:lnTo>
                        <a:pt x="14" y="136"/>
                      </a:lnTo>
                      <a:lnTo>
                        <a:pt x="20" y="136"/>
                      </a:lnTo>
                      <a:lnTo>
                        <a:pt x="20" y="138"/>
                      </a:lnTo>
                      <a:lnTo>
                        <a:pt x="12" y="140"/>
                      </a:lnTo>
                      <a:lnTo>
                        <a:pt x="12" y="142"/>
                      </a:lnTo>
                      <a:lnTo>
                        <a:pt x="18" y="148"/>
                      </a:lnTo>
                      <a:lnTo>
                        <a:pt x="18" y="150"/>
                      </a:lnTo>
                      <a:lnTo>
                        <a:pt x="20" y="154"/>
                      </a:lnTo>
                      <a:lnTo>
                        <a:pt x="34" y="158"/>
                      </a:lnTo>
                      <a:lnTo>
                        <a:pt x="38" y="156"/>
                      </a:lnTo>
                      <a:lnTo>
                        <a:pt x="40" y="154"/>
                      </a:lnTo>
                      <a:lnTo>
                        <a:pt x="50" y="152"/>
                      </a:lnTo>
                      <a:lnTo>
                        <a:pt x="60" y="154"/>
                      </a:lnTo>
                      <a:lnTo>
                        <a:pt x="60" y="152"/>
                      </a:lnTo>
                      <a:lnTo>
                        <a:pt x="62" y="150"/>
                      </a:lnTo>
                      <a:lnTo>
                        <a:pt x="66" y="156"/>
                      </a:lnTo>
                      <a:lnTo>
                        <a:pt x="66" y="158"/>
                      </a:lnTo>
                      <a:lnTo>
                        <a:pt x="70" y="158"/>
                      </a:lnTo>
                      <a:lnTo>
                        <a:pt x="74" y="154"/>
                      </a:lnTo>
                      <a:lnTo>
                        <a:pt x="86" y="152"/>
                      </a:lnTo>
                      <a:lnTo>
                        <a:pt x="96" y="152"/>
                      </a:lnTo>
                      <a:lnTo>
                        <a:pt x="96" y="156"/>
                      </a:lnTo>
                      <a:lnTo>
                        <a:pt x="92" y="158"/>
                      </a:lnTo>
                      <a:lnTo>
                        <a:pt x="92" y="162"/>
                      </a:lnTo>
                      <a:lnTo>
                        <a:pt x="94" y="168"/>
                      </a:lnTo>
                      <a:lnTo>
                        <a:pt x="94" y="176"/>
                      </a:lnTo>
                      <a:lnTo>
                        <a:pt x="88" y="180"/>
                      </a:lnTo>
                      <a:lnTo>
                        <a:pt x="82" y="182"/>
                      </a:lnTo>
                      <a:lnTo>
                        <a:pt x="80" y="180"/>
                      </a:lnTo>
                      <a:lnTo>
                        <a:pt x="76" y="180"/>
                      </a:lnTo>
                      <a:lnTo>
                        <a:pt x="76" y="184"/>
                      </a:lnTo>
                      <a:lnTo>
                        <a:pt x="70" y="188"/>
                      </a:lnTo>
                      <a:lnTo>
                        <a:pt x="64" y="188"/>
                      </a:lnTo>
                      <a:lnTo>
                        <a:pt x="60" y="188"/>
                      </a:lnTo>
                      <a:lnTo>
                        <a:pt x="56" y="184"/>
                      </a:lnTo>
                      <a:lnTo>
                        <a:pt x="54" y="182"/>
                      </a:lnTo>
                      <a:lnTo>
                        <a:pt x="50" y="182"/>
                      </a:lnTo>
                      <a:lnTo>
                        <a:pt x="44" y="186"/>
                      </a:lnTo>
                      <a:lnTo>
                        <a:pt x="44" y="188"/>
                      </a:lnTo>
                      <a:lnTo>
                        <a:pt x="44" y="190"/>
                      </a:lnTo>
                      <a:lnTo>
                        <a:pt x="46" y="190"/>
                      </a:lnTo>
                      <a:lnTo>
                        <a:pt x="48" y="192"/>
                      </a:lnTo>
                      <a:lnTo>
                        <a:pt x="48" y="198"/>
                      </a:lnTo>
                      <a:lnTo>
                        <a:pt x="48" y="196"/>
                      </a:lnTo>
                      <a:lnTo>
                        <a:pt x="42" y="194"/>
                      </a:lnTo>
                      <a:lnTo>
                        <a:pt x="40" y="202"/>
                      </a:lnTo>
                      <a:lnTo>
                        <a:pt x="38" y="202"/>
                      </a:lnTo>
                      <a:lnTo>
                        <a:pt x="30" y="208"/>
                      </a:lnTo>
                      <a:lnTo>
                        <a:pt x="30" y="212"/>
                      </a:lnTo>
                      <a:lnTo>
                        <a:pt x="30" y="214"/>
                      </a:lnTo>
                      <a:lnTo>
                        <a:pt x="26" y="216"/>
                      </a:lnTo>
                      <a:lnTo>
                        <a:pt x="24" y="220"/>
                      </a:lnTo>
                      <a:lnTo>
                        <a:pt x="28" y="220"/>
                      </a:lnTo>
                      <a:lnTo>
                        <a:pt x="28" y="224"/>
                      </a:lnTo>
                      <a:lnTo>
                        <a:pt x="34" y="224"/>
                      </a:lnTo>
                      <a:lnTo>
                        <a:pt x="34" y="226"/>
                      </a:lnTo>
                      <a:lnTo>
                        <a:pt x="36" y="226"/>
                      </a:lnTo>
                      <a:lnTo>
                        <a:pt x="36" y="228"/>
                      </a:lnTo>
                      <a:lnTo>
                        <a:pt x="44" y="228"/>
                      </a:lnTo>
                      <a:lnTo>
                        <a:pt x="50" y="230"/>
                      </a:lnTo>
                      <a:lnTo>
                        <a:pt x="50" y="228"/>
                      </a:lnTo>
                      <a:lnTo>
                        <a:pt x="56" y="228"/>
                      </a:lnTo>
                      <a:lnTo>
                        <a:pt x="56" y="230"/>
                      </a:lnTo>
                      <a:lnTo>
                        <a:pt x="52" y="232"/>
                      </a:lnTo>
                      <a:lnTo>
                        <a:pt x="50" y="236"/>
                      </a:lnTo>
                      <a:lnTo>
                        <a:pt x="48" y="238"/>
                      </a:lnTo>
                      <a:lnTo>
                        <a:pt x="48" y="242"/>
                      </a:lnTo>
                      <a:lnTo>
                        <a:pt x="46" y="246"/>
                      </a:lnTo>
                      <a:lnTo>
                        <a:pt x="48" y="246"/>
                      </a:lnTo>
                      <a:lnTo>
                        <a:pt x="48" y="248"/>
                      </a:lnTo>
                      <a:lnTo>
                        <a:pt x="52" y="248"/>
                      </a:lnTo>
                      <a:lnTo>
                        <a:pt x="52" y="252"/>
                      </a:lnTo>
                      <a:lnTo>
                        <a:pt x="56" y="256"/>
                      </a:lnTo>
                      <a:lnTo>
                        <a:pt x="64" y="254"/>
                      </a:lnTo>
                      <a:lnTo>
                        <a:pt x="68" y="252"/>
                      </a:lnTo>
                      <a:lnTo>
                        <a:pt x="70" y="250"/>
                      </a:lnTo>
                      <a:lnTo>
                        <a:pt x="70" y="246"/>
                      </a:lnTo>
                      <a:lnTo>
                        <a:pt x="70" y="244"/>
                      </a:lnTo>
                      <a:lnTo>
                        <a:pt x="72" y="240"/>
                      </a:lnTo>
                      <a:lnTo>
                        <a:pt x="74" y="240"/>
                      </a:lnTo>
                      <a:lnTo>
                        <a:pt x="76" y="244"/>
                      </a:lnTo>
                      <a:lnTo>
                        <a:pt x="76" y="246"/>
                      </a:lnTo>
                      <a:lnTo>
                        <a:pt x="74" y="246"/>
                      </a:lnTo>
                      <a:lnTo>
                        <a:pt x="74" y="252"/>
                      </a:lnTo>
                      <a:lnTo>
                        <a:pt x="78" y="254"/>
                      </a:lnTo>
                      <a:lnTo>
                        <a:pt x="80" y="258"/>
                      </a:lnTo>
                      <a:lnTo>
                        <a:pt x="80" y="262"/>
                      </a:lnTo>
                      <a:lnTo>
                        <a:pt x="78" y="264"/>
                      </a:lnTo>
                      <a:lnTo>
                        <a:pt x="78" y="268"/>
                      </a:lnTo>
                      <a:lnTo>
                        <a:pt x="84" y="268"/>
                      </a:lnTo>
                      <a:lnTo>
                        <a:pt x="82" y="270"/>
                      </a:lnTo>
                      <a:lnTo>
                        <a:pt x="80" y="274"/>
                      </a:lnTo>
                      <a:lnTo>
                        <a:pt x="82" y="274"/>
                      </a:lnTo>
                      <a:lnTo>
                        <a:pt x="82" y="276"/>
                      </a:lnTo>
                      <a:lnTo>
                        <a:pt x="82" y="280"/>
                      </a:lnTo>
                      <a:lnTo>
                        <a:pt x="86" y="278"/>
                      </a:lnTo>
                      <a:lnTo>
                        <a:pt x="88" y="276"/>
                      </a:lnTo>
                      <a:lnTo>
                        <a:pt x="92" y="272"/>
                      </a:lnTo>
                      <a:lnTo>
                        <a:pt x="102" y="266"/>
                      </a:lnTo>
                      <a:lnTo>
                        <a:pt x="104" y="266"/>
                      </a:lnTo>
                      <a:lnTo>
                        <a:pt x="106" y="268"/>
                      </a:lnTo>
                      <a:lnTo>
                        <a:pt x="108" y="272"/>
                      </a:lnTo>
                      <a:lnTo>
                        <a:pt x="114" y="270"/>
                      </a:lnTo>
                      <a:lnTo>
                        <a:pt x="116" y="274"/>
                      </a:lnTo>
                      <a:lnTo>
                        <a:pt x="118" y="278"/>
                      </a:lnTo>
                      <a:lnTo>
                        <a:pt x="120" y="280"/>
                      </a:lnTo>
                      <a:lnTo>
                        <a:pt x="122" y="282"/>
                      </a:lnTo>
                      <a:lnTo>
                        <a:pt x="124" y="280"/>
                      </a:lnTo>
                      <a:lnTo>
                        <a:pt x="122" y="278"/>
                      </a:lnTo>
                      <a:lnTo>
                        <a:pt x="124" y="276"/>
                      </a:lnTo>
                      <a:lnTo>
                        <a:pt x="128" y="276"/>
                      </a:lnTo>
                      <a:lnTo>
                        <a:pt x="130" y="272"/>
                      </a:lnTo>
                      <a:lnTo>
                        <a:pt x="132" y="278"/>
                      </a:lnTo>
                      <a:lnTo>
                        <a:pt x="138" y="276"/>
                      </a:lnTo>
                      <a:lnTo>
                        <a:pt x="144" y="274"/>
                      </a:lnTo>
                      <a:lnTo>
                        <a:pt x="146" y="270"/>
                      </a:lnTo>
                      <a:lnTo>
                        <a:pt x="150" y="270"/>
                      </a:lnTo>
                      <a:lnTo>
                        <a:pt x="148" y="276"/>
                      </a:lnTo>
                      <a:lnTo>
                        <a:pt x="146" y="280"/>
                      </a:lnTo>
                      <a:lnTo>
                        <a:pt x="144" y="282"/>
                      </a:lnTo>
                      <a:lnTo>
                        <a:pt x="140" y="286"/>
                      </a:lnTo>
                      <a:lnTo>
                        <a:pt x="140" y="288"/>
                      </a:lnTo>
                      <a:lnTo>
                        <a:pt x="140" y="290"/>
                      </a:lnTo>
                      <a:lnTo>
                        <a:pt x="136" y="290"/>
                      </a:lnTo>
                      <a:lnTo>
                        <a:pt x="136" y="302"/>
                      </a:lnTo>
                      <a:lnTo>
                        <a:pt x="134" y="302"/>
                      </a:lnTo>
                      <a:lnTo>
                        <a:pt x="132" y="306"/>
                      </a:lnTo>
                      <a:lnTo>
                        <a:pt x="132" y="308"/>
                      </a:lnTo>
                      <a:lnTo>
                        <a:pt x="128" y="312"/>
                      </a:lnTo>
                      <a:lnTo>
                        <a:pt x="126" y="314"/>
                      </a:lnTo>
                      <a:lnTo>
                        <a:pt x="126" y="318"/>
                      </a:lnTo>
                      <a:lnTo>
                        <a:pt x="122" y="318"/>
                      </a:lnTo>
                      <a:lnTo>
                        <a:pt x="120" y="320"/>
                      </a:lnTo>
                      <a:lnTo>
                        <a:pt x="116" y="322"/>
                      </a:lnTo>
                      <a:lnTo>
                        <a:pt x="114" y="322"/>
                      </a:lnTo>
                      <a:lnTo>
                        <a:pt x="108" y="324"/>
                      </a:lnTo>
                      <a:lnTo>
                        <a:pt x="104" y="326"/>
                      </a:lnTo>
                      <a:lnTo>
                        <a:pt x="102" y="330"/>
                      </a:lnTo>
                      <a:lnTo>
                        <a:pt x="102" y="336"/>
                      </a:lnTo>
                      <a:lnTo>
                        <a:pt x="94" y="338"/>
                      </a:lnTo>
                      <a:lnTo>
                        <a:pt x="96" y="334"/>
                      </a:lnTo>
                      <a:lnTo>
                        <a:pt x="86" y="336"/>
                      </a:lnTo>
                      <a:lnTo>
                        <a:pt x="78" y="338"/>
                      </a:lnTo>
                      <a:lnTo>
                        <a:pt x="78" y="340"/>
                      </a:lnTo>
                      <a:lnTo>
                        <a:pt x="78" y="344"/>
                      </a:lnTo>
                      <a:lnTo>
                        <a:pt x="74" y="346"/>
                      </a:lnTo>
                      <a:lnTo>
                        <a:pt x="72" y="350"/>
                      </a:lnTo>
                      <a:lnTo>
                        <a:pt x="68" y="354"/>
                      </a:lnTo>
                      <a:lnTo>
                        <a:pt x="64" y="356"/>
                      </a:lnTo>
                      <a:lnTo>
                        <a:pt x="64" y="356"/>
                      </a:lnTo>
                      <a:lnTo>
                        <a:pt x="66" y="356"/>
                      </a:lnTo>
                      <a:lnTo>
                        <a:pt x="66" y="356"/>
                      </a:lnTo>
                      <a:lnTo>
                        <a:pt x="70" y="356"/>
                      </a:lnTo>
                      <a:lnTo>
                        <a:pt x="70" y="354"/>
                      </a:lnTo>
                      <a:lnTo>
                        <a:pt x="72" y="354"/>
                      </a:lnTo>
                      <a:lnTo>
                        <a:pt x="74" y="356"/>
                      </a:lnTo>
                      <a:lnTo>
                        <a:pt x="76" y="356"/>
                      </a:lnTo>
                      <a:lnTo>
                        <a:pt x="84" y="342"/>
                      </a:lnTo>
                      <a:lnTo>
                        <a:pt x="90" y="342"/>
                      </a:lnTo>
                      <a:lnTo>
                        <a:pt x="88" y="344"/>
                      </a:lnTo>
                      <a:lnTo>
                        <a:pt x="86" y="346"/>
                      </a:lnTo>
                      <a:lnTo>
                        <a:pt x="94" y="346"/>
                      </a:lnTo>
                      <a:lnTo>
                        <a:pt x="94" y="344"/>
                      </a:lnTo>
                      <a:lnTo>
                        <a:pt x="102" y="342"/>
                      </a:lnTo>
                      <a:lnTo>
                        <a:pt x="106" y="338"/>
                      </a:lnTo>
                      <a:lnTo>
                        <a:pt x="110" y="338"/>
                      </a:lnTo>
                      <a:lnTo>
                        <a:pt x="110" y="342"/>
                      </a:lnTo>
                      <a:lnTo>
                        <a:pt x="112" y="340"/>
                      </a:lnTo>
                      <a:lnTo>
                        <a:pt x="112" y="336"/>
                      </a:lnTo>
                      <a:lnTo>
                        <a:pt x="114" y="338"/>
                      </a:lnTo>
                      <a:lnTo>
                        <a:pt x="116" y="338"/>
                      </a:lnTo>
                      <a:lnTo>
                        <a:pt x="118" y="334"/>
                      </a:lnTo>
                      <a:lnTo>
                        <a:pt x="118" y="330"/>
                      </a:lnTo>
                      <a:lnTo>
                        <a:pt x="122" y="334"/>
                      </a:lnTo>
                      <a:lnTo>
                        <a:pt x="124" y="328"/>
                      </a:lnTo>
                      <a:lnTo>
                        <a:pt x="122" y="328"/>
                      </a:lnTo>
                      <a:lnTo>
                        <a:pt x="122" y="326"/>
                      </a:lnTo>
                      <a:lnTo>
                        <a:pt x="124" y="326"/>
                      </a:lnTo>
                      <a:lnTo>
                        <a:pt x="132" y="322"/>
                      </a:lnTo>
                      <a:lnTo>
                        <a:pt x="130" y="322"/>
                      </a:lnTo>
                      <a:lnTo>
                        <a:pt x="130" y="322"/>
                      </a:lnTo>
                      <a:lnTo>
                        <a:pt x="134" y="322"/>
                      </a:lnTo>
                      <a:lnTo>
                        <a:pt x="136" y="322"/>
                      </a:lnTo>
                      <a:lnTo>
                        <a:pt x="138" y="316"/>
                      </a:lnTo>
                      <a:lnTo>
                        <a:pt x="142" y="318"/>
                      </a:lnTo>
                      <a:lnTo>
                        <a:pt x="148" y="312"/>
                      </a:lnTo>
                      <a:lnTo>
                        <a:pt x="148" y="306"/>
                      </a:lnTo>
                      <a:lnTo>
                        <a:pt x="154" y="304"/>
                      </a:lnTo>
                      <a:lnTo>
                        <a:pt x="154" y="302"/>
                      </a:lnTo>
                      <a:lnTo>
                        <a:pt x="156" y="302"/>
                      </a:lnTo>
                      <a:lnTo>
                        <a:pt x="160" y="298"/>
                      </a:lnTo>
                      <a:lnTo>
                        <a:pt x="164" y="294"/>
                      </a:lnTo>
                      <a:lnTo>
                        <a:pt x="168" y="292"/>
                      </a:lnTo>
                      <a:lnTo>
                        <a:pt x="168" y="290"/>
                      </a:lnTo>
                      <a:lnTo>
                        <a:pt x="172" y="288"/>
                      </a:lnTo>
                      <a:lnTo>
                        <a:pt x="180" y="286"/>
                      </a:lnTo>
                      <a:lnTo>
                        <a:pt x="182" y="284"/>
                      </a:lnTo>
                      <a:lnTo>
                        <a:pt x="182" y="280"/>
                      </a:lnTo>
                      <a:lnTo>
                        <a:pt x="184" y="278"/>
                      </a:lnTo>
                      <a:lnTo>
                        <a:pt x="186" y="276"/>
                      </a:lnTo>
                      <a:lnTo>
                        <a:pt x="186" y="274"/>
                      </a:lnTo>
                      <a:lnTo>
                        <a:pt x="190" y="272"/>
                      </a:lnTo>
                      <a:lnTo>
                        <a:pt x="190" y="268"/>
                      </a:lnTo>
                      <a:lnTo>
                        <a:pt x="182" y="268"/>
                      </a:lnTo>
                      <a:lnTo>
                        <a:pt x="182" y="264"/>
                      </a:lnTo>
                      <a:lnTo>
                        <a:pt x="182" y="260"/>
                      </a:lnTo>
                      <a:lnTo>
                        <a:pt x="186" y="256"/>
                      </a:lnTo>
                      <a:lnTo>
                        <a:pt x="186" y="254"/>
                      </a:lnTo>
                      <a:lnTo>
                        <a:pt x="194" y="254"/>
                      </a:lnTo>
                      <a:lnTo>
                        <a:pt x="196" y="250"/>
                      </a:lnTo>
                      <a:lnTo>
                        <a:pt x="200" y="248"/>
                      </a:lnTo>
                      <a:lnTo>
                        <a:pt x="198" y="244"/>
                      </a:lnTo>
                      <a:lnTo>
                        <a:pt x="202" y="246"/>
                      </a:lnTo>
                      <a:lnTo>
                        <a:pt x="204" y="244"/>
                      </a:lnTo>
                      <a:lnTo>
                        <a:pt x="206" y="244"/>
                      </a:lnTo>
                      <a:lnTo>
                        <a:pt x="208" y="238"/>
                      </a:lnTo>
                      <a:lnTo>
                        <a:pt x="208" y="234"/>
                      </a:lnTo>
                      <a:lnTo>
                        <a:pt x="212" y="232"/>
                      </a:lnTo>
                      <a:lnTo>
                        <a:pt x="214" y="232"/>
                      </a:lnTo>
                      <a:lnTo>
                        <a:pt x="216" y="232"/>
                      </a:lnTo>
                      <a:lnTo>
                        <a:pt x="218" y="226"/>
                      </a:lnTo>
                      <a:lnTo>
                        <a:pt x="220" y="224"/>
                      </a:lnTo>
                      <a:lnTo>
                        <a:pt x="224" y="224"/>
                      </a:lnTo>
                      <a:lnTo>
                        <a:pt x="232" y="218"/>
                      </a:lnTo>
                      <a:lnTo>
                        <a:pt x="234" y="222"/>
                      </a:lnTo>
                      <a:lnTo>
                        <a:pt x="242" y="220"/>
                      </a:lnTo>
                      <a:lnTo>
                        <a:pt x="244" y="218"/>
                      </a:lnTo>
                      <a:lnTo>
                        <a:pt x="246" y="218"/>
                      </a:lnTo>
                      <a:lnTo>
                        <a:pt x="244" y="222"/>
                      </a:lnTo>
                      <a:lnTo>
                        <a:pt x="242" y="222"/>
                      </a:lnTo>
                      <a:lnTo>
                        <a:pt x="242" y="224"/>
                      </a:lnTo>
                      <a:lnTo>
                        <a:pt x="246" y="226"/>
                      </a:lnTo>
                      <a:lnTo>
                        <a:pt x="246" y="228"/>
                      </a:lnTo>
                      <a:lnTo>
                        <a:pt x="244" y="228"/>
                      </a:lnTo>
                      <a:lnTo>
                        <a:pt x="240" y="228"/>
                      </a:lnTo>
                      <a:lnTo>
                        <a:pt x="232" y="226"/>
                      </a:lnTo>
                      <a:lnTo>
                        <a:pt x="230" y="228"/>
                      </a:lnTo>
                      <a:lnTo>
                        <a:pt x="220" y="232"/>
                      </a:lnTo>
                      <a:lnTo>
                        <a:pt x="222" y="248"/>
                      </a:lnTo>
                      <a:lnTo>
                        <a:pt x="216" y="252"/>
                      </a:lnTo>
                      <a:lnTo>
                        <a:pt x="218" y="256"/>
                      </a:lnTo>
                      <a:lnTo>
                        <a:pt x="218" y="256"/>
                      </a:lnTo>
                      <a:lnTo>
                        <a:pt x="220" y="256"/>
                      </a:lnTo>
                      <a:lnTo>
                        <a:pt x="222" y="256"/>
                      </a:lnTo>
                      <a:lnTo>
                        <a:pt x="224" y="256"/>
                      </a:lnTo>
                      <a:lnTo>
                        <a:pt x="222" y="260"/>
                      </a:lnTo>
                      <a:lnTo>
                        <a:pt x="216" y="260"/>
                      </a:lnTo>
                      <a:lnTo>
                        <a:pt x="214" y="266"/>
                      </a:lnTo>
                      <a:lnTo>
                        <a:pt x="218" y="266"/>
                      </a:lnTo>
                      <a:lnTo>
                        <a:pt x="222" y="266"/>
                      </a:lnTo>
                      <a:lnTo>
                        <a:pt x="224" y="264"/>
                      </a:lnTo>
                      <a:lnTo>
                        <a:pt x="228" y="264"/>
                      </a:lnTo>
                      <a:lnTo>
                        <a:pt x="230" y="264"/>
                      </a:lnTo>
                      <a:lnTo>
                        <a:pt x="230" y="262"/>
                      </a:lnTo>
                      <a:lnTo>
                        <a:pt x="232" y="262"/>
                      </a:lnTo>
                      <a:lnTo>
                        <a:pt x="236" y="260"/>
                      </a:lnTo>
                      <a:lnTo>
                        <a:pt x="236" y="256"/>
                      </a:lnTo>
                      <a:lnTo>
                        <a:pt x="240" y="256"/>
                      </a:lnTo>
                      <a:lnTo>
                        <a:pt x="244" y="256"/>
                      </a:lnTo>
                      <a:lnTo>
                        <a:pt x="242" y="254"/>
                      </a:lnTo>
                      <a:lnTo>
                        <a:pt x="244" y="252"/>
                      </a:lnTo>
                      <a:lnTo>
                        <a:pt x="246" y="252"/>
                      </a:lnTo>
                      <a:lnTo>
                        <a:pt x="248" y="254"/>
                      </a:lnTo>
                      <a:lnTo>
                        <a:pt x="248" y="250"/>
                      </a:lnTo>
                      <a:lnTo>
                        <a:pt x="250" y="246"/>
                      </a:lnTo>
                      <a:lnTo>
                        <a:pt x="252" y="248"/>
                      </a:lnTo>
                      <a:lnTo>
                        <a:pt x="252" y="250"/>
                      </a:lnTo>
                      <a:lnTo>
                        <a:pt x="254" y="248"/>
                      </a:lnTo>
                      <a:lnTo>
                        <a:pt x="266" y="250"/>
                      </a:lnTo>
                      <a:lnTo>
                        <a:pt x="266" y="244"/>
                      </a:lnTo>
                      <a:lnTo>
                        <a:pt x="270" y="244"/>
                      </a:lnTo>
                      <a:lnTo>
                        <a:pt x="270" y="240"/>
                      </a:lnTo>
                      <a:lnTo>
                        <a:pt x="270" y="234"/>
                      </a:lnTo>
                      <a:lnTo>
                        <a:pt x="268" y="236"/>
                      </a:lnTo>
                      <a:lnTo>
                        <a:pt x="266" y="236"/>
                      </a:lnTo>
                      <a:lnTo>
                        <a:pt x="266" y="234"/>
                      </a:lnTo>
                      <a:lnTo>
                        <a:pt x="264" y="234"/>
                      </a:lnTo>
                      <a:lnTo>
                        <a:pt x="262" y="224"/>
                      </a:lnTo>
                      <a:lnTo>
                        <a:pt x="270" y="226"/>
                      </a:lnTo>
                      <a:lnTo>
                        <a:pt x="276" y="228"/>
                      </a:lnTo>
                      <a:lnTo>
                        <a:pt x="276" y="224"/>
                      </a:lnTo>
                      <a:lnTo>
                        <a:pt x="278" y="226"/>
                      </a:lnTo>
                      <a:lnTo>
                        <a:pt x="284" y="226"/>
                      </a:lnTo>
                      <a:lnTo>
                        <a:pt x="286" y="224"/>
                      </a:lnTo>
                      <a:lnTo>
                        <a:pt x="286" y="226"/>
                      </a:lnTo>
                      <a:lnTo>
                        <a:pt x="286" y="228"/>
                      </a:lnTo>
                      <a:lnTo>
                        <a:pt x="290" y="230"/>
                      </a:lnTo>
                      <a:lnTo>
                        <a:pt x="286" y="232"/>
                      </a:lnTo>
                      <a:lnTo>
                        <a:pt x="292" y="232"/>
                      </a:lnTo>
                      <a:lnTo>
                        <a:pt x="292" y="234"/>
                      </a:lnTo>
                      <a:lnTo>
                        <a:pt x="298" y="234"/>
                      </a:lnTo>
                      <a:lnTo>
                        <a:pt x="296" y="238"/>
                      </a:lnTo>
                      <a:lnTo>
                        <a:pt x="296" y="242"/>
                      </a:lnTo>
                      <a:lnTo>
                        <a:pt x="302" y="240"/>
                      </a:lnTo>
                      <a:lnTo>
                        <a:pt x="306" y="238"/>
                      </a:lnTo>
                      <a:lnTo>
                        <a:pt x="306" y="244"/>
                      </a:lnTo>
                      <a:lnTo>
                        <a:pt x="310" y="246"/>
                      </a:lnTo>
                      <a:lnTo>
                        <a:pt x="314" y="246"/>
                      </a:lnTo>
                      <a:lnTo>
                        <a:pt x="318" y="250"/>
                      </a:lnTo>
                      <a:lnTo>
                        <a:pt x="332" y="254"/>
                      </a:lnTo>
                      <a:lnTo>
                        <a:pt x="336" y="252"/>
                      </a:lnTo>
                      <a:lnTo>
                        <a:pt x="340" y="250"/>
                      </a:lnTo>
                      <a:lnTo>
                        <a:pt x="342" y="250"/>
                      </a:lnTo>
                      <a:lnTo>
                        <a:pt x="346" y="252"/>
                      </a:lnTo>
                      <a:lnTo>
                        <a:pt x="350" y="254"/>
                      </a:lnTo>
                      <a:lnTo>
                        <a:pt x="352" y="252"/>
                      </a:lnTo>
                      <a:lnTo>
                        <a:pt x="354" y="252"/>
                      </a:lnTo>
                      <a:lnTo>
                        <a:pt x="356" y="256"/>
                      </a:lnTo>
                      <a:lnTo>
                        <a:pt x="366" y="256"/>
                      </a:lnTo>
                      <a:lnTo>
                        <a:pt x="372" y="256"/>
                      </a:lnTo>
                      <a:lnTo>
                        <a:pt x="378" y="256"/>
                      </a:lnTo>
                      <a:lnTo>
                        <a:pt x="382" y="254"/>
                      </a:lnTo>
                      <a:lnTo>
                        <a:pt x="382" y="260"/>
                      </a:lnTo>
                      <a:lnTo>
                        <a:pt x="378" y="262"/>
                      </a:lnTo>
                      <a:lnTo>
                        <a:pt x="382" y="264"/>
                      </a:lnTo>
                      <a:lnTo>
                        <a:pt x="386" y="264"/>
                      </a:lnTo>
                      <a:lnTo>
                        <a:pt x="388" y="268"/>
                      </a:lnTo>
                      <a:lnTo>
                        <a:pt x="392" y="268"/>
                      </a:lnTo>
                      <a:lnTo>
                        <a:pt x="394" y="268"/>
                      </a:lnTo>
                      <a:lnTo>
                        <a:pt x="394" y="266"/>
                      </a:lnTo>
                      <a:lnTo>
                        <a:pt x="394" y="264"/>
                      </a:lnTo>
                      <a:lnTo>
                        <a:pt x="400" y="264"/>
                      </a:lnTo>
                      <a:lnTo>
                        <a:pt x="396" y="272"/>
                      </a:lnTo>
                      <a:lnTo>
                        <a:pt x="408" y="286"/>
                      </a:lnTo>
                      <a:lnTo>
                        <a:pt x="414" y="286"/>
                      </a:lnTo>
                      <a:lnTo>
                        <a:pt x="416" y="286"/>
                      </a:lnTo>
                      <a:lnTo>
                        <a:pt x="416" y="290"/>
                      </a:lnTo>
                      <a:lnTo>
                        <a:pt x="420" y="290"/>
                      </a:lnTo>
                      <a:lnTo>
                        <a:pt x="424" y="294"/>
                      </a:lnTo>
                      <a:lnTo>
                        <a:pt x="424" y="298"/>
                      </a:lnTo>
                      <a:lnTo>
                        <a:pt x="424" y="300"/>
                      </a:lnTo>
                      <a:lnTo>
                        <a:pt x="428" y="302"/>
                      </a:lnTo>
                      <a:lnTo>
                        <a:pt x="430" y="302"/>
                      </a:lnTo>
                      <a:lnTo>
                        <a:pt x="434" y="308"/>
                      </a:lnTo>
                      <a:lnTo>
                        <a:pt x="436" y="308"/>
                      </a:lnTo>
                      <a:lnTo>
                        <a:pt x="436" y="302"/>
                      </a:lnTo>
                      <a:lnTo>
                        <a:pt x="442" y="308"/>
                      </a:lnTo>
                      <a:lnTo>
                        <a:pt x="446" y="308"/>
                      </a:lnTo>
                      <a:lnTo>
                        <a:pt x="446" y="300"/>
                      </a:lnTo>
                      <a:lnTo>
                        <a:pt x="442" y="300"/>
                      </a:lnTo>
                      <a:lnTo>
                        <a:pt x="444" y="298"/>
                      </a:lnTo>
                      <a:lnTo>
                        <a:pt x="444" y="296"/>
                      </a:lnTo>
                      <a:lnTo>
                        <a:pt x="440" y="294"/>
                      </a:lnTo>
                      <a:lnTo>
                        <a:pt x="424" y="292"/>
                      </a:lnTo>
                      <a:lnTo>
                        <a:pt x="424" y="290"/>
                      </a:lnTo>
                      <a:lnTo>
                        <a:pt x="426" y="290"/>
                      </a:lnTo>
                      <a:lnTo>
                        <a:pt x="432" y="290"/>
                      </a:lnTo>
                      <a:lnTo>
                        <a:pt x="438" y="286"/>
                      </a:lnTo>
                      <a:lnTo>
                        <a:pt x="440" y="290"/>
                      </a:lnTo>
                      <a:lnTo>
                        <a:pt x="442" y="290"/>
                      </a:lnTo>
                      <a:lnTo>
                        <a:pt x="440" y="284"/>
                      </a:lnTo>
                      <a:lnTo>
                        <a:pt x="442" y="276"/>
                      </a:lnTo>
                      <a:lnTo>
                        <a:pt x="444" y="278"/>
                      </a:lnTo>
                      <a:lnTo>
                        <a:pt x="444" y="284"/>
                      </a:lnTo>
                      <a:lnTo>
                        <a:pt x="446" y="288"/>
                      </a:lnTo>
                      <a:lnTo>
                        <a:pt x="450" y="290"/>
                      </a:lnTo>
                      <a:lnTo>
                        <a:pt x="454" y="288"/>
                      </a:lnTo>
                      <a:lnTo>
                        <a:pt x="456" y="292"/>
                      </a:lnTo>
                      <a:lnTo>
                        <a:pt x="458" y="292"/>
                      </a:lnTo>
                      <a:lnTo>
                        <a:pt x="460" y="292"/>
                      </a:lnTo>
                      <a:lnTo>
                        <a:pt x="460" y="294"/>
                      </a:lnTo>
                      <a:lnTo>
                        <a:pt x="460" y="298"/>
                      </a:lnTo>
                      <a:lnTo>
                        <a:pt x="464" y="302"/>
                      </a:lnTo>
                      <a:lnTo>
                        <a:pt x="464" y="306"/>
                      </a:lnTo>
                      <a:lnTo>
                        <a:pt x="466" y="314"/>
                      </a:lnTo>
                      <a:lnTo>
                        <a:pt x="472" y="316"/>
                      </a:lnTo>
                      <a:lnTo>
                        <a:pt x="472" y="318"/>
                      </a:lnTo>
                      <a:lnTo>
                        <a:pt x="472" y="322"/>
                      </a:lnTo>
                      <a:lnTo>
                        <a:pt x="474" y="322"/>
                      </a:lnTo>
                      <a:lnTo>
                        <a:pt x="476" y="322"/>
                      </a:lnTo>
                      <a:lnTo>
                        <a:pt x="482" y="328"/>
                      </a:lnTo>
                      <a:lnTo>
                        <a:pt x="480" y="328"/>
                      </a:lnTo>
                      <a:lnTo>
                        <a:pt x="480" y="330"/>
                      </a:lnTo>
                      <a:lnTo>
                        <a:pt x="482" y="332"/>
                      </a:lnTo>
                      <a:lnTo>
                        <a:pt x="482" y="330"/>
                      </a:lnTo>
                      <a:lnTo>
                        <a:pt x="484" y="328"/>
                      </a:lnTo>
                      <a:lnTo>
                        <a:pt x="486" y="330"/>
                      </a:lnTo>
                      <a:lnTo>
                        <a:pt x="484" y="344"/>
                      </a:lnTo>
                      <a:lnTo>
                        <a:pt x="486" y="344"/>
                      </a:lnTo>
                      <a:lnTo>
                        <a:pt x="488" y="344"/>
                      </a:lnTo>
                      <a:lnTo>
                        <a:pt x="488" y="338"/>
                      </a:lnTo>
                      <a:lnTo>
                        <a:pt x="494" y="336"/>
                      </a:lnTo>
                      <a:lnTo>
                        <a:pt x="494" y="340"/>
                      </a:lnTo>
                      <a:lnTo>
                        <a:pt x="492" y="340"/>
                      </a:lnTo>
                      <a:lnTo>
                        <a:pt x="490" y="346"/>
                      </a:lnTo>
                      <a:lnTo>
                        <a:pt x="492" y="352"/>
                      </a:lnTo>
                      <a:lnTo>
                        <a:pt x="498" y="352"/>
                      </a:lnTo>
                      <a:lnTo>
                        <a:pt x="498" y="344"/>
                      </a:lnTo>
                      <a:lnTo>
                        <a:pt x="500" y="346"/>
                      </a:lnTo>
                      <a:lnTo>
                        <a:pt x="502" y="352"/>
                      </a:lnTo>
                      <a:lnTo>
                        <a:pt x="502" y="354"/>
                      </a:lnTo>
                      <a:lnTo>
                        <a:pt x="502" y="356"/>
                      </a:lnTo>
                      <a:lnTo>
                        <a:pt x="498" y="356"/>
                      </a:lnTo>
                      <a:lnTo>
                        <a:pt x="496" y="356"/>
                      </a:lnTo>
                      <a:lnTo>
                        <a:pt x="498" y="356"/>
                      </a:lnTo>
                      <a:lnTo>
                        <a:pt x="498" y="358"/>
                      </a:lnTo>
                      <a:lnTo>
                        <a:pt x="500" y="358"/>
                      </a:lnTo>
                      <a:lnTo>
                        <a:pt x="502" y="358"/>
                      </a:lnTo>
                      <a:lnTo>
                        <a:pt x="498" y="360"/>
                      </a:lnTo>
                      <a:lnTo>
                        <a:pt x="500" y="362"/>
                      </a:lnTo>
                      <a:lnTo>
                        <a:pt x="502" y="362"/>
                      </a:lnTo>
                      <a:lnTo>
                        <a:pt x="506" y="364"/>
                      </a:lnTo>
                      <a:lnTo>
                        <a:pt x="508" y="360"/>
                      </a:lnTo>
                      <a:lnTo>
                        <a:pt x="510" y="356"/>
                      </a:lnTo>
                      <a:lnTo>
                        <a:pt x="512" y="356"/>
                      </a:lnTo>
                      <a:lnTo>
                        <a:pt x="512" y="356"/>
                      </a:lnTo>
                      <a:lnTo>
                        <a:pt x="514" y="352"/>
                      </a:lnTo>
                      <a:lnTo>
                        <a:pt x="516" y="350"/>
                      </a:lnTo>
                      <a:lnTo>
                        <a:pt x="514" y="346"/>
                      </a:lnTo>
                      <a:lnTo>
                        <a:pt x="514" y="344"/>
                      </a:lnTo>
                      <a:lnTo>
                        <a:pt x="516" y="342"/>
                      </a:lnTo>
                      <a:lnTo>
                        <a:pt x="518" y="340"/>
                      </a:lnTo>
                      <a:lnTo>
                        <a:pt x="516" y="340"/>
                      </a:lnTo>
                      <a:lnTo>
                        <a:pt x="516" y="34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45" name="Freeform 22"/>
                <p:cNvSpPr>
                  <a:spLocks noChangeAspect="1"/>
                </p:cNvSpPr>
                <p:nvPr/>
              </p:nvSpPr>
              <p:spPr bwMode="gray">
                <a:xfrm>
                  <a:off x="406" y="1712"/>
                  <a:ext cx="12" cy="8"/>
                </a:xfrm>
                <a:custGeom>
                  <a:avLst/>
                  <a:gdLst>
                    <a:gd name="T0" fmla="*/ 2 w 12"/>
                    <a:gd name="T1" fmla="*/ 0 h 8"/>
                    <a:gd name="T2" fmla="*/ 2 w 12"/>
                    <a:gd name="T3" fmla="*/ 0 h 8"/>
                    <a:gd name="T4" fmla="*/ 0 w 12"/>
                    <a:gd name="T5" fmla="*/ 2 h 8"/>
                    <a:gd name="T6" fmla="*/ 0 w 12"/>
                    <a:gd name="T7" fmla="*/ 4 h 8"/>
                    <a:gd name="T8" fmla="*/ 2 w 12"/>
                    <a:gd name="T9" fmla="*/ 6 h 8"/>
                    <a:gd name="T10" fmla="*/ 2 w 12"/>
                    <a:gd name="T11" fmla="*/ 6 h 8"/>
                    <a:gd name="T12" fmla="*/ 4 w 12"/>
                    <a:gd name="T13" fmla="*/ 8 h 8"/>
                    <a:gd name="T14" fmla="*/ 6 w 12"/>
                    <a:gd name="T15" fmla="*/ 8 h 8"/>
                    <a:gd name="T16" fmla="*/ 8 w 12"/>
                    <a:gd name="T17" fmla="*/ 8 h 8"/>
                    <a:gd name="T18" fmla="*/ 10 w 12"/>
                    <a:gd name="T19" fmla="*/ 8 h 8"/>
                    <a:gd name="T20" fmla="*/ 12 w 12"/>
                    <a:gd name="T21" fmla="*/ 6 h 8"/>
                    <a:gd name="T22" fmla="*/ 4 w 12"/>
                    <a:gd name="T23" fmla="*/ 4 h 8"/>
                    <a:gd name="T24" fmla="*/ 2 w 12"/>
                    <a:gd name="T25" fmla="*/ 4 h 8"/>
                    <a:gd name="T26" fmla="*/ 2 w 12"/>
                    <a:gd name="T27" fmla="*/ 2 h 8"/>
                    <a:gd name="T28" fmla="*/ 2 w 12"/>
                    <a:gd name="T29" fmla="*/ 2 h 8"/>
                    <a:gd name="T30" fmla="*/ 2 w 12"/>
                    <a:gd name="T31" fmla="*/ 0 h 8"/>
                    <a:gd name="T32" fmla="*/ 2 w 12"/>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
                      <a:moveTo>
                        <a:pt x="2" y="0"/>
                      </a:moveTo>
                      <a:lnTo>
                        <a:pt x="2" y="0"/>
                      </a:lnTo>
                      <a:lnTo>
                        <a:pt x="0" y="2"/>
                      </a:lnTo>
                      <a:lnTo>
                        <a:pt x="0" y="4"/>
                      </a:lnTo>
                      <a:lnTo>
                        <a:pt x="2" y="6"/>
                      </a:lnTo>
                      <a:lnTo>
                        <a:pt x="2" y="6"/>
                      </a:lnTo>
                      <a:lnTo>
                        <a:pt x="4" y="8"/>
                      </a:lnTo>
                      <a:lnTo>
                        <a:pt x="6" y="8"/>
                      </a:lnTo>
                      <a:lnTo>
                        <a:pt x="8" y="8"/>
                      </a:lnTo>
                      <a:lnTo>
                        <a:pt x="10" y="8"/>
                      </a:lnTo>
                      <a:lnTo>
                        <a:pt x="12" y="6"/>
                      </a:lnTo>
                      <a:lnTo>
                        <a:pt x="4" y="4"/>
                      </a:lnTo>
                      <a:lnTo>
                        <a:pt x="2" y="4"/>
                      </a:lnTo>
                      <a:lnTo>
                        <a:pt x="2" y="2"/>
                      </a:lnTo>
                      <a:lnTo>
                        <a:pt x="2" y="2"/>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46" name="Freeform 23"/>
                <p:cNvSpPr>
                  <a:spLocks noChangeAspect="1"/>
                </p:cNvSpPr>
                <p:nvPr/>
              </p:nvSpPr>
              <p:spPr bwMode="gray">
                <a:xfrm>
                  <a:off x="542" y="1838"/>
                  <a:ext cx="6" cy="4"/>
                </a:xfrm>
                <a:custGeom>
                  <a:avLst/>
                  <a:gdLst>
                    <a:gd name="T0" fmla="*/ 4 w 6"/>
                    <a:gd name="T1" fmla="*/ 0 h 4"/>
                    <a:gd name="T2" fmla="*/ 4 w 6"/>
                    <a:gd name="T3" fmla="*/ 0 h 4"/>
                    <a:gd name="T4" fmla="*/ 2 w 6"/>
                    <a:gd name="T5" fmla="*/ 0 h 4"/>
                    <a:gd name="T6" fmla="*/ 0 w 6"/>
                    <a:gd name="T7" fmla="*/ 2 h 4"/>
                    <a:gd name="T8" fmla="*/ 2 w 6"/>
                    <a:gd name="T9" fmla="*/ 4 h 4"/>
                    <a:gd name="T10" fmla="*/ 4 w 6"/>
                    <a:gd name="T11" fmla="*/ 4 h 4"/>
                    <a:gd name="T12" fmla="*/ 6 w 6"/>
                    <a:gd name="T13" fmla="*/ 0 h 4"/>
                    <a:gd name="T14" fmla="*/ 6 w 6"/>
                    <a:gd name="T15" fmla="*/ 0 h 4"/>
                    <a:gd name="T16" fmla="*/ 4 w 6"/>
                    <a:gd name="T17" fmla="*/ 0 h 4"/>
                    <a:gd name="T18" fmla="*/ 4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lnTo>
                        <a:pt x="4" y="0"/>
                      </a:lnTo>
                      <a:lnTo>
                        <a:pt x="2" y="0"/>
                      </a:lnTo>
                      <a:lnTo>
                        <a:pt x="0" y="2"/>
                      </a:lnTo>
                      <a:lnTo>
                        <a:pt x="2" y="4"/>
                      </a:lnTo>
                      <a:lnTo>
                        <a:pt x="4" y="4"/>
                      </a:lnTo>
                      <a:lnTo>
                        <a:pt x="6" y="0"/>
                      </a:lnTo>
                      <a:lnTo>
                        <a:pt x="6" y="0"/>
                      </a:lnTo>
                      <a:lnTo>
                        <a:pt x="4" y="0"/>
                      </a:lnTo>
                      <a:lnTo>
                        <a:pt x="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47" name="Freeform 24"/>
                <p:cNvSpPr>
                  <a:spLocks noChangeAspect="1"/>
                </p:cNvSpPr>
                <p:nvPr/>
              </p:nvSpPr>
              <p:spPr bwMode="gray">
                <a:xfrm>
                  <a:off x="578" y="1834"/>
                  <a:ext cx="2" cy="4"/>
                </a:xfrm>
                <a:custGeom>
                  <a:avLst/>
                  <a:gdLst>
                    <a:gd name="T0" fmla="*/ 2 w 2"/>
                    <a:gd name="T1" fmla="*/ 0 h 4"/>
                    <a:gd name="T2" fmla="*/ 2 w 2"/>
                    <a:gd name="T3" fmla="*/ 0 h 4"/>
                    <a:gd name="T4" fmla="*/ 0 w 2"/>
                    <a:gd name="T5" fmla="*/ 4 h 4"/>
                    <a:gd name="T6" fmla="*/ 0 w 2"/>
                    <a:gd name="T7" fmla="*/ 4 h 4"/>
                    <a:gd name="T8" fmla="*/ 0 w 2"/>
                    <a:gd name="T9" fmla="*/ 4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4"/>
                      </a:lnTo>
                      <a:lnTo>
                        <a:pt x="0" y="4"/>
                      </a:lnTo>
                      <a:lnTo>
                        <a:pt x="0" y="4"/>
                      </a:lnTo>
                      <a:lnTo>
                        <a:pt x="2"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48" name="Freeform 25"/>
                <p:cNvSpPr>
                  <a:spLocks noChangeAspect="1"/>
                </p:cNvSpPr>
                <p:nvPr/>
              </p:nvSpPr>
              <p:spPr bwMode="gray">
                <a:xfrm>
                  <a:off x="570" y="1828"/>
                  <a:ext cx="4" cy="4"/>
                </a:xfrm>
                <a:custGeom>
                  <a:avLst/>
                  <a:gdLst>
                    <a:gd name="T0" fmla="*/ 0 w 4"/>
                    <a:gd name="T1" fmla="*/ 0 h 4"/>
                    <a:gd name="T2" fmla="*/ 0 w 4"/>
                    <a:gd name="T3" fmla="*/ 0 h 4"/>
                    <a:gd name="T4" fmla="*/ 0 w 4"/>
                    <a:gd name="T5" fmla="*/ 4 h 4"/>
                    <a:gd name="T6" fmla="*/ 2 w 4"/>
                    <a:gd name="T7" fmla="*/ 4 h 4"/>
                    <a:gd name="T8" fmla="*/ 4 w 4"/>
                    <a:gd name="T9" fmla="*/ 2 h 4"/>
                    <a:gd name="T10" fmla="*/ 2 w 4"/>
                    <a:gd name="T11" fmla="*/ 0 h 4"/>
                    <a:gd name="T12" fmla="*/ 2 w 4"/>
                    <a:gd name="T13" fmla="*/ 0 h 4"/>
                    <a:gd name="T14" fmla="*/ 0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lnTo>
                        <a:pt x="0" y="0"/>
                      </a:lnTo>
                      <a:lnTo>
                        <a:pt x="0" y="4"/>
                      </a:lnTo>
                      <a:lnTo>
                        <a:pt x="2" y="4"/>
                      </a:lnTo>
                      <a:lnTo>
                        <a:pt x="4" y="2"/>
                      </a:lnTo>
                      <a:lnTo>
                        <a:pt x="2" y="0"/>
                      </a:lnTo>
                      <a:lnTo>
                        <a:pt x="2"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49" name="Freeform 26"/>
                <p:cNvSpPr>
                  <a:spLocks noChangeAspect="1"/>
                </p:cNvSpPr>
                <p:nvPr/>
              </p:nvSpPr>
              <p:spPr bwMode="gray">
                <a:xfrm>
                  <a:off x="670" y="1790"/>
                  <a:ext cx="6" cy="4"/>
                </a:xfrm>
                <a:custGeom>
                  <a:avLst/>
                  <a:gdLst>
                    <a:gd name="T0" fmla="*/ 2 w 6"/>
                    <a:gd name="T1" fmla="*/ 0 h 4"/>
                    <a:gd name="T2" fmla="*/ 0 w 6"/>
                    <a:gd name="T3" fmla="*/ 4 h 4"/>
                    <a:gd name="T4" fmla="*/ 4 w 6"/>
                    <a:gd name="T5" fmla="*/ 4 h 4"/>
                    <a:gd name="T6" fmla="*/ 6 w 6"/>
                    <a:gd name="T7" fmla="*/ 2 h 4"/>
                    <a:gd name="T8" fmla="*/ 4 w 6"/>
                    <a:gd name="T9" fmla="*/ 0 h 4"/>
                    <a:gd name="T10" fmla="*/ 2 w 6"/>
                    <a:gd name="T11" fmla="*/ 0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lnTo>
                        <a:pt x="0" y="4"/>
                      </a:lnTo>
                      <a:lnTo>
                        <a:pt x="4" y="4"/>
                      </a:lnTo>
                      <a:lnTo>
                        <a:pt x="6" y="2"/>
                      </a:lnTo>
                      <a:lnTo>
                        <a:pt x="4"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0" name="Freeform 27"/>
                <p:cNvSpPr>
                  <a:spLocks noChangeAspect="1"/>
                </p:cNvSpPr>
                <p:nvPr/>
              </p:nvSpPr>
              <p:spPr bwMode="gray">
                <a:xfrm>
                  <a:off x="672" y="1768"/>
                  <a:ext cx="4" cy="2"/>
                </a:xfrm>
                <a:custGeom>
                  <a:avLst/>
                  <a:gdLst>
                    <a:gd name="T0" fmla="*/ 0 w 4"/>
                    <a:gd name="T1" fmla="*/ 0 h 2"/>
                    <a:gd name="T2" fmla="*/ 0 w 4"/>
                    <a:gd name="T3" fmla="*/ 2 h 2"/>
                    <a:gd name="T4" fmla="*/ 2 w 4"/>
                    <a:gd name="T5" fmla="*/ 2 h 2"/>
                    <a:gd name="T6" fmla="*/ 4 w 4"/>
                    <a:gd name="T7" fmla="*/ 2 h 2"/>
                    <a:gd name="T8" fmla="*/ 2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2"/>
                      </a:lnTo>
                      <a:lnTo>
                        <a:pt x="2" y="2"/>
                      </a:lnTo>
                      <a:lnTo>
                        <a:pt x="4" y="2"/>
                      </a:lnTo>
                      <a:lnTo>
                        <a:pt x="2"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1" name="Freeform 28"/>
                <p:cNvSpPr>
                  <a:spLocks noChangeAspect="1"/>
                </p:cNvSpPr>
                <p:nvPr/>
              </p:nvSpPr>
              <p:spPr bwMode="gray">
                <a:xfrm>
                  <a:off x="606" y="1746"/>
                  <a:ext cx="2" cy="2"/>
                </a:xfrm>
                <a:custGeom>
                  <a:avLst/>
                  <a:gdLst>
                    <a:gd name="T0" fmla="*/ 2 w 2"/>
                    <a:gd name="T1" fmla="*/ 0 h 2"/>
                    <a:gd name="T2" fmla="*/ 2 w 2"/>
                    <a:gd name="T3" fmla="*/ 0 h 2"/>
                    <a:gd name="T4" fmla="*/ 2 w 2"/>
                    <a:gd name="T5" fmla="*/ 0 h 2"/>
                    <a:gd name="T6" fmla="*/ 2 w 2"/>
                    <a:gd name="T7" fmla="*/ 0 h 2"/>
                    <a:gd name="T8" fmla="*/ 2 w 2"/>
                    <a:gd name="T9" fmla="*/ 2 h 2"/>
                    <a:gd name="T10" fmla="*/ 0 w 2"/>
                    <a:gd name="T11" fmla="*/ 2 h 2"/>
                    <a:gd name="T12" fmla="*/ 0 w 2"/>
                    <a:gd name="T13" fmla="*/ 0 h 2"/>
                    <a:gd name="T14" fmla="*/ 0 w 2"/>
                    <a:gd name="T15" fmla="*/ 0 h 2"/>
                    <a:gd name="T16" fmla="*/ 2 w 2"/>
                    <a:gd name="T17" fmla="*/ 0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lnTo>
                        <a:pt x="2" y="0"/>
                      </a:lnTo>
                      <a:lnTo>
                        <a:pt x="2" y="0"/>
                      </a:lnTo>
                      <a:lnTo>
                        <a:pt x="2" y="0"/>
                      </a:lnTo>
                      <a:lnTo>
                        <a:pt x="2" y="2"/>
                      </a:lnTo>
                      <a:lnTo>
                        <a:pt x="0" y="2"/>
                      </a:lnTo>
                      <a:lnTo>
                        <a:pt x="0" y="0"/>
                      </a:lnTo>
                      <a:lnTo>
                        <a:pt x="0"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2" name="Freeform 29"/>
                <p:cNvSpPr>
                  <a:spLocks noChangeAspect="1"/>
                </p:cNvSpPr>
                <p:nvPr/>
              </p:nvSpPr>
              <p:spPr bwMode="gray">
                <a:xfrm>
                  <a:off x="750" y="1722"/>
                  <a:ext cx="6" cy="10"/>
                </a:xfrm>
                <a:custGeom>
                  <a:avLst/>
                  <a:gdLst>
                    <a:gd name="T0" fmla="*/ 4 w 6"/>
                    <a:gd name="T1" fmla="*/ 0 h 10"/>
                    <a:gd name="T2" fmla="*/ 4 w 6"/>
                    <a:gd name="T3" fmla="*/ 0 h 10"/>
                    <a:gd name="T4" fmla="*/ 2 w 6"/>
                    <a:gd name="T5" fmla="*/ 6 h 10"/>
                    <a:gd name="T6" fmla="*/ 0 w 6"/>
                    <a:gd name="T7" fmla="*/ 10 h 10"/>
                    <a:gd name="T8" fmla="*/ 6 w 6"/>
                    <a:gd name="T9" fmla="*/ 4 h 10"/>
                    <a:gd name="T10" fmla="*/ 6 w 6"/>
                    <a:gd name="T11" fmla="*/ 4 h 10"/>
                    <a:gd name="T12" fmla="*/ 6 w 6"/>
                    <a:gd name="T13" fmla="*/ 4 h 10"/>
                    <a:gd name="T14" fmla="*/ 6 w 6"/>
                    <a:gd name="T15" fmla="*/ 2 h 10"/>
                    <a:gd name="T16" fmla="*/ 4 w 6"/>
                    <a:gd name="T17" fmla="*/ 0 h 10"/>
                    <a:gd name="T18" fmla="*/ 4 w 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4" y="0"/>
                      </a:moveTo>
                      <a:lnTo>
                        <a:pt x="4" y="0"/>
                      </a:lnTo>
                      <a:lnTo>
                        <a:pt x="2" y="6"/>
                      </a:lnTo>
                      <a:lnTo>
                        <a:pt x="0" y="10"/>
                      </a:lnTo>
                      <a:lnTo>
                        <a:pt x="6" y="4"/>
                      </a:lnTo>
                      <a:lnTo>
                        <a:pt x="6" y="4"/>
                      </a:lnTo>
                      <a:lnTo>
                        <a:pt x="6" y="4"/>
                      </a:lnTo>
                      <a:lnTo>
                        <a:pt x="6" y="2"/>
                      </a:lnTo>
                      <a:lnTo>
                        <a:pt x="4" y="0"/>
                      </a:lnTo>
                      <a:lnTo>
                        <a:pt x="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3" name="Freeform 30"/>
                <p:cNvSpPr>
                  <a:spLocks noChangeAspect="1"/>
                </p:cNvSpPr>
                <p:nvPr/>
              </p:nvSpPr>
              <p:spPr bwMode="gray">
                <a:xfrm>
                  <a:off x="762" y="1720"/>
                  <a:ext cx="4" cy="2"/>
                </a:xfrm>
                <a:custGeom>
                  <a:avLst/>
                  <a:gdLst>
                    <a:gd name="T0" fmla="*/ 0 w 4"/>
                    <a:gd name="T1" fmla="*/ 0 h 2"/>
                    <a:gd name="T2" fmla="*/ 0 w 4"/>
                    <a:gd name="T3" fmla="*/ 2 h 2"/>
                    <a:gd name="T4" fmla="*/ 4 w 4"/>
                    <a:gd name="T5" fmla="*/ 2 h 2"/>
                    <a:gd name="T6" fmla="*/ 2 w 4"/>
                    <a:gd name="T7" fmla="*/ 0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2"/>
                      </a:lnTo>
                      <a:lnTo>
                        <a:pt x="4" y="2"/>
                      </a:lnTo>
                      <a:lnTo>
                        <a:pt x="2"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4" name="Rectangle 31"/>
                <p:cNvSpPr>
                  <a:spLocks noChangeAspect="1" noChangeArrowheads="1"/>
                </p:cNvSpPr>
                <p:nvPr/>
              </p:nvSpPr>
              <p:spPr bwMode="gray">
                <a:xfrm>
                  <a:off x="750" y="1718"/>
                  <a:ext cx="1" cy="2"/>
                </a:xfrm>
                <a:prstGeom prst="rect">
                  <a:avLst/>
                </a:prstGeom>
                <a:solidFill>
                  <a:srgbClr val="C1D784"/>
                </a:solidFill>
                <a:ln w="317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5" name="Freeform 32"/>
                <p:cNvSpPr>
                  <a:spLocks noChangeAspect="1"/>
                </p:cNvSpPr>
                <p:nvPr/>
              </p:nvSpPr>
              <p:spPr bwMode="gray">
                <a:xfrm>
                  <a:off x="512" y="1710"/>
                  <a:ext cx="12" cy="8"/>
                </a:xfrm>
                <a:custGeom>
                  <a:avLst/>
                  <a:gdLst>
                    <a:gd name="T0" fmla="*/ 0 w 12"/>
                    <a:gd name="T1" fmla="*/ 0 h 8"/>
                    <a:gd name="T2" fmla="*/ 0 w 12"/>
                    <a:gd name="T3" fmla="*/ 0 h 8"/>
                    <a:gd name="T4" fmla="*/ 0 w 12"/>
                    <a:gd name="T5" fmla="*/ 0 h 8"/>
                    <a:gd name="T6" fmla="*/ 0 w 12"/>
                    <a:gd name="T7" fmla="*/ 2 h 8"/>
                    <a:gd name="T8" fmla="*/ 0 w 12"/>
                    <a:gd name="T9" fmla="*/ 2 h 8"/>
                    <a:gd name="T10" fmla="*/ 0 w 12"/>
                    <a:gd name="T11" fmla="*/ 4 h 8"/>
                    <a:gd name="T12" fmla="*/ 2 w 12"/>
                    <a:gd name="T13" fmla="*/ 4 h 8"/>
                    <a:gd name="T14" fmla="*/ 4 w 12"/>
                    <a:gd name="T15" fmla="*/ 4 h 8"/>
                    <a:gd name="T16" fmla="*/ 4 w 12"/>
                    <a:gd name="T17" fmla="*/ 6 h 8"/>
                    <a:gd name="T18" fmla="*/ 4 w 12"/>
                    <a:gd name="T19" fmla="*/ 6 h 8"/>
                    <a:gd name="T20" fmla="*/ 4 w 12"/>
                    <a:gd name="T21" fmla="*/ 8 h 8"/>
                    <a:gd name="T22" fmla="*/ 10 w 12"/>
                    <a:gd name="T23" fmla="*/ 6 h 8"/>
                    <a:gd name="T24" fmla="*/ 12 w 12"/>
                    <a:gd name="T25" fmla="*/ 4 h 8"/>
                    <a:gd name="T26" fmla="*/ 12 w 12"/>
                    <a:gd name="T27" fmla="*/ 4 h 8"/>
                    <a:gd name="T28" fmla="*/ 8 w 12"/>
                    <a:gd name="T29" fmla="*/ 2 h 8"/>
                    <a:gd name="T30" fmla="*/ 4 w 12"/>
                    <a:gd name="T31" fmla="*/ 0 h 8"/>
                    <a:gd name="T32" fmla="*/ 0 w 12"/>
                    <a:gd name="T33" fmla="*/ 0 h 8"/>
                    <a:gd name="T34" fmla="*/ 0 w 12"/>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8">
                      <a:moveTo>
                        <a:pt x="0" y="0"/>
                      </a:moveTo>
                      <a:lnTo>
                        <a:pt x="0" y="0"/>
                      </a:lnTo>
                      <a:lnTo>
                        <a:pt x="0" y="0"/>
                      </a:lnTo>
                      <a:lnTo>
                        <a:pt x="0" y="2"/>
                      </a:lnTo>
                      <a:lnTo>
                        <a:pt x="0" y="2"/>
                      </a:lnTo>
                      <a:lnTo>
                        <a:pt x="0" y="4"/>
                      </a:lnTo>
                      <a:lnTo>
                        <a:pt x="2" y="4"/>
                      </a:lnTo>
                      <a:lnTo>
                        <a:pt x="4" y="4"/>
                      </a:lnTo>
                      <a:lnTo>
                        <a:pt x="4" y="6"/>
                      </a:lnTo>
                      <a:lnTo>
                        <a:pt x="4" y="6"/>
                      </a:lnTo>
                      <a:lnTo>
                        <a:pt x="4" y="8"/>
                      </a:lnTo>
                      <a:lnTo>
                        <a:pt x="10" y="6"/>
                      </a:lnTo>
                      <a:lnTo>
                        <a:pt x="12" y="4"/>
                      </a:lnTo>
                      <a:lnTo>
                        <a:pt x="12" y="4"/>
                      </a:lnTo>
                      <a:lnTo>
                        <a:pt x="8" y="2"/>
                      </a:lnTo>
                      <a:lnTo>
                        <a:pt x="4"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6" name="Freeform 33"/>
                <p:cNvSpPr>
                  <a:spLocks noChangeAspect="1"/>
                </p:cNvSpPr>
                <p:nvPr/>
              </p:nvSpPr>
              <p:spPr bwMode="gray">
                <a:xfrm>
                  <a:off x="516" y="1666"/>
                  <a:ext cx="4" cy="4"/>
                </a:xfrm>
                <a:custGeom>
                  <a:avLst/>
                  <a:gdLst>
                    <a:gd name="T0" fmla="*/ 0 w 4"/>
                    <a:gd name="T1" fmla="*/ 0 h 4"/>
                    <a:gd name="T2" fmla="*/ 0 w 4"/>
                    <a:gd name="T3" fmla="*/ 0 h 4"/>
                    <a:gd name="T4" fmla="*/ 0 w 4"/>
                    <a:gd name="T5" fmla="*/ 2 h 4"/>
                    <a:gd name="T6" fmla="*/ 0 w 4"/>
                    <a:gd name="T7" fmla="*/ 2 h 4"/>
                    <a:gd name="T8" fmla="*/ 0 w 4"/>
                    <a:gd name="T9" fmla="*/ 4 h 4"/>
                    <a:gd name="T10" fmla="*/ 4 w 4"/>
                    <a:gd name="T11" fmla="*/ 4 h 4"/>
                    <a:gd name="T12" fmla="*/ 4 w 4"/>
                    <a:gd name="T13" fmla="*/ 4 h 4"/>
                    <a:gd name="T14" fmla="*/ 0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lnTo>
                        <a:pt x="0" y="0"/>
                      </a:lnTo>
                      <a:lnTo>
                        <a:pt x="0" y="2"/>
                      </a:lnTo>
                      <a:lnTo>
                        <a:pt x="0" y="2"/>
                      </a:lnTo>
                      <a:lnTo>
                        <a:pt x="0" y="4"/>
                      </a:lnTo>
                      <a:lnTo>
                        <a:pt x="4" y="4"/>
                      </a:lnTo>
                      <a:lnTo>
                        <a:pt x="4" y="4"/>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7" name="Freeform 34"/>
                <p:cNvSpPr>
                  <a:spLocks noChangeAspect="1"/>
                </p:cNvSpPr>
                <p:nvPr/>
              </p:nvSpPr>
              <p:spPr bwMode="gray">
                <a:xfrm>
                  <a:off x="292" y="1898"/>
                  <a:ext cx="8" cy="8"/>
                </a:xfrm>
                <a:custGeom>
                  <a:avLst/>
                  <a:gdLst>
                    <a:gd name="T0" fmla="*/ 2 w 8"/>
                    <a:gd name="T1" fmla="*/ 0 h 8"/>
                    <a:gd name="T2" fmla="*/ 0 w 8"/>
                    <a:gd name="T3" fmla="*/ 4 h 8"/>
                    <a:gd name="T4" fmla="*/ 6 w 8"/>
                    <a:gd name="T5" fmla="*/ 8 h 8"/>
                    <a:gd name="T6" fmla="*/ 8 w 8"/>
                    <a:gd name="T7" fmla="*/ 8 h 8"/>
                    <a:gd name="T8" fmla="*/ 8 w 8"/>
                    <a:gd name="T9" fmla="*/ 4 h 8"/>
                    <a:gd name="T10" fmla="*/ 2 w 8"/>
                    <a:gd name="T11" fmla="*/ 0 h 8"/>
                    <a:gd name="T12" fmla="*/ 2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0"/>
                      </a:moveTo>
                      <a:lnTo>
                        <a:pt x="0" y="4"/>
                      </a:lnTo>
                      <a:lnTo>
                        <a:pt x="6" y="8"/>
                      </a:lnTo>
                      <a:lnTo>
                        <a:pt x="8" y="8"/>
                      </a:lnTo>
                      <a:lnTo>
                        <a:pt x="8" y="4"/>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8" name="Freeform 35"/>
                <p:cNvSpPr>
                  <a:spLocks noChangeAspect="1"/>
                </p:cNvSpPr>
                <p:nvPr/>
              </p:nvSpPr>
              <p:spPr bwMode="gray">
                <a:xfrm>
                  <a:off x="338" y="1894"/>
                  <a:ext cx="6" cy="4"/>
                </a:xfrm>
                <a:custGeom>
                  <a:avLst/>
                  <a:gdLst>
                    <a:gd name="T0" fmla="*/ 0 w 6"/>
                    <a:gd name="T1" fmla="*/ 0 h 4"/>
                    <a:gd name="T2" fmla="*/ 0 w 6"/>
                    <a:gd name="T3" fmla="*/ 0 h 4"/>
                    <a:gd name="T4" fmla="*/ 0 w 6"/>
                    <a:gd name="T5" fmla="*/ 2 h 4"/>
                    <a:gd name="T6" fmla="*/ 2 w 6"/>
                    <a:gd name="T7" fmla="*/ 4 h 4"/>
                    <a:gd name="T8" fmla="*/ 4 w 6"/>
                    <a:gd name="T9" fmla="*/ 4 h 4"/>
                    <a:gd name="T10" fmla="*/ 2 w 6"/>
                    <a:gd name="T11" fmla="*/ 2 h 4"/>
                    <a:gd name="T12" fmla="*/ 4 w 6"/>
                    <a:gd name="T13" fmla="*/ 2 h 4"/>
                    <a:gd name="T14" fmla="*/ 4 w 6"/>
                    <a:gd name="T15" fmla="*/ 0 h 4"/>
                    <a:gd name="T16" fmla="*/ 6 w 6"/>
                    <a:gd name="T17" fmla="*/ 0 h 4"/>
                    <a:gd name="T18" fmla="*/ 0 w 6"/>
                    <a:gd name="T19" fmla="*/ 0 h 4"/>
                    <a:gd name="T20" fmla="*/ 0 w 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0" y="0"/>
                      </a:moveTo>
                      <a:lnTo>
                        <a:pt x="0" y="0"/>
                      </a:lnTo>
                      <a:lnTo>
                        <a:pt x="0" y="2"/>
                      </a:lnTo>
                      <a:lnTo>
                        <a:pt x="2" y="4"/>
                      </a:lnTo>
                      <a:lnTo>
                        <a:pt x="4" y="4"/>
                      </a:lnTo>
                      <a:lnTo>
                        <a:pt x="2" y="2"/>
                      </a:lnTo>
                      <a:lnTo>
                        <a:pt x="4" y="2"/>
                      </a:lnTo>
                      <a:lnTo>
                        <a:pt x="4" y="0"/>
                      </a:lnTo>
                      <a:lnTo>
                        <a:pt x="6"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59" name="Freeform 36"/>
                <p:cNvSpPr>
                  <a:spLocks noChangeAspect="1"/>
                </p:cNvSpPr>
                <p:nvPr/>
              </p:nvSpPr>
              <p:spPr bwMode="gray">
                <a:xfrm>
                  <a:off x="354" y="1892"/>
                  <a:ext cx="2" cy="6"/>
                </a:xfrm>
                <a:custGeom>
                  <a:avLst/>
                  <a:gdLst>
                    <a:gd name="T0" fmla="*/ 0 w 2"/>
                    <a:gd name="T1" fmla="*/ 0 h 6"/>
                    <a:gd name="T2" fmla="*/ 0 w 2"/>
                    <a:gd name="T3" fmla="*/ 0 h 6"/>
                    <a:gd name="T4" fmla="*/ 0 w 2"/>
                    <a:gd name="T5" fmla="*/ 4 h 6"/>
                    <a:gd name="T6" fmla="*/ 0 w 2"/>
                    <a:gd name="T7" fmla="*/ 6 h 6"/>
                    <a:gd name="T8" fmla="*/ 2 w 2"/>
                    <a:gd name="T9" fmla="*/ 2 h 6"/>
                    <a:gd name="T10" fmla="*/ 0 w 2"/>
                    <a:gd name="T11" fmla="*/ 0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0" y="0"/>
                      </a:lnTo>
                      <a:lnTo>
                        <a:pt x="0" y="4"/>
                      </a:lnTo>
                      <a:lnTo>
                        <a:pt x="0" y="6"/>
                      </a:lnTo>
                      <a:lnTo>
                        <a:pt x="2" y="2"/>
                      </a:lnTo>
                      <a:lnTo>
                        <a:pt x="0"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0" name="Freeform 37"/>
                <p:cNvSpPr>
                  <a:spLocks noChangeAspect="1"/>
                </p:cNvSpPr>
                <p:nvPr/>
              </p:nvSpPr>
              <p:spPr bwMode="gray">
                <a:xfrm>
                  <a:off x="348" y="1892"/>
                  <a:ext cx="2" cy="6"/>
                </a:xfrm>
                <a:custGeom>
                  <a:avLst/>
                  <a:gdLst>
                    <a:gd name="T0" fmla="*/ 2 w 2"/>
                    <a:gd name="T1" fmla="*/ 0 h 6"/>
                    <a:gd name="T2" fmla="*/ 2 w 2"/>
                    <a:gd name="T3" fmla="*/ 0 h 6"/>
                    <a:gd name="T4" fmla="*/ 0 w 2"/>
                    <a:gd name="T5" fmla="*/ 2 h 6"/>
                    <a:gd name="T6" fmla="*/ 0 w 2"/>
                    <a:gd name="T7" fmla="*/ 4 h 6"/>
                    <a:gd name="T8" fmla="*/ 0 w 2"/>
                    <a:gd name="T9" fmla="*/ 6 h 6"/>
                    <a:gd name="T10" fmla="*/ 2 w 2"/>
                    <a:gd name="T11" fmla="*/ 6 h 6"/>
                    <a:gd name="T12" fmla="*/ 2 w 2"/>
                    <a:gd name="T13" fmla="*/ 2 h 6"/>
                    <a:gd name="T14" fmla="*/ 2 w 2"/>
                    <a:gd name="T15" fmla="*/ 0 h 6"/>
                    <a:gd name="T16" fmla="*/ 2 w 2"/>
                    <a:gd name="T17" fmla="*/ 0 h 6"/>
                    <a:gd name="T18" fmla="*/ 2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0"/>
                      </a:moveTo>
                      <a:lnTo>
                        <a:pt x="2" y="0"/>
                      </a:lnTo>
                      <a:lnTo>
                        <a:pt x="0" y="2"/>
                      </a:lnTo>
                      <a:lnTo>
                        <a:pt x="0" y="4"/>
                      </a:lnTo>
                      <a:lnTo>
                        <a:pt x="0" y="6"/>
                      </a:lnTo>
                      <a:lnTo>
                        <a:pt x="2" y="6"/>
                      </a:lnTo>
                      <a:lnTo>
                        <a:pt x="2" y="2"/>
                      </a:lnTo>
                      <a:lnTo>
                        <a:pt x="2"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1" name="Freeform 38"/>
                <p:cNvSpPr>
                  <a:spLocks noChangeAspect="1"/>
                </p:cNvSpPr>
                <p:nvPr/>
              </p:nvSpPr>
              <p:spPr bwMode="gray">
                <a:xfrm>
                  <a:off x="400" y="1892"/>
                  <a:ext cx="4" cy="2"/>
                </a:xfrm>
                <a:custGeom>
                  <a:avLst/>
                  <a:gdLst>
                    <a:gd name="T0" fmla="*/ 2 w 4"/>
                    <a:gd name="T1" fmla="*/ 0 h 2"/>
                    <a:gd name="T2" fmla="*/ 2 w 4"/>
                    <a:gd name="T3" fmla="*/ 0 h 2"/>
                    <a:gd name="T4" fmla="*/ 0 w 4"/>
                    <a:gd name="T5" fmla="*/ 2 h 2"/>
                    <a:gd name="T6" fmla="*/ 4 w 4"/>
                    <a:gd name="T7" fmla="*/ 2 h 2"/>
                    <a:gd name="T8" fmla="*/ 4 w 4"/>
                    <a:gd name="T9" fmla="*/ 0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lnTo>
                        <a:pt x="2" y="0"/>
                      </a:lnTo>
                      <a:lnTo>
                        <a:pt x="0" y="2"/>
                      </a:lnTo>
                      <a:lnTo>
                        <a:pt x="4" y="2"/>
                      </a:lnTo>
                      <a:lnTo>
                        <a:pt x="4"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2" name="Freeform 39"/>
                <p:cNvSpPr>
                  <a:spLocks noChangeAspect="1"/>
                </p:cNvSpPr>
                <p:nvPr/>
              </p:nvSpPr>
              <p:spPr bwMode="gray">
                <a:xfrm>
                  <a:off x="302" y="1890"/>
                  <a:ext cx="4" cy="6"/>
                </a:xfrm>
                <a:custGeom>
                  <a:avLst/>
                  <a:gdLst>
                    <a:gd name="T0" fmla="*/ 0 w 4"/>
                    <a:gd name="T1" fmla="*/ 0 h 6"/>
                    <a:gd name="T2" fmla="*/ 0 w 4"/>
                    <a:gd name="T3" fmla="*/ 0 h 6"/>
                    <a:gd name="T4" fmla="*/ 0 w 4"/>
                    <a:gd name="T5" fmla="*/ 6 h 6"/>
                    <a:gd name="T6" fmla="*/ 2 w 4"/>
                    <a:gd name="T7" fmla="*/ 6 h 6"/>
                    <a:gd name="T8" fmla="*/ 4 w 4"/>
                    <a:gd name="T9" fmla="*/ 6 h 6"/>
                    <a:gd name="T10" fmla="*/ 4 w 4"/>
                    <a:gd name="T11" fmla="*/ 2 h 6"/>
                    <a:gd name="T12" fmla="*/ 0 w 4"/>
                    <a:gd name="T13" fmla="*/ 0 h 6"/>
                    <a:gd name="T14" fmla="*/ 0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0"/>
                      </a:moveTo>
                      <a:lnTo>
                        <a:pt x="0" y="0"/>
                      </a:lnTo>
                      <a:lnTo>
                        <a:pt x="0" y="6"/>
                      </a:lnTo>
                      <a:lnTo>
                        <a:pt x="2" y="6"/>
                      </a:lnTo>
                      <a:lnTo>
                        <a:pt x="4" y="6"/>
                      </a:lnTo>
                      <a:lnTo>
                        <a:pt x="4" y="2"/>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3" name="Freeform 40"/>
                <p:cNvSpPr>
                  <a:spLocks noChangeAspect="1"/>
                </p:cNvSpPr>
                <p:nvPr/>
              </p:nvSpPr>
              <p:spPr bwMode="gray">
                <a:xfrm>
                  <a:off x="274" y="1890"/>
                  <a:ext cx="4" cy="8"/>
                </a:xfrm>
                <a:custGeom>
                  <a:avLst/>
                  <a:gdLst>
                    <a:gd name="T0" fmla="*/ 4 w 4"/>
                    <a:gd name="T1" fmla="*/ 0 h 8"/>
                    <a:gd name="T2" fmla="*/ 4 w 4"/>
                    <a:gd name="T3" fmla="*/ 0 h 8"/>
                    <a:gd name="T4" fmla="*/ 2 w 4"/>
                    <a:gd name="T5" fmla="*/ 2 h 8"/>
                    <a:gd name="T6" fmla="*/ 0 w 4"/>
                    <a:gd name="T7" fmla="*/ 4 h 8"/>
                    <a:gd name="T8" fmla="*/ 0 w 4"/>
                    <a:gd name="T9" fmla="*/ 6 h 8"/>
                    <a:gd name="T10" fmla="*/ 2 w 4"/>
                    <a:gd name="T11" fmla="*/ 8 h 8"/>
                    <a:gd name="T12" fmla="*/ 4 w 4"/>
                    <a:gd name="T13" fmla="*/ 6 h 8"/>
                    <a:gd name="T14" fmla="*/ 4 w 4"/>
                    <a:gd name="T15" fmla="*/ 4 h 8"/>
                    <a:gd name="T16" fmla="*/ 4 w 4"/>
                    <a:gd name="T17" fmla="*/ 2 h 8"/>
                    <a:gd name="T18" fmla="*/ 4 w 4"/>
                    <a:gd name="T19" fmla="*/ 0 h 8"/>
                    <a:gd name="T20" fmla="*/ 4 w 4"/>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4" y="0"/>
                      </a:moveTo>
                      <a:lnTo>
                        <a:pt x="4" y="0"/>
                      </a:lnTo>
                      <a:lnTo>
                        <a:pt x="2" y="2"/>
                      </a:lnTo>
                      <a:lnTo>
                        <a:pt x="0" y="4"/>
                      </a:lnTo>
                      <a:lnTo>
                        <a:pt x="0" y="6"/>
                      </a:lnTo>
                      <a:lnTo>
                        <a:pt x="2" y="8"/>
                      </a:lnTo>
                      <a:lnTo>
                        <a:pt x="4" y="6"/>
                      </a:lnTo>
                      <a:lnTo>
                        <a:pt x="4" y="4"/>
                      </a:lnTo>
                      <a:lnTo>
                        <a:pt x="4" y="2"/>
                      </a:lnTo>
                      <a:lnTo>
                        <a:pt x="4" y="0"/>
                      </a:lnTo>
                      <a:lnTo>
                        <a:pt x="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4" name="Freeform 41"/>
                <p:cNvSpPr>
                  <a:spLocks noChangeAspect="1"/>
                </p:cNvSpPr>
                <p:nvPr/>
              </p:nvSpPr>
              <p:spPr bwMode="gray">
                <a:xfrm>
                  <a:off x="378" y="1884"/>
                  <a:ext cx="10" cy="8"/>
                </a:xfrm>
                <a:custGeom>
                  <a:avLst/>
                  <a:gdLst>
                    <a:gd name="T0" fmla="*/ 4 w 10"/>
                    <a:gd name="T1" fmla="*/ 2 h 8"/>
                    <a:gd name="T2" fmla="*/ 4 w 10"/>
                    <a:gd name="T3" fmla="*/ 2 h 8"/>
                    <a:gd name="T4" fmla="*/ 4 w 10"/>
                    <a:gd name="T5" fmla="*/ 4 h 8"/>
                    <a:gd name="T6" fmla="*/ 2 w 10"/>
                    <a:gd name="T7" fmla="*/ 6 h 8"/>
                    <a:gd name="T8" fmla="*/ 0 w 10"/>
                    <a:gd name="T9" fmla="*/ 6 h 8"/>
                    <a:gd name="T10" fmla="*/ 0 w 10"/>
                    <a:gd name="T11" fmla="*/ 6 h 8"/>
                    <a:gd name="T12" fmla="*/ 2 w 10"/>
                    <a:gd name="T13" fmla="*/ 8 h 8"/>
                    <a:gd name="T14" fmla="*/ 4 w 10"/>
                    <a:gd name="T15" fmla="*/ 8 h 8"/>
                    <a:gd name="T16" fmla="*/ 8 w 10"/>
                    <a:gd name="T17" fmla="*/ 4 h 8"/>
                    <a:gd name="T18" fmla="*/ 10 w 10"/>
                    <a:gd name="T19" fmla="*/ 2 h 8"/>
                    <a:gd name="T20" fmla="*/ 10 w 10"/>
                    <a:gd name="T21" fmla="*/ 0 h 8"/>
                    <a:gd name="T22" fmla="*/ 8 w 10"/>
                    <a:gd name="T23" fmla="*/ 0 h 8"/>
                    <a:gd name="T24" fmla="*/ 4 w 10"/>
                    <a:gd name="T25" fmla="*/ 2 h 8"/>
                    <a:gd name="T26" fmla="*/ 4 w 10"/>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4" y="2"/>
                      </a:moveTo>
                      <a:lnTo>
                        <a:pt x="4" y="2"/>
                      </a:lnTo>
                      <a:lnTo>
                        <a:pt x="4" y="4"/>
                      </a:lnTo>
                      <a:lnTo>
                        <a:pt x="2" y="6"/>
                      </a:lnTo>
                      <a:lnTo>
                        <a:pt x="0" y="6"/>
                      </a:lnTo>
                      <a:lnTo>
                        <a:pt x="0" y="6"/>
                      </a:lnTo>
                      <a:lnTo>
                        <a:pt x="2" y="8"/>
                      </a:lnTo>
                      <a:lnTo>
                        <a:pt x="4" y="8"/>
                      </a:lnTo>
                      <a:lnTo>
                        <a:pt x="8" y="4"/>
                      </a:lnTo>
                      <a:lnTo>
                        <a:pt x="10" y="2"/>
                      </a:lnTo>
                      <a:lnTo>
                        <a:pt x="10" y="0"/>
                      </a:lnTo>
                      <a:lnTo>
                        <a:pt x="8" y="0"/>
                      </a:lnTo>
                      <a:lnTo>
                        <a:pt x="4" y="2"/>
                      </a:lnTo>
                      <a:lnTo>
                        <a:pt x="4" y="2"/>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5" name="Freeform 42"/>
                <p:cNvSpPr>
                  <a:spLocks noChangeAspect="1"/>
                </p:cNvSpPr>
                <p:nvPr/>
              </p:nvSpPr>
              <p:spPr bwMode="gray">
                <a:xfrm>
                  <a:off x="432" y="1884"/>
                  <a:ext cx="2" cy="2"/>
                </a:xfrm>
                <a:custGeom>
                  <a:avLst/>
                  <a:gdLst>
                    <a:gd name="T0" fmla="*/ 0 w 2"/>
                    <a:gd name="T1" fmla="*/ 0 h 2"/>
                    <a:gd name="T2" fmla="*/ 0 w 2"/>
                    <a:gd name="T3" fmla="*/ 0 h 2"/>
                    <a:gd name="T4" fmla="*/ 0 w 2"/>
                    <a:gd name="T5" fmla="*/ 0 h 2"/>
                    <a:gd name="T6" fmla="*/ 0 w 2"/>
                    <a:gd name="T7" fmla="*/ 0 h 2"/>
                    <a:gd name="T8" fmla="*/ 2 w 2"/>
                    <a:gd name="T9" fmla="*/ 2 h 2"/>
                    <a:gd name="T10" fmla="*/ 2 w 2"/>
                    <a:gd name="T11" fmla="*/ 0 h 2"/>
                    <a:gd name="T12" fmla="*/ 2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0" y="0"/>
                      </a:lnTo>
                      <a:lnTo>
                        <a:pt x="0" y="0"/>
                      </a:lnTo>
                      <a:lnTo>
                        <a:pt x="0" y="0"/>
                      </a:lnTo>
                      <a:lnTo>
                        <a:pt x="2" y="2"/>
                      </a:lnTo>
                      <a:lnTo>
                        <a:pt x="2" y="0"/>
                      </a:lnTo>
                      <a:lnTo>
                        <a:pt x="2"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6" name="Freeform 43"/>
                <p:cNvSpPr>
                  <a:spLocks noChangeAspect="1"/>
                </p:cNvSpPr>
                <p:nvPr/>
              </p:nvSpPr>
              <p:spPr bwMode="gray">
                <a:xfrm>
                  <a:off x="442" y="1880"/>
                  <a:ext cx="2" cy="2"/>
                </a:xfrm>
                <a:custGeom>
                  <a:avLst/>
                  <a:gdLst>
                    <a:gd name="T0" fmla="*/ 0 w 2"/>
                    <a:gd name="T1" fmla="*/ 0 h 2"/>
                    <a:gd name="T2" fmla="*/ 0 w 2"/>
                    <a:gd name="T3" fmla="*/ 0 h 2"/>
                    <a:gd name="T4" fmla="*/ 0 w 2"/>
                    <a:gd name="T5" fmla="*/ 0 h 2"/>
                    <a:gd name="T6" fmla="*/ 0 w 2"/>
                    <a:gd name="T7" fmla="*/ 2 h 2"/>
                    <a:gd name="T8" fmla="*/ 2 w 2"/>
                    <a:gd name="T9" fmla="*/ 2 h 2"/>
                    <a:gd name="T10" fmla="*/ 2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0"/>
                      </a:lnTo>
                      <a:lnTo>
                        <a:pt x="0" y="2"/>
                      </a:lnTo>
                      <a:lnTo>
                        <a:pt x="2" y="2"/>
                      </a:lnTo>
                      <a:lnTo>
                        <a:pt x="2"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7" name="Freeform 44"/>
                <p:cNvSpPr>
                  <a:spLocks noChangeAspect="1"/>
                </p:cNvSpPr>
                <p:nvPr/>
              </p:nvSpPr>
              <p:spPr bwMode="gray">
                <a:xfrm>
                  <a:off x="462" y="1866"/>
                  <a:ext cx="10" cy="12"/>
                </a:xfrm>
                <a:custGeom>
                  <a:avLst/>
                  <a:gdLst>
                    <a:gd name="T0" fmla="*/ 6 w 10"/>
                    <a:gd name="T1" fmla="*/ 0 h 12"/>
                    <a:gd name="T2" fmla="*/ 6 w 10"/>
                    <a:gd name="T3" fmla="*/ 2 h 12"/>
                    <a:gd name="T4" fmla="*/ 4 w 10"/>
                    <a:gd name="T5" fmla="*/ 2 h 12"/>
                    <a:gd name="T6" fmla="*/ 4 w 10"/>
                    <a:gd name="T7" fmla="*/ 4 h 12"/>
                    <a:gd name="T8" fmla="*/ 4 w 10"/>
                    <a:gd name="T9" fmla="*/ 4 h 12"/>
                    <a:gd name="T10" fmla="*/ 2 w 10"/>
                    <a:gd name="T11" fmla="*/ 6 h 12"/>
                    <a:gd name="T12" fmla="*/ 0 w 10"/>
                    <a:gd name="T13" fmla="*/ 6 h 12"/>
                    <a:gd name="T14" fmla="*/ 0 w 10"/>
                    <a:gd name="T15" fmla="*/ 8 h 12"/>
                    <a:gd name="T16" fmla="*/ 0 w 10"/>
                    <a:gd name="T17" fmla="*/ 8 h 12"/>
                    <a:gd name="T18" fmla="*/ 0 w 10"/>
                    <a:gd name="T19" fmla="*/ 10 h 12"/>
                    <a:gd name="T20" fmla="*/ 0 w 10"/>
                    <a:gd name="T21" fmla="*/ 12 h 12"/>
                    <a:gd name="T22" fmla="*/ 0 w 10"/>
                    <a:gd name="T23" fmla="*/ 12 h 12"/>
                    <a:gd name="T24" fmla="*/ 2 w 10"/>
                    <a:gd name="T25" fmla="*/ 8 h 12"/>
                    <a:gd name="T26" fmla="*/ 6 w 10"/>
                    <a:gd name="T27" fmla="*/ 6 h 12"/>
                    <a:gd name="T28" fmla="*/ 8 w 10"/>
                    <a:gd name="T29" fmla="*/ 4 h 12"/>
                    <a:gd name="T30" fmla="*/ 10 w 10"/>
                    <a:gd name="T31" fmla="*/ 4 h 12"/>
                    <a:gd name="T32" fmla="*/ 10 w 10"/>
                    <a:gd name="T33" fmla="*/ 2 h 12"/>
                    <a:gd name="T34" fmla="*/ 10 w 10"/>
                    <a:gd name="T35" fmla="*/ 0 h 12"/>
                    <a:gd name="T36" fmla="*/ 6 w 10"/>
                    <a:gd name="T37" fmla="*/ 0 h 12"/>
                    <a:gd name="T38" fmla="*/ 6 w 10"/>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2">
                      <a:moveTo>
                        <a:pt x="6" y="0"/>
                      </a:moveTo>
                      <a:lnTo>
                        <a:pt x="6" y="2"/>
                      </a:lnTo>
                      <a:lnTo>
                        <a:pt x="4" y="2"/>
                      </a:lnTo>
                      <a:lnTo>
                        <a:pt x="4" y="4"/>
                      </a:lnTo>
                      <a:lnTo>
                        <a:pt x="4" y="4"/>
                      </a:lnTo>
                      <a:lnTo>
                        <a:pt x="2" y="6"/>
                      </a:lnTo>
                      <a:lnTo>
                        <a:pt x="0" y="6"/>
                      </a:lnTo>
                      <a:lnTo>
                        <a:pt x="0" y="8"/>
                      </a:lnTo>
                      <a:lnTo>
                        <a:pt x="0" y="8"/>
                      </a:lnTo>
                      <a:lnTo>
                        <a:pt x="0" y="10"/>
                      </a:lnTo>
                      <a:lnTo>
                        <a:pt x="0" y="12"/>
                      </a:lnTo>
                      <a:lnTo>
                        <a:pt x="0" y="12"/>
                      </a:lnTo>
                      <a:lnTo>
                        <a:pt x="2" y="8"/>
                      </a:lnTo>
                      <a:lnTo>
                        <a:pt x="6" y="6"/>
                      </a:lnTo>
                      <a:lnTo>
                        <a:pt x="8" y="4"/>
                      </a:lnTo>
                      <a:lnTo>
                        <a:pt x="10" y="4"/>
                      </a:lnTo>
                      <a:lnTo>
                        <a:pt x="10" y="2"/>
                      </a:lnTo>
                      <a:lnTo>
                        <a:pt x="10" y="0"/>
                      </a:lnTo>
                      <a:lnTo>
                        <a:pt x="6" y="0"/>
                      </a:lnTo>
                      <a:lnTo>
                        <a:pt x="6"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8" name="Freeform 45"/>
                <p:cNvSpPr>
                  <a:spLocks noChangeAspect="1"/>
                </p:cNvSpPr>
                <p:nvPr/>
              </p:nvSpPr>
              <p:spPr bwMode="gray">
                <a:xfrm>
                  <a:off x="478" y="1862"/>
                  <a:ext cx="12" cy="10"/>
                </a:xfrm>
                <a:custGeom>
                  <a:avLst/>
                  <a:gdLst>
                    <a:gd name="T0" fmla="*/ 8 w 12"/>
                    <a:gd name="T1" fmla="*/ 0 h 10"/>
                    <a:gd name="T2" fmla="*/ 8 w 12"/>
                    <a:gd name="T3" fmla="*/ 0 h 10"/>
                    <a:gd name="T4" fmla="*/ 4 w 12"/>
                    <a:gd name="T5" fmla="*/ 2 h 10"/>
                    <a:gd name="T6" fmla="*/ 4 w 12"/>
                    <a:gd name="T7" fmla="*/ 2 h 10"/>
                    <a:gd name="T8" fmla="*/ 6 w 12"/>
                    <a:gd name="T9" fmla="*/ 4 h 10"/>
                    <a:gd name="T10" fmla="*/ 4 w 12"/>
                    <a:gd name="T11" fmla="*/ 6 h 10"/>
                    <a:gd name="T12" fmla="*/ 2 w 12"/>
                    <a:gd name="T13" fmla="*/ 8 h 10"/>
                    <a:gd name="T14" fmla="*/ 0 w 12"/>
                    <a:gd name="T15" fmla="*/ 8 h 10"/>
                    <a:gd name="T16" fmla="*/ 0 w 12"/>
                    <a:gd name="T17" fmla="*/ 8 h 10"/>
                    <a:gd name="T18" fmla="*/ 0 w 12"/>
                    <a:gd name="T19" fmla="*/ 10 h 10"/>
                    <a:gd name="T20" fmla="*/ 2 w 12"/>
                    <a:gd name="T21" fmla="*/ 10 h 10"/>
                    <a:gd name="T22" fmla="*/ 8 w 12"/>
                    <a:gd name="T23" fmla="*/ 6 h 10"/>
                    <a:gd name="T24" fmla="*/ 12 w 12"/>
                    <a:gd name="T25" fmla="*/ 0 h 10"/>
                    <a:gd name="T26" fmla="*/ 10 w 12"/>
                    <a:gd name="T27" fmla="*/ 0 h 10"/>
                    <a:gd name="T28" fmla="*/ 8 w 12"/>
                    <a:gd name="T29" fmla="*/ 0 h 10"/>
                    <a:gd name="T30" fmla="*/ 8 w 12"/>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0">
                      <a:moveTo>
                        <a:pt x="8" y="0"/>
                      </a:moveTo>
                      <a:lnTo>
                        <a:pt x="8" y="0"/>
                      </a:lnTo>
                      <a:lnTo>
                        <a:pt x="4" y="2"/>
                      </a:lnTo>
                      <a:lnTo>
                        <a:pt x="4" y="2"/>
                      </a:lnTo>
                      <a:lnTo>
                        <a:pt x="6" y="4"/>
                      </a:lnTo>
                      <a:lnTo>
                        <a:pt x="4" y="6"/>
                      </a:lnTo>
                      <a:lnTo>
                        <a:pt x="2" y="8"/>
                      </a:lnTo>
                      <a:lnTo>
                        <a:pt x="0" y="8"/>
                      </a:lnTo>
                      <a:lnTo>
                        <a:pt x="0" y="8"/>
                      </a:lnTo>
                      <a:lnTo>
                        <a:pt x="0" y="10"/>
                      </a:lnTo>
                      <a:lnTo>
                        <a:pt x="2" y="10"/>
                      </a:lnTo>
                      <a:lnTo>
                        <a:pt x="8" y="6"/>
                      </a:lnTo>
                      <a:lnTo>
                        <a:pt x="12" y="0"/>
                      </a:lnTo>
                      <a:lnTo>
                        <a:pt x="10" y="0"/>
                      </a:lnTo>
                      <a:lnTo>
                        <a:pt x="8" y="0"/>
                      </a:lnTo>
                      <a:lnTo>
                        <a:pt x="8"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69" name="Freeform 46"/>
                <p:cNvSpPr>
                  <a:spLocks noChangeAspect="1"/>
                </p:cNvSpPr>
                <p:nvPr/>
              </p:nvSpPr>
              <p:spPr bwMode="gray">
                <a:xfrm>
                  <a:off x="512" y="1838"/>
                  <a:ext cx="22" cy="10"/>
                </a:xfrm>
                <a:custGeom>
                  <a:avLst/>
                  <a:gdLst>
                    <a:gd name="T0" fmla="*/ 14 w 22"/>
                    <a:gd name="T1" fmla="*/ 0 h 10"/>
                    <a:gd name="T2" fmla="*/ 12 w 22"/>
                    <a:gd name="T3" fmla="*/ 0 h 10"/>
                    <a:gd name="T4" fmla="*/ 8 w 22"/>
                    <a:gd name="T5" fmla="*/ 0 h 10"/>
                    <a:gd name="T6" fmla="*/ 4 w 22"/>
                    <a:gd name="T7" fmla="*/ 0 h 10"/>
                    <a:gd name="T8" fmla="*/ 4 w 22"/>
                    <a:gd name="T9" fmla="*/ 4 h 10"/>
                    <a:gd name="T10" fmla="*/ 2 w 22"/>
                    <a:gd name="T11" fmla="*/ 6 h 10"/>
                    <a:gd name="T12" fmla="*/ 0 w 22"/>
                    <a:gd name="T13" fmla="*/ 6 h 10"/>
                    <a:gd name="T14" fmla="*/ 0 w 22"/>
                    <a:gd name="T15" fmla="*/ 6 h 10"/>
                    <a:gd name="T16" fmla="*/ 0 w 22"/>
                    <a:gd name="T17" fmla="*/ 10 h 10"/>
                    <a:gd name="T18" fmla="*/ 0 w 22"/>
                    <a:gd name="T19" fmla="*/ 10 h 10"/>
                    <a:gd name="T20" fmla="*/ 2 w 22"/>
                    <a:gd name="T21" fmla="*/ 10 h 10"/>
                    <a:gd name="T22" fmla="*/ 4 w 22"/>
                    <a:gd name="T23" fmla="*/ 10 h 10"/>
                    <a:gd name="T24" fmla="*/ 6 w 22"/>
                    <a:gd name="T25" fmla="*/ 8 h 10"/>
                    <a:gd name="T26" fmla="*/ 12 w 22"/>
                    <a:gd name="T27" fmla="*/ 6 h 10"/>
                    <a:gd name="T28" fmla="*/ 14 w 22"/>
                    <a:gd name="T29" fmla="*/ 6 h 10"/>
                    <a:gd name="T30" fmla="*/ 16 w 22"/>
                    <a:gd name="T31" fmla="*/ 6 h 10"/>
                    <a:gd name="T32" fmla="*/ 20 w 22"/>
                    <a:gd name="T33" fmla="*/ 4 h 10"/>
                    <a:gd name="T34" fmla="*/ 20 w 22"/>
                    <a:gd name="T35" fmla="*/ 2 h 10"/>
                    <a:gd name="T36" fmla="*/ 22 w 22"/>
                    <a:gd name="T37" fmla="*/ 2 h 10"/>
                    <a:gd name="T38" fmla="*/ 20 w 22"/>
                    <a:gd name="T39" fmla="*/ 0 h 10"/>
                    <a:gd name="T40" fmla="*/ 18 w 22"/>
                    <a:gd name="T41" fmla="*/ 0 h 10"/>
                    <a:gd name="T42" fmla="*/ 16 w 22"/>
                    <a:gd name="T43" fmla="*/ 0 h 10"/>
                    <a:gd name="T44" fmla="*/ 14 w 22"/>
                    <a:gd name="T45" fmla="*/ 0 h 10"/>
                    <a:gd name="T46" fmla="*/ 14 w 22"/>
                    <a:gd name="T4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0">
                      <a:moveTo>
                        <a:pt x="14" y="0"/>
                      </a:moveTo>
                      <a:lnTo>
                        <a:pt x="12" y="0"/>
                      </a:lnTo>
                      <a:lnTo>
                        <a:pt x="8" y="0"/>
                      </a:lnTo>
                      <a:lnTo>
                        <a:pt x="4" y="0"/>
                      </a:lnTo>
                      <a:lnTo>
                        <a:pt x="4" y="4"/>
                      </a:lnTo>
                      <a:lnTo>
                        <a:pt x="2" y="6"/>
                      </a:lnTo>
                      <a:lnTo>
                        <a:pt x="0" y="6"/>
                      </a:lnTo>
                      <a:lnTo>
                        <a:pt x="0" y="6"/>
                      </a:lnTo>
                      <a:lnTo>
                        <a:pt x="0" y="10"/>
                      </a:lnTo>
                      <a:lnTo>
                        <a:pt x="0" y="10"/>
                      </a:lnTo>
                      <a:lnTo>
                        <a:pt x="2" y="10"/>
                      </a:lnTo>
                      <a:lnTo>
                        <a:pt x="4" y="10"/>
                      </a:lnTo>
                      <a:lnTo>
                        <a:pt x="6" y="8"/>
                      </a:lnTo>
                      <a:lnTo>
                        <a:pt x="12" y="6"/>
                      </a:lnTo>
                      <a:lnTo>
                        <a:pt x="14" y="6"/>
                      </a:lnTo>
                      <a:lnTo>
                        <a:pt x="16" y="6"/>
                      </a:lnTo>
                      <a:lnTo>
                        <a:pt x="20" y="4"/>
                      </a:lnTo>
                      <a:lnTo>
                        <a:pt x="20" y="2"/>
                      </a:lnTo>
                      <a:lnTo>
                        <a:pt x="22" y="2"/>
                      </a:lnTo>
                      <a:lnTo>
                        <a:pt x="20" y="0"/>
                      </a:lnTo>
                      <a:lnTo>
                        <a:pt x="18" y="0"/>
                      </a:lnTo>
                      <a:lnTo>
                        <a:pt x="16" y="0"/>
                      </a:lnTo>
                      <a:lnTo>
                        <a:pt x="14" y="0"/>
                      </a:lnTo>
                      <a:lnTo>
                        <a:pt x="1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0" name="Freeform 47"/>
                <p:cNvSpPr>
                  <a:spLocks noChangeAspect="1"/>
                </p:cNvSpPr>
                <p:nvPr/>
              </p:nvSpPr>
              <p:spPr bwMode="gray">
                <a:xfrm>
                  <a:off x="652" y="1774"/>
                  <a:ext cx="36" cy="20"/>
                </a:xfrm>
                <a:custGeom>
                  <a:avLst/>
                  <a:gdLst>
                    <a:gd name="T0" fmla="*/ 22 w 36"/>
                    <a:gd name="T1" fmla="*/ 0 h 20"/>
                    <a:gd name="T2" fmla="*/ 22 w 36"/>
                    <a:gd name="T3" fmla="*/ 0 h 20"/>
                    <a:gd name="T4" fmla="*/ 22 w 36"/>
                    <a:gd name="T5" fmla="*/ 2 h 20"/>
                    <a:gd name="T6" fmla="*/ 12 w 36"/>
                    <a:gd name="T7" fmla="*/ 4 h 20"/>
                    <a:gd name="T8" fmla="*/ 12 w 36"/>
                    <a:gd name="T9" fmla="*/ 2 h 20"/>
                    <a:gd name="T10" fmla="*/ 12 w 36"/>
                    <a:gd name="T11" fmla="*/ 0 h 20"/>
                    <a:gd name="T12" fmla="*/ 10 w 36"/>
                    <a:gd name="T13" fmla="*/ 0 h 20"/>
                    <a:gd name="T14" fmla="*/ 8 w 36"/>
                    <a:gd name="T15" fmla="*/ 0 h 20"/>
                    <a:gd name="T16" fmla="*/ 8 w 36"/>
                    <a:gd name="T17" fmla="*/ 2 h 20"/>
                    <a:gd name="T18" fmla="*/ 8 w 36"/>
                    <a:gd name="T19" fmla="*/ 4 h 20"/>
                    <a:gd name="T20" fmla="*/ 10 w 36"/>
                    <a:gd name="T21" fmla="*/ 6 h 20"/>
                    <a:gd name="T22" fmla="*/ 10 w 36"/>
                    <a:gd name="T23" fmla="*/ 6 h 20"/>
                    <a:gd name="T24" fmla="*/ 10 w 36"/>
                    <a:gd name="T25" fmla="*/ 6 h 20"/>
                    <a:gd name="T26" fmla="*/ 8 w 36"/>
                    <a:gd name="T27" fmla="*/ 10 h 20"/>
                    <a:gd name="T28" fmla="*/ 4 w 36"/>
                    <a:gd name="T29" fmla="*/ 8 h 20"/>
                    <a:gd name="T30" fmla="*/ 0 w 36"/>
                    <a:gd name="T31" fmla="*/ 8 h 20"/>
                    <a:gd name="T32" fmla="*/ 0 w 36"/>
                    <a:gd name="T33" fmla="*/ 8 h 20"/>
                    <a:gd name="T34" fmla="*/ 0 w 36"/>
                    <a:gd name="T35" fmla="*/ 10 h 20"/>
                    <a:gd name="T36" fmla="*/ 0 w 36"/>
                    <a:gd name="T37" fmla="*/ 10 h 20"/>
                    <a:gd name="T38" fmla="*/ 2 w 36"/>
                    <a:gd name="T39" fmla="*/ 14 h 20"/>
                    <a:gd name="T40" fmla="*/ 0 w 36"/>
                    <a:gd name="T41" fmla="*/ 18 h 20"/>
                    <a:gd name="T42" fmla="*/ 2 w 36"/>
                    <a:gd name="T43" fmla="*/ 18 h 20"/>
                    <a:gd name="T44" fmla="*/ 2 w 36"/>
                    <a:gd name="T45" fmla="*/ 18 h 20"/>
                    <a:gd name="T46" fmla="*/ 6 w 36"/>
                    <a:gd name="T47" fmla="*/ 18 h 20"/>
                    <a:gd name="T48" fmla="*/ 8 w 36"/>
                    <a:gd name="T49" fmla="*/ 16 h 20"/>
                    <a:gd name="T50" fmla="*/ 10 w 36"/>
                    <a:gd name="T51" fmla="*/ 16 h 20"/>
                    <a:gd name="T52" fmla="*/ 12 w 36"/>
                    <a:gd name="T53" fmla="*/ 18 h 20"/>
                    <a:gd name="T54" fmla="*/ 12 w 36"/>
                    <a:gd name="T55" fmla="*/ 20 h 20"/>
                    <a:gd name="T56" fmla="*/ 14 w 36"/>
                    <a:gd name="T57" fmla="*/ 20 h 20"/>
                    <a:gd name="T58" fmla="*/ 16 w 36"/>
                    <a:gd name="T59" fmla="*/ 20 h 20"/>
                    <a:gd name="T60" fmla="*/ 16 w 36"/>
                    <a:gd name="T61" fmla="*/ 18 h 20"/>
                    <a:gd name="T62" fmla="*/ 16 w 36"/>
                    <a:gd name="T63" fmla="*/ 16 h 20"/>
                    <a:gd name="T64" fmla="*/ 18 w 36"/>
                    <a:gd name="T65" fmla="*/ 16 h 20"/>
                    <a:gd name="T66" fmla="*/ 22 w 36"/>
                    <a:gd name="T67" fmla="*/ 14 h 20"/>
                    <a:gd name="T68" fmla="*/ 28 w 36"/>
                    <a:gd name="T69" fmla="*/ 14 h 20"/>
                    <a:gd name="T70" fmla="*/ 28 w 36"/>
                    <a:gd name="T71" fmla="*/ 12 h 20"/>
                    <a:gd name="T72" fmla="*/ 26 w 36"/>
                    <a:gd name="T73" fmla="*/ 12 h 20"/>
                    <a:gd name="T74" fmla="*/ 26 w 36"/>
                    <a:gd name="T75" fmla="*/ 10 h 20"/>
                    <a:gd name="T76" fmla="*/ 26 w 36"/>
                    <a:gd name="T77" fmla="*/ 10 h 20"/>
                    <a:gd name="T78" fmla="*/ 32 w 36"/>
                    <a:gd name="T79" fmla="*/ 10 h 20"/>
                    <a:gd name="T80" fmla="*/ 34 w 36"/>
                    <a:gd name="T81" fmla="*/ 10 h 20"/>
                    <a:gd name="T82" fmla="*/ 36 w 36"/>
                    <a:gd name="T83" fmla="*/ 10 h 20"/>
                    <a:gd name="T84" fmla="*/ 34 w 36"/>
                    <a:gd name="T85" fmla="*/ 10 h 20"/>
                    <a:gd name="T86" fmla="*/ 32 w 36"/>
                    <a:gd name="T87" fmla="*/ 8 h 20"/>
                    <a:gd name="T88" fmla="*/ 30 w 36"/>
                    <a:gd name="T89" fmla="*/ 8 h 20"/>
                    <a:gd name="T90" fmla="*/ 30 w 36"/>
                    <a:gd name="T91" fmla="*/ 2 h 20"/>
                    <a:gd name="T92" fmla="*/ 28 w 36"/>
                    <a:gd name="T93" fmla="*/ 2 h 20"/>
                    <a:gd name="T94" fmla="*/ 26 w 36"/>
                    <a:gd name="T95" fmla="*/ 4 h 20"/>
                    <a:gd name="T96" fmla="*/ 26 w 36"/>
                    <a:gd name="T97" fmla="*/ 4 h 20"/>
                    <a:gd name="T98" fmla="*/ 24 w 36"/>
                    <a:gd name="T99" fmla="*/ 2 h 20"/>
                    <a:gd name="T100" fmla="*/ 24 w 36"/>
                    <a:gd name="T101" fmla="*/ 0 h 20"/>
                    <a:gd name="T102" fmla="*/ 22 w 36"/>
                    <a:gd name="T103" fmla="*/ 0 h 20"/>
                    <a:gd name="T104" fmla="*/ 22 w 36"/>
                    <a:gd name="T105" fmla="*/ 0 h 20"/>
                    <a:gd name="T106" fmla="*/ 22 w 36"/>
                    <a:gd name="T10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20">
                      <a:moveTo>
                        <a:pt x="22" y="0"/>
                      </a:moveTo>
                      <a:lnTo>
                        <a:pt x="22" y="0"/>
                      </a:lnTo>
                      <a:lnTo>
                        <a:pt x="22" y="2"/>
                      </a:lnTo>
                      <a:lnTo>
                        <a:pt x="12" y="4"/>
                      </a:lnTo>
                      <a:lnTo>
                        <a:pt x="12" y="2"/>
                      </a:lnTo>
                      <a:lnTo>
                        <a:pt x="12" y="0"/>
                      </a:lnTo>
                      <a:lnTo>
                        <a:pt x="10" y="0"/>
                      </a:lnTo>
                      <a:lnTo>
                        <a:pt x="8" y="0"/>
                      </a:lnTo>
                      <a:lnTo>
                        <a:pt x="8" y="2"/>
                      </a:lnTo>
                      <a:lnTo>
                        <a:pt x="8" y="4"/>
                      </a:lnTo>
                      <a:lnTo>
                        <a:pt x="10" y="6"/>
                      </a:lnTo>
                      <a:lnTo>
                        <a:pt x="10" y="6"/>
                      </a:lnTo>
                      <a:lnTo>
                        <a:pt x="10" y="6"/>
                      </a:lnTo>
                      <a:lnTo>
                        <a:pt x="8" y="10"/>
                      </a:lnTo>
                      <a:lnTo>
                        <a:pt x="4" y="8"/>
                      </a:lnTo>
                      <a:lnTo>
                        <a:pt x="0" y="8"/>
                      </a:lnTo>
                      <a:lnTo>
                        <a:pt x="0" y="8"/>
                      </a:lnTo>
                      <a:lnTo>
                        <a:pt x="0" y="10"/>
                      </a:lnTo>
                      <a:lnTo>
                        <a:pt x="0" y="10"/>
                      </a:lnTo>
                      <a:lnTo>
                        <a:pt x="2" y="14"/>
                      </a:lnTo>
                      <a:lnTo>
                        <a:pt x="0" y="18"/>
                      </a:lnTo>
                      <a:lnTo>
                        <a:pt x="2" y="18"/>
                      </a:lnTo>
                      <a:lnTo>
                        <a:pt x="2" y="18"/>
                      </a:lnTo>
                      <a:lnTo>
                        <a:pt x="6" y="18"/>
                      </a:lnTo>
                      <a:lnTo>
                        <a:pt x="8" y="16"/>
                      </a:lnTo>
                      <a:lnTo>
                        <a:pt x="10" y="16"/>
                      </a:lnTo>
                      <a:lnTo>
                        <a:pt x="12" y="18"/>
                      </a:lnTo>
                      <a:lnTo>
                        <a:pt x="12" y="20"/>
                      </a:lnTo>
                      <a:lnTo>
                        <a:pt x="14" y="20"/>
                      </a:lnTo>
                      <a:lnTo>
                        <a:pt x="16" y="20"/>
                      </a:lnTo>
                      <a:lnTo>
                        <a:pt x="16" y="18"/>
                      </a:lnTo>
                      <a:lnTo>
                        <a:pt x="16" y="16"/>
                      </a:lnTo>
                      <a:lnTo>
                        <a:pt x="18" y="16"/>
                      </a:lnTo>
                      <a:lnTo>
                        <a:pt x="22" y="14"/>
                      </a:lnTo>
                      <a:lnTo>
                        <a:pt x="28" y="14"/>
                      </a:lnTo>
                      <a:lnTo>
                        <a:pt x="28" y="12"/>
                      </a:lnTo>
                      <a:lnTo>
                        <a:pt x="26" y="12"/>
                      </a:lnTo>
                      <a:lnTo>
                        <a:pt x="26" y="10"/>
                      </a:lnTo>
                      <a:lnTo>
                        <a:pt x="26" y="10"/>
                      </a:lnTo>
                      <a:lnTo>
                        <a:pt x="32" y="10"/>
                      </a:lnTo>
                      <a:lnTo>
                        <a:pt x="34" y="10"/>
                      </a:lnTo>
                      <a:lnTo>
                        <a:pt x="36" y="10"/>
                      </a:lnTo>
                      <a:lnTo>
                        <a:pt x="34" y="10"/>
                      </a:lnTo>
                      <a:lnTo>
                        <a:pt x="32" y="8"/>
                      </a:lnTo>
                      <a:lnTo>
                        <a:pt x="30" y="8"/>
                      </a:lnTo>
                      <a:lnTo>
                        <a:pt x="30" y="2"/>
                      </a:lnTo>
                      <a:lnTo>
                        <a:pt x="28" y="2"/>
                      </a:lnTo>
                      <a:lnTo>
                        <a:pt x="26" y="4"/>
                      </a:lnTo>
                      <a:lnTo>
                        <a:pt x="26" y="4"/>
                      </a:lnTo>
                      <a:lnTo>
                        <a:pt x="24" y="2"/>
                      </a:lnTo>
                      <a:lnTo>
                        <a:pt x="24" y="0"/>
                      </a:lnTo>
                      <a:lnTo>
                        <a:pt x="22" y="0"/>
                      </a:lnTo>
                      <a:lnTo>
                        <a:pt x="22" y="0"/>
                      </a:lnTo>
                      <a:lnTo>
                        <a:pt x="2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1" name="Freeform 48"/>
                <p:cNvSpPr>
                  <a:spLocks noChangeAspect="1"/>
                </p:cNvSpPr>
                <p:nvPr/>
              </p:nvSpPr>
              <p:spPr bwMode="gray">
                <a:xfrm>
                  <a:off x="674" y="1760"/>
                  <a:ext cx="12" cy="8"/>
                </a:xfrm>
                <a:custGeom>
                  <a:avLst/>
                  <a:gdLst>
                    <a:gd name="T0" fmla="*/ 4 w 12"/>
                    <a:gd name="T1" fmla="*/ 0 h 8"/>
                    <a:gd name="T2" fmla="*/ 4 w 12"/>
                    <a:gd name="T3" fmla="*/ 0 h 8"/>
                    <a:gd name="T4" fmla="*/ 0 w 12"/>
                    <a:gd name="T5" fmla="*/ 6 h 8"/>
                    <a:gd name="T6" fmla="*/ 0 w 12"/>
                    <a:gd name="T7" fmla="*/ 8 h 8"/>
                    <a:gd name="T8" fmla="*/ 2 w 12"/>
                    <a:gd name="T9" fmla="*/ 8 h 8"/>
                    <a:gd name="T10" fmla="*/ 4 w 12"/>
                    <a:gd name="T11" fmla="*/ 8 h 8"/>
                    <a:gd name="T12" fmla="*/ 4 w 12"/>
                    <a:gd name="T13" fmla="*/ 6 h 8"/>
                    <a:gd name="T14" fmla="*/ 6 w 12"/>
                    <a:gd name="T15" fmla="*/ 6 h 8"/>
                    <a:gd name="T16" fmla="*/ 8 w 12"/>
                    <a:gd name="T17" fmla="*/ 6 h 8"/>
                    <a:gd name="T18" fmla="*/ 8 w 12"/>
                    <a:gd name="T19" fmla="*/ 6 h 8"/>
                    <a:gd name="T20" fmla="*/ 10 w 12"/>
                    <a:gd name="T21" fmla="*/ 8 h 8"/>
                    <a:gd name="T22" fmla="*/ 12 w 12"/>
                    <a:gd name="T23" fmla="*/ 8 h 8"/>
                    <a:gd name="T24" fmla="*/ 12 w 12"/>
                    <a:gd name="T25" fmla="*/ 6 h 8"/>
                    <a:gd name="T26" fmla="*/ 12 w 12"/>
                    <a:gd name="T27" fmla="*/ 6 h 8"/>
                    <a:gd name="T28" fmla="*/ 8 w 12"/>
                    <a:gd name="T29" fmla="*/ 2 h 8"/>
                    <a:gd name="T30" fmla="*/ 8 w 12"/>
                    <a:gd name="T31" fmla="*/ 0 h 8"/>
                    <a:gd name="T32" fmla="*/ 6 w 12"/>
                    <a:gd name="T33" fmla="*/ 0 h 8"/>
                    <a:gd name="T34" fmla="*/ 4 w 12"/>
                    <a:gd name="T35" fmla="*/ 0 h 8"/>
                    <a:gd name="T36" fmla="*/ 4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4" y="0"/>
                      </a:moveTo>
                      <a:lnTo>
                        <a:pt x="4" y="0"/>
                      </a:lnTo>
                      <a:lnTo>
                        <a:pt x="0" y="6"/>
                      </a:lnTo>
                      <a:lnTo>
                        <a:pt x="0" y="8"/>
                      </a:lnTo>
                      <a:lnTo>
                        <a:pt x="2" y="8"/>
                      </a:lnTo>
                      <a:lnTo>
                        <a:pt x="4" y="8"/>
                      </a:lnTo>
                      <a:lnTo>
                        <a:pt x="4" y="6"/>
                      </a:lnTo>
                      <a:lnTo>
                        <a:pt x="6" y="6"/>
                      </a:lnTo>
                      <a:lnTo>
                        <a:pt x="8" y="6"/>
                      </a:lnTo>
                      <a:lnTo>
                        <a:pt x="8" y="6"/>
                      </a:lnTo>
                      <a:lnTo>
                        <a:pt x="10" y="8"/>
                      </a:lnTo>
                      <a:lnTo>
                        <a:pt x="12" y="8"/>
                      </a:lnTo>
                      <a:lnTo>
                        <a:pt x="12" y="6"/>
                      </a:lnTo>
                      <a:lnTo>
                        <a:pt x="12" y="6"/>
                      </a:lnTo>
                      <a:lnTo>
                        <a:pt x="8" y="2"/>
                      </a:lnTo>
                      <a:lnTo>
                        <a:pt x="8" y="0"/>
                      </a:lnTo>
                      <a:lnTo>
                        <a:pt x="6" y="0"/>
                      </a:lnTo>
                      <a:lnTo>
                        <a:pt x="4" y="0"/>
                      </a:lnTo>
                      <a:lnTo>
                        <a:pt x="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2" name="Freeform 49"/>
                <p:cNvSpPr>
                  <a:spLocks noChangeAspect="1"/>
                </p:cNvSpPr>
                <p:nvPr/>
              </p:nvSpPr>
              <p:spPr bwMode="gray">
                <a:xfrm>
                  <a:off x="480" y="1720"/>
                  <a:ext cx="26" cy="14"/>
                </a:xfrm>
                <a:custGeom>
                  <a:avLst/>
                  <a:gdLst>
                    <a:gd name="T0" fmla="*/ 18 w 26"/>
                    <a:gd name="T1" fmla="*/ 0 h 14"/>
                    <a:gd name="T2" fmla="*/ 18 w 26"/>
                    <a:gd name="T3" fmla="*/ 0 h 14"/>
                    <a:gd name="T4" fmla="*/ 16 w 26"/>
                    <a:gd name="T5" fmla="*/ 2 h 14"/>
                    <a:gd name="T6" fmla="*/ 14 w 26"/>
                    <a:gd name="T7" fmla="*/ 6 h 14"/>
                    <a:gd name="T8" fmla="*/ 8 w 26"/>
                    <a:gd name="T9" fmla="*/ 6 h 14"/>
                    <a:gd name="T10" fmla="*/ 0 w 26"/>
                    <a:gd name="T11" fmla="*/ 6 h 14"/>
                    <a:gd name="T12" fmla="*/ 2 w 26"/>
                    <a:gd name="T13" fmla="*/ 8 h 14"/>
                    <a:gd name="T14" fmla="*/ 4 w 26"/>
                    <a:gd name="T15" fmla="*/ 10 h 14"/>
                    <a:gd name="T16" fmla="*/ 16 w 26"/>
                    <a:gd name="T17" fmla="*/ 14 h 14"/>
                    <a:gd name="T18" fmla="*/ 18 w 26"/>
                    <a:gd name="T19" fmla="*/ 12 h 14"/>
                    <a:gd name="T20" fmla="*/ 26 w 26"/>
                    <a:gd name="T21" fmla="*/ 8 h 14"/>
                    <a:gd name="T22" fmla="*/ 26 w 26"/>
                    <a:gd name="T23" fmla="*/ 6 h 14"/>
                    <a:gd name="T24" fmla="*/ 24 w 26"/>
                    <a:gd name="T25" fmla="*/ 2 h 14"/>
                    <a:gd name="T26" fmla="*/ 22 w 26"/>
                    <a:gd name="T27" fmla="*/ 0 h 14"/>
                    <a:gd name="T28" fmla="*/ 18 w 26"/>
                    <a:gd name="T29" fmla="*/ 0 h 14"/>
                    <a:gd name="T30" fmla="*/ 18 w 26"/>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4">
                      <a:moveTo>
                        <a:pt x="18" y="0"/>
                      </a:moveTo>
                      <a:lnTo>
                        <a:pt x="18" y="0"/>
                      </a:lnTo>
                      <a:lnTo>
                        <a:pt x="16" y="2"/>
                      </a:lnTo>
                      <a:lnTo>
                        <a:pt x="14" y="6"/>
                      </a:lnTo>
                      <a:lnTo>
                        <a:pt x="8" y="6"/>
                      </a:lnTo>
                      <a:lnTo>
                        <a:pt x="0" y="6"/>
                      </a:lnTo>
                      <a:lnTo>
                        <a:pt x="2" y="8"/>
                      </a:lnTo>
                      <a:lnTo>
                        <a:pt x="4" y="10"/>
                      </a:lnTo>
                      <a:lnTo>
                        <a:pt x="16" y="14"/>
                      </a:lnTo>
                      <a:lnTo>
                        <a:pt x="18" y="12"/>
                      </a:lnTo>
                      <a:lnTo>
                        <a:pt x="26" y="8"/>
                      </a:lnTo>
                      <a:lnTo>
                        <a:pt x="26" y="6"/>
                      </a:lnTo>
                      <a:lnTo>
                        <a:pt x="24" y="2"/>
                      </a:lnTo>
                      <a:lnTo>
                        <a:pt x="22" y="0"/>
                      </a:lnTo>
                      <a:lnTo>
                        <a:pt x="18" y="0"/>
                      </a:lnTo>
                      <a:lnTo>
                        <a:pt x="18"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3" name="Freeform 50"/>
                <p:cNvSpPr>
                  <a:spLocks noChangeAspect="1"/>
                </p:cNvSpPr>
                <p:nvPr/>
              </p:nvSpPr>
              <p:spPr bwMode="gray">
                <a:xfrm>
                  <a:off x="422" y="1648"/>
                  <a:ext cx="40" cy="18"/>
                </a:xfrm>
                <a:custGeom>
                  <a:avLst/>
                  <a:gdLst>
                    <a:gd name="T0" fmla="*/ 16 w 40"/>
                    <a:gd name="T1" fmla="*/ 0 h 18"/>
                    <a:gd name="T2" fmla="*/ 16 w 40"/>
                    <a:gd name="T3" fmla="*/ 0 h 18"/>
                    <a:gd name="T4" fmla="*/ 14 w 40"/>
                    <a:gd name="T5" fmla="*/ 2 h 18"/>
                    <a:gd name="T6" fmla="*/ 12 w 40"/>
                    <a:gd name="T7" fmla="*/ 4 h 18"/>
                    <a:gd name="T8" fmla="*/ 8 w 40"/>
                    <a:gd name="T9" fmla="*/ 4 h 18"/>
                    <a:gd name="T10" fmla="*/ 4 w 40"/>
                    <a:gd name="T11" fmla="*/ 2 h 18"/>
                    <a:gd name="T12" fmla="*/ 4 w 40"/>
                    <a:gd name="T13" fmla="*/ 2 h 18"/>
                    <a:gd name="T14" fmla="*/ 2 w 40"/>
                    <a:gd name="T15" fmla="*/ 2 h 18"/>
                    <a:gd name="T16" fmla="*/ 0 w 40"/>
                    <a:gd name="T17" fmla="*/ 4 h 18"/>
                    <a:gd name="T18" fmla="*/ 0 w 40"/>
                    <a:gd name="T19" fmla="*/ 8 h 18"/>
                    <a:gd name="T20" fmla="*/ 2 w 40"/>
                    <a:gd name="T21" fmla="*/ 12 h 18"/>
                    <a:gd name="T22" fmla="*/ 6 w 40"/>
                    <a:gd name="T23" fmla="*/ 8 h 18"/>
                    <a:gd name="T24" fmla="*/ 12 w 40"/>
                    <a:gd name="T25" fmla="*/ 8 h 18"/>
                    <a:gd name="T26" fmla="*/ 18 w 40"/>
                    <a:gd name="T27" fmla="*/ 8 h 18"/>
                    <a:gd name="T28" fmla="*/ 24 w 40"/>
                    <a:gd name="T29" fmla="*/ 10 h 18"/>
                    <a:gd name="T30" fmla="*/ 24 w 40"/>
                    <a:gd name="T31" fmla="*/ 12 h 18"/>
                    <a:gd name="T32" fmla="*/ 26 w 40"/>
                    <a:gd name="T33" fmla="*/ 14 h 18"/>
                    <a:gd name="T34" fmla="*/ 28 w 40"/>
                    <a:gd name="T35" fmla="*/ 14 h 18"/>
                    <a:gd name="T36" fmla="*/ 30 w 40"/>
                    <a:gd name="T37" fmla="*/ 14 h 18"/>
                    <a:gd name="T38" fmla="*/ 30 w 40"/>
                    <a:gd name="T39" fmla="*/ 16 h 18"/>
                    <a:gd name="T40" fmla="*/ 30 w 40"/>
                    <a:gd name="T41" fmla="*/ 18 h 18"/>
                    <a:gd name="T42" fmla="*/ 30 w 40"/>
                    <a:gd name="T43" fmla="*/ 18 h 18"/>
                    <a:gd name="T44" fmla="*/ 32 w 40"/>
                    <a:gd name="T45" fmla="*/ 18 h 18"/>
                    <a:gd name="T46" fmla="*/ 34 w 40"/>
                    <a:gd name="T47" fmla="*/ 18 h 18"/>
                    <a:gd name="T48" fmla="*/ 36 w 40"/>
                    <a:gd name="T49" fmla="*/ 18 h 18"/>
                    <a:gd name="T50" fmla="*/ 34 w 40"/>
                    <a:gd name="T51" fmla="*/ 14 h 18"/>
                    <a:gd name="T52" fmla="*/ 36 w 40"/>
                    <a:gd name="T53" fmla="*/ 14 h 18"/>
                    <a:gd name="T54" fmla="*/ 38 w 40"/>
                    <a:gd name="T55" fmla="*/ 14 h 18"/>
                    <a:gd name="T56" fmla="*/ 40 w 40"/>
                    <a:gd name="T57" fmla="*/ 12 h 18"/>
                    <a:gd name="T58" fmla="*/ 40 w 40"/>
                    <a:gd name="T59" fmla="*/ 12 h 18"/>
                    <a:gd name="T60" fmla="*/ 32 w 40"/>
                    <a:gd name="T61" fmla="*/ 10 h 18"/>
                    <a:gd name="T62" fmla="*/ 30 w 40"/>
                    <a:gd name="T63" fmla="*/ 8 h 18"/>
                    <a:gd name="T64" fmla="*/ 26 w 40"/>
                    <a:gd name="T65" fmla="*/ 6 h 18"/>
                    <a:gd name="T66" fmla="*/ 22 w 40"/>
                    <a:gd name="T67" fmla="*/ 2 h 18"/>
                    <a:gd name="T68" fmla="*/ 20 w 40"/>
                    <a:gd name="T69" fmla="*/ 2 h 18"/>
                    <a:gd name="T70" fmla="*/ 16 w 40"/>
                    <a:gd name="T71" fmla="*/ 0 h 18"/>
                    <a:gd name="T72" fmla="*/ 16 w 40"/>
                    <a:gd name="T7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18">
                      <a:moveTo>
                        <a:pt x="16" y="0"/>
                      </a:moveTo>
                      <a:lnTo>
                        <a:pt x="16" y="0"/>
                      </a:lnTo>
                      <a:lnTo>
                        <a:pt x="14" y="2"/>
                      </a:lnTo>
                      <a:lnTo>
                        <a:pt x="12" y="4"/>
                      </a:lnTo>
                      <a:lnTo>
                        <a:pt x="8" y="4"/>
                      </a:lnTo>
                      <a:lnTo>
                        <a:pt x="4" y="2"/>
                      </a:lnTo>
                      <a:lnTo>
                        <a:pt x="4" y="2"/>
                      </a:lnTo>
                      <a:lnTo>
                        <a:pt x="2" y="2"/>
                      </a:lnTo>
                      <a:lnTo>
                        <a:pt x="0" y="4"/>
                      </a:lnTo>
                      <a:lnTo>
                        <a:pt x="0" y="8"/>
                      </a:lnTo>
                      <a:lnTo>
                        <a:pt x="2" y="12"/>
                      </a:lnTo>
                      <a:lnTo>
                        <a:pt x="6" y="8"/>
                      </a:lnTo>
                      <a:lnTo>
                        <a:pt x="12" y="8"/>
                      </a:lnTo>
                      <a:lnTo>
                        <a:pt x="18" y="8"/>
                      </a:lnTo>
                      <a:lnTo>
                        <a:pt x="24" y="10"/>
                      </a:lnTo>
                      <a:lnTo>
                        <a:pt x="24" y="12"/>
                      </a:lnTo>
                      <a:lnTo>
                        <a:pt x="26" y="14"/>
                      </a:lnTo>
                      <a:lnTo>
                        <a:pt x="28" y="14"/>
                      </a:lnTo>
                      <a:lnTo>
                        <a:pt x="30" y="14"/>
                      </a:lnTo>
                      <a:lnTo>
                        <a:pt x="30" y="16"/>
                      </a:lnTo>
                      <a:lnTo>
                        <a:pt x="30" y="18"/>
                      </a:lnTo>
                      <a:lnTo>
                        <a:pt x="30" y="18"/>
                      </a:lnTo>
                      <a:lnTo>
                        <a:pt x="32" y="18"/>
                      </a:lnTo>
                      <a:lnTo>
                        <a:pt x="34" y="18"/>
                      </a:lnTo>
                      <a:lnTo>
                        <a:pt x="36" y="18"/>
                      </a:lnTo>
                      <a:lnTo>
                        <a:pt x="34" y="14"/>
                      </a:lnTo>
                      <a:lnTo>
                        <a:pt x="36" y="14"/>
                      </a:lnTo>
                      <a:lnTo>
                        <a:pt x="38" y="14"/>
                      </a:lnTo>
                      <a:lnTo>
                        <a:pt x="40" y="12"/>
                      </a:lnTo>
                      <a:lnTo>
                        <a:pt x="40" y="12"/>
                      </a:lnTo>
                      <a:lnTo>
                        <a:pt x="32" y="10"/>
                      </a:lnTo>
                      <a:lnTo>
                        <a:pt x="30" y="8"/>
                      </a:lnTo>
                      <a:lnTo>
                        <a:pt x="26" y="6"/>
                      </a:lnTo>
                      <a:lnTo>
                        <a:pt x="22" y="2"/>
                      </a:lnTo>
                      <a:lnTo>
                        <a:pt x="20" y="2"/>
                      </a:lnTo>
                      <a:lnTo>
                        <a:pt x="16" y="0"/>
                      </a:lnTo>
                      <a:lnTo>
                        <a:pt x="16"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4" name="Freeform 51"/>
                <p:cNvSpPr>
                  <a:spLocks noChangeAspect="1"/>
                </p:cNvSpPr>
                <p:nvPr/>
              </p:nvSpPr>
              <p:spPr bwMode="gray">
                <a:xfrm>
                  <a:off x="546" y="1586"/>
                  <a:ext cx="2" cy="4"/>
                </a:xfrm>
                <a:custGeom>
                  <a:avLst/>
                  <a:gdLst>
                    <a:gd name="T0" fmla="*/ 0 w 2"/>
                    <a:gd name="T1" fmla="*/ 0 h 4"/>
                    <a:gd name="T2" fmla="*/ 0 w 2"/>
                    <a:gd name="T3" fmla="*/ 0 h 4"/>
                    <a:gd name="T4" fmla="*/ 0 w 2"/>
                    <a:gd name="T5" fmla="*/ 4 h 4"/>
                    <a:gd name="T6" fmla="*/ 2 w 2"/>
                    <a:gd name="T7" fmla="*/ 4 h 4"/>
                    <a:gd name="T8" fmla="*/ 2 w 2"/>
                    <a:gd name="T9" fmla="*/ 2 h 4"/>
                    <a:gd name="T10" fmla="*/ 0 w 2"/>
                    <a:gd name="T11" fmla="*/ 0 h 4"/>
                    <a:gd name="T12" fmla="*/ 0 w 2"/>
                    <a:gd name="T13" fmla="*/ 0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4"/>
                      </a:lnTo>
                      <a:lnTo>
                        <a:pt x="2" y="4"/>
                      </a:lnTo>
                      <a:lnTo>
                        <a:pt x="2" y="2"/>
                      </a:lnTo>
                      <a:lnTo>
                        <a:pt x="0"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5" name="Freeform 52"/>
                <p:cNvSpPr>
                  <a:spLocks noChangeAspect="1"/>
                </p:cNvSpPr>
                <p:nvPr/>
              </p:nvSpPr>
              <p:spPr bwMode="gray">
                <a:xfrm>
                  <a:off x="1080" y="1980"/>
                  <a:ext cx="6" cy="8"/>
                </a:xfrm>
                <a:custGeom>
                  <a:avLst/>
                  <a:gdLst>
                    <a:gd name="T0" fmla="*/ 6 w 6"/>
                    <a:gd name="T1" fmla="*/ 0 h 8"/>
                    <a:gd name="T2" fmla="*/ 6 w 6"/>
                    <a:gd name="T3" fmla="*/ 0 h 8"/>
                    <a:gd name="T4" fmla="*/ 6 w 6"/>
                    <a:gd name="T5" fmla="*/ 2 h 8"/>
                    <a:gd name="T6" fmla="*/ 2 w 6"/>
                    <a:gd name="T7" fmla="*/ 4 h 8"/>
                    <a:gd name="T8" fmla="*/ 2 w 6"/>
                    <a:gd name="T9" fmla="*/ 8 h 8"/>
                    <a:gd name="T10" fmla="*/ 0 w 6"/>
                    <a:gd name="T11" fmla="*/ 6 h 8"/>
                    <a:gd name="T12" fmla="*/ 0 w 6"/>
                    <a:gd name="T13" fmla="*/ 4 h 8"/>
                    <a:gd name="T14" fmla="*/ 6 w 6"/>
                    <a:gd name="T15" fmla="*/ 0 h 8"/>
                    <a:gd name="T16" fmla="*/ 6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0"/>
                      </a:moveTo>
                      <a:lnTo>
                        <a:pt x="6" y="0"/>
                      </a:lnTo>
                      <a:lnTo>
                        <a:pt x="6" y="2"/>
                      </a:lnTo>
                      <a:lnTo>
                        <a:pt x="2" y="4"/>
                      </a:lnTo>
                      <a:lnTo>
                        <a:pt x="2" y="8"/>
                      </a:lnTo>
                      <a:lnTo>
                        <a:pt x="0" y="6"/>
                      </a:lnTo>
                      <a:lnTo>
                        <a:pt x="0" y="4"/>
                      </a:lnTo>
                      <a:lnTo>
                        <a:pt x="6" y="0"/>
                      </a:lnTo>
                      <a:lnTo>
                        <a:pt x="6"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6" name="Freeform 53"/>
                <p:cNvSpPr>
                  <a:spLocks noChangeAspect="1"/>
                </p:cNvSpPr>
                <p:nvPr/>
              </p:nvSpPr>
              <p:spPr bwMode="gray">
                <a:xfrm>
                  <a:off x="988" y="1832"/>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7" name="Freeform 54"/>
                <p:cNvSpPr>
                  <a:spLocks noChangeAspect="1"/>
                </p:cNvSpPr>
                <p:nvPr/>
              </p:nvSpPr>
              <p:spPr bwMode="gray">
                <a:xfrm>
                  <a:off x="606" y="1746"/>
                  <a:ext cx="2" cy="2"/>
                </a:xfrm>
                <a:custGeom>
                  <a:avLst/>
                  <a:gdLst>
                    <a:gd name="T0" fmla="*/ 2 w 2"/>
                    <a:gd name="T1" fmla="*/ 0 h 2"/>
                    <a:gd name="T2" fmla="*/ 2 w 2"/>
                    <a:gd name="T3" fmla="*/ 0 h 2"/>
                    <a:gd name="T4" fmla="*/ 2 w 2"/>
                    <a:gd name="T5" fmla="*/ 0 h 2"/>
                    <a:gd name="T6" fmla="*/ 2 w 2"/>
                    <a:gd name="T7" fmla="*/ 0 h 2"/>
                    <a:gd name="T8" fmla="*/ 2 w 2"/>
                    <a:gd name="T9" fmla="*/ 2 h 2"/>
                    <a:gd name="T10" fmla="*/ 0 w 2"/>
                    <a:gd name="T11" fmla="*/ 2 h 2"/>
                    <a:gd name="T12" fmla="*/ 0 w 2"/>
                    <a:gd name="T13" fmla="*/ 0 h 2"/>
                    <a:gd name="T14" fmla="*/ 0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0"/>
                      </a:lnTo>
                      <a:lnTo>
                        <a:pt x="2" y="0"/>
                      </a:lnTo>
                      <a:lnTo>
                        <a:pt x="2" y="0"/>
                      </a:lnTo>
                      <a:lnTo>
                        <a:pt x="2" y="2"/>
                      </a:lnTo>
                      <a:lnTo>
                        <a:pt x="0" y="2"/>
                      </a:lnTo>
                      <a:lnTo>
                        <a:pt x="0" y="0"/>
                      </a:lnTo>
                      <a:lnTo>
                        <a:pt x="0"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8" name="Freeform 55"/>
                <p:cNvSpPr>
                  <a:spLocks noChangeAspect="1"/>
                </p:cNvSpPr>
                <p:nvPr/>
              </p:nvSpPr>
              <p:spPr bwMode="gray">
                <a:xfrm>
                  <a:off x="904" y="1762"/>
                  <a:ext cx="4" cy="2"/>
                </a:xfrm>
                <a:custGeom>
                  <a:avLst/>
                  <a:gdLst>
                    <a:gd name="T0" fmla="*/ 4 w 4"/>
                    <a:gd name="T1" fmla="*/ 0 h 2"/>
                    <a:gd name="T2" fmla="*/ 4 w 4"/>
                    <a:gd name="T3" fmla="*/ 0 h 2"/>
                    <a:gd name="T4" fmla="*/ 4 w 4"/>
                    <a:gd name="T5" fmla="*/ 0 h 2"/>
                    <a:gd name="T6" fmla="*/ 0 w 4"/>
                    <a:gd name="T7" fmla="*/ 2 h 2"/>
                    <a:gd name="T8" fmla="*/ 0 w 4"/>
                    <a:gd name="T9" fmla="*/ 0 h 2"/>
                    <a:gd name="T10" fmla="*/ 4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lnTo>
                        <a:pt x="4" y="0"/>
                      </a:lnTo>
                      <a:lnTo>
                        <a:pt x="4" y="0"/>
                      </a:lnTo>
                      <a:lnTo>
                        <a:pt x="0" y="2"/>
                      </a:lnTo>
                      <a:lnTo>
                        <a:pt x="0" y="0"/>
                      </a:lnTo>
                      <a:lnTo>
                        <a:pt x="4" y="0"/>
                      </a:lnTo>
                      <a:lnTo>
                        <a:pt x="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79" name="Freeform 56"/>
                <p:cNvSpPr>
                  <a:spLocks noChangeAspect="1"/>
                </p:cNvSpPr>
                <p:nvPr/>
              </p:nvSpPr>
              <p:spPr bwMode="gray">
                <a:xfrm>
                  <a:off x="904" y="1762"/>
                  <a:ext cx="4" cy="2"/>
                </a:xfrm>
                <a:custGeom>
                  <a:avLst/>
                  <a:gdLst>
                    <a:gd name="T0" fmla="*/ 4 w 4"/>
                    <a:gd name="T1" fmla="*/ 0 h 2"/>
                    <a:gd name="T2" fmla="*/ 4 w 4"/>
                    <a:gd name="T3" fmla="*/ 0 h 2"/>
                    <a:gd name="T4" fmla="*/ 4 w 4"/>
                    <a:gd name="T5" fmla="*/ 0 h 2"/>
                    <a:gd name="T6" fmla="*/ 0 w 4"/>
                    <a:gd name="T7" fmla="*/ 2 h 2"/>
                    <a:gd name="T8" fmla="*/ 0 w 4"/>
                    <a:gd name="T9" fmla="*/ 0 h 2"/>
                    <a:gd name="T10" fmla="*/ 4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lnTo>
                        <a:pt x="4" y="0"/>
                      </a:lnTo>
                      <a:lnTo>
                        <a:pt x="4" y="0"/>
                      </a:lnTo>
                      <a:lnTo>
                        <a:pt x="0" y="2"/>
                      </a:lnTo>
                      <a:lnTo>
                        <a:pt x="0" y="0"/>
                      </a:lnTo>
                      <a:lnTo>
                        <a:pt x="4" y="0"/>
                      </a:lnTo>
                      <a:lnTo>
                        <a:pt x="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0" name="Freeform 57"/>
                <p:cNvSpPr>
                  <a:spLocks noChangeAspect="1"/>
                </p:cNvSpPr>
                <p:nvPr/>
              </p:nvSpPr>
              <p:spPr bwMode="gray">
                <a:xfrm>
                  <a:off x="944" y="1832"/>
                  <a:ext cx="6" cy="6"/>
                </a:xfrm>
                <a:custGeom>
                  <a:avLst/>
                  <a:gdLst>
                    <a:gd name="T0" fmla="*/ 0 w 6"/>
                    <a:gd name="T1" fmla="*/ 0 h 6"/>
                    <a:gd name="T2" fmla="*/ 6 w 6"/>
                    <a:gd name="T3" fmla="*/ 4 h 6"/>
                    <a:gd name="T4" fmla="*/ 6 w 6"/>
                    <a:gd name="T5" fmla="*/ 6 h 6"/>
                    <a:gd name="T6" fmla="*/ 4 w 6"/>
                    <a:gd name="T7" fmla="*/ 6 h 6"/>
                    <a:gd name="T8" fmla="*/ 2 w 6"/>
                    <a:gd name="T9" fmla="*/ 2 h 6"/>
                    <a:gd name="T10" fmla="*/ 0 w 6"/>
                    <a:gd name="T11" fmla="*/ 0 h 6"/>
                    <a:gd name="T12" fmla="*/ 0 w 6"/>
                    <a:gd name="T13" fmla="*/ 0 h 6"/>
                    <a:gd name="T14" fmla="*/ 0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0"/>
                      </a:moveTo>
                      <a:lnTo>
                        <a:pt x="6" y="4"/>
                      </a:lnTo>
                      <a:lnTo>
                        <a:pt x="6" y="6"/>
                      </a:lnTo>
                      <a:lnTo>
                        <a:pt x="4" y="6"/>
                      </a:lnTo>
                      <a:lnTo>
                        <a:pt x="2" y="2"/>
                      </a:lnTo>
                      <a:lnTo>
                        <a:pt x="0"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1" name="Freeform 58"/>
                <p:cNvSpPr>
                  <a:spLocks noChangeAspect="1"/>
                </p:cNvSpPr>
                <p:nvPr/>
              </p:nvSpPr>
              <p:spPr bwMode="gray">
                <a:xfrm>
                  <a:off x="944" y="1810"/>
                  <a:ext cx="12" cy="8"/>
                </a:xfrm>
                <a:custGeom>
                  <a:avLst/>
                  <a:gdLst>
                    <a:gd name="T0" fmla="*/ 0 w 12"/>
                    <a:gd name="T1" fmla="*/ 0 h 8"/>
                    <a:gd name="T2" fmla="*/ 4 w 12"/>
                    <a:gd name="T3" fmla="*/ 2 h 8"/>
                    <a:gd name="T4" fmla="*/ 4 w 12"/>
                    <a:gd name="T5" fmla="*/ 4 h 8"/>
                    <a:gd name="T6" fmla="*/ 6 w 12"/>
                    <a:gd name="T7" fmla="*/ 2 h 8"/>
                    <a:gd name="T8" fmla="*/ 8 w 12"/>
                    <a:gd name="T9" fmla="*/ 2 h 8"/>
                    <a:gd name="T10" fmla="*/ 8 w 12"/>
                    <a:gd name="T11" fmla="*/ 4 h 8"/>
                    <a:gd name="T12" fmla="*/ 8 w 12"/>
                    <a:gd name="T13" fmla="*/ 4 h 8"/>
                    <a:gd name="T14" fmla="*/ 10 w 12"/>
                    <a:gd name="T15" fmla="*/ 4 h 8"/>
                    <a:gd name="T16" fmla="*/ 12 w 12"/>
                    <a:gd name="T17" fmla="*/ 6 h 8"/>
                    <a:gd name="T18" fmla="*/ 12 w 12"/>
                    <a:gd name="T19" fmla="*/ 6 h 8"/>
                    <a:gd name="T20" fmla="*/ 10 w 12"/>
                    <a:gd name="T21" fmla="*/ 6 h 8"/>
                    <a:gd name="T22" fmla="*/ 10 w 12"/>
                    <a:gd name="T23" fmla="*/ 8 h 8"/>
                    <a:gd name="T24" fmla="*/ 8 w 12"/>
                    <a:gd name="T25" fmla="*/ 8 h 8"/>
                    <a:gd name="T26" fmla="*/ 8 w 12"/>
                    <a:gd name="T27" fmla="*/ 4 h 8"/>
                    <a:gd name="T28" fmla="*/ 4 w 12"/>
                    <a:gd name="T29" fmla="*/ 4 h 8"/>
                    <a:gd name="T30" fmla="*/ 2 w 12"/>
                    <a:gd name="T31" fmla="*/ 4 h 8"/>
                    <a:gd name="T32" fmla="*/ 0 w 12"/>
                    <a:gd name="T33" fmla="*/ 2 h 8"/>
                    <a:gd name="T34" fmla="*/ 0 w 12"/>
                    <a:gd name="T35" fmla="*/ 0 h 8"/>
                    <a:gd name="T36" fmla="*/ 0 w 12"/>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8">
                      <a:moveTo>
                        <a:pt x="0" y="0"/>
                      </a:moveTo>
                      <a:lnTo>
                        <a:pt x="4" y="2"/>
                      </a:lnTo>
                      <a:lnTo>
                        <a:pt x="4" y="4"/>
                      </a:lnTo>
                      <a:lnTo>
                        <a:pt x="6" y="2"/>
                      </a:lnTo>
                      <a:lnTo>
                        <a:pt x="8" y="2"/>
                      </a:lnTo>
                      <a:lnTo>
                        <a:pt x="8" y="4"/>
                      </a:lnTo>
                      <a:lnTo>
                        <a:pt x="8" y="4"/>
                      </a:lnTo>
                      <a:lnTo>
                        <a:pt x="10" y="4"/>
                      </a:lnTo>
                      <a:lnTo>
                        <a:pt x="12" y="6"/>
                      </a:lnTo>
                      <a:lnTo>
                        <a:pt x="12" y="6"/>
                      </a:lnTo>
                      <a:lnTo>
                        <a:pt x="10" y="6"/>
                      </a:lnTo>
                      <a:lnTo>
                        <a:pt x="10" y="8"/>
                      </a:lnTo>
                      <a:lnTo>
                        <a:pt x="8" y="8"/>
                      </a:lnTo>
                      <a:lnTo>
                        <a:pt x="8" y="4"/>
                      </a:lnTo>
                      <a:lnTo>
                        <a:pt x="4" y="4"/>
                      </a:lnTo>
                      <a:lnTo>
                        <a:pt x="2" y="4"/>
                      </a:lnTo>
                      <a:lnTo>
                        <a:pt x="0" y="2"/>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2" name="Freeform 59"/>
                <p:cNvSpPr>
                  <a:spLocks noChangeAspect="1"/>
                </p:cNvSpPr>
                <p:nvPr/>
              </p:nvSpPr>
              <p:spPr bwMode="gray">
                <a:xfrm>
                  <a:off x="904" y="1790"/>
                  <a:ext cx="6" cy="4"/>
                </a:xfrm>
                <a:custGeom>
                  <a:avLst/>
                  <a:gdLst>
                    <a:gd name="T0" fmla="*/ 4 w 6"/>
                    <a:gd name="T1" fmla="*/ 0 h 4"/>
                    <a:gd name="T2" fmla="*/ 6 w 6"/>
                    <a:gd name="T3" fmla="*/ 0 h 4"/>
                    <a:gd name="T4" fmla="*/ 6 w 6"/>
                    <a:gd name="T5" fmla="*/ 2 h 4"/>
                    <a:gd name="T6" fmla="*/ 6 w 6"/>
                    <a:gd name="T7" fmla="*/ 4 h 4"/>
                    <a:gd name="T8" fmla="*/ 2 w 6"/>
                    <a:gd name="T9" fmla="*/ 4 h 4"/>
                    <a:gd name="T10" fmla="*/ 0 w 6"/>
                    <a:gd name="T11" fmla="*/ 4 h 4"/>
                    <a:gd name="T12" fmla="*/ 2 w 6"/>
                    <a:gd name="T13" fmla="*/ 4 h 4"/>
                    <a:gd name="T14" fmla="*/ 4 w 6"/>
                    <a:gd name="T15" fmla="*/ 2 h 4"/>
                    <a:gd name="T16" fmla="*/ 4 w 6"/>
                    <a:gd name="T17" fmla="*/ 0 h 4"/>
                    <a:gd name="T18" fmla="*/ 4 w 6"/>
                    <a:gd name="T19" fmla="*/ 0 h 4"/>
                    <a:gd name="T20" fmla="*/ 4 w 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4" y="0"/>
                      </a:moveTo>
                      <a:lnTo>
                        <a:pt x="6" y="0"/>
                      </a:lnTo>
                      <a:lnTo>
                        <a:pt x="6" y="2"/>
                      </a:lnTo>
                      <a:lnTo>
                        <a:pt x="6" y="4"/>
                      </a:lnTo>
                      <a:lnTo>
                        <a:pt x="2" y="4"/>
                      </a:lnTo>
                      <a:lnTo>
                        <a:pt x="0" y="4"/>
                      </a:lnTo>
                      <a:lnTo>
                        <a:pt x="2" y="4"/>
                      </a:lnTo>
                      <a:lnTo>
                        <a:pt x="4" y="2"/>
                      </a:lnTo>
                      <a:lnTo>
                        <a:pt x="4" y="0"/>
                      </a:lnTo>
                      <a:lnTo>
                        <a:pt x="4" y="0"/>
                      </a:lnTo>
                      <a:lnTo>
                        <a:pt x="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3" name="Freeform 60"/>
                <p:cNvSpPr>
                  <a:spLocks noChangeAspect="1"/>
                </p:cNvSpPr>
                <p:nvPr/>
              </p:nvSpPr>
              <p:spPr bwMode="gray">
                <a:xfrm>
                  <a:off x="896" y="1772"/>
                  <a:ext cx="2" cy="4"/>
                </a:xfrm>
                <a:custGeom>
                  <a:avLst/>
                  <a:gdLst>
                    <a:gd name="T0" fmla="*/ 0 w 2"/>
                    <a:gd name="T1" fmla="*/ 0 h 4"/>
                    <a:gd name="T2" fmla="*/ 2 w 2"/>
                    <a:gd name="T3" fmla="*/ 0 h 4"/>
                    <a:gd name="T4" fmla="*/ 2 w 2"/>
                    <a:gd name="T5" fmla="*/ 0 h 4"/>
                    <a:gd name="T6" fmla="*/ 2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0"/>
                      </a:lnTo>
                      <a:lnTo>
                        <a:pt x="2" y="0"/>
                      </a:lnTo>
                      <a:lnTo>
                        <a:pt x="2" y="4"/>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4" name="Freeform 61"/>
                <p:cNvSpPr>
                  <a:spLocks noChangeAspect="1"/>
                </p:cNvSpPr>
                <p:nvPr/>
              </p:nvSpPr>
              <p:spPr bwMode="gray">
                <a:xfrm>
                  <a:off x="894" y="1752"/>
                  <a:ext cx="10" cy="10"/>
                </a:xfrm>
                <a:custGeom>
                  <a:avLst/>
                  <a:gdLst>
                    <a:gd name="T0" fmla="*/ 2 w 10"/>
                    <a:gd name="T1" fmla="*/ 0 h 10"/>
                    <a:gd name="T2" fmla="*/ 4 w 10"/>
                    <a:gd name="T3" fmla="*/ 2 h 10"/>
                    <a:gd name="T4" fmla="*/ 8 w 10"/>
                    <a:gd name="T5" fmla="*/ 4 h 10"/>
                    <a:gd name="T6" fmla="*/ 10 w 10"/>
                    <a:gd name="T7" fmla="*/ 4 h 10"/>
                    <a:gd name="T8" fmla="*/ 10 w 10"/>
                    <a:gd name="T9" fmla="*/ 10 h 10"/>
                    <a:gd name="T10" fmla="*/ 0 w 10"/>
                    <a:gd name="T11" fmla="*/ 6 h 10"/>
                    <a:gd name="T12" fmla="*/ 0 w 10"/>
                    <a:gd name="T13" fmla="*/ 4 h 10"/>
                    <a:gd name="T14" fmla="*/ 0 w 10"/>
                    <a:gd name="T15" fmla="*/ 4 h 10"/>
                    <a:gd name="T16" fmla="*/ 0 w 10"/>
                    <a:gd name="T17" fmla="*/ 0 h 10"/>
                    <a:gd name="T18" fmla="*/ 0 w 10"/>
                    <a:gd name="T19" fmla="*/ 0 h 10"/>
                    <a:gd name="T20" fmla="*/ 2 w 10"/>
                    <a:gd name="T21" fmla="*/ 0 h 10"/>
                    <a:gd name="T22" fmla="*/ 2 w 10"/>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2" y="0"/>
                      </a:moveTo>
                      <a:lnTo>
                        <a:pt x="4" y="2"/>
                      </a:lnTo>
                      <a:lnTo>
                        <a:pt x="8" y="4"/>
                      </a:lnTo>
                      <a:lnTo>
                        <a:pt x="10" y="4"/>
                      </a:lnTo>
                      <a:lnTo>
                        <a:pt x="10" y="10"/>
                      </a:lnTo>
                      <a:lnTo>
                        <a:pt x="0" y="6"/>
                      </a:lnTo>
                      <a:lnTo>
                        <a:pt x="0" y="4"/>
                      </a:lnTo>
                      <a:lnTo>
                        <a:pt x="0" y="4"/>
                      </a:lnTo>
                      <a:lnTo>
                        <a:pt x="0" y="0"/>
                      </a:lnTo>
                      <a:lnTo>
                        <a:pt x="0"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5" name="Freeform 62"/>
                <p:cNvSpPr>
                  <a:spLocks noChangeAspect="1"/>
                </p:cNvSpPr>
                <p:nvPr/>
              </p:nvSpPr>
              <p:spPr bwMode="gray">
                <a:xfrm>
                  <a:off x="918" y="1768"/>
                  <a:ext cx="14" cy="24"/>
                </a:xfrm>
                <a:custGeom>
                  <a:avLst/>
                  <a:gdLst>
                    <a:gd name="T0" fmla="*/ 0 w 14"/>
                    <a:gd name="T1" fmla="*/ 0 h 24"/>
                    <a:gd name="T2" fmla="*/ 6 w 14"/>
                    <a:gd name="T3" fmla="*/ 2 h 24"/>
                    <a:gd name="T4" fmla="*/ 12 w 14"/>
                    <a:gd name="T5" fmla="*/ 6 h 24"/>
                    <a:gd name="T6" fmla="*/ 12 w 14"/>
                    <a:gd name="T7" fmla="*/ 8 h 24"/>
                    <a:gd name="T8" fmla="*/ 12 w 14"/>
                    <a:gd name="T9" fmla="*/ 8 h 24"/>
                    <a:gd name="T10" fmla="*/ 10 w 14"/>
                    <a:gd name="T11" fmla="*/ 8 h 24"/>
                    <a:gd name="T12" fmla="*/ 10 w 14"/>
                    <a:gd name="T13" fmla="*/ 10 h 24"/>
                    <a:gd name="T14" fmla="*/ 14 w 14"/>
                    <a:gd name="T15" fmla="*/ 14 h 24"/>
                    <a:gd name="T16" fmla="*/ 14 w 14"/>
                    <a:gd name="T17" fmla="*/ 18 h 24"/>
                    <a:gd name="T18" fmla="*/ 12 w 14"/>
                    <a:gd name="T19" fmla="*/ 20 h 24"/>
                    <a:gd name="T20" fmla="*/ 6 w 14"/>
                    <a:gd name="T21" fmla="*/ 24 h 24"/>
                    <a:gd name="T22" fmla="*/ 6 w 14"/>
                    <a:gd name="T23" fmla="*/ 20 h 24"/>
                    <a:gd name="T24" fmla="*/ 6 w 14"/>
                    <a:gd name="T25" fmla="*/ 18 h 24"/>
                    <a:gd name="T26" fmla="*/ 6 w 14"/>
                    <a:gd name="T27" fmla="*/ 18 h 24"/>
                    <a:gd name="T28" fmla="*/ 2 w 14"/>
                    <a:gd name="T29" fmla="*/ 14 h 24"/>
                    <a:gd name="T30" fmla="*/ 2 w 14"/>
                    <a:gd name="T31" fmla="*/ 10 h 24"/>
                    <a:gd name="T32" fmla="*/ 2 w 14"/>
                    <a:gd name="T33" fmla="*/ 8 h 24"/>
                    <a:gd name="T34" fmla="*/ 2 w 14"/>
                    <a:gd name="T35" fmla="*/ 4 h 24"/>
                    <a:gd name="T36" fmla="*/ 0 w 14"/>
                    <a:gd name="T37" fmla="*/ 0 h 24"/>
                    <a:gd name="T38" fmla="*/ 0 w 14"/>
                    <a:gd name="T39" fmla="*/ 0 h 24"/>
                    <a:gd name="T40" fmla="*/ 0 w 14"/>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4">
                      <a:moveTo>
                        <a:pt x="0" y="0"/>
                      </a:moveTo>
                      <a:lnTo>
                        <a:pt x="6" y="2"/>
                      </a:lnTo>
                      <a:lnTo>
                        <a:pt x="12" y="6"/>
                      </a:lnTo>
                      <a:lnTo>
                        <a:pt x="12" y="8"/>
                      </a:lnTo>
                      <a:lnTo>
                        <a:pt x="12" y="8"/>
                      </a:lnTo>
                      <a:lnTo>
                        <a:pt x="10" y="8"/>
                      </a:lnTo>
                      <a:lnTo>
                        <a:pt x="10" y="10"/>
                      </a:lnTo>
                      <a:lnTo>
                        <a:pt x="14" y="14"/>
                      </a:lnTo>
                      <a:lnTo>
                        <a:pt x="14" y="18"/>
                      </a:lnTo>
                      <a:lnTo>
                        <a:pt x="12" y="20"/>
                      </a:lnTo>
                      <a:lnTo>
                        <a:pt x="6" y="24"/>
                      </a:lnTo>
                      <a:lnTo>
                        <a:pt x="6" y="20"/>
                      </a:lnTo>
                      <a:lnTo>
                        <a:pt x="6" y="18"/>
                      </a:lnTo>
                      <a:lnTo>
                        <a:pt x="6" y="18"/>
                      </a:lnTo>
                      <a:lnTo>
                        <a:pt x="2" y="14"/>
                      </a:lnTo>
                      <a:lnTo>
                        <a:pt x="2" y="10"/>
                      </a:lnTo>
                      <a:lnTo>
                        <a:pt x="2" y="8"/>
                      </a:lnTo>
                      <a:lnTo>
                        <a:pt x="2" y="4"/>
                      </a:lnTo>
                      <a:lnTo>
                        <a:pt x="0"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6" name="Freeform 63"/>
                <p:cNvSpPr>
                  <a:spLocks noChangeAspect="1"/>
                </p:cNvSpPr>
                <p:nvPr/>
              </p:nvSpPr>
              <p:spPr bwMode="gray">
                <a:xfrm>
                  <a:off x="912" y="1746"/>
                  <a:ext cx="4" cy="2"/>
                </a:xfrm>
                <a:custGeom>
                  <a:avLst/>
                  <a:gdLst>
                    <a:gd name="T0" fmla="*/ 4 w 4"/>
                    <a:gd name="T1" fmla="*/ 0 h 2"/>
                    <a:gd name="T2" fmla="*/ 4 w 4"/>
                    <a:gd name="T3" fmla="*/ 0 h 2"/>
                    <a:gd name="T4" fmla="*/ 4 w 4"/>
                    <a:gd name="T5" fmla="*/ 2 h 2"/>
                    <a:gd name="T6" fmla="*/ 0 w 4"/>
                    <a:gd name="T7" fmla="*/ 2 h 2"/>
                    <a:gd name="T8" fmla="*/ 0 w 4"/>
                    <a:gd name="T9" fmla="*/ 2 h 2"/>
                    <a:gd name="T10" fmla="*/ 0 w 4"/>
                    <a:gd name="T11" fmla="*/ 2 h 2"/>
                    <a:gd name="T12" fmla="*/ 4 w 4"/>
                    <a:gd name="T13" fmla="*/ 0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4" y="2"/>
                      </a:lnTo>
                      <a:lnTo>
                        <a:pt x="0" y="2"/>
                      </a:lnTo>
                      <a:lnTo>
                        <a:pt x="0" y="2"/>
                      </a:lnTo>
                      <a:lnTo>
                        <a:pt x="0" y="2"/>
                      </a:lnTo>
                      <a:lnTo>
                        <a:pt x="4" y="0"/>
                      </a:lnTo>
                      <a:lnTo>
                        <a:pt x="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7" name="Freeform 64"/>
                <p:cNvSpPr>
                  <a:spLocks noChangeAspect="1"/>
                </p:cNvSpPr>
                <p:nvPr/>
              </p:nvSpPr>
              <p:spPr bwMode="gray">
                <a:xfrm>
                  <a:off x="938" y="1810"/>
                  <a:ext cx="28" cy="32"/>
                </a:xfrm>
                <a:custGeom>
                  <a:avLst/>
                  <a:gdLst>
                    <a:gd name="T0" fmla="*/ 2 w 28"/>
                    <a:gd name="T1" fmla="*/ 0 h 32"/>
                    <a:gd name="T2" fmla="*/ 4 w 28"/>
                    <a:gd name="T3" fmla="*/ 0 h 32"/>
                    <a:gd name="T4" fmla="*/ 8 w 28"/>
                    <a:gd name="T5" fmla="*/ 2 h 32"/>
                    <a:gd name="T6" fmla="*/ 8 w 28"/>
                    <a:gd name="T7" fmla="*/ 4 h 32"/>
                    <a:gd name="T8" fmla="*/ 8 w 28"/>
                    <a:gd name="T9" fmla="*/ 6 h 32"/>
                    <a:gd name="T10" fmla="*/ 12 w 28"/>
                    <a:gd name="T11" fmla="*/ 8 h 32"/>
                    <a:gd name="T12" fmla="*/ 14 w 28"/>
                    <a:gd name="T13" fmla="*/ 8 h 32"/>
                    <a:gd name="T14" fmla="*/ 14 w 28"/>
                    <a:gd name="T15" fmla="*/ 8 h 32"/>
                    <a:gd name="T16" fmla="*/ 16 w 28"/>
                    <a:gd name="T17" fmla="*/ 10 h 32"/>
                    <a:gd name="T18" fmla="*/ 16 w 28"/>
                    <a:gd name="T19" fmla="*/ 10 h 32"/>
                    <a:gd name="T20" fmla="*/ 16 w 28"/>
                    <a:gd name="T21" fmla="*/ 12 h 32"/>
                    <a:gd name="T22" fmla="*/ 16 w 28"/>
                    <a:gd name="T23" fmla="*/ 14 h 32"/>
                    <a:gd name="T24" fmla="*/ 18 w 28"/>
                    <a:gd name="T25" fmla="*/ 14 h 32"/>
                    <a:gd name="T26" fmla="*/ 18 w 28"/>
                    <a:gd name="T27" fmla="*/ 18 h 32"/>
                    <a:gd name="T28" fmla="*/ 20 w 28"/>
                    <a:gd name="T29" fmla="*/ 18 h 32"/>
                    <a:gd name="T30" fmla="*/ 20 w 28"/>
                    <a:gd name="T31" fmla="*/ 18 h 32"/>
                    <a:gd name="T32" fmla="*/ 22 w 28"/>
                    <a:gd name="T33" fmla="*/ 18 h 32"/>
                    <a:gd name="T34" fmla="*/ 26 w 28"/>
                    <a:gd name="T35" fmla="*/ 18 h 32"/>
                    <a:gd name="T36" fmla="*/ 26 w 28"/>
                    <a:gd name="T37" fmla="*/ 20 h 32"/>
                    <a:gd name="T38" fmla="*/ 24 w 28"/>
                    <a:gd name="T39" fmla="*/ 26 h 32"/>
                    <a:gd name="T40" fmla="*/ 26 w 28"/>
                    <a:gd name="T41" fmla="*/ 26 h 32"/>
                    <a:gd name="T42" fmla="*/ 28 w 28"/>
                    <a:gd name="T43" fmla="*/ 26 h 32"/>
                    <a:gd name="T44" fmla="*/ 28 w 28"/>
                    <a:gd name="T45" fmla="*/ 32 h 32"/>
                    <a:gd name="T46" fmla="*/ 24 w 28"/>
                    <a:gd name="T47" fmla="*/ 32 h 32"/>
                    <a:gd name="T48" fmla="*/ 22 w 28"/>
                    <a:gd name="T49" fmla="*/ 32 h 32"/>
                    <a:gd name="T50" fmla="*/ 22 w 28"/>
                    <a:gd name="T51" fmla="*/ 32 h 32"/>
                    <a:gd name="T52" fmla="*/ 20 w 28"/>
                    <a:gd name="T53" fmla="*/ 30 h 32"/>
                    <a:gd name="T54" fmla="*/ 20 w 28"/>
                    <a:gd name="T55" fmla="*/ 28 h 32"/>
                    <a:gd name="T56" fmla="*/ 20 w 28"/>
                    <a:gd name="T57" fmla="*/ 26 h 32"/>
                    <a:gd name="T58" fmla="*/ 18 w 28"/>
                    <a:gd name="T59" fmla="*/ 26 h 32"/>
                    <a:gd name="T60" fmla="*/ 18 w 28"/>
                    <a:gd name="T61" fmla="*/ 24 h 32"/>
                    <a:gd name="T62" fmla="*/ 18 w 28"/>
                    <a:gd name="T63" fmla="*/ 22 h 32"/>
                    <a:gd name="T64" fmla="*/ 14 w 28"/>
                    <a:gd name="T65" fmla="*/ 20 h 32"/>
                    <a:gd name="T66" fmla="*/ 8 w 28"/>
                    <a:gd name="T67" fmla="*/ 18 h 32"/>
                    <a:gd name="T68" fmla="*/ 10 w 28"/>
                    <a:gd name="T69" fmla="*/ 18 h 32"/>
                    <a:gd name="T70" fmla="*/ 10 w 28"/>
                    <a:gd name="T71" fmla="*/ 12 h 32"/>
                    <a:gd name="T72" fmla="*/ 8 w 28"/>
                    <a:gd name="T73" fmla="*/ 12 h 32"/>
                    <a:gd name="T74" fmla="*/ 8 w 28"/>
                    <a:gd name="T75" fmla="*/ 12 h 32"/>
                    <a:gd name="T76" fmla="*/ 4 w 28"/>
                    <a:gd name="T77" fmla="*/ 12 h 32"/>
                    <a:gd name="T78" fmla="*/ 4 w 28"/>
                    <a:gd name="T79" fmla="*/ 8 h 32"/>
                    <a:gd name="T80" fmla="*/ 2 w 28"/>
                    <a:gd name="T81" fmla="*/ 8 h 32"/>
                    <a:gd name="T82" fmla="*/ 0 w 28"/>
                    <a:gd name="T83" fmla="*/ 8 h 32"/>
                    <a:gd name="T84" fmla="*/ 2 w 28"/>
                    <a:gd name="T85" fmla="*/ 0 h 32"/>
                    <a:gd name="T86" fmla="*/ 2 w 28"/>
                    <a:gd name="T87" fmla="*/ 0 h 32"/>
                    <a:gd name="T88" fmla="*/ 2 w 28"/>
                    <a:gd name="T8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2">
                      <a:moveTo>
                        <a:pt x="2" y="0"/>
                      </a:moveTo>
                      <a:lnTo>
                        <a:pt x="4" y="0"/>
                      </a:lnTo>
                      <a:lnTo>
                        <a:pt x="8" y="2"/>
                      </a:lnTo>
                      <a:lnTo>
                        <a:pt x="8" y="4"/>
                      </a:lnTo>
                      <a:lnTo>
                        <a:pt x="8" y="6"/>
                      </a:lnTo>
                      <a:lnTo>
                        <a:pt x="12" y="8"/>
                      </a:lnTo>
                      <a:lnTo>
                        <a:pt x="14" y="8"/>
                      </a:lnTo>
                      <a:lnTo>
                        <a:pt x="14" y="8"/>
                      </a:lnTo>
                      <a:lnTo>
                        <a:pt x="16" y="10"/>
                      </a:lnTo>
                      <a:lnTo>
                        <a:pt x="16" y="10"/>
                      </a:lnTo>
                      <a:lnTo>
                        <a:pt x="16" y="12"/>
                      </a:lnTo>
                      <a:lnTo>
                        <a:pt x="16" y="14"/>
                      </a:lnTo>
                      <a:lnTo>
                        <a:pt x="18" y="14"/>
                      </a:lnTo>
                      <a:lnTo>
                        <a:pt x="18" y="18"/>
                      </a:lnTo>
                      <a:lnTo>
                        <a:pt x="20" y="18"/>
                      </a:lnTo>
                      <a:lnTo>
                        <a:pt x="20" y="18"/>
                      </a:lnTo>
                      <a:lnTo>
                        <a:pt x="22" y="18"/>
                      </a:lnTo>
                      <a:lnTo>
                        <a:pt x="26" y="18"/>
                      </a:lnTo>
                      <a:lnTo>
                        <a:pt x="26" y="20"/>
                      </a:lnTo>
                      <a:lnTo>
                        <a:pt x="24" y="26"/>
                      </a:lnTo>
                      <a:lnTo>
                        <a:pt x="26" y="26"/>
                      </a:lnTo>
                      <a:lnTo>
                        <a:pt x="28" y="26"/>
                      </a:lnTo>
                      <a:lnTo>
                        <a:pt x="28" y="32"/>
                      </a:lnTo>
                      <a:lnTo>
                        <a:pt x="24" y="32"/>
                      </a:lnTo>
                      <a:lnTo>
                        <a:pt x="22" y="32"/>
                      </a:lnTo>
                      <a:lnTo>
                        <a:pt x="22" y="32"/>
                      </a:lnTo>
                      <a:lnTo>
                        <a:pt x="20" y="30"/>
                      </a:lnTo>
                      <a:lnTo>
                        <a:pt x="20" y="28"/>
                      </a:lnTo>
                      <a:lnTo>
                        <a:pt x="20" y="26"/>
                      </a:lnTo>
                      <a:lnTo>
                        <a:pt x="18" y="26"/>
                      </a:lnTo>
                      <a:lnTo>
                        <a:pt x="18" y="24"/>
                      </a:lnTo>
                      <a:lnTo>
                        <a:pt x="18" y="22"/>
                      </a:lnTo>
                      <a:lnTo>
                        <a:pt x="14" y="20"/>
                      </a:lnTo>
                      <a:lnTo>
                        <a:pt x="8" y="18"/>
                      </a:lnTo>
                      <a:lnTo>
                        <a:pt x="10" y="18"/>
                      </a:lnTo>
                      <a:lnTo>
                        <a:pt x="10" y="12"/>
                      </a:lnTo>
                      <a:lnTo>
                        <a:pt x="8" y="12"/>
                      </a:lnTo>
                      <a:lnTo>
                        <a:pt x="8" y="12"/>
                      </a:lnTo>
                      <a:lnTo>
                        <a:pt x="4" y="12"/>
                      </a:lnTo>
                      <a:lnTo>
                        <a:pt x="4" y="8"/>
                      </a:lnTo>
                      <a:lnTo>
                        <a:pt x="2" y="8"/>
                      </a:lnTo>
                      <a:lnTo>
                        <a:pt x="0" y="8"/>
                      </a:lnTo>
                      <a:lnTo>
                        <a:pt x="2"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88" name="Freeform 65"/>
                <p:cNvSpPr>
                  <a:spLocks noChangeAspect="1"/>
                </p:cNvSpPr>
                <p:nvPr/>
              </p:nvSpPr>
              <p:spPr bwMode="gray">
                <a:xfrm>
                  <a:off x="912" y="1786"/>
                  <a:ext cx="30" cy="28"/>
                </a:xfrm>
                <a:custGeom>
                  <a:avLst/>
                  <a:gdLst>
                    <a:gd name="T0" fmla="*/ 2 w 30"/>
                    <a:gd name="T1" fmla="*/ 0 h 28"/>
                    <a:gd name="T2" fmla="*/ 8 w 30"/>
                    <a:gd name="T3" fmla="*/ 4 h 28"/>
                    <a:gd name="T4" fmla="*/ 8 w 30"/>
                    <a:gd name="T5" fmla="*/ 4 h 28"/>
                    <a:gd name="T6" fmla="*/ 10 w 30"/>
                    <a:gd name="T7" fmla="*/ 4 h 28"/>
                    <a:gd name="T8" fmla="*/ 12 w 30"/>
                    <a:gd name="T9" fmla="*/ 4 h 28"/>
                    <a:gd name="T10" fmla="*/ 12 w 30"/>
                    <a:gd name="T11" fmla="*/ 8 h 28"/>
                    <a:gd name="T12" fmla="*/ 14 w 30"/>
                    <a:gd name="T13" fmla="*/ 10 h 28"/>
                    <a:gd name="T14" fmla="*/ 14 w 30"/>
                    <a:gd name="T15" fmla="*/ 14 h 28"/>
                    <a:gd name="T16" fmla="*/ 16 w 30"/>
                    <a:gd name="T17" fmla="*/ 16 h 28"/>
                    <a:gd name="T18" fmla="*/ 18 w 30"/>
                    <a:gd name="T19" fmla="*/ 14 h 28"/>
                    <a:gd name="T20" fmla="*/ 20 w 30"/>
                    <a:gd name="T21" fmla="*/ 16 h 28"/>
                    <a:gd name="T22" fmla="*/ 20 w 30"/>
                    <a:gd name="T23" fmla="*/ 18 h 28"/>
                    <a:gd name="T24" fmla="*/ 24 w 30"/>
                    <a:gd name="T25" fmla="*/ 18 h 28"/>
                    <a:gd name="T26" fmla="*/ 24 w 30"/>
                    <a:gd name="T27" fmla="*/ 18 h 28"/>
                    <a:gd name="T28" fmla="*/ 24 w 30"/>
                    <a:gd name="T29" fmla="*/ 16 h 28"/>
                    <a:gd name="T30" fmla="*/ 20 w 30"/>
                    <a:gd name="T31" fmla="*/ 16 h 28"/>
                    <a:gd name="T32" fmla="*/ 22 w 30"/>
                    <a:gd name="T33" fmla="*/ 12 h 28"/>
                    <a:gd name="T34" fmla="*/ 20 w 30"/>
                    <a:gd name="T35" fmla="*/ 10 h 28"/>
                    <a:gd name="T36" fmla="*/ 20 w 30"/>
                    <a:gd name="T37" fmla="*/ 8 h 28"/>
                    <a:gd name="T38" fmla="*/ 26 w 30"/>
                    <a:gd name="T39" fmla="*/ 10 h 28"/>
                    <a:gd name="T40" fmla="*/ 30 w 30"/>
                    <a:gd name="T41" fmla="*/ 10 h 28"/>
                    <a:gd name="T42" fmla="*/ 30 w 30"/>
                    <a:gd name="T43" fmla="*/ 12 h 28"/>
                    <a:gd name="T44" fmla="*/ 30 w 30"/>
                    <a:gd name="T45" fmla="*/ 16 h 28"/>
                    <a:gd name="T46" fmla="*/ 30 w 30"/>
                    <a:gd name="T47" fmla="*/ 18 h 28"/>
                    <a:gd name="T48" fmla="*/ 30 w 30"/>
                    <a:gd name="T49" fmla="*/ 18 h 28"/>
                    <a:gd name="T50" fmla="*/ 30 w 30"/>
                    <a:gd name="T51" fmla="*/ 18 h 28"/>
                    <a:gd name="T52" fmla="*/ 30 w 30"/>
                    <a:gd name="T53" fmla="*/ 20 h 28"/>
                    <a:gd name="T54" fmla="*/ 30 w 30"/>
                    <a:gd name="T55" fmla="*/ 20 h 28"/>
                    <a:gd name="T56" fmla="*/ 30 w 30"/>
                    <a:gd name="T57" fmla="*/ 20 h 28"/>
                    <a:gd name="T58" fmla="*/ 30 w 30"/>
                    <a:gd name="T59" fmla="*/ 22 h 28"/>
                    <a:gd name="T60" fmla="*/ 30 w 30"/>
                    <a:gd name="T61" fmla="*/ 22 h 28"/>
                    <a:gd name="T62" fmla="*/ 28 w 30"/>
                    <a:gd name="T63" fmla="*/ 22 h 28"/>
                    <a:gd name="T64" fmla="*/ 26 w 30"/>
                    <a:gd name="T65" fmla="*/ 22 h 28"/>
                    <a:gd name="T66" fmla="*/ 26 w 30"/>
                    <a:gd name="T67" fmla="*/ 22 h 28"/>
                    <a:gd name="T68" fmla="*/ 24 w 30"/>
                    <a:gd name="T69" fmla="*/ 22 h 28"/>
                    <a:gd name="T70" fmla="*/ 24 w 30"/>
                    <a:gd name="T71" fmla="*/ 20 h 28"/>
                    <a:gd name="T72" fmla="*/ 24 w 30"/>
                    <a:gd name="T73" fmla="*/ 24 h 28"/>
                    <a:gd name="T74" fmla="*/ 24 w 30"/>
                    <a:gd name="T75" fmla="*/ 28 h 28"/>
                    <a:gd name="T76" fmla="*/ 22 w 30"/>
                    <a:gd name="T77" fmla="*/ 28 h 28"/>
                    <a:gd name="T78" fmla="*/ 20 w 30"/>
                    <a:gd name="T79" fmla="*/ 28 h 28"/>
                    <a:gd name="T80" fmla="*/ 20 w 30"/>
                    <a:gd name="T81" fmla="*/ 26 h 28"/>
                    <a:gd name="T82" fmla="*/ 20 w 30"/>
                    <a:gd name="T83" fmla="*/ 24 h 28"/>
                    <a:gd name="T84" fmla="*/ 22 w 30"/>
                    <a:gd name="T85" fmla="*/ 22 h 28"/>
                    <a:gd name="T86" fmla="*/ 20 w 30"/>
                    <a:gd name="T87" fmla="*/ 22 h 28"/>
                    <a:gd name="T88" fmla="*/ 18 w 30"/>
                    <a:gd name="T89" fmla="*/ 22 h 28"/>
                    <a:gd name="T90" fmla="*/ 16 w 30"/>
                    <a:gd name="T91" fmla="*/ 18 h 28"/>
                    <a:gd name="T92" fmla="*/ 14 w 30"/>
                    <a:gd name="T93" fmla="*/ 24 h 28"/>
                    <a:gd name="T94" fmla="*/ 12 w 30"/>
                    <a:gd name="T95" fmla="*/ 22 h 28"/>
                    <a:gd name="T96" fmla="*/ 10 w 30"/>
                    <a:gd name="T97" fmla="*/ 22 h 28"/>
                    <a:gd name="T98" fmla="*/ 10 w 30"/>
                    <a:gd name="T99" fmla="*/ 18 h 28"/>
                    <a:gd name="T100" fmla="*/ 10 w 30"/>
                    <a:gd name="T101" fmla="*/ 16 h 28"/>
                    <a:gd name="T102" fmla="*/ 6 w 30"/>
                    <a:gd name="T103" fmla="*/ 14 h 28"/>
                    <a:gd name="T104" fmla="*/ 6 w 30"/>
                    <a:gd name="T105" fmla="*/ 12 h 28"/>
                    <a:gd name="T106" fmla="*/ 0 w 30"/>
                    <a:gd name="T107" fmla="*/ 6 h 28"/>
                    <a:gd name="T108" fmla="*/ 0 w 30"/>
                    <a:gd name="T109" fmla="*/ 2 h 28"/>
                    <a:gd name="T110" fmla="*/ 2 w 30"/>
                    <a:gd name="T111" fmla="*/ 0 h 28"/>
                    <a:gd name="T112" fmla="*/ 2 w 30"/>
                    <a:gd name="T113" fmla="*/ 0 h 28"/>
                    <a:gd name="T114" fmla="*/ 2 w 30"/>
                    <a:gd name="T11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28">
                      <a:moveTo>
                        <a:pt x="2" y="0"/>
                      </a:moveTo>
                      <a:lnTo>
                        <a:pt x="8" y="4"/>
                      </a:lnTo>
                      <a:lnTo>
                        <a:pt x="8" y="4"/>
                      </a:lnTo>
                      <a:lnTo>
                        <a:pt x="10" y="4"/>
                      </a:lnTo>
                      <a:lnTo>
                        <a:pt x="12" y="4"/>
                      </a:lnTo>
                      <a:lnTo>
                        <a:pt x="12" y="8"/>
                      </a:lnTo>
                      <a:lnTo>
                        <a:pt x="14" y="10"/>
                      </a:lnTo>
                      <a:lnTo>
                        <a:pt x="14" y="14"/>
                      </a:lnTo>
                      <a:lnTo>
                        <a:pt x="16" y="16"/>
                      </a:lnTo>
                      <a:lnTo>
                        <a:pt x="18" y="14"/>
                      </a:lnTo>
                      <a:lnTo>
                        <a:pt x="20" y="16"/>
                      </a:lnTo>
                      <a:lnTo>
                        <a:pt x="20" y="18"/>
                      </a:lnTo>
                      <a:lnTo>
                        <a:pt x="24" y="18"/>
                      </a:lnTo>
                      <a:lnTo>
                        <a:pt x="24" y="18"/>
                      </a:lnTo>
                      <a:lnTo>
                        <a:pt x="24" y="16"/>
                      </a:lnTo>
                      <a:lnTo>
                        <a:pt x="20" y="16"/>
                      </a:lnTo>
                      <a:lnTo>
                        <a:pt x="22" y="12"/>
                      </a:lnTo>
                      <a:lnTo>
                        <a:pt x="20" y="10"/>
                      </a:lnTo>
                      <a:lnTo>
                        <a:pt x="20" y="8"/>
                      </a:lnTo>
                      <a:lnTo>
                        <a:pt x="26" y="10"/>
                      </a:lnTo>
                      <a:lnTo>
                        <a:pt x="30" y="10"/>
                      </a:lnTo>
                      <a:lnTo>
                        <a:pt x="30" y="12"/>
                      </a:lnTo>
                      <a:lnTo>
                        <a:pt x="30" y="16"/>
                      </a:lnTo>
                      <a:lnTo>
                        <a:pt x="30" y="18"/>
                      </a:lnTo>
                      <a:lnTo>
                        <a:pt x="30" y="18"/>
                      </a:lnTo>
                      <a:lnTo>
                        <a:pt x="30" y="18"/>
                      </a:lnTo>
                      <a:lnTo>
                        <a:pt x="30" y="20"/>
                      </a:lnTo>
                      <a:lnTo>
                        <a:pt x="30" y="20"/>
                      </a:lnTo>
                      <a:lnTo>
                        <a:pt x="30" y="20"/>
                      </a:lnTo>
                      <a:lnTo>
                        <a:pt x="30" y="22"/>
                      </a:lnTo>
                      <a:lnTo>
                        <a:pt x="30" y="22"/>
                      </a:lnTo>
                      <a:lnTo>
                        <a:pt x="28" y="22"/>
                      </a:lnTo>
                      <a:lnTo>
                        <a:pt x="26" y="22"/>
                      </a:lnTo>
                      <a:lnTo>
                        <a:pt x="26" y="22"/>
                      </a:lnTo>
                      <a:lnTo>
                        <a:pt x="24" y="22"/>
                      </a:lnTo>
                      <a:lnTo>
                        <a:pt x="24" y="20"/>
                      </a:lnTo>
                      <a:lnTo>
                        <a:pt x="24" y="24"/>
                      </a:lnTo>
                      <a:lnTo>
                        <a:pt x="24" y="28"/>
                      </a:lnTo>
                      <a:lnTo>
                        <a:pt x="22" y="28"/>
                      </a:lnTo>
                      <a:lnTo>
                        <a:pt x="20" y="28"/>
                      </a:lnTo>
                      <a:lnTo>
                        <a:pt x="20" y="26"/>
                      </a:lnTo>
                      <a:lnTo>
                        <a:pt x="20" y="24"/>
                      </a:lnTo>
                      <a:lnTo>
                        <a:pt x="22" y="22"/>
                      </a:lnTo>
                      <a:lnTo>
                        <a:pt x="20" y="22"/>
                      </a:lnTo>
                      <a:lnTo>
                        <a:pt x="18" y="22"/>
                      </a:lnTo>
                      <a:lnTo>
                        <a:pt x="16" y="18"/>
                      </a:lnTo>
                      <a:lnTo>
                        <a:pt x="14" y="24"/>
                      </a:lnTo>
                      <a:lnTo>
                        <a:pt x="12" y="22"/>
                      </a:lnTo>
                      <a:lnTo>
                        <a:pt x="10" y="22"/>
                      </a:lnTo>
                      <a:lnTo>
                        <a:pt x="10" y="18"/>
                      </a:lnTo>
                      <a:lnTo>
                        <a:pt x="10" y="16"/>
                      </a:lnTo>
                      <a:lnTo>
                        <a:pt x="6" y="14"/>
                      </a:lnTo>
                      <a:lnTo>
                        <a:pt x="6" y="12"/>
                      </a:lnTo>
                      <a:lnTo>
                        <a:pt x="0" y="6"/>
                      </a:lnTo>
                      <a:lnTo>
                        <a:pt x="0" y="2"/>
                      </a:lnTo>
                      <a:lnTo>
                        <a:pt x="2"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grpSp>
          <p:sp>
            <p:nvSpPr>
              <p:cNvPr id="524" name="Freeform 66"/>
              <p:cNvSpPr>
                <a:spLocks noEditPoints="1"/>
              </p:cNvSpPr>
              <p:nvPr/>
            </p:nvSpPr>
            <p:spPr bwMode="gray">
              <a:xfrm>
                <a:off x="3115" y="1265"/>
                <a:ext cx="382" cy="569"/>
              </a:xfrm>
              <a:custGeom>
                <a:avLst/>
                <a:gdLst>
                  <a:gd name="T0" fmla="*/ 344 w 356"/>
                  <a:gd name="T1" fmla="*/ 254 h 542"/>
                  <a:gd name="T2" fmla="*/ 320 w 356"/>
                  <a:gd name="T3" fmla="*/ 244 h 542"/>
                  <a:gd name="T4" fmla="*/ 296 w 356"/>
                  <a:gd name="T5" fmla="*/ 258 h 542"/>
                  <a:gd name="T6" fmla="*/ 282 w 356"/>
                  <a:gd name="T7" fmla="*/ 264 h 542"/>
                  <a:gd name="T8" fmla="*/ 282 w 356"/>
                  <a:gd name="T9" fmla="*/ 240 h 542"/>
                  <a:gd name="T10" fmla="*/ 266 w 356"/>
                  <a:gd name="T11" fmla="*/ 256 h 542"/>
                  <a:gd name="T12" fmla="*/ 228 w 356"/>
                  <a:gd name="T13" fmla="*/ 258 h 542"/>
                  <a:gd name="T14" fmla="*/ 218 w 356"/>
                  <a:gd name="T15" fmla="*/ 274 h 542"/>
                  <a:gd name="T16" fmla="*/ 194 w 356"/>
                  <a:gd name="T17" fmla="*/ 272 h 542"/>
                  <a:gd name="T18" fmla="*/ 176 w 356"/>
                  <a:gd name="T19" fmla="*/ 292 h 542"/>
                  <a:gd name="T20" fmla="*/ 164 w 356"/>
                  <a:gd name="T21" fmla="*/ 316 h 542"/>
                  <a:gd name="T22" fmla="*/ 148 w 356"/>
                  <a:gd name="T23" fmla="*/ 334 h 542"/>
                  <a:gd name="T24" fmla="*/ 114 w 356"/>
                  <a:gd name="T25" fmla="*/ 376 h 542"/>
                  <a:gd name="T26" fmla="*/ 86 w 356"/>
                  <a:gd name="T27" fmla="*/ 400 h 542"/>
                  <a:gd name="T28" fmla="*/ 56 w 356"/>
                  <a:gd name="T29" fmla="*/ 422 h 542"/>
                  <a:gd name="T30" fmla="*/ 30 w 356"/>
                  <a:gd name="T31" fmla="*/ 442 h 542"/>
                  <a:gd name="T32" fmla="*/ 4 w 356"/>
                  <a:gd name="T33" fmla="*/ 456 h 542"/>
                  <a:gd name="T34" fmla="*/ 2 w 356"/>
                  <a:gd name="T35" fmla="*/ 484 h 542"/>
                  <a:gd name="T36" fmla="*/ 28 w 356"/>
                  <a:gd name="T37" fmla="*/ 488 h 542"/>
                  <a:gd name="T38" fmla="*/ 18 w 356"/>
                  <a:gd name="T39" fmla="*/ 518 h 542"/>
                  <a:gd name="T40" fmla="*/ 58 w 356"/>
                  <a:gd name="T41" fmla="*/ 532 h 542"/>
                  <a:gd name="T42" fmla="*/ 94 w 356"/>
                  <a:gd name="T43" fmla="*/ 500 h 542"/>
                  <a:gd name="T44" fmla="*/ 98 w 356"/>
                  <a:gd name="T45" fmla="*/ 446 h 542"/>
                  <a:gd name="T46" fmla="*/ 124 w 356"/>
                  <a:gd name="T47" fmla="*/ 394 h 542"/>
                  <a:gd name="T48" fmla="*/ 158 w 356"/>
                  <a:gd name="T49" fmla="*/ 344 h 542"/>
                  <a:gd name="T50" fmla="*/ 194 w 356"/>
                  <a:gd name="T51" fmla="*/ 312 h 542"/>
                  <a:gd name="T52" fmla="*/ 260 w 356"/>
                  <a:gd name="T53" fmla="*/ 304 h 542"/>
                  <a:gd name="T54" fmla="*/ 292 w 356"/>
                  <a:gd name="T55" fmla="*/ 276 h 542"/>
                  <a:gd name="T56" fmla="*/ 346 w 356"/>
                  <a:gd name="T57" fmla="*/ 276 h 542"/>
                  <a:gd name="T58" fmla="*/ 24 w 356"/>
                  <a:gd name="T59" fmla="*/ 470 h 542"/>
                  <a:gd name="T60" fmla="*/ 92 w 356"/>
                  <a:gd name="T61" fmla="*/ 46 h 542"/>
                  <a:gd name="T62" fmla="*/ 126 w 356"/>
                  <a:gd name="T63" fmla="*/ 54 h 542"/>
                  <a:gd name="T64" fmla="*/ 136 w 356"/>
                  <a:gd name="T65" fmla="*/ 70 h 542"/>
                  <a:gd name="T66" fmla="*/ 120 w 356"/>
                  <a:gd name="T67" fmla="*/ 82 h 542"/>
                  <a:gd name="T68" fmla="*/ 114 w 356"/>
                  <a:gd name="T69" fmla="*/ 92 h 542"/>
                  <a:gd name="T70" fmla="*/ 160 w 356"/>
                  <a:gd name="T71" fmla="*/ 106 h 542"/>
                  <a:gd name="T72" fmla="*/ 208 w 356"/>
                  <a:gd name="T73" fmla="*/ 60 h 542"/>
                  <a:gd name="T74" fmla="*/ 176 w 356"/>
                  <a:gd name="T75" fmla="*/ 40 h 542"/>
                  <a:gd name="T76" fmla="*/ 138 w 356"/>
                  <a:gd name="T77" fmla="*/ 40 h 542"/>
                  <a:gd name="T78" fmla="*/ 114 w 356"/>
                  <a:gd name="T79" fmla="*/ 34 h 542"/>
                  <a:gd name="T80" fmla="*/ 92 w 356"/>
                  <a:gd name="T81" fmla="*/ 24 h 542"/>
                  <a:gd name="T82" fmla="*/ 338 w 356"/>
                  <a:gd name="T83" fmla="*/ 54 h 542"/>
                  <a:gd name="T84" fmla="*/ 226 w 356"/>
                  <a:gd name="T85" fmla="*/ 72 h 542"/>
                  <a:gd name="T86" fmla="*/ 236 w 356"/>
                  <a:gd name="T87" fmla="*/ 242 h 542"/>
                  <a:gd name="T88" fmla="*/ 248 w 356"/>
                  <a:gd name="T89" fmla="*/ 256 h 542"/>
                  <a:gd name="T90" fmla="*/ 192 w 356"/>
                  <a:gd name="T91" fmla="*/ 266 h 542"/>
                  <a:gd name="T92" fmla="*/ 162 w 356"/>
                  <a:gd name="T93" fmla="*/ 298 h 542"/>
                  <a:gd name="T94" fmla="*/ 152 w 356"/>
                  <a:gd name="T95" fmla="*/ 300 h 542"/>
                  <a:gd name="T96" fmla="*/ 254 w 356"/>
                  <a:gd name="T97" fmla="*/ 242 h 542"/>
                  <a:gd name="T98" fmla="*/ 134 w 356"/>
                  <a:gd name="T99" fmla="*/ 304 h 542"/>
                  <a:gd name="T100" fmla="*/ 114 w 356"/>
                  <a:gd name="T101" fmla="*/ 322 h 542"/>
                  <a:gd name="T102" fmla="*/ 48 w 356"/>
                  <a:gd name="T103" fmla="*/ 420 h 542"/>
                  <a:gd name="T104" fmla="*/ 174 w 356"/>
                  <a:gd name="T105" fmla="*/ 10 h 542"/>
                  <a:gd name="T106" fmla="*/ 220 w 356"/>
                  <a:gd name="T107" fmla="*/ 32 h 542"/>
                  <a:gd name="T108" fmla="*/ 228 w 356"/>
                  <a:gd name="T109" fmla="*/ 44 h 542"/>
                  <a:gd name="T110" fmla="*/ 288 w 356"/>
                  <a:gd name="T111" fmla="*/ 36 h 542"/>
                  <a:gd name="T112" fmla="*/ 276 w 356"/>
                  <a:gd name="T113" fmla="*/ 14 h 542"/>
                  <a:gd name="T114" fmla="*/ 246 w 356"/>
                  <a:gd name="T115" fmla="*/ 20 h 542"/>
                  <a:gd name="T116" fmla="*/ 200 w 356"/>
                  <a:gd name="T117" fmla="*/ 8 h 542"/>
                  <a:gd name="T118" fmla="*/ 236 w 356"/>
                  <a:gd name="T119" fmla="*/ 82 h 542"/>
                  <a:gd name="T120" fmla="*/ 218 w 356"/>
                  <a:gd name="T121" fmla="*/ 9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 h="542">
                    <a:moveTo>
                      <a:pt x="350" y="268"/>
                    </a:moveTo>
                    <a:lnTo>
                      <a:pt x="346" y="274"/>
                    </a:lnTo>
                    <a:lnTo>
                      <a:pt x="344" y="270"/>
                    </a:lnTo>
                    <a:lnTo>
                      <a:pt x="344" y="272"/>
                    </a:lnTo>
                    <a:lnTo>
                      <a:pt x="342" y="274"/>
                    </a:lnTo>
                    <a:lnTo>
                      <a:pt x="338" y="276"/>
                    </a:lnTo>
                    <a:lnTo>
                      <a:pt x="338" y="270"/>
                    </a:lnTo>
                    <a:lnTo>
                      <a:pt x="334" y="266"/>
                    </a:lnTo>
                    <a:lnTo>
                      <a:pt x="340" y="268"/>
                    </a:lnTo>
                    <a:lnTo>
                      <a:pt x="346" y="266"/>
                    </a:lnTo>
                    <a:lnTo>
                      <a:pt x="346" y="264"/>
                    </a:lnTo>
                    <a:lnTo>
                      <a:pt x="348" y="262"/>
                    </a:lnTo>
                    <a:lnTo>
                      <a:pt x="352" y="262"/>
                    </a:lnTo>
                    <a:lnTo>
                      <a:pt x="356" y="262"/>
                    </a:lnTo>
                    <a:lnTo>
                      <a:pt x="352" y="254"/>
                    </a:lnTo>
                    <a:lnTo>
                      <a:pt x="350" y="254"/>
                    </a:lnTo>
                    <a:lnTo>
                      <a:pt x="344" y="254"/>
                    </a:lnTo>
                    <a:lnTo>
                      <a:pt x="346" y="250"/>
                    </a:lnTo>
                    <a:lnTo>
                      <a:pt x="346" y="248"/>
                    </a:lnTo>
                    <a:lnTo>
                      <a:pt x="340" y="252"/>
                    </a:lnTo>
                    <a:lnTo>
                      <a:pt x="336" y="242"/>
                    </a:lnTo>
                    <a:lnTo>
                      <a:pt x="332" y="242"/>
                    </a:lnTo>
                    <a:lnTo>
                      <a:pt x="328" y="248"/>
                    </a:lnTo>
                    <a:lnTo>
                      <a:pt x="330" y="254"/>
                    </a:lnTo>
                    <a:lnTo>
                      <a:pt x="326" y="256"/>
                    </a:lnTo>
                    <a:lnTo>
                      <a:pt x="324" y="254"/>
                    </a:lnTo>
                    <a:lnTo>
                      <a:pt x="326" y="250"/>
                    </a:lnTo>
                    <a:lnTo>
                      <a:pt x="326" y="246"/>
                    </a:lnTo>
                    <a:lnTo>
                      <a:pt x="324" y="246"/>
                    </a:lnTo>
                    <a:lnTo>
                      <a:pt x="320" y="248"/>
                    </a:lnTo>
                    <a:lnTo>
                      <a:pt x="320" y="250"/>
                    </a:lnTo>
                    <a:lnTo>
                      <a:pt x="320" y="250"/>
                    </a:lnTo>
                    <a:lnTo>
                      <a:pt x="320" y="246"/>
                    </a:lnTo>
                    <a:lnTo>
                      <a:pt x="320" y="244"/>
                    </a:lnTo>
                    <a:lnTo>
                      <a:pt x="324" y="242"/>
                    </a:lnTo>
                    <a:lnTo>
                      <a:pt x="324" y="238"/>
                    </a:lnTo>
                    <a:lnTo>
                      <a:pt x="318" y="238"/>
                    </a:lnTo>
                    <a:lnTo>
                      <a:pt x="318" y="234"/>
                    </a:lnTo>
                    <a:lnTo>
                      <a:pt x="312" y="234"/>
                    </a:lnTo>
                    <a:lnTo>
                      <a:pt x="312" y="242"/>
                    </a:lnTo>
                    <a:lnTo>
                      <a:pt x="310" y="242"/>
                    </a:lnTo>
                    <a:lnTo>
                      <a:pt x="308" y="242"/>
                    </a:lnTo>
                    <a:lnTo>
                      <a:pt x="308" y="244"/>
                    </a:lnTo>
                    <a:lnTo>
                      <a:pt x="310" y="246"/>
                    </a:lnTo>
                    <a:lnTo>
                      <a:pt x="306" y="248"/>
                    </a:lnTo>
                    <a:lnTo>
                      <a:pt x="304" y="252"/>
                    </a:lnTo>
                    <a:lnTo>
                      <a:pt x="304" y="254"/>
                    </a:lnTo>
                    <a:lnTo>
                      <a:pt x="298" y="258"/>
                    </a:lnTo>
                    <a:lnTo>
                      <a:pt x="298" y="262"/>
                    </a:lnTo>
                    <a:lnTo>
                      <a:pt x="296" y="260"/>
                    </a:lnTo>
                    <a:lnTo>
                      <a:pt x="296" y="258"/>
                    </a:lnTo>
                    <a:lnTo>
                      <a:pt x="296" y="256"/>
                    </a:lnTo>
                    <a:lnTo>
                      <a:pt x="298" y="256"/>
                    </a:lnTo>
                    <a:lnTo>
                      <a:pt x="298" y="254"/>
                    </a:lnTo>
                    <a:lnTo>
                      <a:pt x="298" y="252"/>
                    </a:lnTo>
                    <a:lnTo>
                      <a:pt x="298" y="250"/>
                    </a:lnTo>
                    <a:lnTo>
                      <a:pt x="300" y="246"/>
                    </a:lnTo>
                    <a:lnTo>
                      <a:pt x="300" y="244"/>
                    </a:lnTo>
                    <a:lnTo>
                      <a:pt x="300" y="242"/>
                    </a:lnTo>
                    <a:lnTo>
                      <a:pt x="298" y="242"/>
                    </a:lnTo>
                    <a:lnTo>
                      <a:pt x="298" y="246"/>
                    </a:lnTo>
                    <a:lnTo>
                      <a:pt x="296" y="246"/>
                    </a:lnTo>
                    <a:lnTo>
                      <a:pt x="294" y="250"/>
                    </a:lnTo>
                    <a:lnTo>
                      <a:pt x="292" y="250"/>
                    </a:lnTo>
                    <a:lnTo>
                      <a:pt x="288" y="258"/>
                    </a:lnTo>
                    <a:lnTo>
                      <a:pt x="286" y="260"/>
                    </a:lnTo>
                    <a:lnTo>
                      <a:pt x="282" y="262"/>
                    </a:lnTo>
                    <a:lnTo>
                      <a:pt x="282" y="264"/>
                    </a:lnTo>
                    <a:lnTo>
                      <a:pt x="282" y="268"/>
                    </a:lnTo>
                    <a:lnTo>
                      <a:pt x="278" y="272"/>
                    </a:lnTo>
                    <a:lnTo>
                      <a:pt x="276" y="270"/>
                    </a:lnTo>
                    <a:lnTo>
                      <a:pt x="278" y="258"/>
                    </a:lnTo>
                    <a:lnTo>
                      <a:pt x="282" y="258"/>
                    </a:lnTo>
                    <a:lnTo>
                      <a:pt x="284" y="256"/>
                    </a:lnTo>
                    <a:lnTo>
                      <a:pt x="286" y="250"/>
                    </a:lnTo>
                    <a:lnTo>
                      <a:pt x="280" y="250"/>
                    </a:lnTo>
                    <a:lnTo>
                      <a:pt x="280" y="246"/>
                    </a:lnTo>
                    <a:lnTo>
                      <a:pt x="278" y="246"/>
                    </a:lnTo>
                    <a:lnTo>
                      <a:pt x="278" y="244"/>
                    </a:lnTo>
                    <a:lnTo>
                      <a:pt x="282" y="246"/>
                    </a:lnTo>
                    <a:lnTo>
                      <a:pt x="284" y="246"/>
                    </a:lnTo>
                    <a:lnTo>
                      <a:pt x="284" y="244"/>
                    </a:lnTo>
                    <a:lnTo>
                      <a:pt x="282" y="244"/>
                    </a:lnTo>
                    <a:lnTo>
                      <a:pt x="282" y="242"/>
                    </a:lnTo>
                    <a:lnTo>
                      <a:pt x="282" y="240"/>
                    </a:lnTo>
                    <a:lnTo>
                      <a:pt x="280" y="240"/>
                    </a:lnTo>
                    <a:lnTo>
                      <a:pt x="278" y="238"/>
                    </a:lnTo>
                    <a:lnTo>
                      <a:pt x="278" y="240"/>
                    </a:lnTo>
                    <a:lnTo>
                      <a:pt x="276" y="240"/>
                    </a:lnTo>
                    <a:lnTo>
                      <a:pt x="276" y="242"/>
                    </a:lnTo>
                    <a:lnTo>
                      <a:pt x="276" y="244"/>
                    </a:lnTo>
                    <a:lnTo>
                      <a:pt x="278" y="246"/>
                    </a:lnTo>
                    <a:lnTo>
                      <a:pt x="278" y="248"/>
                    </a:lnTo>
                    <a:lnTo>
                      <a:pt x="276" y="248"/>
                    </a:lnTo>
                    <a:lnTo>
                      <a:pt x="274" y="246"/>
                    </a:lnTo>
                    <a:lnTo>
                      <a:pt x="270" y="244"/>
                    </a:lnTo>
                    <a:lnTo>
                      <a:pt x="268" y="244"/>
                    </a:lnTo>
                    <a:lnTo>
                      <a:pt x="270" y="252"/>
                    </a:lnTo>
                    <a:lnTo>
                      <a:pt x="268" y="252"/>
                    </a:lnTo>
                    <a:lnTo>
                      <a:pt x="268" y="254"/>
                    </a:lnTo>
                    <a:lnTo>
                      <a:pt x="270" y="254"/>
                    </a:lnTo>
                    <a:lnTo>
                      <a:pt x="266" y="256"/>
                    </a:lnTo>
                    <a:lnTo>
                      <a:pt x="264" y="250"/>
                    </a:lnTo>
                    <a:lnTo>
                      <a:pt x="260" y="250"/>
                    </a:lnTo>
                    <a:lnTo>
                      <a:pt x="260" y="252"/>
                    </a:lnTo>
                    <a:lnTo>
                      <a:pt x="262" y="252"/>
                    </a:lnTo>
                    <a:lnTo>
                      <a:pt x="258" y="256"/>
                    </a:lnTo>
                    <a:lnTo>
                      <a:pt x="252" y="260"/>
                    </a:lnTo>
                    <a:lnTo>
                      <a:pt x="250" y="260"/>
                    </a:lnTo>
                    <a:lnTo>
                      <a:pt x="248" y="266"/>
                    </a:lnTo>
                    <a:lnTo>
                      <a:pt x="242" y="264"/>
                    </a:lnTo>
                    <a:lnTo>
                      <a:pt x="238" y="260"/>
                    </a:lnTo>
                    <a:lnTo>
                      <a:pt x="238" y="258"/>
                    </a:lnTo>
                    <a:lnTo>
                      <a:pt x="236" y="258"/>
                    </a:lnTo>
                    <a:lnTo>
                      <a:pt x="234" y="258"/>
                    </a:lnTo>
                    <a:lnTo>
                      <a:pt x="232" y="256"/>
                    </a:lnTo>
                    <a:lnTo>
                      <a:pt x="230" y="254"/>
                    </a:lnTo>
                    <a:lnTo>
                      <a:pt x="228" y="254"/>
                    </a:lnTo>
                    <a:lnTo>
                      <a:pt x="228" y="258"/>
                    </a:lnTo>
                    <a:lnTo>
                      <a:pt x="222" y="258"/>
                    </a:lnTo>
                    <a:lnTo>
                      <a:pt x="222" y="260"/>
                    </a:lnTo>
                    <a:lnTo>
                      <a:pt x="224" y="262"/>
                    </a:lnTo>
                    <a:lnTo>
                      <a:pt x="228" y="262"/>
                    </a:lnTo>
                    <a:lnTo>
                      <a:pt x="230" y="264"/>
                    </a:lnTo>
                    <a:lnTo>
                      <a:pt x="232" y="268"/>
                    </a:lnTo>
                    <a:lnTo>
                      <a:pt x="232" y="270"/>
                    </a:lnTo>
                    <a:lnTo>
                      <a:pt x="230" y="270"/>
                    </a:lnTo>
                    <a:lnTo>
                      <a:pt x="228" y="268"/>
                    </a:lnTo>
                    <a:lnTo>
                      <a:pt x="226" y="266"/>
                    </a:lnTo>
                    <a:lnTo>
                      <a:pt x="220" y="264"/>
                    </a:lnTo>
                    <a:lnTo>
                      <a:pt x="220" y="266"/>
                    </a:lnTo>
                    <a:lnTo>
                      <a:pt x="222" y="268"/>
                    </a:lnTo>
                    <a:lnTo>
                      <a:pt x="224" y="270"/>
                    </a:lnTo>
                    <a:lnTo>
                      <a:pt x="222" y="272"/>
                    </a:lnTo>
                    <a:lnTo>
                      <a:pt x="220" y="274"/>
                    </a:lnTo>
                    <a:lnTo>
                      <a:pt x="218" y="274"/>
                    </a:lnTo>
                    <a:lnTo>
                      <a:pt x="218" y="270"/>
                    </a:lnTo>
                    <a:lnTo>
                      <a:pt x="216" y="266"/>
                    </a:lnTo>
                    <a:lnTo>
                      <a:pt x="216" y="268"/>
                    </a:lnTo>
                    <a:lnTo>
                      <a:pt x="214" y="268"/>
                    </a:lnTo>
                    <a:lnTo>
                      <a:pt x="214" y="272"/>
                    </a:lnTo>
                    <a:lnTo>
                      <a:pt x="212" y="274"/>
                    </a:lnTo>
                    <a:lnTo>
                      <a:pt x="212" y="276"/>
                    </a:lnTo>
                    <a:lnTo>
                      <a:pt x="210" y="276"/>
                    </a:lnTo>
                    <a:lnTo>
                      <a:pt x="212" y="272"/>
                    </a:lnTo>
                    <a:lnTo>
                      <a:pt x="212" y="268"/>
                    </a:lnTo>
                    <a:lnTo>
                      <a:pt x="208" y="266"/>
                    </a:lnTo>
                    <a:lnTo>
                      <a:pt x="204" y="272"/>
                    </a:lnTo>
                    <a:lnTo>
                      <a:pt x="200" y="276"/>
                    </a:lnTo>
                    <a:lnTo>
                      <a:pt x="198" y="276"/>
                    </a:lnTo>
                    <a:lnTo>
                      <a:pt x="198" y="270"/>
                    </a:lnTo>
                    <a:lnTo>
                      <a:pt x="196" y="272"/>
                    </a:lnTo>
                    <a:lnTo>
                      <a:pt x="194" y="272"/>
                    </a:lnTo>
                    <a:lnTo>
                      <a:pt x="192" y="276"/>
                    </a:lnTo>
                    <a:lnTo>
                      <a:pt x="192" y="278"/>
                    </a:lnTo>
                    <a:lnTo>
                      <a:pt x="196" y="278"/>
                    </a:lnTo>
                    <a:lnTo>
                      <a:pt x="196" y="284"/>
                    </a:lnTo>
                    <a:lnTo>
                      <a:pt x="196" y="286"/>
                    </a:lnTo>
                    <a:lnTo>
                      <a:pt x="194" y="286"/>
                    </a:lnTo>
                    <a:lnTo>
                      <a:pt x="192" y="282"/>
                    </a:lnTo>
                    <a:lnTo>
                      <a:pt x="192" y="280"/>
                    </a:lnTo>
                    <a:lnTo>
                      <a:pt x="188" y="280"/>
                    </a:lnTo>
                    <a:lnTo>
                      <a:pt x="190" y="284"/>
                    </a:lnTo>
                    <a:lnTo>
                      <a:pt x="190" y="286"/>
                    </a:lnTo>
                    <a:lnTo>
                      <a:pt x="188" y="286"/>
                    </a:lnTo>
                    <a:lnTo>
                      <a:pt x="184" y="286"/>
                    </a:lnTo>
                    <a:lnTo>
                      <a:pt x="184" y="284"/>
                    </a:lnTo>
                    <a:lnTo>
                      <a:pt x="182" y="282"/>
                    </a:lnTo>
                    <a:lnTo>
                      <a:pt x="182" y="290"/>
                    </a:lnTo>
                    <a:lnTo>
                      <a:pt x="176" y="292"/>
                    </a:lnTo>
                    <a:lnTo>
                      <a:pt x="174" y="298"/>
                    </a:lnTo>
                    <a:lnTo>
                      <a:pt x="172" y="300"/>
                    </a:lnTo>
                    <a:lnTo>
                      <a:pt x="174" y="304"/>
                    </a:lnTo>
                    <a:lnTo>
                      <a:pt x="172" y="308"/>
                    </a:lnTo>
                    <a:lnTo>
                      <a:pt x="170" y="308"/>
                    </a:lnTo>
                    <a:lnTo>
                      <a:pt x="168" y="310"/>
                    </a:lnTo>
                    <a:lnTo>
                      <a:pt x="166" y="310"/>
                    </a:lnTo>
                    <a:lnTo>
                      <a:pt x="162" y="310"/>
                    </a:lnTo>
                    <a:lnTo>
                      <a:pt x="158" y="312"/>
                    </a:lnTo>
                    <a:lnTo>
                      <a:pt x="158" y="314"/>
                    </a:lnTo>
                    <a:lnTo>
                      <a:pt x="166" y="314"/>
                    </a:lnTo>
                    <a:lnTo>
                      <a:pt x="168" y="312"/>
                    </a:lnTo>
                    <a:lnTo>
                      <a:pt x="170" y="312"/>
                    </a:lnTo>
                    <a:lnTo>
                      <a:pt x="172" y="312"/>
                    </a:lnTo>
                    <a:lnTo>
                      <a:pt x="172" y="314"/>
                    </a:lnTo>
                    <a:lnTo>
                      <a:pt x="166" y="316"/>
                    </a:lnTo>
                    <a:lnTo>
                      <a:pt x="164" y="316"/>
                    </a:lnTo>
                    <a:lnTo>
                      <a:pt x="162" y="320"/>
                    </a:lnTo>
                    <a:lnTo>
                      <a:pt x="164" y="326"/>
                    </a:lnTo>
                    <a:lnTo>
                      <a:pt x="160" y="322"/>
                    </a:lnTo>
                    <a:lnTo>
                      <a:pt x="158" y="320"/>
                    </a:lnTo>
                    <a:lnTo>
                      <a:pt x="150" y="320"/>
                    </a:lnTo>
                    <a:lnTo>
                      <a:pt x="150" y="322"/>
                    </a:lnTo>
                    <a:lnTo>
                      <a:pt x="152" y="322"/>
                    </a:lnTo>
                    <a:lnTo>
                      <a:pt x="156" y="322"/>
                    </a:lnTo>
                    <a:lnTo>
                      <a:pt x="156" y="324"/>
                    </a:lnTo>
                    <a:lnTo>
                      <a:pt x="152" y="324"/>
                    </a:lnTo>
                    <a:lnTo>
                      <a:pt x="152" y="326"/>
                    </a:lnTo>
                    <a:lnTo>
                      <a:pt x="158" y="326"/>
                    </a:lnTo>
                    <a:lnTo>
                      <a:pt x="156" y="330"/>
                    </a:lnTo>
                    <a:lnTo>
                      <a:pt x="156" y="332"/>
                    </a:lnTo>
                    <a:lnTo>
                      <a:pt x="158" y="332"/>
                    </a:lnTo>
                    <a:lnTo>
                      <a:pt x="158" y="334"/>
                    </a:lnTo>
                    <a:lnTo>
                      <a:pt x="148" y="334"/>
                    </a:lnTo>
                    <a:lnTo>
                      <a:pt x="148" y="340"/>
                    </a:lnTo>
                    <a:lnTo>
                      <a:pt x="150" y="342"/>
                    </a:lnTo>
                    <a:lnTo>
                      <a:pt x="148" y="342"/>
                    </a:lnTo>
                    <a:lnTo>
                      <a:pt x="144" y="342"/>
                    </a:lnTo>
                    <a:lnTo>
                      <a:pt x="144" y="344"/>
                    </a:lnTo>
                    <a:lnTo>
                      <a:pt x="142" y="348"/>
                    </a:lnTo>
                    <a:lnTo>
                      <a:pt x="138" y="346"/>
                    </a:lnTo>
                    <a:lnTo>
                      <a:pt x="134" y="348"/>
                    </a:lnTo>
                    <a:lnTo>
                      <a:pt x="134" y="350"/>
                    </a:lnTo>
                    <a:lnTo>
                      <a:pt x="134" y="352"/>
                    </a:lnTo>
                    <a:lnTo>
                      <a:pt x="124" y="358"/>
                    </a:lnTo>
                    <a:lnTo>
                      <a:pt x="124" y="360"/>
                    </a:lnTo>
                    <a:lnTo>
                      <a:pt x="126" y="362"/>
                    </a:lnTo>
                    <a:lnTo>
                      <a:pt x="124" y="362"/>
                    </a:lnTo>
                    <a:lnTo>
                      <a:pt x="126" y="370"/>
                    </a:lnTo>
                    <a:lnTo>
                      <a:pt x="118" y="376"/>
                    </a:lnTo>
                    <a:lnTo>
                      <a:pt x="114" y="376"/>
                    </a:lnTo>
                    <a:lnTo>
                      <a:pt x="114" y="378"/>
                    </a:lnTo>
                    <a:lnTo>
                      <a:pt x="108" y="378"/>
                    </a:lnTo>
                    <a:lnTo>
                      <a:pt x="104" y="380"/>
                    </a:lnTo>
                    <a:lnTo>
                      <a:pt x="108" y="386"/>
                    </a:lnTo>
                    <a:lnTo>
                      <a:pt x="108" y="388"/>
                    </a:lnTo>
                    <a:lnTo>
                      <a:pt x="106" y="390"/>
                    </a:lnTo>
                    <a:lnTo>
                      <a:pt x="102" y="388"/>
                    </a:lnTo>
                    <a:lnTo>
                      <a:pt x="98" y="388"/>
                    </a:lnTo>
                    <a:lnTo>
                      <a:pt x="96" y="388"/>
                    </a:lnTo>
                    <a:lnTo>
                      <a:pt x="96" y="390"/>
                    </a:lnTo>
                    <a:lnTo>
                      <a:pt x="96" y="392"/>
                    </a:lnTo>
                    <a:lnTo>
                      <a:pt x="92" y="394"/>
                    </a:lnTo>
                    <a:lnTo>
                      <a:pt x="92" y="396"/>
                    </a:lnTo>
                    <a:lnTo>
                      <a:pt x="90" y="396"/>
                    </a:lnTo>
                    <a:lnTo>
                      <a:pt x="88" y="396"/>
                    </a:lnTo>
                    <a:lnTo>
                      <a:pt x="86" y="398"/>
                    </a:lnTo>
                    <a:lnTo>
                      <a:pt x="86" y="400"/>
                    </a:lnTo>
                    <a:lnTo>
                      <a:pt x="80" y="406"/>
                    </a:lnTo>
                    <a:lnTo>
                      <a:pt x="78" y="408"/>
                    </a:lnTo>
                    <a:lnTo>
                      <a:pt x="76" y="412"/>
                    </a:lnTo>
                    <a:lnTo>
                      <a:pt x="72" y="412"/>
                    </a:lnTo>
                    <a:lnTo>
                      <a:pt x="74" y="416"/>
                    </a:lnTo>
                    <a:lnTo>
                      <a:pt x="82" y="412"/>
                    </a:lnTo>
                    <a:lnTo>
                      <a:pt x="92" y="408"/>
                    </a:lnTo>
                    <a:lnTo>
                      <a:pt x="90" y="412"/>
                    </a:lnTo>
                    <a:lnTo>
                      <a:pt x="84" y="414"/>
                    </a:lnTo>
                    <a:lnTo>
                      <a:pt x="80" y="416"/>
                    </a:lnTo>
                    <a:lnTo>
                      <a:pt x="80" y="422"/>
                    </a:lnTo>
                    <a:lnTo>
                      <a:pt x="70" y="420"/>
                    </a:lnTo>
                    <a:lnTo>
                      <a:pt x="70" y="416"/>
                    </a:lnTo>
                    <a:lnTo>
                      <a:pt x="68" y="414"/>
                    </a:lnTo>
                    <a:lnTo>
                      <a:pt x="62" y="416"/>
                    </a:lnTo>
                    <a:lnTo>
                      <a:pt x="56" y="416"/>
                    </a:lnTo>
                    <a:lnTo>
                      <a:pt x="56" y="422"/>
                    </a:lnTo>
                    <a:lnTo>
                      <a:pt x="58" y="422"/>
                    </a:lnTo>
                    <a:lnTo>
                      <a:pt x="56" y="424"/>
                    </a:lnTo>
                    <a:lnTo>
                      <a:pt x="54" y="424"/>
                    </a:lnTo>
                    <a:lnTo>
                      <a:pt x="52" y="424"/>
                    </a:lnTo>
                    <a:lnTo>
                      <a:pt x="50" y="426"/>
                    </a:lnTo>
                    <a:lnTo>
                      <a:pt x="50" y="428"/>
                    </a:lnTo>
                    <a:lnTo>
                      <a:pt x="46" y="428"/>
                    </a:lnTo>
                    <a:lnTo>
                      <a:pt x="46" y="432"/>
                    </a:lnTo>
                    <a:lnTo>
                      <a:pt x="44" y="430"/>
                    </a:lnTo>
                    <a:lnTo>
                      <a:pt x="30" y="430"/>
                    </a:lnTo>
                    <a:lnTo>
                      <a:pt x="32" y="434"/>
                    </a:lnTo>
                    <a:lnTo>
                      <a:pt x="34" y="434"/>
                    </a:lnTo>
                    <a:lnTo>
                      <a:pt x="38" y="436"/>
                    </a:lnTo>
                    <a:lnTo>
                      <a:pt x="38" y="438"/>
                    </a:lnTo>
                    <a:lnTo>
                      <a:pt x="32" y="442"/>
                    </a:lnTo>
                    <a:lnTo>
                      <a:pt x="32" y="444"/>
                    </a:lnTo>
                    <a:lnTo>
                      <a:pt x="30" y="442"/>
                    </a:lnTo>
                    <a:lnTo>
                      <a:pt x="26" y="442"/>
                    </a:lnTo>
                    <a:lnTo>
                      <a:pt x="22" y="442"/>
                    </a:lnTo>
                    <a:lnTo>
                      <a:pt x="22" y="444"/>
                    </a:lnTo>
                    <a:lnTo>
                      <a:pt x="20" y="446"/>
                    </a:lnTo>
                    <a:lnTo>
                      <a:pt x="28" y="446"/>
                    </a:lnTo>
                    <a:lnTo>
                      <a:pt x="30" y="448"/>
                    </a:lnTo>
                    <a:lnTo>
                      <a:pt x="24" y="450"/>
                    </a:lnTo>
                    <a:lnTo>
                      <a:pt x="24" y="452"/>
                    </a:lnTo>
                    <a:lnTo>
                      <a:pt x="22" y="450"/>
                    </a:lnTo>
                    <a:lnTo>
                      <a:pt x="20" y="448"/>
                    </a:lnTo>
                    <a:lnTo>
                      <a:pt x="20" y="452"/>
                    </a:lnTo>
                    <a:lnTo>
                      <a:pt x="14" y="452"/>
                    </a:lnTo>
                    <a:lnTo>
                      <a:pt x="8" y="452"/>
                    </a:lnTo>
                    <a:lnTo>
                      <a:pt x="8" y="454"/>
                    </a:lnTo>
                    <a:lnTo>
                      <a:pt x="6" y="452"/>
                    </a:lnTo>
                    <a:lnTo>
                      <a:pt x="4" y="452"/>
                    </a:lnTo>
                    <a:lnTo>
                      <a:pt x="4" y="456"/>
                    </a:lnTo>
                    <a:lnTo>
                      <a:pt x="16" y="458"/>
                    </a:lnTo>
                    <a:lnTo>
                      <a:pt x="18" y="458"/>
                    </a:lnTo>
                    <a:lnTo>
                      <a:pt x="18" y="460"/>
                    </a:lnTo>
                    <a:lnTo>
                      <a:pt x="0" y="460"/>
                    </a:lnTo>
                    <a:lnTo>
                      <a:pt x="0" y="466"/>
                    </a:lnTo>
                    <a:lnTo>
                      <a:pt x="0" y="472"/>
                    </a:lnTo>
                    <a:lnTo>
                      <a:pt x="4" y="472"/>
                    </a:lnTo>
                    <a:lnTo>
                      <a:pt x="6" y="470"/>
                    </a:lnTo>
                    <a:lnTo>
                      <a:pt x="8" y="470"/>
                    </a:lnTo>
                    <a:lnTo>
                      <a:pt x="12" y="474"/>
                    </a:lnTo>
                    <a:lnTo>
                      <a:pt x="4" y="474"/>
                    </a:lnTo>
                    <a:lnTo>
                      <a:pt x="2" y="478"/>
                    </a:lnTo>
                    <a:lnTo>
                      <a:pt x="0" y="478"/>
                    </a:lnTo>
                    <a:lnTo>
                      <a:pt x="0" y="480"/>
                    </a:lnTo>
                    <a:lnTo>
                      <a:pt x="6" y="482"/>
                    </a:lnTo>
                    <a:lnTo>
                      <a:pt x="6" y="484"/>
                    </a:lnTo>
                    <a:lnTo>
                      <a:pt x="2" y="484"/>
                    </a:lnTo>
                    <a:lnTo>
                      <a:pt x="2" y="486"/>
                    </a:lnTo>
                    <a:lnTo>
                      <a:pt x="0" y="488"/>
                    </a:lnTo>
                    <a:lnTo>
                      <a:pt x="6" y="490"/>
                    </a:lnTo>
                    <a:lnTo>
                      <a:pt x="6" y="488"/>
                    </a:lnTo>
                    <a:lnTo>
                      <a:pt x="8" y="488"/>
                    </a:lnTo>
                    <a:lnTo>
                      <a:pt x="10" y="490"/>
                    </a:lnTo>
                    <a:lnTo>
                      <a:pt x="8" y="490"/>
                    </a:lnTo>
                    <a:lnTo>
                      <a:pt x="6" y="490"/>
                    </a:lnTo>
                    <a:lnTo>
                      <a:pt x="6" y="494"/>
                    </a:lnTo>
                    <a:lnTo>
                      <a:pt x="12" y="492"/>
                    </a:lnTo>
                    <a:lnTo>
                      <a:pt x="12" y="496"/>
                    </a:lnTo>
                    <a:lnTo>
                      <a:pt x="14" y="496"/>
                    </a:lnTo>
                    <a:lnTo>
                      <a:pt x="16" y="496"/>
                    </a:lnTo>
                    <a:lnTo>
                      <a:pt x="18" y="494"/>
                    </a:lnTo>
                    <a:lnTo>
                      <a:pt x="20" y="490"/>
                    </a:lnTo>
                    <a:lnTo>
                      <a:pt x="22" y="488"/>
                    </a:lnTo>
                    <a:lnTo>
                      <a:pt x="28" y="488"/>
                    </a:lnTo>
                    <a:lnTo>
                      <a:pt x="26" y="492"/>
                    </a:lnTo>
                    <a:lnTo>
                      <a:pt x="22" y="492"/>
                    </a:lnTo>
                    <a:lnTo>
                      <a:pt x="20" y="494"/>
                    </a:lnTo>
                    <a:lnTo>
                      <a:pt x="20" y="496"/>
                    </a:lnTo>
                    <a:lnTo>
                      <a:pt x="18" y="498"/>
                    </a:lnTo>
                    <a:lnTo>
                      <a:pt x="16" y="500"/>
                    </a:lnTo>
                    <a:lnTo>
                      <a:pt x="16" y="504"/>
                    </a:lnTo>
                    <a:lnTo>
                      <a:pt x="16" y="506"/>
                    </a:lnTo>
                    <a:lnTo>
                      <a:pt x="14" y="506"/>
                    </a:lnTo>
                    <a:lnTo>
                      <a:pt x="12" y="508"/>
                    </a:lnTo>
                    <a:lnTo>
                      <a:pt x="6" y="508"/>
                    </a:lnTo>
                    <a:lnTo>
                      <a:pt x="4" y="510"/>
                    </a:lnTo>
                    <a:lnTo>
                      <a:pt x="4" y="514"/>
                    </a:lnTo>
                    <a:lnTo>
                      <a:pt x="8" y="514"/>
                    </a:lnTo>
                    <a:lnTo>
                      <a:pt x="10" y="514"/>
                    </a:lnTo>
                    <a:lnTo>
                      <a:pt x="18" y="514"/>
                    </a:lnTo>
                    <a:lnTo>
                      <a:pt x="18" y="518"/>
                    </a:lnTo>
                    <a:lnTo>
                      <a:pt x="16" y="524"/>
                    </a:lnTo>
                    <a:lnTo>
                      <a:pt x="14" y="526"/>
                    </a:lnTo>
                    <a:lnTo>
                      <a:pt x="10" y="526"/>
                    </a:lnTo>
                    <a:lnTo>
                      <a:pt x="10" y="532"/>
                    </a:lnTo>
                    <a:lnTo>
                      <a:pt x="16" y="538"/>
                    </a:lnTo>
                    <a:lnTo>
                      <a:pt x="20" y="540"/>
                    </a:lnTo>
                    <a:lnTo>
                      <a:pt x="26" y="540"/>
                    </a:lnTo>
                    <a:lnTo>
                      <a:pt x="26" y="538"/>
                    </a:lnTo>
                    <a:lnTo>
                      <a:pt x="26" y="536"/>
                    </a:lnTo>
                    <a:lnTo>
                      <a:pt x="28" y="538"/>
                    </a:lnTo>
                    <a:lnTo>
                      <a:pt x="26" y="542"/>
                    </a:lnTo>
                    <a:lnTo>
                      <a:pt x="32" y="542"/>
                    </a:lnTo>
                    <a:lnTo>
                      <a:pt x="38" y="542"/>
                    </a:lnTo>
                    <a:lnTo>
                      <a:pt x="42" y="538"/>
                    </a:lnTo>
                    <a:lnTo>
                      <a:pt x="46" y="538"/>
                    </a:lnTo>
                    <a:lnTo>
                      <a:pt x="52" y="534"/>
                    </a:lnTo>
                    <a:lnTo>
                      <a:pt x="58" y="532"/>
                    </a:lnTo>
                    <a:lnTo>
                      <a:pt x="64" y="526"/>
                    </a:lnTo>
                    <a:lnTo>
                      <a:pt x="70" y="526"/>
                    </a:lnTo>
                    <a:lnTo>
                      <a:pt x="78" y="522"/>
                    </a:lnTo>
                    <a:lnTo>
                      <a:pt x="84" y="516"/>
                    </a:lnTo>
                    <a:lnTo>
                      <a:pt x="88" y="516"/>
                    </a:lnTo>
                    <a:lnTo>
                      <a:pt x="86" y="522"/>
                    </a:lnTo>
                    <a:lnTo>
                      <a:pt x="90" y="522"/>
                    </a:lnTo>
                    <a:lnTo>
                      <a:pt x="92" y="522"/>
                    </a:lnTo>
                    <a:lnTo>
                      <a:pt x="92" y="520"/>
                    </a:lnTo>
                    <a:lnTo>
                      <a:pt x="94" y="514"/>
                    </a:lnTo>
                    <a:lnTo>
                      <a:pt x="92" y="514"/>
                    </a:lnTo>
                    <a:lnTo>
                      <a:pt x="90" y="508"/>
                    </a:lnTo>
                    <a:lnTo>
                      <a:pt x="90" y="506"/>
                    </a:lnTo>
                    <a:lnTo>
                      <a:pt x="92" y="504"/>
                    </a:lnTo>
                    <a:lnTo>
                      <a:pt x="94" y="504"/>
                    </a:lnTo>
                    <a:lnTo>
                      <a:pt x="94" y="502"/>
                    </a:lnTo>
                    <a:lnTo>
                      <a:pt x="94" y="500"/>
                    </a:lnTo>
                    <a:lnTo>
                      <a:pt x="96" y="498"/>
                    </a:lnTo>
                    <a:lnTo>
                      <a:pt x="98" y="496"/>
                    </a:lnTo>
                    <a:lnTo>
                      <a:pt x="96" y="492"/>
                    </a:lnTo>
                    <a:lnTo>
                      <a:pt x="94" y="490"/>
                    </a:lnTo>
                    <a:lnTo>
                      <a:pt x="94" y="488"/>
                    </a:lnTo>
                    <a:lnTo>
                      <a:pt x="96" y="484"/>
                    </a:lnTo>
                    <a:lnTo>
                      <a:pt x="96" y="478"/>
                    </a:lnTo>
                    <a:lnTo>
                      <a:pt x="100" y="474"/>
                    </a:lnTo>
                    <a:lnTo>
                      <a:pt x="102" y="472"/>
                    </a:lnTo>
                    <a:lnTo>
                      <a:pt x="102" y="470"/>
                    </a:lnTo>
                    <a:lnTo>
                      <a:pt x="102" y="466"/>
                    </a:lnTo>
                    <a:lnTo>
                      <a:pt x="100" y="460"/>
                    </a:lnTo>
                    <a:lnTo>
                      <a:pt x="98" y="458"/>
                    </a:lnTo>
                    <a:lnTo>
                      <a:pt x="96" y="458"/>
                    </a:lnTo>
                    <a:lnTo>
                      <a:pt x="96" y="456"/>
                    </a:lnTo>
                    <a:lnTo>
                      <a:pt x="98" y="452"/>
                    </a:lnTo>
                    <a:lnTo>
                      <a:pt x="98" y="446"/>
                    </a:lnTo>
                    <a:lnTo>
                      <a:pt x="98" y="442"/>
                    </a:lnTo>
                    <a:lnTo>
                      <a:pt x="98" y="436"/>
                    </a:lnTo>
                    <a:lnTo>
                      <a:pt x="98" y="430"/>
                    </a:lnTo>
                    <a:lnTo>
                      <a:pt x="98" y="426"/>
                    </a:lnTo>
                    <a:lnTo>
                      <a:pt x="96" y="422"/>
                    </a:lnTo>
                    <a:lnTo>
                      <a:pt x="98" y="418"/>
                    </a:lnTo>
                    <a:lnTo>
                      <a:pt x="100" y="416"/>
                    </a:lnTo>
                    <a:lnTo>
                      <a:pt x="102" y="414"/>
                    </a:lnTo>
                    <a:lnTo>
                      <a:pt x="104" y="412"/>
                    </a:lnTo>
                    <a:lnTo>
                      <a:pt x="104" y="410"/>
                    </a:lnTo>
                    <a:lnTo>
                      <a:pt x="108" y="408"/>
                    </a:lnTo>
                    <a:lnTo>
                      <a:pt x="110" y="404"/>
                    </a:lnTo>
                    <a:lnTo>
                      <a:pt x="110" y="402"/>
                    </a:lnTo>
                    <a:lnTo>
                      <a:pt x="112" y="400"/>
                    </a:lnTo>
                    <a:lnTo>
                      <a:pt x="114" y="396"/>
                    </a:lnTo>
                    <a:lnTo>
                      <a:pt x="122" y="394"/>
                    </a:lnTo>
                    <a:lnTo>
                      <a:pt x="124" y="394"/>
                    </a:lnTo>
                    <a:lnTo>
                      <a:pt x="126" y="396"/>
                    </a:lnTo>
                    <a:lnTo>
                      <a:pt x="130" y="400"/>
                    </a:lnTo>
                    <a:lnTo>
                      <a:pt x="132" y="400"/>
                    </a:lnTo>
                    <a:lnTo>
                      <a:pt x="134" y="398"/>
                    </a:lnTo>
                    <a:lnTo>
                      <a:pt x="134" y="392"/>
                    </a:lnTo>
                    <a:lnTo>
                      <a:pt x="136" y="384"/>
                    </a:lnTo>
                    <a:lnTo>
                      <a:pt x="134" y="378"/>
                    </a:lnTo>
                    <a:lnTo>
                      <a:pt x="136" y="378"/>
                    </a:lnTo>
                    <a:lnTo>
                      <a:pt x="138" y="376"/>
                    </a:lnTo>
                    <a:lnTo>
                      <a:pt x="142" y="374"/>
                    </a:lnTo>
                    <a:lnTo>
                      <a:pt x="144" y="370"/>
                    </a:lnTo>
                    <a:lnTo>
                      <a:pt x="148" y="364"/>
                    </a:lnTo>
                    <a:lnTo>
                      <a:pt x="150" y="354"/>
                    </a:lnTo>
                    <a:lnTo>
                      <a:pt x="150" y="348"/>
                    </a:lnTo>
                    <a:lnTo>
                      <a:pt x="152" y="346"/>
                    </a:lnTo>
                    <a:lnTo>
                      <a:pt x="154" y="344"/>
                    </a:lnTo>
                    <a:lnTo>
                      <a:pt x="158" y="344"/>
                    </a:lnTo>
                    <a:lnTo>
                      <a:pt x="158" y="342"/>
                    </a:lnTo>
                    <a:lnTo>
                      <a:pt x="160" y="342"/>
                    </a:lnTo>
                    <a:lnTo>
                      <a:pt x="162" y="340"/>
                    </a:lnTo>
                    <a:lnTo>
                      <a:pt x="166" y="336"/>
                    </a:lnTo>
                    <a:lnTo>
                      <a:pt x="168" y="334"/>
                    </a:lnTo>
                    <a:lnTo>
                      <a:pt x="170" y="330"/>
                    </a:lnTo>
                    <a:lnTo>
                      <a:pt x="170" y="324"/>
                    </a:lnTo>
                    <a:lnTo>
                      <a:pt x="172" y="320"/>
                    </a:lnTo>
                    <a:lnTo>
                      <a:pt x="176" y="316"/>
                    </a:lnTo>
                    <a:lnTo>
                      <a:pt x="178" y="314"/>
                    </a:lnTo>
                    <a:lnTo>
                      <a:pt x="186" y="320"/>
                    </a:lnTo>
                    <a:lnTo>
                      <a:pt x="190" y="322"/>
                    </a:lnTo>
                    <a:lnTo>
                      <a:pt x="188" y="320"/>
                    </a:lnTo>
                    <a:lnTo>
                      <a:pt x="190" y="318"/>
                    </a:lnTo>
                    <a:lnTo>
                      <a:pt x="190" y="314"/>
                    </a:lnTo>
                    <a:lnTo>
                      <a:pt x="190" y="312"/>
                    </a:lnTo>
                    <a:lnTo>
                      <a:pt x="194" y="312"/>
                    </a:lnTo>
                    <a:lnTo>
                      <a:pt x="198" y="312"/>
                    </a:lnTo>
                    <a:lnTo>
                      <a:pt x="204" y="314"/>
                    </a:lnTo>
                    <a:lnTo>
                      <a:pt x="206" y="312"/>
                    </a:lnTo>
                    <a:lnTo>
                      <a:pt x="206" y="310"/>
                    </a:lnTo>
                    <a:lnTo>
                      <a:pt x="208" y="308"/>
                    </a:lnTo>
                    <a:lnTo>
                      <a:pt x="210" y="300"/>
                    </a:lnTo>
                    <a:lnTo>
                      <a:pt x="208" y="296"/>
                    </a:lnTo>
                    <a:lnTo>
                      <a:pt x="214" y="296"/>
                    </a:lnTo>
                    <a:lnTo>
                      <a:pt x="220" y="292"/>
                    </a:lnTo>
                    <a:lnTo>
                      <a:pt x="222" y="290"/>
                    </a:lnTo>
                    <a:lnTo>
                      <a:pt x="222" y="288"/>
                    </a:lnTo>
                    <a:lnTo>
                      <a:pt x="224" y="288"/>
                    </a:lnTo>
                    <a:lnTo>
                      <a:pt x="228" y="288"/>
                    </a:lnTo>
                    <a:lnTo>
                      <a:pt x="242" y="304"/>
                    </a:lnTo>
                    <a:lnTo>
                      <a:pt x="248" y="302"/>
                    </a:lnTo>
                    <a:lnTo>
                      <a:pt x="256" y="302"/>
                    </a:lnTo>
                    <a:lnTo>
                      <a:pt x="260" y="304"/>
                    </a:lnTo>
                    <a:lnTo>
                      <a:pt x="260" y="302"/>
                    </a:lnTo>
                    <a:lnTo>
                      <a:pt x="262" y="302"/>
                    </a:lnTo>
                    <a:lnTo>
                      <a:pt x="266" y="302"/>
                    </a:lnTo>
                    <a:lnTo>
                      <a:pt x="266" y="304"/>
                    </a:lnTo>
                    <a:lnTo>
                      <a:pt x="274" y="310"/>
                    </a:lnTo>
                    <a:lnTo>
                      <a:pt x="274" y="308"/>
                    </a:lnTo>
                    <a:lnTo>
                      <a:pt x="274" y="306"/>
                    </a:lnTo>
                    <a:lnTo>
                      <a:pt x="276" y="304"/>
                    </a:lnTo>
                    <a:lnTo>
                      <a:pt x="282" y="300"/>
                    </a:lnTo>
                    <a:lnTo>
                      <a:pt x="284" y="296"/>
                    </a:lnTo>
                    <a:lnTo>
                      <a:pt x="284" y="290"/>
                    </a:lnTo>
                    <a:lnTo>
                      <a:pt x="282" y="288"/>
                    </a:lnTo>
                    <a:lnTo>
                      <a:pt x="284" y="286"/>
                    </a:lnTo>
                    <a:lnTo>
                      <a:pt x="284" y="282"/>
                    </a:lnTo>
                    <a:lnTo>
                      <a:pt x="286" y="280"/>
                    </a:lnTo>
                    <a:lnTo>
                      <a:pt x="290" y="278"/>
                    </a:lnTo>
                    <a:lnTo>
                      <a:pt x="292" y="276"/>
                    </a:lnTo>
                    <a:lnTo>
                      <a:pt x="294" y="276"/>
                    </a:lnTo>
                    <a:lnTo>
                      <a:pt x="296" y="274"/>
                    </a:lnTo>
                    <a:lnTo>
                      <a:pt x="304" y="276"/>
                    </a:lnTo>
                    <a:lnTo>
                      <a:pt x="306" y="276"/>
                    </a:lnTo>
                    <a:lnTo>
                      <a:pt x="310" y="272"/>
                    </a:lnTo>
                    <a:lnTo>
                      <a:pt x="314" y="270"/>
                    </a:lnTo>
                    <a:lnTo>
                      <a:pt x="320" y="274"/>
                    </a:lnTo>
                    <a:lnTo>
                      <a:pt x="324" y="280"/>
                    </a:lnTo>
                    <a:lnTo>
                      <a:pt x="332" y="286"/>
                    </a:lnTo>
                    <a:lnTo>
                      <a:pt x="338" y="286"/>
                    </a:lnTo>
                    <a:lnTo>
                      <a:pt x="338" y="290"/>
                    </a:lnTo>
                    <a:lnTo>
                      <a:pt x="340" y="292"/>
                    </a:lnTo>
                    <a:lnTo>
                      <a:pt x="342" y="292"/>
                    </a:lnTo>
                    <a:lnTo>
                      <a:pt x="344" y="286"/>
                    </a:lnTo>
                    <a:lnTo>
                      <a:pt x="344" y="282"/>
                    </a:lnTo>
                    <a:lnTo>
                      <a:pt x="344" y="276"/>
                    </a:lnTo>
                    <a:lnTo>
                      <a:pt x="346" y="276"/>
                    </a:lnTo>
                    <a:lnTo>
                      <a:pt x="348" y="274"/>
                    </a:lnTo>
                    <a:lnTo>
                      <a:pt x="352" y="272"/>
                    </a:lnTo>
                    <a:lnTo>
                      <a:pt x="356" y="270"/>
                    </a:lnTo>
                    <a:lnTo>
                      <a:pt x="352" y="270"/>
                    </a:lnTo>
                    <a:lnTo>
                      <a:pt x="350" y="268"/>
                    </a:lnTo>
                    <a:close/>
                    <a:moveTo>
                      <a:pt x="30" y="474"/>
                    </a:moveTo>
                    <a:lnTo>
                      <a:pt x="26" y="474"/>
                    </a:lnTo>
                    <a:lnTo>
                      <a:pt x="24" y="474"/>
                    </a:lnTo>
                    <a:lnTo>
                      <a:pt x="24" y="478"/>
                    </a:lnTo>
                    <a:lnTo>
                      <a:pt x="22" y="478"/>
                    </a:lnTo>
                    <a:lnTo>
                      <a:pt x="20" y="474"/>
                    </a:lnTo>
                    <a:lnTo>
                      <a:pt x="16" y="474"/>
                    </a:lnTo>
                    <a:lnTo>
                      <a:pt x="16" y="470"/>
                    </a:lnTo>
                    <a:lnTo>
                      <a:pt x="18" y="468"/>
                    </a:lnTo>
                    <a:lnTo>
                      <a:pt x="20" y="472"/>
                    </a:lnTo>
                    <a:lnTo>
                      <a:pt x="22" y="470"/>
                    </a:lnTo>
                    <a:lnTo>
                      <a:pt x="24" y="470"/>
                    </a:lnTo>
                    <a:lnTo>
                      <a:pt x="26" y="472"/>
                    </a:lnTo>
                    <a:lnTo>
                      <a:pt x="26" y="474"/>
                    </a:lnTo>
                    <a:lnTo>
                      <a:pt x="28" y="472"/>
                    </a:lnTo>
                    <a:lnTo>
                      <a:pt x="30" y="470"/>
                    </a:lnTo>
                    <a:lnTo>
                      <a:pt x="30" y="474"/>
                    </a:lnTo>
                    <a:close/>
                    <a:moveTo>
                      <a:pt x="240" y="8"/>
                    </a:moveTo>
                    <a:lnTo>
                      <a:pt x="238" y="8"/>
                    </a:lnTo>
                    <a:lnTo>
                      <a:pt x="240" y="10"/>
                    </a:lnTo>
                    <a:lnTo>
                      <a:pt x="240" y="8"/>
                    </a:lnTo>
                    <a:close/>
                    <a:moveTo>
                      <a:pt x="94" y="32"/>
                    </a:moveTo>
                    <a:lnTo>
                      <a:pt x="96" y="32"/>
                    </a:lnTo>
                    <a:lnTo>
                      <a:pt x="94" y="34"/>
                    </a:lnTo>
                    <a:lnTo>
                      <a:pt x="96" y="38"/>
                    </a:lnTo>
                    <a:lnTo>
                      <a:pt x="96" y="40"/>
                    </a:lnTo>
                    <a:lnTo>
                      <a:pt x="94" y="40"/>
                    </a:lnTo>
                    <a:lnTo>
                      <a:pt x="92" y="44"/>
                    </a:lnTo>
                    <a:lnTo>
                      <a:pt x="92" y="46"/>
                    </a:lnTo>
                    <a:lnTo>
                      <a:pt x="100" y="50"/>
                    </a:lnTo>
                    <a:lnTo>
                      <a:pt x="102" y="50"/>
                    </a:lnTo>
                    <a:lnTo>
                      <a:pt x="100" y="52"/>
                    </a:lnTo>
                    <a:lnTo>
                      <a:pt x="98" y="54"/>
                    </a:lnTo>
                    <a:lnTo>
                      <a:pt x="102" y="56"/>
                    </a:lnTo>
                    <a:lnTo>
                      <a:pt x="102" y="60"/>
                    </a:lnTo>
                    <a:lnTo>
                      <a:pt x="102" y="64"/>
                    </a:lnTo>
                    <a:lnTo>
                      <a:pt x="102" y="66"/>
                    </a:lnTo>
                    <a:lnTo>
                      <a:pt x="106" y="66"/>
                    </a:lnTo>
                    <a:lnTo>
                      <a:pt x="108" y="66"/>
                    </a:lnTo>
                    <a:lnTo>
                      <a:pt x="110" y="66"/>
                    </a:lnTo>
                    <a:lnTo>
                      <a:pt x="112" y="66"/>
                    </a:lnTo>
                    <a:lnTo>
                      <a:pt x="114" y="60"/>
                    </a:lnTo>
                    <a:lnTo>
                      <a:pt x="124" y="60"/>
                    </a:lnTo>
                    <a:lnTo>
                      <a:pt x="124" y="58"/>
                    </a:lnTo>
                    <a:lnTo>
                      <a:pt x="124" y="54"/>
                    </a:lnTo>
                    <a:lnTo>
                      <a:pt x="126" y="54"/>
                    </a:lnTo>
                    <a:lnTo>
                      <a:pt x="126" y="56"/>
                    </a:lnTo>
                    <a:lnTo>
                      <a:pt x="128" y="56"/>
                    </a:lnTo>
                    <a:lnTo>
                      <a:pt x="130" y="52"/>
                    </a:lnTo>
                    <a:lnTo>
                      <a:pt x="132" y="52"/>
                    </a:lnTo>
                    <a:lnTo>
                      <a:pt x="134" y="60"/>
                    </a:lnTo>
                    <a:lnTo>
                      <a:pt x="138" y="60"/>
                    </a:lnTo>
                    <a:lnTo>
                      <a:pt x="144" y="60"/>
                    </a:lnTo>
                    <a:lnTo>
                      <a:pt x="146" y="64"/>
                    </a:lnTo>
                    <a:lnTo>
                      <a:pt x="146" y="66"/>
                    </a:lnTo>
                    <a:lnTo>
                      <a:pt x="150" y="68"/>
                    </a:lnTo>
                    <a:lnTo>
                      <a:pt x="154" y="68"/>
                    </a:lnTo>
                    <a:lnTo>
                      <a:pt x="158" y="66"/>
                    </a:lnTo>
                    <a:lnTo>
                      <a:pt x="158" y="68"/>
                    </a:lnTo>
                    <a:lnTo>
                      <a:pt x="156" y="70"/>
                    </a:lnTo>
                    <a:lnTo>
                      <a:pt x="146" y="72"/>
                    </a:lnTo>
                    <a:lnTo>
                      <a:pt x="138" y="72"/>
                    </a:lnTo>
                    <a:lnTo>
                      <a:pt x="136" y="70"/>
                    </a:lnTo>
                    <a:lnTo>
                      <a:pt x="132" y="70"/>
                    </a:lnTo>
                    <a:lnTo>
                      <a:pt x="130" y="72"/>
                    </a:lnTo>
                    <a:lnTo>
                      <a:pt x="126" y="74"/>
                    </a:lnTo>
                    <a:lnTo>
                      <a:pt x="124" y="74"/>
                    </a:lnTo>
                    <a:lnTo>
                      <a:pt x="120" y="70"/>
                    </a:lnTo>
                    <a:lnTo>
                      <a:pt x="116" y="70"/>
                    </a:lnTo>
                    <a:lnTo>
                      <a:pt x="116" y="74"/>
                    </a:lnTo>
                    <a:lnTo>
                      <a:pt x="114" y="74"/>
                    </a:lnTo>
                    <a:lnTo>
                      <a:pt x="114" y="72"/>
                    </a:lnTo>
                    <a:lnTo>
                      <a:pt x="110" y="72"/>
                    </a:lnTo>
                    <a:lnTo>
                      <a:pt x="110" y="76"/>
                    </a:lnTo>
                    <a:lnTo>
                      <a:pt x="110" y="80"/>
                    </a:lnTo>
                    <a:lnTo>
                      <a:pt x="112" y="84"/>
                    </a:lnTo>
                    <a:lnTo>
                      <a:pt x="114" y="84"/>
                    </a:lnTo>
                    <a:lnTo>
                      <a:pt x="114" y="82"/>
                    </a:lnTo>
                    <a:lnTo>
                      <a:pt x="118" y="80"/>
                    </a:lnTo>
                    <a:lnTo>
                      <a:pt x="120" y="82"/>
                    </a:lnTo>
                    <a:lnTo>
                      <a:pt x="126" y="82"/>
                    </a:lnTo>
                    <a:lnTo>
                      <a:pt x="130" y="82"/>
                    </a:lnTo>
                    <a:lnTo>
                      <a:pt x="136" y="80"/>
                    </a:lnTo>
                    <a:lnTo>
                      <a:pt x="138" y="80"/>
                    </a:lnTo>
                    <a:lnTo>
                      <a:pt x="138" y="82"/>
                    </a:lnTo>
                    <a:lnTo>
                      <a:pt x="134" y="82"/>
                    </a:lnTo>
                    <a:lnTo>
                      <a:pt x="130" y="84"/>
                    </a:lnTo>
                    <a:lnTo>
                      <a:pt x="130" y="86"/>
                    </a:lnTo>
                    <a:lnTo>
                      <a:pt x="128" y="86"/>
                    </a:lnTo>
                    <a:lnTo>
                      <a:pt x="130" y="88"/>
                    </a:lnTo>
                    <a:lnTo>
                      <a:pt x="130" y="90"/>
                    </a:lnTo>
                    <a:lnTo>
                      <a:pt x="134" y="92"/>
                    </a:lnTo>
                    <a:lnTo>
                      <a:pt x="126" y="92"/>
                    </a:lnTo>
                    <a:lnTo>
                      <a:pt x="122" y="92"/>
                    </a:lnTo>
                    <a:lnTo>
                      <a:pt x="120" y="92"/>
                    </a:lnTo>
                    <a:lnTo>
                      <a:pt x="114" y="88"/>
                    </a:lnTo>
                    <a:lnTo>
                      <a:pt x="114" y="92"/>
                    </a:lnTo>
                    <a:lnTo>
                      <a:pt x="114" y="96"/>
                    </a:lnTo>
                    <a:lnTo>
                      <a:pt x="116" y="96"/>
                    </a:lnTo>
                    <a:lnTo>
                      <a:pt x="116" y="100"/>
                    </a:lnTo>
                    <a:lnTo>
                      <a:pt x="122" y="100"/>
                    </a:lnTo>
                    <a:lnTo>
                      <a:pt x="130" y="102"/>
                    </a:lnTo>
                    <a:lnTo>
                      <a:pt x="130" y="106"/>
                    </a:lnTo>
                    <a:lnTo>
                      <a:pt x="134" y="106"/>
                    </a:lnTo>
                    <a:lnTo>
                      <a:pt x="136" y="108"/>
                    </a:lnTo>
                    <a:lnTo>
                      <a:pt x="142" y="106"/>
                    </a:lnTo>
                    <a:lnTo>
                      <a:pt x="146" y="114"/>
                    </a:lnTo>
                    <a:lnTo>
                      <a:pt x="150" y="118"/>
                    </a:lnTo>
                    <a:lnTo>
                      <a:pt x="150" y="116"/>
                    </a:lnTo>
                    <a:lnTo>
                      <a:pt x="152" y="116"/>
                    </a:lnTo>
                    <a:lnTo>
                      <a:pt x="156" y="116"/>
                    </a:lnTo>
                    <a:lnTo>
                      <a:pt x="154" y="108"/>
                    </a:lnTo>
                    <a:lnTo>
                      <a:pt x="156" y="106"/>
                    </a:lnTo>
                    <a:lnTo>
                      <a:pt x="160" y="106"/>
                    </a:lnTo>
                    <a:lnTo>
                      <a:pt x="164" y="106"/>
                    </a:lnTo>
                    <a:lnTo>
                      <a:pt x="166" y="106"/>
                    </a:lnTo>
                    <a:lnTo>
                      <a:pt x="170" y="102"/>
                    </a:lnTo>
                    <a:lnTo>
                      <a:pt x="172" y="100"/>
                    </a:lnTo>
                    <a:lnTo>
                      <a:pt x="172" y="98"/>
                    </a:lnTo>
                    <a:lnTo>
                      <a:pt x="174" y="96"/>
                    </a:lnTo>
                    <a:lnTo>
                      <a:pt x="178" y="96"/>
                    </a:lnTo>
                    <a:lnTo>
                      <a:pt x="182" y="94"/>
                    </a:lnTo>
                    <a:lnTo>
                      <a:pt x="184" y="86"/>
                    </a:lnTo>
                    <a:lnTo>
                      <a:pt x="190" y="84"/>
                    </a:lnTo>
                    <a:lnTo>
                      <a:pt x="188" y="78"/>
                    </a:lnTo>
                    <a:lnTo>
                      <a:pt x="186" y="74"/>
                    </a:lnTo>
                    <a:lnTo>
                      <a:pt x="188" y="70"/>
                    </a:lnTo>
                    <a:lnTo>
                      <a:pt x="190" y="68"/>
                    </a:lnTo>
                    <a:lnTo>
                      <a:pt x="192" y="66"/>
                    </a:lnTo>
                    <a:lnTo>
                      <a:pt x="196" y="66"/>
                    </a:lnTo>
                    <a:lnTo>
                      <a:pt x="208" y="60"/>
                    </a:lnTo>
                    <a:lnTo>
                      <a:pt x="206" y="60"/>
                    </a:lnTo>
                    <a:lnTo>
                      <a:pt x="206" y="58"/>
                    </a:lnTo>
                    <a:lnTo>
                      <a:pt x="206" y="56"/>
                    </a:lnTo>
                    <a:lnTo>
                      <a:pt x="202" y="56"/>
                    </a:lnTo>
                    <a:lnTo>
                      <a:pt x="198" y="56"/>
                    </a:lnTo>
                    <a:lnTo>
                      <a:pt x="194" y="56"/>
                    </a:lnTo>
                    <a:lnTo>
                      <a:pt x="192" y="54"/>
                    </a:lnTo>
                    <a:lnTo>
                      <a:pt x="190" y="52"/>
                    </a:lnTo>
                    <a:lnTo>
                      <a:pt x="186" y="50"/>
                    </a:lnTo>
                    <a:lnTo>
                      <a:pt x="184" y="50"/>
                    </a:lnTo>
                    <a:lnTo>
                      <a:pt x="184" y="48"/>
                    </a:lnTo>
                    <a:lnTo>
                      <a:pt x="186" y="46"/>
                    </a:lnTo>
                    <a:lnTo>
                      <a:pt x="184" y="44"/>
                    </a:lnTo>
                    <a:lnTo>
                      <a:pt x="182" y="40"/>
                    </a:lnTo>
                    <a:lnTo>
                      <a:pt x="178" y="38"/>
                    </a:lnTo>
                    <a:lnTo>
                      <a:pt x="176" y="38"/>
                    </a:lnTo>
                    <a:lnTo>
                      <a:pt x="176" y="40"/>
                    </a:lnTo>
                    <a:lnTo>
                      <a:pt x="174" y="40"/>
                    </a:lnTo>
                    <a:lnTo>
                      <a:pt x="174" y="30"/>
                    </a:lnTo>
                    <a:lnTo>
                      <a:pt x="168" y="26"/>
                    </a:lnTo>
                    <a:lnTo>
                      <a:pt x="164" y="20"/>
                    </a:lnTo>
                    <a:lnTo>
                      <a:pt x="156" y="24"/>
                    </a:lnTo>
                    <a:lnTo>
                      <a:pt x="156" y="20"/>
                    </a:lnTo>
                    <a:lnTo>
                      <a:pt x="152" y="20"/>
                    </a:lnTo>
                    <a:lnTo>
                      <a:pt x="152" y="16"/>
                    </a:lnTo>
                    <a:lnTo>
                      <a:pt x="150" y="14"/>
                    </a:lnTo>
                    <a:lnTo>
                      <a:pt x="150" y="18"/>
                    </a:lnTo>
                    <a:lnTo>
                      <a:pt x="146" y="20"/>
                    </a:lnTo>
                    <a:lnTo>
                      <a:pt x="144" y="22"/>
                    </a:lnTo>
                    <a:lnTo>
                      <a:pt x="144" y="24"/>
                    </a:lnTo>
                    <a:lnTo>
                      <a:pt x="140" y="24"/>
                    </a:lnTo>
                    <a:lnTo>
                      <a:pt x="138" y="28"/>
                    </a:lnTo>
                    <a:lnTo>
                      <a:pt x="138" y="34"/>
                    </a:lnTo>
                    <a:lnTo>
                      <a:pt x="138" y="40"/>
                    </a:lnTo>
                    <a:lnTo>
                      <a:pt x="140" y="40"/>
                    </a:lnTo>
                    <a:lnTo>
                      <a:pt x="142" y="42"/>
                    </a:lnTo>
                    <a:lnTo>
                      <a:pt x="142" y="46"/>
                    </a:lnTo>
                    <a:lnTo>
                      <a:pt x="144" y="50"/>
                    </a:lnTo>
                    <a:lnTo>
                      <a:pt x="140" y="48"/>
                    </a:lnTo>
                    <a:lnTo>
                      <a:pt x="138" y="44"/>
                    </a:lnTo>
                    <a:lnTo>
                      <a:pt x="138" y="40"/>
                    </a:lnTo>
                    <a:lnTo>
                      <a:pt x="136" y="40"/>
                    </a:lnTo>
                    <a:lnTo>
                      <a:pt x="134" y="38"/>
                    </a:lnTo>
                    <a:lnTo>
                      <a:pt x="130" y="30"/>
                    </a:lnTo>
                    <a:lnTo>
                      <a:pt x="126" y="24"/>
                    </a:lnTo>
                    <a:lnTo>
                      <a:pt x="120" y="26"/>
                    </a:lnTo>
                    <a:lnTo>
                      <a:pt x="118" y="30"/>
                    </a:lnTo>
                    <a:lnTo>
                      <a:pt x="118" y="36"/>
                    </a:lnTo>
                    <a:lnTo>
                      <a:pt x="116" y="36"/>
                    </a:lnTo>
                    <a:lnTo>
                      <a:pt x="116" y="34"/>
                    </a:lnTo>
                    <a:lnTo>
                      <a:pt x="114" y="34"/>
                    </a:lnTo>
                    <a:lnTo>
                      <a:pt x="112" y="34"/>
                    </a:lnTo>
                    <a:lnTo>
                      <a:pt x="112" y="32"/>
                    </a:lnTo>
                    <a:lnTo>
                      <a:pt x="110" y="30"/>
                    </a:lnTo>
                    <a:lnTo>
                      <a:pt x="106" y="30"/>
                    </a:lnTo>
                    <a:lnTo>
                      <a:pt x="116" y="28"/>
                    </a:lnTo>
                    <a:lnTo>
                      <a:pt x="116" y="24"/>
                    </a:lnTo>
                    <a:lnTo>
                      <a:pt x="110" y="22"/>
                    </a:lnTo>
                    <a:lnTo>
                      <a:pt x="108" y="24"/>
                    </a:lnTo>
                    <a:lnTo>
                      <a:pt x="106" y="24"/>
                    </a:lnTo>
                    <a:lnTo>
                      <a:pt x="104" y="24"/>
                    </a:lnTo>
                    <a:lnTo>
                      <a:pt x="102" y="22"/>
                    </a:lnTo>
                    <a:lnTo>
                      <a:pt x="100" y="22"/>
                    </a:lnTo>
                    <a:lnTo>
                      <a:pt x="100" y="24"/>
                    </a:lnTo>
                    <a:lnTo>
                      <a:pt x="98" y="24"/>
                    </a:lnTo>
                    <a:lnTo>
                      <a:pt x="98" y="26"/>
                    </a:lnTo>
                    <a:lnTo>
                      <a:pt x="94" y="24"/>
                    </a:lnTo>
                    <a:lnTo>
                      <a:pt x="92" y="24"/>
                    </a:lnTo>
                    <a:lnTo>
                      <a:pt x="90" y="34"/>
                    </a:lnTo>
                    <a:lnTo>
                      <a:pt x="92" y="34"/>
                    </a:lnTo>
                    <a:lnTo>
                      <a:pt x="94" y="32"/>
                    </a:lnTo>
                    <a:close/>
                    <a:moveTo>
                      <a:pt x="90" y="58"/>
                    </a:moveTo>
                    <a:lnTo>
                      <a:pt x="90" y="60"/>
                    </a:lnTo>
                    <a:lnTo>
                      <a:pt x="92" y="60"/>
                    </a:lnTo>
                    <a:lnTo>
                      <a:pt x="94" y="60"/>
                    </a:lnTo>
                    <a:lnTo>
                      <a:pt x="94" y="60"/>
                    </a:lnTo>
                    <a:lnTo>
                      <a:pt x="92" y="58"/>
                    </a:lnTo>
                    <a:lnTo>
                      <a:pt x="90" y="52"/>
                    </a:lnTo>
                    <a:lnTo>
                      <a:pt x="88" y="52"/>
                    </a:lnTo>
                    <a:lnTo>
                      <a:pt x="86" y="52"/>
                    </a:lnTo>
                    <a:lnTo>
                      <a:pt x="86" y="54"/>
                    </a:lnTo>
                    <a:lnTo>
                      <a:pt x="88" y="58"/>
                    </a:lnTo>
                    <a:lnTo>
                      <a:pt x="90" y="58"/>
                    </a:lnTo>
                    <a:close/>
                    <a:moveTo>
                      <a:pt x="336" y="58"/>
                    </a:moveTo>
                    <a:lnTo>
                      <a:pt x="338" y="54"/>
                    </a:lnTo>
                    <a:lnTo>
                      <a:pt x="336" y="54"/>
                    </a:lnTo>
                    <a:lnTo>
                      <a:pt x="332" y="54"/>
                    </a:lnTo>
                    <a:lnTo>
                      <a:pt x="330" y="52"/>
                    </a:lnTo>
                    <a:lnTo>
                      <a:pt x="324" y="48"/>
                    </a:lnTo>
                    <a:lnTo>
                      <a:pt x="320" y="52"/>
                    </a:lnTo>
                    <a:lnTo>
                      <a:pt x="318" y="52"/>
                    </a:lnTo>
                    <a:lnTo>
                      <a:pt x="316" y="54"/>
                    </a:lnTo>
                    <a:lnTo>
                      <a:pt x="326" y="54"/>
                    </a:lnTo>
                    <a:lnTo>
                      <a:pt x="336" y="58"/>
                    </a:lnTo>
                    <a:close/>
                    <a:moveTo>
                      <a:pt x="298" y="60"/>
                    </a:moveTo>
                    <a:lnTo>
                      <a:pt x="300" y="60"/>
                    </a:lnTo>
                    <a:lnTo>
                      <a:pt x="300" y="60"/>
                    </a:lnTo>
                    <a:lnTo>
                      <a:pt x="300" y="58"/>
                    </a:lnTo>
                    <a:lnTo>
                      <a:pt x="298" y="58"/>
                    </a:lnTo>
                    <a:lnTo>
                      <a:pt x="296" y="60"/>
                    </a:lnTo>
                    <a:lnTo>
                      <a:pt x="298" y="60"/>
                    </a:lnTo>
                    <a:close/>
                    <a:moveTo>
                      <a:pt x="226" y="72"/>
                    </a:moveTo>
                    <a:lnTo>
                      <a:pt x="226" y="72"/>
                    </a:lnTo>
                    <a:lnTo>
                      <a:pt x="224" y="72"/>
                    </a:lnTo>
                    <a:lnTo>
                      <a:pt x="222" y="70"/>
                    </a:lnTo>
                    <a:lnTo>
                      <a:pt x="216" y="66"/>
                    </a:lnTo>
                    <a:lnTo>
                      <a:pt x="210" y="66"/>
                    </a:lnTo>
                    <a:lnTo>
                      <a:pt x="204" y="66"/>
                    </a:lnTo>
                    <a:lnTo>
                      <a:pt x="202" y="70"/>
                    </a:lnTo>
                    <a:lnTo>
                      <a:pt x="196" y="72"/>
                    </a:lnTo>
                    <a:lnTo>
                      <a:pt x="200" y="72"/>
                    </a:lnTo>
                    <a:lnTo>
                      <a:pt x="202" y="72"/>
                    </a:lnTo>
                    <a:lnTo>
                      <a:pt x="204" y="76"/>
                    </a:lnTo>
                    <a:lnTo>
                      <a:pt x="206" y="82"/>
                    </a:lnTo>
                    <a:lnTo>
                      <a:pt x="214" y="78"/>
                    </a:lnTo>
                    <a:lnTo>
                      <a:pt x="222" y="82"/>
                    </a:lnTo>
                    <a:lnTo>
                      <a:pt x="224" y="72"/>
                    </a:lnTo>
                    <a:lnTo>
                      <a:pt x="226" y="72"/>
                    </a:lnTo>
                    <a:close/>
                    <a:moveTo>
                      <a:pt x="236" y="242"/>
                    </a:moveTo>
                    <a:lnTo>
                      <a:pt x="234" y="244"/>
                    </a:lnTo>
                    <a:lnTo>
                      <a:pt x="234" y="246"/>
                    </a:lnTo>
                    <a:lnTo>
                      <a:pt x="226" y="246"/>
                    </a:lnTo>
                    <a:lnTo>
                      <a:pt x="224" y="250"/>
                    </a:lnTo>
                    <a:lnTo>
                      <a:pt x="224" y="252"/>
                    </a:lnTo>
                    <a:lnTo>
                      <a:pt x="226" y="254"/>
                    </a:lnTo>
                    <a:lnTo>
                      <a:pt x="228" y="252"/>
                    </a:lnTo>
                    <a:lnTo>
                      <a:pt x="230" y="250"/>
                    </a:lnTo>
                    <a:lnTo>
                      <a:pt x="234" y="250"/>
                    </a:lnTo>
                    <a:lnTo>
                      <a:pt x="236" y="250"/>
                    </a:lnTo>
                    <a:lnTo>
                      <a:pt x="238" y="248"/>
                    </a:lnTo>
                    <a:lnTo>
                      <a:pt x="238" y="244"/>
                    </a:lnTo>
                    <a:lnTo>
                      <a:pt x="240" y="242"/>
                    </a:lnTo>
                    <a:lnTo>
                      <a:pt x="238" y="242"/>
                    </a:lnTo>
                    <a:lnTo>
                      <a:pt x="238" y="240"/>
                    </a:lnTo>
                    <a:lnTo>
                      <a:pt x="236" y="242"/>
                    </a:lnTo>
                    <a:close/>
                    <a:moveTo>
                      <a:pt x="248" y="256"/>
                    </a:moveTo>
                    <a:lnTo>
                      <a:pt x="250" y="252"/>
                    </a:lnTo>
                    <a:lnTo>
                      <a:pt x="248" y="250"/>
                    </a:lnTo>
                    <a:lnTo>
                      <a:pt x="246" y="250"/>
                    </a:lnTo>
                    <a:lnTo>
                      <a:pt x="246" y="252"/>
                    </a:lnTo>
                    <a:lnTo>
                      <a:pt x="244" y="252"/>
                    </a:lnTo>
                    <a:lnTo>
                      <a:pt x="240" y="252"/>
                    </a:lnTo>
                    <a:lnTo>
                      <a:pt x="240" y="254"/>
                    </a:lnTo>
                    <a:lnTo>
                      <a:pt x="240" y="256"/>
                    </a:lnTo>
                    <a:lnTo>
                      <a:pt x="244" y="258"/>
                    </a:lnTo>
                    <a:lnTo>
                      <a:pt x="244" y="260"/>
                    </a:lnTo>
                    <a:lnTo>
                      <a:pt x="248" y="256"/>
                    </a:lnTo>
                    <a:close/>
                    <a:moveTo>
                      <a:pt x="186" y="266"/>
                    </a:moveTo>
                    <a:lnTo>
                      <a:pt x="188" y="268"/>
                    </a:lnTo>
                    <a:lnTo>
                      <a:pt x="190" y="270"/>
                    </a:lnTo>
                    <a:lnTo>
                      <a:pt x="192" y="270"/>
                    </a:lnTo>
                    <a:lnTo>
                      <a:pt x="192" y="268"/>
                    </a:lnTo>
                    <a:lnTo>
                      <a:pt x="192" y="266"/>
                    </a:lnTo>
                    <a:lnTo>
                      <a:pt x="192" y="262"/>
                    </a:lnTo>
                    <a:lnTo>
                      <a:pt x="188" y="262"/>
                    </a:lnTo>
                    <a:lnTo>
                      <a:pt x="186" y="266"/>
                    </a:lnTo>
                    <a:close/>
                    <a:moveTo>
                      <a:pt x="176" y="270"/>
                    </a:moveTo>
                    <a:lnTo>
                      <a:pt x="176" y="272"/>
                    </a:lnTo>
                    <a:lnTo>
                      <a:pt x="174" y="274"/>
                    </a:lnTo>
                    <a:lnTo>
                      <a:pt x="174" y="276"/>
                    </a:lnTo>
                    <a:lnTo>
                      <a:pt x="182" y="278"/>
                    </a:lnTo>
                    <a:lnTo>
                      <a:pt x="186" y="272"/>
                    </a:lnTo>
                    <a:lnTo>
                      <a:pt x="186" y="270"/>
                    </a:lnTo>
                    <a:lnTo>
                      <a:pt x="182" y="270"/>
                    </a:lnTo>
                    <a:lnTo>
                      <a:pt x="176" y="270"/>
                    </a:lnTo>
                    <a:close/>
                    <a:moveTo>
                      <a:pt x="166" y="282"/>
                    </a:moveTo>
                    <a:lnTo>
                      <a:pt x="162" y="286"/>
                    </a:lnTo>
                    <a:lnTo>
                      <a:pt x="162" y="292"/>
                    </a:lnTo>
                    <a:lnTo>
                      <a:pt x="160" y="298"/>
                    </a:lnTo>
                    <a:lnTo>
                      <a:pt x="162" y="298"/>
                    </a:lnTo>
                    <a:lnTo>
                      <a:pt x="164" y="296"/>
                    </a:lnTo>
                    <a:lnTo>
                      <a:pt x="164" y="292"/>
                    </a:lnTo>
                    <a:lnTo>
                      <a:pt x="166" y="292"/>
                    </a:lnTo>
                    <a:lnTo>
                      <a:pt x="168" y="294"/>
                    </a:lnTo>
                    <a:lnTo>
                      <a:pt x="172" y="288"/>
                    </a:lnTo>
                    <a:lnTo>
                      <a:pt x="174" y="280"/>
                    </a:lnTo>
                    <a:lnTo>
                      <a:pt x="172" y="280"/>
                    </a:lnTo>
                    <a:lnTo>
                      <a:pt x="166" y="282"/>
                    </a:lnTo>
                    <a:close/>
                    <a:moveTo>
                      <a:pt x="142" y="318"/>
                    </a:moveTo>
                    <a:lnTo>
                      <a:pt x="142" y="312"/>
                    </a:lnTo>
                    <a:lnTo>
                      <a:pt x="144" y="312"/>
                    </a:lnTo>
                    <a:lnTo>
                      <a:pt x="146" y="314"/>
                    </a:lnTo>
                    <a:lnTo>
                      <a:pt x="152" y="310"/>
                    </a:lnTo>
                    <a:lnTo>
                      <a:pt x="154" y="308"/>
                    </a:lnTo>
                    <a:lnTo>
                      <a:pt x="156" y="304"/>
                    </a:lnTo>
                    <a:lnTo>
                      <a:pt x="154" y="300"/>
                    </a:lnTo>
                    <a:lnTo>
                      <a:pt x="152" y="300"/>
                    </a:lnTo>
                    <a:lnTo>
                      <a:pt x="150" y="300"/>
                    </a:lnTo>
                    <a:lnTo>
                      <a:pt x="150" y="302"/>
                    </a:lnTo>
                    <a:lnTo>
                      <a:pt x="146" y="302"/>
                    </a:lnTo>
                    <a:lnTo>
                      <a:pt x="146" y="300"/>
                    </a:lnTo>
                    <a:lnTo>
                      <a:pt x="146" y="298"/>
                    </a:lnTo>
                    <a:lnTo>
                      <a:pt x="144" y="298"/>
                    </a:lnTo>
                    <a:lnTo>
                      <a:pt x="140" y="306"/>
                    </a:lnTo>
                    <a:lnTo>
                      <a:pt x="136" y="314"/>
                    </a:lnTo>
                    <a:lnTo>
                      <a:pt x="138" y="312"/>
                    </a:lnTo>
                    <a:lnTo>
                      <a:pt x="140" y="312"/>
                    </a:lnTo>
                    <a:lnTo>
                      <a:pt x="140" y="318"/>
                    </a:lnTo>
                    <a:lnTo>
                      <a:pt x="142" y="318"/>
                    </a:lnTo>
                    <a:close/>
                    <a:moveTo>
                      <a:pt x="254" y="246"/>
                    </a:moveTo>
                    <a:lnTo>
                      <a:pt x="256" y="246"/>
                    </a:lnTo>
                    <a:lnTo>
                      <a:pt x="256" y="244"/>
                    </a:lnTo>
                    <a:lnTo>
                      <a:pt x="256" y="242"/>
                    </a:lnTo>
                    <a:lnTo>
                      <a:pt x="254" y="242"/>
                    </a:lnTo>
                    <a:lnTo>
                      <a:pt x="254" y="246"/>
                    </a:lnTo>
                    <a:close/>
                    <a:moveTo>
                      <a:pt x="198" y="258"/>
                    </a:moveTo>
                    <a:lnTo>
                      <a:pt x="198" y="262"/>
                    </a:lnTo>
                    <a:lnTo>
                      <a:pt x="200" y="262"/>
                    </a:lnTo>
                    <a:lnTo>
                      <a:pt x="202" y="262"/>
                    </a:lnTo>
                    <a:lnTo>
                      <a:pt x="200" y="260"/>
                    </a:lnTo>
                    <a:lnTo>
                      <a:pt x="198" y="258"/>
                    </a:lnTo>
                    <a:close/>
                    <a:moveTo>
                      <a:pt x="156" y="288"/>
                    </a:moveTo>
                    <a:lnTo>
                      <a:pt x="152" y="292"/>
                    </a:lnTo>
                    <a:lnTo>
                      <a:pt x="156" y="290"/>
                    </a:lnTo>
                    <a:lnTo>
                      <a:pt x="156" y="288"/>
                    </a:lnTo>
                    <a:close/>
                    <a:moveTo>
                      <a:pt x="138" y="304"/>
                    </a:moveTo>
                    <a:lnTo>
                      <a:pt x="138" y="300"/>
                    </a:lnTo>
                    <a:lnTo>
                      <a:pt x="136" y="300"/>
                    </a:lnTo>
                    <a:lnTo>
                      <a:pt x="134" y="300"/>
                    </a:lnTo>
                    <a:lnTo>
                      <a:pt x="132" y="302"/>
                    </a:lnTo>
                    <a:lnTo>
                      <a:pt x="134" y="304"/>
                    </a:lnTo>
                    <a:lnTo>
                      <a:pt x="138" y="304"/>
                    </a:lnTo>
                    <a:close/>
                    <a:moveTo>
                      <a:pt x="130" y="312"/>
                    </a:moveTo>
                    <a:lnTo>
                      <a:pt x="130" y="312"/>
                    </a:lnTo>
                    <a:lnTo>
                      <a:pt x="128" y="316"/>
                    </a:lnTo>
                    <a:lnTo>
                      <a:pt x="126" y="318"/>
                    </a:lnTo>
                    <a:lnTo>
                      <a:pt x="124" y="318"/>
                    </a:lnTo>
                    <a:lnTo>
                      <a:pt x="124" y="318"/>
                    </a:lnTo>
                    <a:lnTo>
                      <a:pt x="128" y="318"/>
                    </a:lnTo>
                    <a:lnTo>
                      <a:pt x="130" y="318"/>
                    </a:lnTo>
                    <a:lnTo>
                      <a:pt x="134" y="312"/>
                    </a:lnTo>
                    <a:lnTo>
                      <a:pt x="132" y="312"/>
                    </a:lnTo>
                    <a:lnTo>
                      <a:pt x="130" y="312"/>
                    </a:lnTo>
                    <a:close/>
                    <a:moveTo>
                      <a:pt x="120" y="324"/>
                    </a:moveTo>
                    <a:lnTo>
                      <a:pt x="120" y="322"/>
                    </a:lnTo>
                    <a:lnTo>
                      <a:pt x="120" y="318"/>
                    </a:lnTo>
                    <a:lnTo>
                      <a:pt x="116" y="318"/>
                    </a:lnTo>
                    <a:lnTo>
                      <a:pt x="114" y="322"/>
                    </a:lnTo>
                    <a:lnTo>
                      <a:pt x="118" y="324"/>
                    </a:lnTo>
                    <a:lnTo>
                      <a:pt x="120" y="324"/>
                    </a:lnTo>
                    <a:close/>
                    <a:moveTo>
                      <a:pt x="114" y="372"/>
                    </a:moveTo>
                    <a:lnTo>
                      <a:pt x="118" y="374"/>
                    </a:lnTo>
                    <a:lnTo>
                      <a:pt x="118" y="370"/>
                    </a:lnTo>
                    <a:lnTo>
                      <a:pt x="116" y="370"/>
                    </a:lnTo>
                    <a:lnTo>
                      <a:pt x="114" y="370"/>
                    </a:lnTo>
                    <a:lnTo>
                      <a:pt x="114" y="372"/>
                    </a:lnTo>
                    <a:close/>
                    <a:moveTo>
                      <a:pt x="48" y="420"/>
                    </a:moveTo>
                    <a:lnTo>
                      <a:pt x="52" y="416"/>
                    </a:lnTo>
                    <a:lnTo>
                      <a:pt x="54" y="414"/>
                    </a:lnTo>
                    <a:lnTo>
                      <a:pt x="52" y="414"/>
                    </a:lnTo>
                    <a:lnTo>
                      <a:pt x="50" y="416"/>
                    </a:lnTo>
                    <a:lnTo>
                      <a:pt x="46" y="418"/>
                    </a:lnTo>
                    <a:lnTo>
                      <a:pt x="44" y="420"/>
                    </a:lnTo>
                    <a:lnTo>
                      <a:pt x="46" y="420"/>
                    </a:lnTo>
                    <a:lnTo>
                      <a:pt x="48" y="420"/>
                    </a:lnTo>
                    <a:close/>
                    <a:moveTo>
                      <a:pt x="32" y="428"/>
                    </a:moveTo>
                    <a:lnTo>
                      <a:pt x="32" y="430"/>
                    </a:lnTo>
                    <a:lnTo>
                      <a:pt x="36" y="430"/>
                    </a:lnTo>
                    <a:lnTo>
                      <a:pt x="32" y="428"/>
                    </a:lnTo>
                    <a:close/>
                    <a:moveTo>
                      <a:pt x="6" y="498"/>
                    </a:moveTo>
                    <a:lnTo>
                      <a:pt x="4" y="498"/>
                    </a:lnTo>
                    <a:lnTo>
                      <a:pt x="4" y="502"/>
                    </a:lnTo>
                    <a:lnTo>
                      <a:pt x="6" y="502"/>
                    </a:lnTo>
                    <a:lnTo>
                      <a:pt x="6" y="498"/>
                    </a:lnTo>
                    <a:lnTo>
                      <a:pt x="6" y="498"/>
                    </a:lnTo>
                    <a:close/>
                    <a:moveTo>
                      <a:pt x="178" y="18"/>
                    </a:moveTo>
                    <a:lnTo>
                      <a:pt x="182" y="18"/>
                    </a:lnTo>
                    <a:lnTo>
                      <a:pt x="190" y="18"/>
                    </a:lnTo>
                    <a:lnTo>
                      <a:pt x="190" y="14"/>
                    </a:lnTo>
                    <a:lnTo>
                      <a:pt x="188" y="14"/>
                    </a:lnTo>
                    <a:lnTo>
                      <a:pt x="182" y="12"/>
                    </a:lnTo>
                    <a:lnTo>
                      <a:pt x="174" y="10"/>
                    </a:lnTo>
                    <a:lnTo>
                      <a:pt x="174" y="14"/>
                    </a:lnTo>
                    <a:lnTo>
                      <a:pt x="176" y="14"/>
                    </a:lnTo>
                    <a:lnTo>
                      <a:pt x="178" y="18"/>
                    </a:lnTo>
                    <a:close/>
                    <a:moveTo>
                      <a:pt x="190" y="22"/>
                    </a:moveTo>
                    <a:lnTo>
                      <a:pt x="190" y="24"/>
                    </a:lnTo>
                    <a:lnTo>
                      <a:pt x="186" y="24"/>
                    </a:lnTo>
                    <a:lnTo>
                      <a:pt x="182" y="24"/>
                    </a:lnTo>
                    <a:lnTo>
                      <a:pt x="182" y="26"/>
                    </a:lnTo>
                    <a:lnTo>
                      <a:pt x="182" y="30"/>
                    </a:lnTo>
                    <a:lnTo>
                      <a:pt x="188" y="30"/>
                    </a:lnTo>
                    <a:lnTo>
                      <a:pt x="196" y="32"/>
                    </a:lnTo>
                    <a:lnTo>
                      <a:pt x="198" y="30"/>
                    </a:lnTo>
                    <a:lnTo>
                      <a:pt x="200" y="30"/>
                    </a:lnTo>
                    <a:lnTo>
                      <a:pt x="206" y="28"/>
                    </a:lnTo>
                    <a:lnTo>
                      <a:pt x="212" y="30"/>
                    </a:lnTo>
                    <a:lnTo>
                      <a:pt x="222" y="30"/>
                    </a:lnTo>
                    <a:lnTo>
                      <a:pt x="220" y="32"/>
                    </a:lnTo>
                    <a:lnTo>
                      <a:pt x="212" y="34"/>
                    </a:lnTo>
                    <a:lnTo>
                      <a:pt x="204" y="34"/>
                    </a:lnTo>
                    <a:lnTo>
                      <a:pt x="204" y="36"/>
                    </a:lnTo>
                    <a:lnTo>
                      <a:pt x="202" y="36"/>
                    </a:lnTo>
                    <a:lnTo>
                      <a:pt x="200" y="36"/>
                    </a:lnTo>
                    <a:lnTo>
                      <a:pt x="200" y="34"/>
                    </a:lnTo>
                    <a:lnTo>
                      <a:pt x="196" y="34"/>
                    </a:lnTo>
                    <a:lnTo>
                      <a:pt x="194" y="34"/>
                    </a:lnTo>
                    <a:lnTo>
                      <a:pt x="194" y="40"/>
                    </a:lnTo>
                    <a:lnTo>
                      <a:pt x="196" y="40"/>
                    </a:lnTo>
                    <a:lnTo>
                      <a:pt x="200" y="42"/>
                    </a:lnTo>
                    <a:lnTo>
                      <a:pt x="204" y="42"/>
                    </a:lnTo>
                    <a:lnTo>
                      <a:pt x="208" y="40"/>
                    </a:lnTo>
                    <a:lnTo>
                      <a:pt x="216" y="40"/>
                    </a:lnTo>
                    <a:lnTo>
                      <a:pt x="218" y="44"/>
                    </a:lnTo>
                    <a:lnTo>
                      <a:pt x="222" y="44"/>
                    </a:lnTo>
                    <a:lnTo>
                      <a:pt x="228" y="44"/>
                    </a:lnTo>
                    <a:lnTo>
                      <a:pt x="230" y="46"/>
                    </a:lnTo>
                    <a:lnTo>
                      <a:pt x="234" y="46"/>
                    </a:lnTo>
                    <a:lnTo>
                      <a:pt x="238" y="46"/>
                    </a:lnTo>
                    <a:lnTo>
                      <a:pt x="244" y="48"/>
                    </a:lnTo>
                    <a:lnTo>
                      <a:pt x="250" y="52"/>
                    </a:lnTo>
                    <a:lnTo>
                      <a:pt x="256" y="48"/>
                    </a:lnTo>
                    <a:lnTo>
                      <a:pt x="260" y="48"/>
                    </a:lnTo>
                    <a:lnTo>
                      <a:pt x="264" y="52"/>
                    </a:lnTo>
                    <a:lnTo>
                      <a:pt x="270" y="52"/>
                    </a:lnTo>
                    <a:lnTo>
                      <a:pt x="270" y="48"/>
                    </a:lnTo>
                    <a:lnTo>
                      <a:pt x="272" y="48"/>
                    </a:lnTo>
                    <a:lnTo>
                      <a:pt x="272" y="44"/>
                    </a:lnTo>
                    <a:lnTo>
                      <a:pt x="272" y="40"/>
                    </a:lnTo>
                    <a:lnTo>
                      <a:pt x="278" y="40"/>
                    </a:lnTo>
                    <a:lnTo>
                      <a:pt x="286" y="38"/>
                    </a:lnTo>
                    <a:lnTo>
                      <a:pt x="288" y="38"/>
                    </a:lnTo>
                    <a:lnTo>
                      <a:pt x="288" y="36"/>
                    </a:lnTo>
                    <a:lnTo>
                      <a:pt x="286" y="34"/>
                    </a:lnTo>
                    <a:lnTo>
                      <a:pt x="286" y="32"/>
                    </a:lnTo>
                    <a:lnTo>
                      <a:pt x="292" y="32"/>
                    </a:lnTo>
                    <a:lnTo>
                      <a:pt x="294" y="32"/>
                    </a:lnTo>
                    <a:lnTo>
                      <a:pt x="298" y="24"/>
                    </a:lnTo>
                    <a:lnTo>
                      <a:pt x="304" y="18"/>
                    </a:lnTo>
                    <a:lnTo>
                      <a:pt x="298" y="18"/>
                    </a:lnTo>
                    <a:lnTo>
                      <a:pt x="292" y="18"/>
                    </a:lnTo>
                    <a:lnTo>
                      <a:pt x="284" y="16"/>
                    </a:lnTo>
                    <a:lnTo>
                      <a:pt x="284" y="14"/>
                    </a:lnTo>
                    <a:lnTo>
                      <a:pt x="284" y="10"/>
                    </a:lnTo>
                    <a:lnTo>
                      <a:pt x="282" y="12"/>
                    </a:lnTo>
                    <a:lnTo>
                      <a:pt x="278" y="14"/>
                    </a:lnTo>
                    <a:lnTo>
                      <a:pt x="276" y="16"/>
                    </a:lnTo>
                    <a:lnTo>
                      <a:pt x="274" y="16"/>
                    </a:lnTo>
                    <a:lnTo>
                      <a:pt x="274" y="14"/>
                    </a:lnTo>
                    <a:lnTo>
                      <a:pt x="276" y="14"/>
                    </a:lnTo>
                    <a:lnTo>
                      <a:pt x="278" y="12"/>
                    </a:lnTo>
                    <a:lnTo>
                      <a:pt x="278" y="8"/>
                    </a:lnTo>
                    <a:lnTo>
                      <a:pt x="272" y="10"/>
                    </a:lnTo>
                    <a:lnTo>
                      <a:pt x="270" y="14"/>
                    </a:lnTo>
                    <a:lnTo>
                      <a:pt x="268" y="16"/>
                    </a:lnTo>
                    <a:lnTo>
                      <a:pt x="266" y="18"/>
                    </a:lnTo>
                    <a:lnTo>
                      <a:pt x="264" y="18"/>
                    </a:lnTo>
                    <a:lnTo>
                      <a:pt x="262" y="18"/>
                    </a:lnTo>
                    <a:lnTo>
                      <a:pt x="260" y="18"/>
                    </a:lnTo>
                    <a:lnTo>
                      <a:pt x="260" y="14"/>
                    </a:lnTo>
                    <a:lnTo>
                      <a:pt x="258" y="8"/>
                    </a:lnTo>
                    <a:lnTo>
                      <a:pt x="258" y="10"/>
                    </a:lnTo>
                    <a:lnTo>
                      <a:pt x="256" y="14"/>
                    </a:lnTo>
                    <a:lnTo>
                      <a:pt x="254" y="14"/>
                    </a:lnTo>
                    <a:lnTo>
                      <a:pt x="252" y="10"/>
                    </a:lnTo>
                    <a:lnTo>
                      <a:pt x="250" y="16"/>
                    </a:lnTo>
                    <a:lnTo>
                      <a:pt x="246" y="20"/>
                    </a:lnTo>
                    <a:lnTo>
                      <a:pt x="244" y="18"/>
                    </a:lnTo>
                    <a:lnTo>
                      <a:pt x="240" y="16"/>
                    </a:lnTo>
                    <a:lnTo>
                      <a:pt x="238" y="16"/>
                    </a:lnTo>
                    <a:lnTo>
                      <a:pt x="236" y="16"/>
                    </a:lnTo>
                    <a:lnTo>
                      <a:pt x="234" y="14"/>
                    </a:lnTo>
                    <a:lnTo>
                      <a:pt x="232" y="12"/>
                    </a:lnTo>
                    <a:lnTo>
                      <a:pt x="230" y="14"/>
                    </a:lnTo>
                    <a:lnTo>
                      <a:pt x="228" y="14"/>
                    </a:lnTo>
                    <a:lnTo>
                      <a:pt x="218" y="8"/>
                    </a:lnTo>
                    <a:lnTo>
                      <a:pt x="214" y="4"/>
                    </a:lnTo>
                    <a:lnTo>
                      <a:pt x="212" y="4"/>
                    </a:lnTo>
                    <a:lnTo>
                      <a:pt x="206" y="6"/>
                    </a:lnTo>
                    <a:lnTo>
                      <a:pt x="206" y="2"/>
                    </a:lnTo>
                    <a:lnTo>
                      <a:pt x="204" y="0"/>
                    </a:lnTo>
                    <a:lnTo>
                      <a:pt x="202" y="0"/>
                    </a:lnTo>
                    <a:lnTo>
                      <a:pt x="200" y="0"/>
                    </a:lnTo>
                    <a:lnTo>
                      <a:pt x="200" y="8"/>
                    </a:lnTo>
                    <a:lnTo>
                      <a:pt x="202" y="8"/>
                    </a:lnTo>
                    <a:lnTo>
                      <a:pt x="198" y="10"/>
                    </a:lnTo>
                    <a:lnTo>
                      <a:pt x="196" y="10"/>
                    </a:lnTo>
                    <a:lnTo>
                      <a:pt x="196" y="18"/>
                    </a:lnTo>
                    <a:lnTo>
                      <a:pt x="192" y="18"/>
                    </a:lnTo>
                    <a:lnTo>
                      <a:pt x="190" y="18"/>
                    </a:lnTo>
                    <a:lnTo>
                      <a:pt x="190" y="20"/>
                    </a:lnTo>
                    <a:lnTo>
                      <a:pt x="190" y="22"/>
                    </a:lnTo>
                    <a:close/>
                    <a:moveTo>
                      <a:pt x="260" y="94"/>
                    </a:moveTo>
                    <a:lnTo>
                      <a:pt x="260" y="90"/>
                    </a:lnTo>
                    <a:lnTo>
                      <a:pt x="258" y="90"/>
                    </a:lnTo>
                    <a:lnTo>
                      <a:pt x="252" y="90"/>
                    </a:lnTo>
                    <a:lnTo>
                      <a:pt x="248" y="90"/>
                    </a:lnTo>
                    <a:lnTo>
                      <a:pt x="244" y="90"/>
                    </a:lnTo>
                    <a:lnTo>
                      <a:pt x="242" y="88"/>
                    </a:lnTo>
                    <a:lnTo>
                      <a:pt x="238" y="84"/>
                    </a:lnTo>
                    <a:lnTo>
                      <a:pt x="236" y="82"/>
                    </a:lnTo>
                    <a:lnTo>
                      <a:pt x="234" y="82"/>
                    </a:lnTo>
                    <a:lnTo>
                      <a:pt x="230" y="82"/>
                    </a:lnTo>
                    <a:lnTo>
                      <a:pt x="228" y="84"/>
                    </a:lnTo>
                    <a:lnTo>
                      <a:pt x="224" y="82"/>
                    </a:lnTo>
                    <a:lnTo>
                      <a:pt x="222" y="82"/>
                    </a:lnTo>
                    <a:lnTo>
                      <a:pt x="220" y="82"/>
                    </a:lnTo>
                    <a:lnTo>
                      <a:pt x="218" y="82"/>
                    </a:lnTo>
                    <a:lnTo>
                      <a:pt x="216" y="82"/>
                    </a:lnTo>
                    <a:lnTo>
                      <a:pt x="210" y="84"/>
                    </a:lnTo>
                    <a:lnTo>
                      <a:pt x="210" y="90"/>
                    </a:lnTo>
                    <a:lnTo>
                      <a:pt x="212" y="90"/>
                    </a:lnTo>
                    <a:lnTo>
                      <a:pt x="214" y="90"/>
                    </a:lnTo>
                    <a:lnTo>
                      <a:pt x="212" y="96"/>
                    </a:lnTo>
                    <a:lnTo>
                      <a:pt x="208" y="96"/>
                    </a:lnTo>
                    <a:lnTo>
                      <a:pt x="208" y="100"/>
                    </a:lnTo>
                    <a:lnTo>
                      <a:pt x="208" y="102"/>
                    </a:lnTo>
                    <a:lnTo>
                      <a:pt x="218" y="96"/>
                    </a:lnTo>
                    <a:lnTo>
                      <a:pt x="224" y="96"/>
                    </a:lnTo>
                    <a:lnTo>
                      <a:pt x="228" y="96"/>
                    </a:lnTo>
                    <a:lnTo>
                      <a:pt x="228" y="100"/>
                    </a:lnTo>
                    <a:lnTo>
                      <a:pt x="228" y="102"/>
                    </a:lnTo>
                    <a:lnTo>
                      <a:pt x="232" y="102"/>
                    </a:lnTo>
                    <a:lnTo>
                      <a:pt x="236" y="100"/>
                    </a:lnTo>
                    <a:lnTo>
                      <a:pt x="238" y="100"/>
                    </a:lnTo>
                    <a:lnTo>
                      <a:pt x="242" y="100"/>
                    </a:lnTo>
                    <a:lnTo>
                      <a:pt x="244" y="96"/>
                    </a:lnTo>
                    <a:lnTo>
                      <a:pt x="246" y="96"/>
                    </a:lnTo>
                    <a:lnTo>
                      <a:pt x="252" y="96"/>
                    </a:lnTo>
                    <a:lnTo>
                      <a:pt x="254" y="96"/>
                    </a:lnTo>
                    <a:lnTo>
                      <a:pt x="256" y="96"/>
                    </a:lnTo>
                    <a:lnTo>
                      <a:pt x="258" y="96"/>
                    </a:lnTo>
                    <a:lnTo>
                      <a:pt x="260" y="94"/>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525" name="Freeform 67"/>
              <p:cNvSpPr>
                <a:spLocks noEditPoints="1"/>
              </p:cNvSpPr>
              <p:nvPr/>
            </p:nvSpPr>
            <p:spPr bwMode="gray">
              <a:xfrm>
                <a:off x="3206" y="1576"/>
                <a:ext cx="185" cy="310"/>
              </a:xfrm>
              <a:custGeom>
                <a:avLst/>
                <a:gdLst>
                  <a:gd name="T0" fmla="*/ 92 w 172"/>
                  <a:gd name="T1" fmla="*/ 260 h 296"/>
                  <a:gd name="T2" fmla="*/ 102 w 172"/>
                  <a:gd name="T3" fmla="*/ 258 h 296"/>
                  <a:gd name="T4" fmla="*/ 104 w 172"/>
                  <a:gd name="T5" fmla="*/ 244 h 296"/>
                  <a:gd name="T6" fmla="*/ 168 w 172"/>
                  <a:gd name="T7" fmla="*/ 42 h 296"/>
                  <a:gd name="T8" fmla="*/ 166 w 172"/>
                  <a:gd name="T9" fmla="*/ 30 h 296"/>
                  <a:gd name="T10" fmla="*/ 156 w 172"/>
                  <a:gd name="T11" fmla="*/ 12 h 296"/>
                  <a:gd name="T12" fmla="*/ 138 w 172"/>
                  <a:gd name="T13" fmla="*/ 4 h 296"/>
                  <a:gd name="T14" fmla="*/ 124 w 172"/>
                  <a:gd name="T15" fmla="*/ 4 h 296"/>
                  <a:gd name="T16" fmla="*/ 112 w 172"/>
                  <a:gd name="T17" fmla="*/ 16 h 296"/>
                  <a:gd name="T18" fmla="*/ 102 w 172"/>
                  <a:gd name="T19" fmla="*/ 24 h 296"/>
                  <a:gd name="T20" fmla="*/ 88 w 172"/>
                  <a:gd name="T21" fmla="*/ 24 h 296"/>
                  <a:gd name="T22" fmla="*/ 78 w 172"/>
                  <a:gd name="T23" fmla="*/ 42 h 296"/>
                  <a:gd name="T24" fmla="*/ 68 w 172"/>
                  <a:gd name="T25" fmla="*/ 52 h 296"/>
                  <a:gd name="T26" fmla="*/ 58 w 172"/>
                  <a:gd name="T27" fmla="*/ 76 h 296"/>
                  <a:gd name="T28" fmla="*/ 50 w 172"/>
                  <a:gd name="T29" fmla="*/ 96 h 296"/>
                  <a:gd name="T30" fmla="*/ 40 w 172"/>
                  <a:gd name="T31" fmla="*/ 98 h 296"/>
                  <a:gd name="T32" fmla="*/ 26 w 172"/>
                  <a:gd name="T33" fmla="*/ 106 h 296"/>
                  <a:gd name="T34" fmla="*/ 14 w 172"/>
                  <a:gd name="T35" fmla="*/ 120 h 296"/>
                  <a:gd name="T36" fmla="*/ 12 w 172"/>
                  <a:gd name="T37" fmla="*/ 138 h 296"/>
                  <a:gd name="T38" fmla="*/ 10 w 172"/>
                  <a:gd name="T39" fmla="*/ 162 h 296"/>
                  <a:gd name="T40" fmla="*/ 18 w 172"/>
                  <a:gd name="T41" fmla="*/ 174 h 296"/>
                  <a:gd name="T42" fmla="*/ 8 w 172"/>
                  <a:gd name="T43" fmla="*/ 192 h 296"/>
                  <a:gd name="T44" fmla="*/ 8 w 172"/>
                  <a:gd name="T45" fmla="*/ 204 h 296"/>
                  <a:gd name="T46" fmla="*/ 6 w 172"/>
                  <a:gd name="T47" fmla="*/ 216 h 296"/>
                  <a:gd name="T48" fmla="*/ 0 w 172"/>
                  <a:gd name="T49" fmla="*/ 226 h 296"/>
                  <a:gd name="T50" fmla="*/ 4 w 172"/>
                  <a:gd name="T51" fmla="*/ 248 h 296"/>
                  <a:gd name="T52" fmla="*/ 12 w 172"/>
                  <a:gd name="T53" fmla="*/ 258 h 296"/>
                  <a:gd name="T54" fmla="*/ 26 w 172"/>
                  <a:gd name="T55" fmla="*/ 272 h 296"/>
                  <a:gd name="T56" fmla="*/ 20 w 172"/>
                  <a:gd name="T57" fmla="*/ 286 h 296"/>
                  <a:gd name="T58" fmla="*/ 42 w 172"/>
                  <a:gd name="T59" fmla="*/ 292 h 296"/>
                  <a:gd name="T60" fmla="*/ 52 w 172"/>
                  <a:gd name="T61" fmla="*/ 276 h 296"/>
                  <a:gd name="T62" fmla="*/ 70 w 172"/>
                  <a:gd name="T63" fmla="*/ 276 h 296"/>
                  <a:gd name="T64" fmla="*/ 70 w 172"/>
                  <a:gd name="T65" fmla="*/ 270 h 296"/>
                  <a:gd name="T66" fmla="*/ 74 w 172"/>
                  <a:gd name="T67" fmla="*/ 248 h 296"/>
                  <a:gd name="T68" fmla="*/ 80 w 172"/>
                  <a:gd name="T69" fmla="*/ 230 h 296"/>
                  <a:gd name="T70" fmla="*/ 92 w 172"/>
                  <a:gd name="T71" fmla="*/ 226 h 296"/>
                  <a:gd name="T72" fmla="*/ 100 w 172"/>
                  <a:gd name="T73" fmla="*/ 220 h 296"/>
                  <a:gd name="T74" fmla="*/ 98 w 172"/>
                  <a:gd name="T75" fmla="*/ 212 h 296"/>
                  <a:gd name="T76" fmla="*/ 102 w 172"/>
                  <a:gd name="T77" fmla="*/ 198 h 296"/>
                  <a:gd name="T78" fmla="*/ 90 w 172"/>
                  <a:gd name="T79" fmla="*/ 188 h 296"/>
                  <a:gd name="T80" fmla="*/ 84 w 172"/>
                  <a:gd name="T81" fmla="*/ 174 h 296"/>
                  <a:gd name="T82" fmla="*/ 84 w 172"/>
                  <a:gd name="T83" fmla="*/ 154 h 296"/>
                  <a:gd name="T84" fmla="*/ 86 w 172"/>
                  <a:gd name="T85" fmla="*/ 140 h 296"/>
                  <a:gd name="T86" fmla="*/ 94 w 172"/>
                  <a:gd name="T87" fmla="*/ 134 h 296"/>
                  <a:gd name="T88" fmla="*/ 102 w 172"/>
                  <a:gd name="T89" fmla="*/ 128 h 296"/>
                  <a:gd name="T90" fmla="*/ 114 w 172"/>
                  <a:gd name="T91" fmla="*/ 118 h 296"/>
                  <a:gd name="T92" fmla="*/ 128 w 172"/>
                  <a:gd name="T93" fmla="*/ 110 h 296"/>
                  <a:gd name="T94" fmla="*/ 140 w 172"/>
                  <a:gd name="T95" fmla="*/ 100 h 296"/>
                  <a:gd name="T96" fmla="*/ 142 w 172"/>
                  <a:gd name="T97" fmla="*/ 84 h 296"/>
                  <a:gd name="T98" fmla="*/ 142 w 172"/>
                  <a:gd name="T99" fmla="*/ 76 h 296"/>
                  <a:gd name="T100" fmla="*/ 154 w 172"/>
                  <a:gd name="T101" fmla="*/ 64 h 296"/>
                  <a:gd name="T102" fmla="*/ 164 w 172"/>
                  <a:gd name="T103" fmla="*/ 68 h 296"/>
                  <a:gd name="T104" fmla="*/ 40 w 172"/>
                  <a:gd name="T105" fmla="*/ 220 h 296"/>
                  <a:gd name="T106" fmla="*/ 28 w 172"/>
                  <a:gd name="T107" fmla="*/ 228 h 296"/>
                  <a:gd name="T108" fmla="*/ 18 w 172"/>
                  <a:gd name="T109" fmla="*/ 226 h 296"/>
                  <a:gd name="T110" fmla="*/ 28 w 172"/>
                  <a:gd name="T111" fmla="*/ 214 h 296"/>
                  <a:gd name="T112" fmla="*/ 36 w 172"/>
                  <a:gd name="T113" fmla="*/ 212 h 296"/>
                  <a:gd name="T114" fmla="*/ 50 w 172"/>
                  <a:gd name="T115" fmla="*/ 228 h 296"/>
                  <a:gd name="T116" fmla="*/ 46 w 172"/>
                  <a:gd name="T117" fmla="*/ 230 h 296"/>
                  <a:gd name="T118" fmla="*/ 84 w 172"/>
                  <a:gd name="T119" fmla="*/ 208 h 296"/>
                  <a:gd name="T120" fmla="*/ 84 w 172"/>
                  <a:gd name="T121" fmla="*/ 21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296">
                    <a:moveTo>
                      <a:pt x="104" y="248"/>
                    </a:moveTo>
                    <a:lnTo>
                      <a:pt x="100" y="248"/>
                    </a:lnTo>
                    <a:lnTo>
                      <a:pt x="96" y="254"/>
                    </a:lnTo>
                    <a:lnTo>
                      <a:pt x="92" y="258"/>
                    </a:lnTo>
                    <a:lnTo>
                      <a:pt x="92" y="260"/>
                    </a:lnTo>
                    <a:lnTo>
                      <a:pt x="94" y="262"/>
                    </a:lnTo>
                    <a:lnTo>
                      <a:pt x="96" y="268"/>
                    </a:lnTo>
                    <a:lnTo>
                      <a:pt x="104" y="260"/>
                    </a:lnTo>
                    <a:lnTo>
                      <a:pt x="104" y="258"/>
                    </a:lnTo>
                    <a:lnTo>
                      <a:pt x="102" y="258"/>
                    </a:lnTo>
                    <a:lnTo>
                      <a:pt x="102" y="254"/>
                    </a:lnTo>
                    <a:lnTo>
                      <a:pt x="104" y="254"/>
                    </a:lnTo>
                    <a:lnTo>
                      <a:pt x="104" y="250"/>
                    </a:lnTo>
                    <a:lnTo>
                      <a:pt x="108" y="244"/>
                    </a:lnTo>
                    <a:lnTo>
                      <a:pt x="104" y="244"/>
                    </a:lnTo>
                    <a:lnTo>
                      <a:pt x="104" y="248"/>
                    </a:lnTo>
                    <a:close/>
                    <a:moveTo>
                      <a:pt x="168" y="58"/>
                    </a:moveTo>
                    <a:lnTo>
                      <a:pt x="166" y="54"/>
                    </a:lnTo>
                    <a:lnTo>
                      <a:pt x="168" y="48"/>
                    </a:lnTo>
                    <a:lnTo>
                      <a:pt x="168" y="42"/>
                    </a:lnTo>
                    <a:lnTo>
                      <a:pt x="168" y="38"/>
                    </a:lnTo>
                    <a:lnTo>
                      <a:pt x="166" y="36"/>
                    </a:lnTo>
                    <a:lnTo>
                      <a:pt x="166" y="34"/>
                    </a:lnTo>
                    <a:lnTo>
                      <a:pt x="166" y="32"/>
                    </a:lnTo>
                    <a:lnTo>
                      <a:pt x="166" y="30"/>
                    </a:lnTo>
                    <a:lnTo>
                      <a:pt x="166" y="28"/>
                    </a:lnTo>
                    <a:lnTo>
                      <a:pt x="164" y="24"/>
                    </a:lnTo>
                    <a:lnTo>
                      <a:pt x="164" y="22"/>
                    </a:lnTo>
                    <a:lnTo>
                      <a:pt x="158" y="14"/>
                    </a:lnTo>
                    <a:lnTo>
                      <a:pt x="156" y="12"/>
                    </a:lnTo>
                    <a:lnTo>
                      <a:pt x="154" y="12"/>
                    </a:lnTo>
                    <a:lnTo>
                      <a:pt x="148" y="10"/>
                    </a:lnTo>
                    <a:lnTo>
                      <a:pt x="144" y="10"/>
                    </a:lnTo>
                    <a:lnTo>
                      <a:pt x="142" y="8"/>
                    </a:lnTo>
                    <a:lnTo>
                      <a:pt x="138" y="4"/>
                    </a:lnTo>
                    <a:lnTo>
                      <a:pt x="138" y="2"/>
                    </a:lnTo>
                    <a:lnTo>
                      <a:pt x="132" y="0"/>
                    </a:lnTo>
                    <a:lnTo>
                      <a:pt x="128" y="0"/>
                    </a:lnTo>
                    <a:lnTo>
                      <a:pt x="122" y="0"/>
                    </a:lnTo>
                    <a:lnTo>
                      <a:pt x="124" y="4"/>
                    </a:lnTo>
                    <a:lnTo>
                      <a:pt x="122" y="10"/>
                    </a:lnTo>
                    <a:lnTo>
                      <a:pt x="120" y="14"/>
                    </a:lnTo>
                    <a:lnTo>
                      <a:pt x="120" y="16"/>
                    </a:lnTo>
                    <a:lnTo>
                      <a:pt x="118" y="18"/>
                    </a:lnTo>
                    <a:lnTo>
                      <a:pt x="112" y="16"/>
                    </a:lnTo>
                    <a:lnTo>
                      <a:pt x="108" y="16"/>
                    </a:lnTo>
                    <a:lnTo>
                      <a:pt x="104" y="16"/>
                    </a:lnTo>
                    <a:lnTo>
                      <a:pt x="104" y="18"/>
                    </a:lnTo>
                    <a:lnTo>
                      <a:pt x="104" y="22"/>
                    </a:lnTo>
                    <a:lnTo>
                      <a:pt x="102" y="24"/>
                    </a:lnTo>
                    <a:lnTo>
                      <a:pt x="104" y="26"/>
                    </a:lnTo>
                    <a:lnTo>
                      <a:pt x="100" y="24"/>
                    </a:lnTo>
                    <a:lnTo>
                      <a:pt x="94" y="18"/>
                    </a:lnTo>
                    <a:lnTo>
                      <a:pt x="92" y="20"/>
                    </a:lnTo>
                    <a:lnTo>
                      <a:pt x="88" y="24"/>
                    </a:lnTo>
                    <a:lnTo>
                      <a:pt x="86" y="28"/>
                    </a:lnTo>
                    <a:lnTo>
                      <a:pt x="86" y="34"/>
                    </a:lnTo>
                    <a:lnTo>
                      <a:pt x="84" y="36"/>
                    </a:lnTo>
                    <a:lnTo>
                      <a:pt x="82" y="38"/>
                    </a:lnTo>
                    <a:lnTo>
                      <a:pt x="78" y="42"/>
                    </a:lnTo>
                    <a:lnTo>
                      <a:pt x="76" y="44"/>
                    </a:lnTo>
                    <a:lnTo>
                      <a:pt x="74" y="46"/>
                    </a:lnTo>
                    <a:lnTo>
                      <a:pt x="74" y="48"/>
                    </a:lnTo>
                    <a:lnTo>
                      <a:pt x="70" y="48"/>
                    </a:lnTo>
                    <a:lnTo>
                      <a:pt x="68" y="52"/>
                    </a:lnTo>
                    <a:lnTo>
                      <a:pt x="66" y="54"/>
                    </a:lnTo>
                    <a:lnTo>
                      <a:pt x="66" y="60"/>
                    </a:lnTo>
                    <a:lnTo>
                      <a:pt x="64" y="68"/>
                    </a:lnTo>
                    <a:lnTo>
                      <a:pt x="60" y="72"/>
                    </a:lnTo>
                    <a:lnTo>
                      <a:pt x="58" y="76"/>
                    </a:lnTo>
                    <a:lnTo>
                      <a:pt x="54" y="78"/>
                    </a:lnTo>
                    <a:lnTo>
                      <a:pt x="52" y="80"/>
                    </a:lnTo>
                    <a:lnTo>
                      <a:pt x="50" y="82"/>
                    </a:lnTo>
                    <a:lnTo>
                      <a:pt x="52" y="88"/>
                    </a:lnTo>
                    <a:lnTo>
                      <a:pt x="50" y="96"/>
                    </a:lnTo>
                    <a:lnTo>
                      <a:pt x="50" y="102"/>
                    </a:lnTo>
                    <a:lnTo>
                      <a:pt x="48" y="104"/>
                    </a:lnTo>
                    <a:lnTo>
                      <a:pt x="46" y="104"/>
                    </a:lnTo>
                    <a:lnTo>
                      <a:pt x="42" y="100"/>
                    </a:lnTo>
                    <a:lnTo>
                      <a:pt x="40" y="98"/>
                    </a:lnTo>
                    <a:lnTo>
                      <a:pt x="38" y="98"/>
                    </a:lnTo>
                    <a:lnTo>
                      <a:pt x="30" y="100"/>
                    </a:lnTo>
                    <a:lnTo>
                      <a:pt x="28" y="104"/>
                    </a:lnTo>
                    <a:lnTo>
                      <a:pt x="26" y="104"/>
                    </a:lnTo>
                    <a:lnTo>
                      <a:pt x="26" y="106"/>
                    </a:lnTo>
                    <a:lnTo>
                      <a:pt x="24" y="110"/>
                    </a:lnTo>
                    <a:lnTo>
                      <a:pt x="18" y="112"/>
                    </a:lnTo>
                    <a:lnTo>
                      <a:pt x="18" y="116"/>
                    </a:lnTo>
                    <a:lnTo>
                      <a:pt x="18" y="118"/>
                    </a:lnTo>
                    <a:lnTo>
                      <a:pt x="14" y="120"/>
                    </a:lnTo>
                    <a:lnTo>
                      <a:pt x="12" y="122"/>
                    </a:lnTo>
                    <a:lnTo>
                      <a:pt x="10" y="126"/>
                    </a:lnTo>
                    <a:lnTo>
                      <a:pt x="12" y="130"/>
                    </a:lnTo>
                    <a:lnTo>
                      <a:pt x="12" y="134"/>
                    </a:lnTo>
                    <a:lnTo>
                      <a:pt x="12" y="138"/>
                    </a:lnTo>
                    <a:lnTo>
                      <a:pt x="12" y="144"/>
                    </a:lnTo>
                    <a:lnTo>
                      <a:pt x="12" y="150"/>
                    </a:lnTo>
                    <a:lnTo>
                      <a:pt x="12" y="156"/>
                    </a:lnTo>
                    <a:lnTo>
                      <a:pt x="10" y="160"/>
                    </a:lnTo>
                    <a:lnTo>
                      <a:pt x="10" y="162"/>
                    </a:lnTo>
                    <a:lnTo>
                      <a:pt x="12" y="162"/>
                    </a:lnTo>
                    <a:lnTo>
                      <a:pt x="14" y="164"/>
                    </a:lnTo>
                    <a:lnTo>
                      <a:pt x="18" y="168"/>
                    </a:lnTo>
                    <a:lnTo>
                      <a:pt x="18" y="172"/>
                    </a:lnTo>
                    <a:lnTo>
                      <a:pt x="18" y="174"/>
                    </a:lnTo>
                    <a:lnTo>
                      <a:pt x="14" y="176"/>
                    </a:lnTo>
                    <a:lnTo>
                      <a:pt x="10" y="178"/>
                    </a:lnTo>
                    <a:lnTo>
                      <a:pt x="10" y="186"/>
                    </a:lnTo>
                    <a:lnTo>
                      <a:pt x="8" y="190"/>
                    </a:lnTo>
                    <a:lnTo>
                      <a:pt x="8" y="192"/>
                    </a:lnTo>
                    <a:lnTo>
                      <a:pt x="10" y="196"/>
                    </a:lnTo>
                    <a:lnTo>
                      <a:pt x="12" y="200"/>
                    </a:lnTo>
                    <a:lnTo>
                      <a:pt x="10" y="202"/>
                    </a:lnTo>
                    <a:lnTo>
                      <a:pt x="8" y="202"/>
                    </a:lnTo>
                    <a:lnTo>
                      <a:pt x="8" y="204"/>
                    </a:lnTo>
                    <a:lnTo>
                      <a:pt x="8" y="206"/>
                    </a:lnTo>
                    <a:lnTo>
                      <a:pt x="6" y="206"/>
                    </a:lnTo>
                    <a:lnTo>
                      <a:pt x="4" y="208"/>
                    </a:lnTo>
                    <a:lnTo>
                      <a:pt x="4" y="210"/>
                    </a:lnTo>
                    <a:lnTo>
                      <a:pt x="6" y="216"/>
                    </a:lnTo>
                    <a:lnTo>
                      <a:pt x="8" y="218"/>
                    </a:lnTo>
                    <a:lnTo>
                      <a:pt x="6" y="224"/>
                    </a:lnTo>
                    <a:lnTo>
                      <a:pt x="6" y="226"/>
                    </a:lnTo>
                    <a:lnTo>
                      <a:pt x="4" y="226"/>
                    </a:lnTo>
                    <a:lnTo>
                      <a:pt x="0" y="226"/>
                    </a:lnTo>
                    <a:lnTo>
                      <a:pt x="0" y="234"/>
                    </a:lnTo>
                    <a:lnTo>
                      <a:pt x="4" y="234"/>
                    </a:lnTo>
                    <a:lnTo>
                      <a:pt x="8" y="240"/>
                    </a:lnTo>
                    <a:lnTo>
                      <a:pt x="6" y="244"/>
                    </a:lnTo>
                    <a:lnTo>
                      <a:pt x="4" y="248"/>
                    </a:lnTo>
                    <a:lnTo>
                      <a:pt x="8" y="250"/>
                    </a:lnTo>
                    <a:lnTo>
                      <a:pt x="8" y="254"/>
                    </a:lnTo>
                    <a:lnTo>
                      <a:pt x="12" y="254"/>
                    </a:lnTo>
                    <a:lnTo>
                      <a:pt x="12" y="256"/>
                    </a:lnTo>
                    <a:lnTo>
                      <a:pt x="12" y="258"/>
                    </a:lnTo>
                    <a:lnTo>
                      <a:pt x="18" y="262"/>
                    </a:lnTo>
                    <a:lnTo>
                      <a:pt x="20" y="266"/>
                    </a:lnTo>
                    <a:lnTo>
                      <a:pt x="20" y="268"/>
                    </a:lnTo>
                    <a:lnTo>
                      <a:pt x="26" y="270"/>
                    </a:lnTo>
                    <a:lnTo>
                      <a:pt x="26" y="272"/>
                    </a:lnTo>
                    <a:lnTo>
                      <a:pt x="20" y="272"/>
                    </a:lnTo>
                    <a:lnTo>
                      <a:pt x="24" y="278"/>
                    </a:lnTo>
                    <a:lnTo>
                      <a:pt x="18" y="280"/>
                    </a:lnTo>
                    <a:lnTo>
                      <a:pt x="18" y="284"/>
                    </a:lnTo>
                    <a:lnTo>
                      <a:pt x="20" y="286"/>
                    </a:lnTo>
                    <a:lnTo>
                      <a:pt x="20" y="292"/>
                    </a:lnTo>
                    <a:lnTo>
                      <a:pt x="24" y="296"/>
                    </a:lnTo>
                    <a:lnTo>
                      <a:pt x="26" y="296"/>
                    </a:lnTo>
                    <a:lnTo>
                      <a:pt x="34" y="296"/>
                    </a:lnTo>
                    <a:lnTo>
                      <a:pt x="42" y="292"/>
                    </a:lnTo>
                    <a:lnTo>
                      <a:pt x="42" y="286"/>
                    </a:lnTo>
                    <a:lnTo>
                      <a:pt x="44" y="282"/>
                    </a:lnTo>
                    <a:lnTo>
                      <a:pt x="48" y="282"/>
                    </a:lnTo>
                    <a:lnTo>
                      <a:pt x="48" y="278"/>
                    </a:lnTo>
                    <a:lnTo>
                      <a:pt x="52" y="276"/>
                    </a:lnTo>
                    <a:lnTo>
                      <a:pt x="56" y="276"/>
                    </a:lnTo>
                    <a:lnTo>
                      <a:pt x="66" y="278"/>
                    </a:lnTo>
                    <a:lnTo>
                      <a:pt x="68" y="274"/>
                    </a:lnTo>
                    <a:lnTo>
                      <a:pt x="70" y="274"/>
                    </a:lnTo>
                    <a:lnTo>
                      <a:pt x="70" y="276"/>
                    </a:lnTo>
                    <a:lnTo>
                      <a:pt x="72" y="276"/>
                    </a:lnTo>
                    <a:lnTo>
                      <a:pt x="76" y="266"/>
                    </a:lnTo>
                    <a:lnTo>
                      <a:pt x="74" y="268"/>
                    </a:lnTo>
                    <a:lnTo>
                      <a:pt x="72" y="270"/>
                    </a:lnTo>
                    <a:lnTo>
                      <a:pt x="70" y="270"/>
                    </a:lnTo>
                    <a:lnTo>
                      <a:pt x="70" y="268"/>
                    </a:lnTo>
                    <a:lnTo>
                      <a:pt x="72" y="258"/>
                    </a:lnTo>
                    <a:lnTo>
                      <a:pt x="76" y="254"/>
                    </a:lnTo>
                    <a:lnTo>
                      <a:pt x="74" y="250"/>
                    </a:lnTo>
                    <a:lnTo>
                      <a:pt x="74" y="248"/>
                    </a:lnTo>
                    <a:lnTo>
                      <a:pt x="76" y="248"/>
                    </a:lnTo>
                    <a:lnTo>
                      <a:pt x="78" y="242"/>
                    </a:lnTo>
                    <a:lnTo>
                      <a:pt x="76" y="238"/>
                    </a:lnTo>
                    <a:lnTo>
                      <a:pt x="76" y="232"/>
                    </a:lnTo>
                    <a:lnTo>
                      <a:pt x="80" y="230"/>
                    </a:lnTo>
                    <a:lnTo>
                      <a:pt x="72" y="226"/>
                    </a:lnTo>
                    <a:lnTo>
                      <a:pt x="80" y="226"/>
                    </a:lnTo>
                    <a:lnTo>
                      <a:pt x="90" y="224"/>
                    </a:lnTo>
                    <a:lnTo>
                      <a:pt x="90" y="226"/>
                    </a:lnTo>
                    <a:lnTo>
                      <a:pt x="92" y="226"/>
                    </a:lnTo>
                    <a:lnTo>
                      <a:pt x="92" y="224"/>
                    </a:lnTo>
                    <a:lnTo>
                      <a:pt x="94" y="222"/>
                    </a:lnTo>
                    <a:lnTo>
                      <a:pt x="96" y="222"/>
                    </a:lnTo>
                    <a:lnTo>
                      <a:pt x="100" y="222"/>
                    </a:lnTo>
                    <a:lnTo>
                      <a:pt x="100" y="220"/>
                    </a:lnTo>
                    <a:lnTo>
                      <a:pt x="100" y="218"/>
                    </a:lnTo>
                    <a:lnTo>
                      <a:pt x="102" y="216"/>
                    </a:lnTo>
                    <a:lnTo>
                      <a:pt x="106" y="216"/>
                    </a:lnTo>
                    <a:lnTo>
                      <a:pt x="104" y="214"/>
                    </a:lnTo>
                    <a:lnTo>
                      <a:pt x="98" y="212"/>
                    </a:lnTo>
                    <a:lnTo>
                      <a:pt x="108" y="208"/>
                    </a:lnTo>
                    <a:lnTo>
                      <a:pt x="108" y="202"/>
                    </a:lnTo>
                    <a:lnTo>
                      <a:pt x="106" y="198"/>
                    </a:lnTo>
                    <a:lnTo>
                      <a:pt x="104" y="198"/>
                    </a:lnTo>
                    <a:lnTo>
                      <a:pt x="102" y="198"/>
                    </a:lnTo>
                    <a:lnTo>
                      <a:pt x="100" y="196"/>
                    </a:lnTo>
                    <a:lnTo>
                      <a:pt x="100" y="190"/>
                    </a:lnTo>
                    <a:lnTo>
                      <a:pt x="96" y="190"/>
                    </a:lnTo>
                    <a:lnTo>
                      <a:pt x="94" y="184"/>
                    </a:lnTo>
                    <a:lnTo>
                      <a:pt x="90" y="188"/>
                    </a:lnTo>
                    <a:lnTo>
                      <a:pt x="88" y="188"/>
                    </a:lnTo>
                    <a:lnTo>
                      <a:pt x="86" y="186"/>
                    </a:lnTo>
                    <a:lnTo>
                      <a:pt x="84" y="184"/>
                    </a:lnTo>
                    <a:lnTo>
                      <a:pt x="84" y="178"/>
                    </a:lnTo>
                    <a:lnTo>
                      <a:pt x="84" y="174"/>
                    </a:lnTo>
                    <a:lnTo>
                      <a:pt x="82" y="166"/>
                    </a:lnTo>
                    <a:lnTo>
                      <a:pt x="82" y="162"/>
                    </a:lnTo>
                    <a:lnTo>
                      <a:pt x="86" y="162"/>
                    </a:lnTo>
                    <a:lnTo>
                      <a:pt x="84" y="158"/>
                    </a:lnTo>
                    <a:lnTo>
                      <a:pt x="84" y="154"/>
                    </a:lnTo>
                    <a:lnTo>
                      <a:pt x="86" y="150"/>
                    </a:lnTo>
                    <a:lnTo>
                      <a:pt x="86" y="144"/>
                    </a:lnTo>
                    <a:lnTo>
                      <a:pt x="84" y="144"/>
                    </a:lnTo>
                    <a:lnTo>
                      <a:pt x="84" y="140"/>
                    </a:lnTo>
                    <a:lnTo>
                      <a:pt x="86" y="140"/>
                    </a:lnTo>
                    <a:lnTo>
                      <a:pt x="88" y="142"/>
                    </a:lnTo>
                    <a:lnTo>
                      <a:pt x="90" y="140"/>
                    </a:lnTo>
                    <a:lnTo>
                      <a:pt x="94" y="138"/>
                    </a:lnTo>
                    <a:lnTo>
                      <a:pt x="96" y="134"/>
                    </a:lnTo>
                    <a:lnTo>
                      <a:pt x="94" y="134"/>
                    </a:lnTo>
                    <a:lnTo>
                      <a:pt x="94" y="132"/>
                    </a:lnTo>
                    <a:lnTo>
                      <a:pt x="100" y="132"/>
                    </a:lnTo>
                    <a:lnTo>
                      <a:pt x="102" y="130"/>
                    </a:lnTo>
                    <a:lnTo>
                      <a:pt x="104" y="128"/>
                    </a:lnTo>
                    <a:lnTo>
                      <a:pt x="102" y="128"/>
                    </a:lnTo>
                    <a:lnTo>
                      <a:pt x="100" y="126"/>
                    </a:lnTo>
                    <a:lnTo>
                      <a:pt x="106" y="120"/>
                    </a:lnTo>
                    <a:lnTo>
                      <a:pt x="108" y="120"/>
                    </a:lnTo>
                    <a:lnTo>
                      <a:pt x="110" y="122"/>
                    </a:lnTo>
                    <a:lnTo>
                      <a:pt x="114" y="118"/>
                    </a:lnTo>
                    <a:lnTo>
                      <a:pt x="118" y="116"/>
                    </a:lnTo>
                    <a:lnTo>
                      <a:pt x="122" y="114"/>
                    </a:lnTo>
                    <a:lnTo>
                      <a:pt x="124" y="116"/>
                    </a:lnTo>
                    <a:lnTo>
                      <a:pt x="128" y="114"/>
                    </a:lnTo>
                    <a:lnTo>
                      <a:pt x="128" y="110"/>
                    </a:lnTo>
                    <a:lnTo>
                      <a:pt x="132" y="104"/>
                    </a:lnTo>
                    <a:lnTo>
                      <a:pt x="134" y="104"/>
                    </a:lnTo>
                    <a:lnTo>
                      <a:pt x="140" y="104"/>
                    </a:lnTo>
                    <a:lnTo>
                      <a:pt x="140" y="102"/>
                    </a:lnTo>
                    <a:lnTo>
                      <a:pt x="140" y="100"/>
                    </a:lnTo>
                    <a:lnTo>
                      <a:pt x="134" y="100"/>
                    </a:lnTo>
                    <a:lnTo>
                      <a:pt x="138" y="96"/>
                    </a:lnTo>
                    <a:lnTo>
                      <a:pt x="134" y="92"/>
                    </a:lnTo>
                    <a:lnTo>
                      <a:pt x="134" y="88"/>
                    </a:lnTo>
                    <a:lnTo>
                      <a:pt x="142" y="84"/>
                    </a:lnTo>
                    <a:lnTo>
                      <a:pt x="142" y="82"/>
                    </a:lnTo>
                    <a:lnTo>
                      <a:pt x="140" y="80"/>
                    </a:lnTo>
                    <a:lnTo>
                      <a:pt x="142" y="80"/>
                    </a:lnTo>
                    <a:lnTo>
                      <a:pt x="144" y="78"/>
                    </a:lnTo>
                    <a:lnTo>
                      <a:pt x="142" y="76"/>
                    </a:lnTo>
                    <a:lnTo>
                      <a:pt x="144" y="74"/>
                    </a:lnTo>
                    <a:lnTo>
                      <a:pt x="148" y="76"/>
                    </a:lnTo>
                    <a:lnTo>
                      <a:pt x="150" y="74"/>
                    </a:lnTo>
                    <a:lnTo>
                      <a:pt x="152" y="72"/>
                    </a:lnTo>
                    <a:lnTo>
                      <a:pt x="154" y="64"/>
                    </a:lnTo>
                    <a:lnTo>
                      <a:pt x="154" y="66"/>
                    </a:lnTo>
                    <a:lnTo>
                      <a:pt x="156" y="68"/>
                    </a:lnTo>
                    <a:lnTo>
                      <a:pt x="160" y="66"/>
                    </a:lnTo>
                    <a:lnTo>
                      <a:pt x="162" y="70"/>
                    </a:lnTo>
                    <a:lnTo>
                      <a:pt x="164" y="68"/>
                    </a:lnTo>
                    <a:lnTo>
                      <a:pt x="164" y="66"/>
                    </a:lnTo>
                    <a:lnTo>
                      <a:pt x="172" y="68"/>
                    </a:lnTo>
                    <a:lnTo>
                      <a:pt x="168" y="58"/>
                    </a:lnTo>
                    <a:close/>
                    <a:moveTo>
                      <a:pt x="40" y="218"/>
                    </a:moveTo>
                    <a:lnTo>
                      <a:pt x="40" y="220"/>
                    </a:lnTo>
                    <a:lnTo>
                      <a:pt x="36" y="224"/>
                    </a:lnTo>
                    <a:lnTo>
                      <a:pt x="34" y="224"/>
                    </a:lnTo>
                    <a:lnTo>
                      <a:pt x="32" y="228"/>
                    </a:lnTo>
                    <a:lnTo>
                      <a:pt x="30" y="228"/>
                    </a:lnTo>
                    <a:lnTo>
                      <a:pt x="28" y="228"/>
                    </a:lnTo>
                    <a:lnTo>
                      <a:pt x="26" y="228"/>
                    </a:lnTo>
                    <a:lnTo>
                      <a:pt x="22" y="230"/>
                    </a:lnTo>
                    <a:lnTo>
                      <a:pt x="20" y="230"/>
                    </a:lnTo>
                    <a:lnTo>
                      <a:pt x="16" y="230"/>
                    </a:lnTo>
                    <a:lnTo>
                      <a:pt x="18" y="226"/>
                    </a:lnTo>
                    <a:lnTo>
                      <a:pt x="18" y="222"/>
                    </a:lnTo>
                    <a:lnTo>
                      <a:pt x="20" y="220"/>
                    </a:lnTo>
                    <a:lnTo>
                      <a:pt x="26" y="218"/>
                    </a:lnTo>
                    <a:lnTo>
                      <a:pt x="28" y="218"/>
                    </a:lnTo>
                    <a:lnTo>
                      <a:pt x="28" y="214"/>
                    </a:lnTo>
                    <a:lnTo>
                      <a:pt x="28" y="212"/>
                    </a:lnTo>
                    <a:lnTo>
                      <a:pt x="30" y="208"/>
                    </a:lnTo>
                    <a:lnTo>
                      <a:pt x="34" y="208"/>
                    </a:lnTo>
                    <a:lnTo>
                      <a:pt x="34" y="212"/>
                    </a:lnTo>
                    <a:lnTo>
                      <a:pt x="36" y="212"/>
                    </a:lnTo>
                    <a:lnTo>
                      <a:pt x="38" y="212"/>
                    </a:lnTo>
                    <a:lnTo>
                      <a:pt x="40" y="214"/>
                    </a:lnTo>
                    <a:lnTo>
                      <a:pt x="40" y="218"/>
                    </a:lnTo>
                    <a:close/>
                    <a:moveTo>
                      <a:pt x="52" y="228"/>
                    </a:moveTo>
                    <a:lnTo>
                      <a:pt x="50" y="228"/>
                    </a:lnTo>
                    <a:lnTo>
                      <a:pt x="48" y="230"/>
                    </a:lnTo>
                    <a:lnTo>
                      <a:pt x="46" y="236"/>
                    </a:lnTo>
                    <a:lnTo>
                      <a:pt x="44" y="238"/>
                    </a:lnTo>
                    <a:lnTo>
                      <a:pt x="44" y="234"/>
                    </a:lnTo>
                    <a:lnTo>
                      <a:pt x="46" y="230"/>
                    </a:lnTo>
                    <a:lnTo>
                      <a:pt x="48" y="224"/>
                    </a:lnTo>
                    <a:lnTo>
                      <a:pt x="50" y="224"/>
                    </a:lnTo>
                    <a:lnTo>
                      <a:pt x="52" y="224"/>
                    </a:lnTo>
                    <a:lnTo>
                      <a:pt x="52" y="228"/>
                    </a:lnTo>
                    <a:close/>
                    <a:moveTo>
                      <a:pt x="84" y="208"/>
                    </a:moveTo>
                    <a:lnTo>
                      <a:pt x="86" y="208"/>
                    </a:lnTo>
                    <a:lnTo>
                      <a:pt x="88" y="210"/>
                    </a:lnTo>
                    <a:lnTo>
                      <a:pt x="90" y="208"/>
                    </a:lnTo>
                    <a:lnTo>
                      <a:pt x="94" y="212"/>
                    </a:lnTo>
                    <a:lnTo>
                      <a:pt x="84" y="212"/>
                    </a:lnTo>
                    <a:lnTo>
                      <a:pt x="84" y="210"/>
                    </a:lnTo>
                    <a:lnTo>
                      <a:pt x="82" y="210"/>
                    </a:lnTo>
                    <a:lnTo>
                      <a:pt x="82" y="208"/>
                    </a:lnTo>
                    <a:lnTo>
                      <a:pt x="84" y="208"/>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526" name="Freeform 68"/>
              <p:cNvSpPr>
                <a:spLocks noEditPoints="1"/>
              </p:cNvSpPr>
              <p:nvPr/>
            </p:nvSpPr>
            <p:spPr bwMode="gray">
              <a:xfrm>
                <a:off x="3725" y="1895"/>
                <a:ext cx="596" cy="284"/>
              </a:xfrm>
              <a:custGeom>
                <a:avLst/>
                <a:gdLst>
                  <a:gd name="T0" fmla="*/ 492 w 556"/>
                  <a:gd name="T1" fmla="*/ 112 h 268"/>
                  <a:gd name="T2" fmla="*/ 448 w 556"/>
                  <a:gd name="T3" fmla="*/ 74 h 268"/>
                  <a:gd name="T4" fmla="*/ 400 w 556"/>
                  <a:gd name="T5" fmla="*/ 18 h 268"/>
                  <a:gd name="T6" fmla="*/ 342 w 556"/>
                  <a:gd name="T7" fmla="*/ 24 h 268"/>
                  <a:gd name="T8" fmla="*/ 308 w 556"/>
                  <a:gd name="T9" fmla="*/ 22 h 268"/>
                  <a:gd name="T10" fmla="*/ 276 w 556"/>
                  <a:gd name="T11" fmla="*/ 4 h 268"/>
                  <a:gd name="T12" fmla="*/ 198 w 556"/>
                  <a:gd name="T13" fmla="*/ 14 h 268"/>
                  <a:gd name="T14" fmla="*/ 174 w 556"/>
                  <a:gd name="T15" fmla="*/ 50 h 268"/>
                  <a:gd name="T16" fmla="*/ 190 w 556"/>
                  <a:gd name="T17" fmla="*/ 86 h 268"/>
                  <a:gd name="T18" fmla="*/ 158 w 556"/>
                  <a:gd name="T19" fmla="*/ 76 h 268"/>
                  <a:gd name="T20" fmla="*/ 128 w 556"/>
                  <a:gd name="T21" fmla="*/ 76 h 268"/>
                  <a:gd name="T22" fmla="*/ 114 w 556"/>
                  <a:gd name="T23" fmla="*/ 82 h 268"/>
                  <a:gd name="T24" fmla="*/ 98 w 556"/>
                  <a:gd name="T25" fmla="*/ 68 h 268"/>
                  <a:gd name="T26" fmla="*/ 78 w 556"/>
                  <a:gd name="T27" fmla="*/ 56 h 268"/>
                  <a:gd name="T28" fmla="*/ 48 w 556"/>
                  <a:gd name="T29" fmla="*/ 72 h 268"/>
                  <a:gd name="T30" fmla="*/ 30 w 556"/>
                  <a:gd name="T31" fmla="*/ 84 h 268"/>
                  <a:gd name="T32" fmla="*/ 14 w 556"/>
                  <a:gd name="T33" fmla="*/ 92 h 268"/>
                  <a:gd name="T34" fmla="*/ 10 w 556"/>
                  <a:gd name="T35" fmla="*/ 112 h 268"/>
                  <a:gd name="T36" fmla="*/ 8 w 556"/>
                  <a:gd name="T37" fmla="*/ 136 h 268"/>
                  <a:gd name="T38" fmla="*/ 20 w 556"/>
                  <a:gd name="T39" fmla="*/ 160 h 268"/>
                  <a:gd name="T40" fmla="*/ 44 w 556"/>
                  <a:gd name="T41" fmla="*/ 158 h 268"/>
                  <a:gd name="T42" fmla="*/ 70 w 556"/>
                  <a:gd name="T43" fmla="*/ 156 h 268"/>
                  <a:gd name="T44" fmla="*/ 92 w 556"/>
                  <a:gd name="T45" fmla="*/ 170 h 268"/>
                  <a:gd name="T46" fmla="*/ 94 w 556"/>
                  <a:gd name="T47" fmla="*/ 196 h 268"/>
                  <a:gd name="T48" fmla="*/ 66 w 556"/>
                  <a:gd name="T49" fmla="*/ 196 h 268"/>
                  <a:gd name="T50" fmla="*/ 64 w 556"/>
                  <a:gd name="T51" fmla="*/ 204 h 268"/>
                  <a:gd name="T52" fmla="*/ 60 w 556"/>
                  <a:gd name="T53" fmla="*/ 224 h 268"/>
                  <a:gd name="T54" fmla="*/ 74 w 556"/>
                  <a:gd name="T55" fmla="*/ 252 h 268"/>
                  <a:gd name="T56" fmla="*/ 104 w 556"/>
                  <a:gd name="T57" fmla="*/ 246 h 268"/>
                  <a:gd name="T58" fmla="*/ 150 w 556"/>
                  <a:gd name="T59" fmla="*/ 184 h 268"/>
                  <a:gd name="T60" fmla="*/ 164 w 556"/>
                  <a:gd name="T61" fmla="*/ 184 h 268"/>
                  <a:gd name="T62" fmla="*/ 184 w 556"/>
                  <a:gd name="T63" fmla="*/ 170 h 268"/>
                  <a:gd name="T64" fmla="*/ 192 w 556"/>
                  <a:gd name="T65" fmla="*/ 176 h 268"/>
                  <a:gd name="T66" fmla="*/ 200 w 556"/>
                  <a:gd name="T67" fmla="*/ 204 h 268"/>
                  <a:gd name="T68" fmla="*/ 206 w 556"/>
                  <a:gd name="T69" fmla="*/ 234 h 268"/>
                  <a:gd name="T70" fmla="*/ 250 w 556"/>
                  <a:gd name="T71" fmla="*/ 248 h 268"/>
                  <a:gd name="T72" fmla="*/ 266 w 556"/>
                  <a:gd name="T73" fmla="*/ 258 h 268"/>
                  <a:gd name="T74" fmla="*/ 290 w 556"/>
                  <a:gd name="T75" fmla="*/ 256 h 268"/>
                  <a:gd name="T76" fmla="*/ 310 w 556"/>
                  <a:gd name="T77" fmla="*/ 244 h 268"/>
                  <a:gd name="T78" fmla="*/ 350 w 556"/>
                  <a:gd name="T79" fmla="*/ 240 h 268"/>
                  <a:gd name="T80" fmla="*/ 370 w 556"/>
                  <a:gd name="T81" fmla="*/ 228 h 268"/>
                  <a:gd name="T82" fmla="*/ 392 w 556"/>
                  <a:gd name="T83" fmla="*/ 232 h 268"/>
                  <a:gd name="T84" fmla="*/ 442 w 556"/>
                  <a:gd name="T85" fmla="*/ 236 h 268"/>
                  <a:gd name="T86" fmla="*/ 458 w 556"/>
                  <a:gd name="T87" fmla="*/ 198 h 268"/>
                  <a:gd name="T88" fmla="*/ 490 w 556"/>
                  <a:gd name="T89" fmla="*/ 154 h 268"/>
                  <a:gd name="T90" fmla="*/ 536 w 556"/>
                  <a:gd name="T91" fmla="*/ 122 h 268"/>
                  <a:gd name="T92" fmla="*/ 68 w 556"/>
                  <a:gd name="T93" fmla="*/ 206 h 268"/>
                  <a:gd name="T94" fmla="*/ 440 w 556"/>
                  <a:gd name="T95" fmla="*/ 154 h 268"/>
                  <a:gd name="T96" fmla="*/ 416 w 556"/>
                  <a:gd name="T97" fmla="*/ 160 h 268"/>
                  <a:gd name="T98" fmla="*/ 392 w 556"/>
                  <a:gd name="T99" fmla="*/ 162 h 268"/>
                  <a:gd name="T100" fmla="*/ 364 w 556"/>
                  <a:gd name="T101" fmla="*/ 180 h 268"/>
                  <a:gd name="T102" fmla="*/ 354 w 556"/>
                  <a:gd name="T103" fmla="*/ 192 h 268"/>
                  <a:gd name="T104" fmla="*/ 350 w 556"/>
                  <a:gd name="T105" fmla="*/ 176 h 268"/>
                  <a:gd name="T106" fmla="*/ 366 w 556"/>
                  <a:gd name="T107" fmla="*/ 162 h 268"/>
                  <a:gd name="T108" fmla="*/ 390 w 556"/>
                  <a:gd name="T109" fmla="*/ 154 h 268"/>
                  <a:gd name="T110" fmla="*/ 418 w 556"/>
                  <a:gd name="T111" fmla="*/ 15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6" h="268">
                    <a:moveTo>
                      <a:pt x="546" y="116"/>
                    </a:moveTo>
                    <a:lnTo>
                      <a:pt x="544" y="112"/>
                    </a:lnTo>
                    <a:lnTo>
                      <a:pt x="538" y="108"/>
                    </a:lnTo>
                    <a:lnTo>
                      <a:pt x="536" y="100"/>
                    </a:lnTo>
                    <a:lnTo>
                      <a:pt x="528" y="100"/>
                    </a:lnTo>
                    <a:lnTo>
                      <a:pt x="518" y="102"/>
                    </a:lnTo>
                    <a:lnTo>
                      <a:pt x="502" y="108"/>
                    </a:lnTo>
                    <a:lnTo>
                      <a:pt x="492" y="112"/>
                    </a:lnTo>
                    <a:lnTo>
                      <a:pt x="486" y="108"/>
                    </a:lnTo>
                    <a:lnTo>
                      <a:pt x="482" y="104"/>
                    </a:lnTo>
                    <a:lnTo>
                      <a:pt x="480" y="94"/>
                    </a:lnTo>
                    <a:lnTo>
                      <a:pt x="478" y="86"/>
                    </a:lnTo>
                    <a:lnTo>
                      <a:pt x="472" y="80"/>
                    </a:lnTo>
                    <a:lnTo>
                      <a:pt x="468" y="76"/>
                    </a:lnTo>
                    <a:lnTo>
                      <a:pt x="464" y="74"/>
                    </a:lnTo>
                    <a:lnTo>
                      <a:pt x="448" y="74"/>
                    </a:lnTo>
                    <a:lnTo>
                      <a:pt x="444" y="76"/>
                    </a:lnTo>
                    <a:lnTo>
                      <a:pt x="436" y="78"/>
                    </a:lnTo>
                    <a:lnTo>
                      <a:pt x="432" y="76"/>
                    </a:lnTo>
                    <a:lnTo>
                      <a:pt x="430" y="74"/>
                    </a:lnTo>
                    <a:lnTo>
                      <a:pt x="426" y="70"/>
                    </a:lnTo>
                    <a:lnTo>
                      <a:pt x="420" y="54"/>
                    </a:lnTo>
                    <a:lnTo>
                      <a:pt x="410" y="34"/>
                    </a:lnTo>
                    <a:lnTo>
                      <a:pt x="400" y="18"/>
                    </a:lnTo>
                    <a:lnTo>
                      <a:pt x="402" y="12"/>
                    </a:lnTo>
                    <a:lnTo>
                      <a:pt x="400" y="10"/>
                    </a:lnTo>
                    <a:lnTo>
                      <a:pt x="388" y="12"/>
                    </a:lnTo>
                    <a:lnTo>
                      <a:pt x="378" y="16"/>
                    </a:lnTo>
                    <a:lnTo>
                      <a:pt x="364" y="22"/>
                    </a:lnTo>
                    <a:lnTo>
                      <a:pt x="354" y="26"/>
                    </a:lnTo>
                    <a:lnTo>
                      <a:pt x="342" y="26"/>
                    </a:lnTo>
                    <a:lnTo>
                      <a:pt x="342" y="24"/>
                    </a:lnTo>
                    <a:lnTo>
                      <a:pt x="342" y="20"/>
                    </a:lnTo>
                    <a:lnTo>
                      <a:pt x="340" y="18"/>
                    </a:lnTo>
                    <a:lnTo>
                      <a:pt x="338" y="18"/>
                    </a:lnTo>
                    <a:lnTo>
                      <a:pt x="332" y="20"/>
                    </a:lnTo>
                    <a:lnTo>
                      <a:pt x="330" y="18"/>
                    </a:lnTo>
                    <a:lnTo>
                      <a:pt x="322" y="12"/>
                    </a:lnTo>
                    <a:lnTo>
                      <a:pt x="316" y="20"/>
                    </a:lnTo>
                    <a:lnTo>
                      <a:pt x="308" y="22"/>
                    </a:lnTo>
                    <a:lnTo>
                      <a:pt x="302" y="16"/>
                    </a:lnTo>
                    <a:lnTo>
                      <a:pt x="298" y="14"/>
                    </a:lnTo>
                    <a:lnTo>
                      <a:pt x="300" y="8"/>
                    </a:lnTo>
                    <a:lnTo>
                      <a:pt x="300" y="6"/>
                    </a:lnTo>
                    <a:lnTo>
                      <a:pt x="294" y="4"/>
                    </a:lnTo>
                    <a:lnTo>
                      <a:pt x="292" y="0"/>
                    </a:lnTo>
                    <a:lnTo>
                      <a:pt x="286" y="2"/>
                    </a:lnTo>
                    <a:lnTo>
                      <a:pt x="276" y="4"/>
                    </a:lnTo>
                    <a:lnTo>
                      <a:pt x="264" y="10"/>
                    </a:lnTo>
                    <a:lnTo>
                      <a:pt x="260" y="10"/>
                    </a:lnTo>
                    <a:lnTo>
                      <a:pt x="246" y="14"/>
                    </a:lnTo>
                    <a:lnTo>
                      <a:pt x="234" y="12"/>
                    </a:lnTo>
                    <a:lnTo>
                      <a:pt x="224" y="16"/>
                    </a:lnTo>
                    <a:lnTo>
                      <a:pt x="212" y="18"/>
                    </a:lnTo>
                    <a:lnTo>
                      <a:pt x="206" y="16"/>
                    </a:lnTo>
                    <a:lnTo>
                      <a:pt x="198" y="14"/>
                    </a:lnTo>
                    <a:lnTo>
                      <a:pt x="190" y="10"/>
                    </a:lnTo>
                    <a:lnTo>
                      <a:pt x="184" y="14"/>
                    </a:lnTo>
                    <a:lnTo>
                      <a:pt x="186" y="18"/>
                    </a:lnTo>
                    <a:lnTo>
                      <a:pt x="186" y="26"/>
                    </a:lnTo>
                    <a:lnTo>
                      <a:pt x="178" y="32"/>
                    </a:lnTo>
                    <a:lnTo>
                      <a:pt x="178" y="40"/>
                    </a:lnTo>
                    <a:lnTo>
                      <a:pt x="174" y="44"/>
                    </a:lnTo>
                    <a:lnTo>
                      <a:pt x="174" y="50"/>
                    </a:lnTo>
                    <a:lnTo>
                      <a:pt x="182" y="58"/>
                    </a:lnTo>
                    <a:lnTo>
                      <a:pt x="184" y="62"/>
                    </a:lnTo>
                    <a:lnTo>
                      <a:pt x="178" y="72"/>
                    </a:lnTo>
                    <a:lnTo>
                      <a:pt x="184" y="74"/>
                    </a:lnTo>
                    <a:lnTo>
                      <a:pt x="186" y="74"/>
                    </a:lnTo>
                    <a:lnTo>
                      <a:pt x="192" y="80"/>
                    </a:lnTo>
                    <a:lnTo>
                      <a:pt x="192" y="84"/>
                    </a:lnTo>
                    <a:lnTo>
                      <a:pt x="190" y="86"/>
                    </a:lnTo>
                    <a:lnTo>
                      <a:pt x="186" y="88"/>
                    </a:lnTo>
                    <a:lnTo>
                      <a:pt x="178" y="88"/>
                    </a:lnTo>
                    <a:lnTo>
                      <a:pt x="170" y="86"/>
                    </a:lnTo>
                    <a:lnTo>
                      <a:pt x="168" y="82"/>
                    </a:lnTo>
                    <a:lnTo>
                      <a:pt x="164" y="74"/>
                    </a:lnTo>
                    <a:lnTo>
                      <a:pt x="162" y="74"/>
                    </a:lnTo>
                    <a:lnTo>
                      <a:pt x="160" y="74"/>
                    </a:lnTo>
                    <a:lnTo>
                      <a:pt x="158" y="76"/>
                    </a:lnTo>
                    <a:lnTo>
                      <a:pt x="156" y="76"/>
                    </a:lnTo>
                    <a:lnTo>
                      <a:pt x="154" y="74"/>
                    </a:lnTo>
                    <a:lnTo>
                      <a:pt x="150" y="74"/>
                    </a:lnTo>
                    <a:lnTo>
                      <a:pt x="144" y="76"/>
                    </a:lnTo>
                    <a:lnTo>
                      <a:pt x="140" y="80"/>
                    </a:lnTo>
                    <a:lnTo>
                      <a:pt x="138" y="80"/>
                    </a:lnTo>
                    <a:lnTo>
                      <a:pt x="134" y="80"/>
                    </a:lnTo>
                    <a:lnTo>
                      <a:pt x="128" y="76"/>
                    </a:lnTo>
                    <a:lnTo>
                      <a:pt x="124" y="76"/>
                    </a:lnTo>
                    <a:lnTo>
                      <a:pt x="122" y="76"/>
                    </a:lnTo>
                    <a:lnTo>
                      <a:pt x="120" y="78"/>
                    </a:lnTo>
                    <a:lnTo>
                      <a:pt x="120" y="80"/>
                    </a:lnTo>
                    <a:lnTo>
                      <a:pt x="120" y="82"/>
                    </a:lnTo>
                    <a:lnTo>
                      <a:pt x="120" y="86"/>
                    </a:lnTo>
                    <a:lnTo>
                      <a:pt x="112" y="84"/>
                    </a:lnTo>
                    <a:lnTo>
                      <a:pt x="114" y="82"/>
                    </a:lnTo>
                    <a:lnTo>
                      <a:pt x="116" y="80"/>
                    </a:lnTo>
                    <a:lnTo>
                      <a:pt x="114" y="76"/>
                    </a:lnTo>
                    <a:lnTo>
                      <a:pt x="114" y="74"/>
                    </a:lnTo>
                    <a:lnTo>
                      <a:pt x="112" y="74"/>
                    </a:lnTo>
                    <a:lnTo>
                      <a:pt x="106" y="74"/>
                    </a:lnTo>
                    <a:lnTo>
                      <a:pt x="104" y="74"/>
                    </a:lnTo>
                    <a:lnTo>
                      <a:pt x="102" y="72"/>
                    </a:lnTo>
                    <a:lnTo>
                      <a:pt x="98" y="68"/>
                    </a:lnTo>
                    <a:lnTo>
                      <a:pt x="94" y="66"/>
                    </a:lnTo>
                    <a:lnTo>
                      <a:pt x="90" y="64"/>
                    </a:lnTo>
                    <a:lnTo>
                      <a:pt x="86" y="64"/>
                    </a:lnTo>
                    <a:lnTo>
                      <a:pt x="86" y="62"/>
                    </a:lnTo>
                    <a:lnTo>
                      <a:pt x="86" y="58"/>
                    </a:lnTo>
                    <a:lnTo>
                      <a:pt x="82" y="56"/>
                    </a:lnTo>
                    <a:lnTo>
                      <a:pt x="78" y="54"/>
                    </a:lnTo>
                    <a:lnTo>
                      <a:pt x="78" y="56"/>
                    </a:lnTo>
                    <a:lnTo>
                      <a:pt x="78" y="58"/>
                    </a:lnTo>
                    <a:lnTo>
                      <a:pt x="72" y="58"/>
                    </a:lnTo>
                    <a:lnTo>
                      <a:pt x="72" y="54"/>
                    </a:lnTo>
                    <a:lnTo>
                      <a:pt x="60" y="56"/>
                    </a:lnTo>
                    <a:lnTo>
                      <a:pt x="62" y="58"/>
                    </a:lnTo>
                    <a:lnTo>
                      <a:pt x="62" y="60"/>
                    </a:lnTo>
                    <a:lnTo>
                      <a:pt x="52" y="72"/>
                    </a:lnTo>
                    <a:lnTo>
                      <a:pt x="48" y="72"/>
                    </a:lnTo>
                    <a:lnTo>
                      <a:pt x="40" y="72"/>
                    </a:lnTo>
                    <a:lnTo>
                      <a:pt x="38" y="72"/>
                    </a:lnTo>
                    <a:lnTo>
                      <a:pt x="36" y="72"/>
                    </a:lnTo>
                    <a:lnTo>
                      <a:pt x="36" y="74"/>
                    </a:lnTo>
                    <a:lnTo>
                      <a:pt x="34" y="74"/>
                    </a:lnTo>
                    <a:lnTo>
                      <a:pt x="32" y="74"/>
                    </a:lnTo>
                    <a:lnTo>
                      <a:pt x="30" y="78"/>
                    </a:lnTo>
                    <a:lnTo>
                      <a:pt x="30" y="84"/>
                    </a:lnTo>
                    <a:lnTo>
                      <a:pt x="30" y="86"/>
                    </a:lnTo>
                    <a:lnTo>
                      <a:pt x="32" y="88"/>
                    </a:lnTo>
                    <a:lnTo>
                      <a:pt x="36" y="92"/>
                    </a:lnTo>
                    <a:lnTo>
                      <a:pt x="26" y="96"/>
                    </a:lnTo>
                    <a:lnTo>
                      <a:pt x="22" y="86"/>
                    </a:lnTo>
                    <a:lnTo>
                      <a:pt x="18" y="86"/>
                    </a:lnTo>
                    <a:lnTo>
                      <a:pt x="16" y="92"/>
                    </a:lnTo>
                    <a:lnTo>
                      <a:pt x="14" y="92"/>
                    </a:lnTo>
                    <a:lnTo>
                      <a:pt x="12" y="94"/>
                    </a:lnTo>
                    <a:lnTo>
                      <a:pt x="10" y="94"/>
                    </a:lnTo>
                    <a:lnTo>
                      <a:pt x="10" y="100"/>
                    </a:lnTo>
                    <a:lnTo>
                      <a:pt x="8" y="104"/>
                    </a:lnTo>
                    <a:lnTo>
                      <a:pt x="6" y="108"/>
                    </a:lnTo>
                    <a:lnTo>
                      <a:pt x="8" y="108"/>
                    </a:lnTo>
                    <a:lnTo>
                      <a:pt x="10" y="108"/>
                    </a:lnTo>
                    <a:lnTo>
                      <a:pt x="10" y="112"/>
                    </a:lnTo>
                    <a:lnTo>
                      <a:pt x="8" y="114"/>
                    </a:lnTo>
                    <a:lnTo>
                      <a:pt x="8" y="116"/>
                    </a:lnTo>
                    <a:lnTo>
                      <a:pt x="2" y="124"/>
                    </a:lnTo>
                    <a:lnTo>
                      <a:pt x="0" y="126"/>
                    </a:lnTo>
                    <a:lnTo>
                      <a:pt x="2" y="128"/>
                    </a:lnTo>
                    <a:lnTo>
                      <a:pt x="6" y="132"/>
                    </a:lnTo>
                    <a:lnTo>
                      <a:pt x="8" y="134"/>
                    </a:lnTo>
                    <a:lnTo>
                      <a:pt x="8" y="136"/>
                    </a:lnTo>
                    <a:lnTo>
                      <a:pt x="8" y="142"/>
                    </a:lnTo>
                    <a:lnTo>
                      <a:pt x="10" y="142"/>
                    </a:lnTo>
                    <a:lnTo>
                      <a:pt x="12" y="142"/>
                    </a:lnTo>
                    <a:lnTo>
                      <a:pt x="16" y="142"/>
                    </a:lnTo>
                    <a:lnTo>
                      <a:pt x="20" y="152"/>
                    </a:lnTo>
                    <a:lnTo>
                      <a:pt x="22" y="154"/>
                    </a:lnTo>
                    <a:lnTo>
                      <a:pt x="20" y="158"/>
                    </a:lnTo>
                    <a:lnTo>
                      <a:pt x="20" y="160"/>
                    </a:lnTo>
                    <a:lnTo>
                      <a:pt x="22" y="164"/>
                    </a:lnTo>
                    <a:lnTo>
                      <a:pt x="22" y="166"/>
                    </a:lnTo>
                    <a:lnTo>
                      <a:pt x="26" y="166"/>
                    </a:lnTo>
                    <a:lnTo>
                      <a:pt x="28" y="166"/>
                    </a:lnTo>
                    <a:lnTo>
                      <a:pt x="32" y="162"/>
                    </a:lnTo>
                    <a:lnTo>
                      <a:pt x="36" y="162"/>
                    </a:lnTo>
                    <a:lnTo>
                      <a:pt x="40" y="162"/>
                    </a:lnTo>
                    <a:lnTo>
                      <a:pt x="44" y="158"/>
                    </a:lnTo>
                    <a:lnTo>
                      <a:pt x="48" y="158"/>
                    </a:lnTo>
                    <a:lnTo>
                      <a:pt x="52" y="154"/>
                    </a:lnTo>
                    <a:lnTo>
                      <a:pt x="52" y="150"/>
                    </a:lnTo>
                    <a:lnTo>
                      <a:pt x="54" y="150"/>
                    </a:lnTo>
                    <a:lnTo>
                      <a:pt x="58" y="150"/>
                    </a:lnTo>
                    <a:lnTo>
                      <a:pt x="62" y="152"/>
                    </a:lnTo>
                    <a:lnTo>
                      <a:pt x="62" y="156"/>
                    </a:lnTo>
                    <a:lnTo>
                      <a:pt x="70" y="156"/>
                    </a:lnTo>
                    <a:lnTo>
                      <a:pt x="72" y="158"/>
                    </a:lnTo>
                    <a:lnTo>
                      <a:pt x="74" y="158"/>
                    </a:lnTo>
                    <a:lnTo>
                      <a:pt x="76" y="158"/>
                    </a:lnTo>
                    <a:lnTo>
                      <a:pt x="80" y="164"/>
                    </a:lnTo>
                    <a:lnTo>
                      <a:pt x="84" y="164"/>
                    </a:lnTo>
                    <a:lnTo>
                      <a:pt x="86" y="170"/>
                    </a:lnTo>
                    <a:lnTo>
                      <a:pt x="88" y="170"/>
                    </a:lnTo>
                    <a:lnTo>
                      <a:pt x="92" y="170"/>
                    </a:lnTo>
                    <a:lnTo>
                      <a:pt x="92" y="176"/>
                    </a:lnTo>
                    <a:lnTo>
                      <a:pt x="94" y="180"/>
                    </a:lnTo>
                    <a:lnTo>
                      <a:pt x="96" y="180"/>
                    </a:lnTo>
                    <a:lnTo>
                      <a:pt x="98" y="184"/>
                    </a:lnTo>
                    <a:lnTo>
                      <a:pt x="100" y="184"/>
                    </a:lnTo>
                    <a:lnTo>
                      <a:pt x="98" y="196"/>
                    </a:lnTo>
                    <a:lnTo>
                      <a:pt x="96" y="198"/>
                    </a:lnTo>
                    <a:lnTo>
                      <a:pt x="94" y="196"/>
                    </a:lnTo>
                    <a:lnTo>
                      <a:pt x="90" y="198"/>
                    </a:lnTo>
                    <a:lnTo>
                      <a:pt x="86" y="200"/>
                    </a:lnTo>
                    <a:lnTo>
                      <a:pt x="90" y="194"/>
                    </a:lnTo>
                    <a:lnTo>
                      <a:pt x="78" y="192"/>
                    </a:lnTo>
                    <a:lnTo>
                      <a:pt x="74" y="188"/>
                    </a:lnTo>
                    <a:lnTo>
                      <a:pt x="68" y="188"/>
                    </a:lnTo>
                    <a:lnTo>
                      <a:pt x="68" y="196"/>
                    </a:lnTo>
                    <a:lnTo>
                      <a:pt x="66" y="196"/>
                    </a:lnTo>
                    <a:lnTo>
                      <a:pt x="64" y="196"/>
                    </a:lnTo>
                    <a:lnTo>
                      <a:pt x="62" y="196"/>
                    </a:lnTo>
                    <a:lnTo>
                      <a:pt x="58" y="198"/>
                    </a:lnTo>
                    <a:lnTo>
                      <a:pt x="56" y="196"/>
                    </a:lnTo>
                    <a:lnTo>
                      <a:pt x="54" y="196"/>
                    </a:lnTo>
                    <a:lnTo>
                      <a:pt x="54" y="198"/>
                    </a:lnTo>
                    <a:lnTo>
                      <a:pt x="58" y="204"/>
                    </a:lnTo>
                    <a:lnTo>
                      <a:pt x="64" y="204"/>
                    </a:lnTo>
                    <a:lnTo>
                      <a:pt x="62" y="208"/>
                    </a:lnTo>
                    <a:lnTo>
                      <a:pt x="56" y="208"/>
                    </a:lnTo>
                    <a:lnTo>
                      <a:pt x="48" y="206"/>
                    </a:lnTo>
                    <a:lnTo>
                      <a:pt x="44" y="208"/>
                    </a:lnTo>
                    <a:lnTo>
                      <a:pt x="54" y="214"/>
                    </a:lnTo>
                    <a:lnTo>
                      <a:pt x="58" y="222"/>
                    </a:lnTo>
                    <a:lnTo>
                      <a:pt x="60" y="222"/>
                    </a:lnTo>
                    <a:lnTo>
                      <a:pt x="60" y="224"/>
                    </a:lnTo>
                    <a:lnTo>
                      <a:pt x="60" y="228"/>
                    </a:lnTo>
                    <a:lnTo>
                      <a:pt x="64" y="226"/>
                    </a:lnTo>
                    <a:lnTo>
                      <a:pt x="66" y="228"/>
                    </a:lnTo>
                    <a:lnTo>
                      <a:pt x="66" y="230"/>
                    </a:lnTo>
                    <a:lnTo>
                      <a:pt x="68" y="232"/>
                    </a:lnTo>
                    <a:lnTo>
                      <a:pt x="78" y="234"/>
                    </a:lnTo>
                    <a:lnTo>
                      <a:pt x="76" y="244"/>
                    </a:lnTo>
                    <a:lnTo>
                      <a:pt x="74" y="252"/>
                    </a:lnTo>
                    <a:lnTo>
                      <a:pt x="76" y="252"/>
                    </a:lnTo>
                    <a:lnTo>
                      <a:pt x="78" y="248"/>
                    </a:lnTo>
                    <a:lnTo>
                      <a:pt x="78" y="244"/>
                    </a:lnTo>
                    <a:lnTo>
                      <a:pt x="82" y="240"/>
                    </a:lnTo>
                    <a:lnTo>
                      <a:pt x="92" y="240"/>
                    </a:lnTo>
                    <a:lnTo>
                      <a:pt x="96" y="240"/>
                    </a:lnTo>
                    <a:lnTo>
                      <a:pt x="100" y="244"/>
                    </a:lnTo>
                    <a:lnTo>
                      <a:pt x="104" y="246"/>
                    </a:lnTo>
                    <a:lnTo>
                      <a:pt x="110" y="254"/>
                    </a:lnTo>
                    <a:lnTo>
                      <a:pt x="118" y="254"/>
                    </a:lnTo>
                    <a:lnTo>
                      <a:pt x="122" y="254"/>
                    </a:lnTo>
                    <a:lnTo>
                      <a:pt x="124" y="192"/>
                    </a:lnTo>
                    <a:lnTo>
                      <a:pt x="130" y="190"/>
                    </a:lnTo>
                    <a:lnTo>
                      <a:pt x="138" y="186"/>
                    </a:lnTo>
                    <a:lnTo>
                      <a:pt x="144" y="186"/>
                    </a:lnTo>
                    <a:lnTo>
                      <a:pt x="150" y="184"/>
                    </a:lnTo>
                    <a:lnTo>
                      <a:pt x="156" y="186"/>
                    </a:lnTo>
                    <a:lnTo>
                      <a:pt x="156" y="184"/>
                    </a:lnTo>
                    <a:lnTo>
                      <a:pt x="156" y="182"/>
                    </a:lnTo>
                    <a:lnTo>
                      <a:pt x="158" y="180"/>
                    </a:lnTo>
                    <a:lnTo>
                      <a:pt x="162" y="178"/>
                    </a:lnTo>
                    <a:lnTo>
                      <a:pt x="164" y="178"/>
                    </a:lnTo>
                    <a:lnTo>
                      <a:pt x="164" y="182"/>
                    </a:lnTo>
                    <a:lnTo>
                      <a:pt x="164" y="184"/>
                    </a:lnTo>
                    <a:lnTo>
                      <a:pt x="166" y="184"/>
                    </a:lnTo>
                    <a:lnTo>
                      <a:pt x="166" y="182"/>
                    </a:lnTo>
                    <a:lnTo>
                      <a:pt x="166" y="180"/>
                    </a:lnTo>
                    <a:lnTo>
                      <a:pt x="168" y="176"/>
                    </a:lnTo>
                    <a:lnTo>
                      <a:pt x="172" y="176"/>
                    </a:lnTo>
                    <a:lnTo>
                      <a:pt x="174" y="172"/>
                    </a:lnTo>
                    <a:lnTo>
                      <a:pt x="182" y="174"/>
                    </a:lnTo>
                    <a:lnTo>
                      <a:pt x="184" y="170"/>
                    </a:lnTo>
                    <a:lnTo>
                      <a:pt x="182" y="168"/>
                    </a:lnTo>
                    <a:lnTo>
                      <a:pt x="182" y="166"/>
                    </a:lnTo>
                    <a:lnTo>
                      <a:pt x="192" y="166"/>
                    </a:lnTo>
                    <a:lnTo>
                      <a:pt x="192" y="164"/>
                    </a:lnTo>
                    <a:lnTo>
                      <a:pt x="196" y="166"/>
                    </a:lnTo>
                    <a:lnTo>
                      <a:pt x="198" y="164"/>
                    </a:lnTo>
                    <a:lnTo>
                      <a:pt x="200" y="164"/>
                    </a:lnTo>
                    <a:lnTo>
                      <a:pt x="192" y="176"/>
                    </a:lnTo>
                    <a:lnTo>
                      <a:pt x="192" y="182"/>
                    </a:lnTo>
                    <a:lnTo>
                      <a:pt x="192" y="186"/>
                    </a:lnTo>
                    <a:lnTo>
                      <a:pt x="192" y="190"/>
                    </a:lnTo>
                    <a:lnTo>
                      <a:pt x="194" y="194"/>
                    </a:lnTo>
                    <a:lnTo>
                      <a:pt x="196" y="196"/>
                    </a:lnTo>
                    <a:lnTo>
                      <a:pt x="204" y="200"/>
                    </a:lnTo>
                    <a:lnTo>
                      <a:pt x="204" y="202"/>
                    </a:lnTo>
                    <a:lnTo>
                      <a:pt x="200" y="204"/>
                    </a:lnTo>
                    <a:lnTo>
                      <a:pt x="200" y="208"/>
                    </a:lnTo>
                    <a:lnTo>
                      <a:pt x="198" y="208"/>
                    </a:lnTo>
                    <a:lnTo>
                      <a:pt x="196" y="210"/>
                    </a:lnTo>
                    <a:lnTo>
                      <a:pt x="198" y="210"/>
                    </a:lnTo>
                    <a:lnTo>
                      <a:pt x="198" y="214"/>
                    </a:lnTo>
                    <a:lnTo>
                      <a:pt x="200" y="218"/>
                    </a:lnTo>
                    <a:lnTo>
                      <a:pt x="202" y="234"/>
                    </a:lnTo>
                    <a:lnTo>
                      <a:pt x="206" y="234"/>
                    </a:lnTo>
                    <a:lnTo>
                      <a:pt x="216" y="234"/>
                    </a:lnTo>
                    <a:lnTo>
                      <a:pt x="232" y="240"/>
                    </a:lnTo>
                    <a:lnTo>
                      <a:pt x="234" y="234"/>
                    </a:lnTo>
                    <a:lnTo>
                      <a:pt x="238" y="244"/>
                    </a:lnTo>
                    <a:lnTo>
                      <a:pt x="242" y="244"/>
                    </a:lnTo>
                    <a:lnTo>
                      <a:pt x="246" y="244"/>
                    </a:lnTo>
                    <a:lnTo>
                      <a:pt x="250" y="244"/>
                    </a:lnTo>
                    <a:lnTo>
                      <a:pt x="250" y="248"/>
                    </a:lnTo>
                    <a:lnTo>
                      <a:pt x="252" y="248"/>
                    </a:lnTo>
                    <a:lnTo>
                      <a:pt x="252" y="250"/>
                    </a:lnTo>
                    <a:lnTo>
                      <a:pt x="254" y="250"/>
                    </a:lnTo>
                    <a:lnTo>
                      <a:pt x="252" y="254"/>
                    </a:lnTo>
                    <a:lnTo>
                      <a:pt x="252" y="256"/>
                    </a:lnTo>
                    <a:lnTo>
                      <a:pt x="254" y="256"/>
                    </a:lnTo>
                    <a:lnTo>
                      <a:pt x="260" y="258"/>
                    </a:lnTo>
                    <a:lnTo>
                      <a:pt x="266" y="258"/>
                    </a:lnTo>
                    <a:lnTo>
                      <a:pt x="270" y="258"/>
                    </a:lnTo>
                    <a:lnTo>
                      <a:pt x="276" y="262"/>
                    </a:lnTo>
                    <a:lnTo>
                      <a:pt x="276" y="266"/>
                    </a:lnTo>
                    <a:lnTo>
                      <a:pt x="276" y="268"/>
                    </a:lnTo>
                    <a:lnTo>
                      <a:pt x="282" y="266"/>
                    </a:lnTo>
                    <a:lnTo>
                      <a:pt x="282" y="262"/>
                    </a:lnTo>
                    <a:lnTo>
                      <a:pt x="290" y="260"/>
                    </a:lnTo>
                    <a:lnTo>
                      <a:pt x="290" y="256"/>
                    </a:lnTo>
                    <a:lnTo>
                      <a:pt x="292" y="254"/>
                    </a:lnTo>
                    <a:lnTo>
                      <a:pt x="294" y="252"/>
                    </a:lnTo>
                    <a:lnTo>
                      <a:pt x="298" y="250"/>
                    </a:lnTo>
                    <a:lnTo>
                      <a:pt x="300" y="250"/>
                    </a:lnTo>
                    <a:lnTo>
                      <a:pt x="302" y="248"/>
                    </a:lnTo>
                    <a:lnTo>
                      <a:pt x="302" y="246"/>
                    </a:lnTo>
                    <a:lnTo>
                      <a:pt x="304" y="246"/>
                    </a:lnTo>
                    <a:lnTo>
                      <a:pt x="310" y="244"/>
                    </a:lnTo>
                    <a:lnTo>
                      <a:pt x="316" y="244"/>
                    </a:lnTo>
                    <a:lnTo>
                      <a:pt x="320" y="244"/>
                    </a:lnTo>
                    <a:lnTo>
                      <a:pt x="322" y="240"/>
                    </a:lnTo>
                    <a:lnTo>
                      <a:pt x="326" y="234"/>
                    </a:lnTo>
                    <a:lnTo>
                      <a:pt x="330" y="234"/>
                    </a:lnTo>
                    <a:lnTo>
                      <a:pt x="340" y="234"/>
                    </a:lnTo>
                    <a:lnTo>
                      <a:pt x="344" y="234"/>
                    </a:lnTo>
                    <a:lnTo>
                      <a:pt x="350" y="240"/>
                    </a:lnTo>
                    <a:lnTo>
                      <a:pt x="352" y="244"/>
                    </a:lnTo>
                    <a:lnTo>
                      <a:pt x="354" y="244"/>
                    </a:lnTo>
                    <a:lnTo>
                      <a:pt x="356" y="240"/>
                    </a:lnTo>
                    <a:lnTo>
                      <a:pt x="358" y="236"/>
                    </a:lnTo>
                    <a:lnTo>
                      <a:pt x="360" y="234"/>
                    </a:lnTo>
                    <a:lnTo>
                      <a:pt x="364" y="232"/>
                    </a:lnTo>
                    <a:lnTo>
                      <a:pt x="366" y="232"/>
                    </a:lnTo>
                    <a:lnTo>
                      <a:pt x="370" y="228"/>
                    </a:lnTo>
                    <a:lnTo>
                      <a:pt x="372" y="228"/>
                    </a:lnTo>
                    <a:lnTo>
                      <a:pt x="374" y="230"/>
                    </a:lnTo>
                    <a:lnTo>
                      <a:pt x="374" y="232"/>
                    </a:lnTo>
                    <a:lnTo>
                      <a:pt x="378" y="232"/>
                    </a:lnTo>
                    <a:lnTo>
                      <a:pt x="380" y="234"/>
                    </a:lnTo>
                    <a:lnTo>
                      <a:pt x="382" y="236"/>
                    </a:lnTo>
                    <a:lnTo>
                      <a:pt x="384" y="236"/>
                    </a:lnTo>
                    <a:lnTo>
                      <a:pt x="392" y="232"/>
                    </a:lnTo>
                    <a:lnTo>
                      <a:pt x="398" y="228"/>
                    </a:lnTo>
                    <a:lnTo>
                      <a:pt x="414" y="228"/>
                    </a:lnTo>
                    <a:lnTo>
                      <a:pt x="420" y="228"/>
                    </a:lnTo>
                    <a:lnTo>
                      <a:pt x="426" y="228"/>
                    </a:lnTo>
                    <a:lnTo>
                      <a:pt x="432" y="230"/>
                    </a:lnTo>
                    <a:lnTo>
                      <a:pt x="434" y="234"/>
                    </a:lnTo>
                    <a:lnTo>
                      <a:pt x="438" y="236"/>
                    </a:lnTo>
                    <a:lnTo>
                      <a:pt x="442" y="236"/>
                    </a:lnTo>
                    <a:lnTo>
                      <a:pt x="448" y="240"/>
                    </a:lnTo>
                    <a:lnTo>
                      <a:pt x="448" y="230"/>
                    </a:lnTo>
                    <a:lnTo>
                      <a:pt x="454" y="218"/>
                    </a:lnTo>
                    <a:lnTo>
                      <a:pt x="454" y="212"/>
                    </a:lnTo>
                    <a:lnTo>
                      <a:pt x="444" y="208"/>
                    </a:lnTo>
                    <a:lnTo>
                      <a:pt x="442" y="202"/>
                    </a:lnTo>
                    <a:lnTo>
                      <a:pt x="446" y="200"/>
                    </a:lnTo>
                    <a:lnTo>
                      <a:pt x="458" y="198"/>
                    </a:lnTo>
                    <a:lnTo>
                      <a:pt x="468" y="192"/>
                    </a:lnTo>
                    <a:lnTo>
                      <a:pt x="482" y="192"/>
                    </a:lnTo>
                    <a:lnTo>
                      <a:pt x="484" y="188"/>
                    </a:lnTo>
                    <a:lnTo>
                      <a:pt x="480" y="184"/>
                    </a:lnTo>
                    <a:lnTo>
                      <a:pt x="478" y="176"/>
                    </a:lnTo>
                    <a:lnTo>
                      <a:pt x="480" y="166"/>
                    </a:lnTo>
                    <a:lnTo>
                      <a:pt x="486" y="162"/>
                    </a:lnTo>
                    <a:lnTo>
                      <a:pt x="490" y="154"/>
                    </a:lnTo>
                    <a:lnTo>
                      <a:pt x="496" y="150"/>
                    </a:lnTo>
                    <a:lnTo>
                      <a:pt x="504" y="150"/>
                    </a:lnTo>
                    <a:lnTo>
                      <a:pt x="514" y="146"/>
                    </a:lnTo>
                    <a:lnTo>
                      <a:pt x="516" y="140"/>
                    </a:lnTo>
                    <a:lnTo>
                      <a:pt x="518" y="136"/>
                    </a:lnTo>
                    <a:lnTo>
                      <a:pt x="526" y="134"/>
                    </a:lnTo>
                    <a:lnTo>
                      <a:pt x="530" y="128"/>
                    </a:lnTo>
                    <a:lnTo>
                      <a:pt x="536" y="122"/>
                    </a:lnTo>
                    <a:lnTo>
                      <a:pt x="556" y="118"/>
                    </a:lnTo>
                    <a:lnTo>
                      <a:pt x="546" y="116"/>
                    </a:lnTo>
                    <a:close/>
                    <a:moveTo>
                      <a:pt x="80" y="202"/>
                    </a:moveTo>
                    <a:lnTo>
                      <a:pt x="80" y="202"/>
                    </a:lnTo>
                    <a:lnTo>
                      <a:pt x="78" y="206"/>
                    </a:lnTo>
                    <a:lnTo>
                      <a:pt x="76" y="208"/>
                    </a:lnTo>
                    <a:lnTo>
                      <a:pt x="74" y="208"/>
                    </a:lnTo>
                    <a:lnTo>
                      <a:pt x="68" y="206"/>
                    </a:lnTo>
                    <a:lnTo>
                      <a:pt x="74" y="204"/>
                    </a:lnTo>
                    <a:lnTo>
                      <a:pt x="78" y="204"/>
                    </a:lnTo>
                    <a:lnTo>
                      <a:pt x="80" y="202"/>
                    </a:lnTo>
                    <a:lnTo>
                      <a:pt x="82" y="198"/>
                    </a:lnTo>
                    <a:lnTo>
                      <a:pt x="80" y="202"/>
                    </a:lnTo>
                    <a:close/>
                    <a:moveTo>
                      <a:pt x="442" y="150"/>
                    </a:moveTo>
                    <a:lnTo>
                      <a:pt x="440" y="152"/>
                    </a:lnTo>
                    <a:lnTo>
                      <a:pt x="440" y="154"/>
                    </a:lnTo>
                    <a:lnTo>
                      <a:pt x="440" y="156"/>
                    </a:lnTo>
                    <a:lnTo>
                      <a:pt x="434" y="156"/>
                    </a:lnTo>
                    <a:lnTo>
                      <a:pt x="430" y="158"/>
                    </a:lnTo>
                    <a:lnTo>
                      <a:pt x="430" y="160"/>
                    </a:lnTo>
                    <a:lnTo>
                      <a:pt x="428" y="160"/>
                    </a:lnTo>
                    <a:lnTo>
                      <a:pt x="426" y="160"/>
                    </a:lnTo>
                    <a:lnTo>
                      <a:pt x="424" y="160"/>
                    </a:lnTo>
                    <a:lnTo>
                      <a:pt x="416" y="160"/>
                    </a:lnTo>
                    <a:lnTo>
                      <a:pt x="410" y="160"/>
                    </a:lnTo>
                    <a:lnTo>
                      <a:pt x="404" y="160"/>
                    </a:lnTo>
                    <a:lnTo>
                      <a:pt x="402" y="158"/>
                    </a:lnTo>
                    <a:lnTo>
                      <a:pt x="398" y="160"/>
                    </a:lnTo>
                    <a:lnTo>
                      <a:pt x="398" y="156"/>
                    </a:lnTo>
                    <a:lnTo>
                      <a:pt x="392" y="156"/>
                    </a:lnTo>
                    <a:lnTo>
                      <a:pt x="392" y="160"/>
                    </a:lnTo>
                    <a:lnTo>
                      <a:pt x="392" y="162"/>
                    </a:lnTo>
                    <a:lnTo>
                      <a:pt x="388" y="164"/>
                    </a:lnTo>
                    <a:lnTo>
                      <a:pt x="386" y="164"/>
                    </a:lnTo>
                    <a:lnTo>
                      <a:pt x="384" y="164"/>
                    </a:lnTo>
                    <a:lnTo>
                      <a:pt x="382" y="164"/>
                    </a:lnTo>
                    <a:lnTo>
                      <a:pt x="376" y="172"/>
                    </a:lnTo>
                    <a:lnTo>
                      <a:pt x="372" y="172"/>
                    </a:lnTo>
                    <a:lnTo>
                      <a:pt x="370" y="172"/>
                    </a:lnTo>
                    <a:lnTo>
                      <a:pt x="364" y="180"/>
                    </a:lnTo>
                    <a:lnTo>
                      <a:pt x="362" y="180"/>
                    </a:lnTo>
                    <a:lnTo>
                      <a:pt x="360" y="186"/>
                    </a:lnTo>
                    <a:lnTo>
                      <a:pt x="358" y="186"/>
                    </a:lnTo>
                    <a:lnTo>
                      <a:pt x="358" y="190"/>
                    </a:lnTo>
                    <a:lnTo>
                      <a:pt x="360" y="192"/>
                    </a:lnTo>
                    <a:lnTo>
                      <a:pt x="362" y="192"/>
                    </a:lnTo>
                    <a:lnTo>
                      <a:pt x="362" y="194"/>
                    </a:lnTo>
                    <a:lnTo>
                      <a:pt x="354" y="192"/>
                    </a:lnTo>
                    <a:lnTo>
                      <a:pt x="354" y="186"/>
                    </a:lnTo>
                    <a:lnTo>
                      <a:pt x="354" y="184"/>
                    </a:lnTo>
                    <a:lnTo>
                      <a:pt x="354" y="182"/>
                    </a:lnTo>
                    <a:lnTo>
                      <a:pt x="352" y="182"/>
                    </a:lnTo>
                    <a:lnTo>
                      <a:pt x="350" y="182"/>
                    </a:lnTo>
                    <a:lnTo>
                      <a:pt x="350" y="180"/>
                    </a:lnTo>
                    <a:lnTo>
                      <a:pt x="348" y="178"/>
                    </a:lnTo>
                    <a:lnTo>
                      <a:pt x="350" y="176"/>
                    </a:lnTo>
                    <a:lnTo>
                      <a:pt x="352" y="176"/>
                    </a:lnTo>
                    <a:lnTo>
                      <a:pt x="354" y="174"/>
                    </a:lnTo>
                    <a:lnTo>
                      <a:pt x="356" y="172"/>
                    </a:lnTo>
                    <a:lnTo>
                      <a:pt x="356" y="170"/>
                    </a:lnTo>
                    <a:lnTo>
                      <a:pt x="362" y="164"/>
                    </a:lnTo>
                    <a:lnTo>
                      <a:pt x="364" y="164"/>
                    </a:lnTo>
                    <a:lnTo>
                      <a:pt x="364" y="166"/>
                    </a:lnTo>
                    <a:lnTo>
                      <a:pt x="366" y="162"/>
                    </a:lnTo>
                    <a:lnTo>
                      <a:pt x="366" y="160"/>
                    </a:lnTo>
                    <a:lnTo>
                      <a:pt x="370" y="160"/>
                    </a:lnTo>
                    <a:lnTo>
                      <a:pt x="372" y="160"/>
                    </a:lnTo>
                    <a:lnTo>
                      <a:pt x="374" y="156"/>
                    </a:lnTo>
                    <a:lnTo>
                      <a:pt x="376" y="154"/>
                    </a:lnTo>
                    <a:lnTo>
                      <a:pt x="380" y="154"/>
                    </a:lnTo>
                    <a:lnTo>
                      <a:pt x="382" y="154"/>
                    </a:lnTo>
                    <a:lnTo>
                      <a:pt x="390" y="154"/>
                    </a:lnTo>
                    <a:lnTo>
                      <a:pt x="392" y="152"/>
                    </a:lnTo>
                    <a:lnTo>
                      <a:pt x="402" y="152"/>
                    </a:lnTo>
                    <a:lnTo>
                      <a:pt x="404" y="154"/>
                    </a:lnTo>
                    <a:lnTo>
                      <a:pt x="406" y="154"/>
                    </a:lnTo>
                    <a:lnTo>
                      <a:pt x="408" y="154"/>
                    </a:lnTo>
                    <a:lnTo>
                      <a:pt x="410" y="154"/>
                    </a:lnTo>
                    <a:lnTo>
                      <a:pt x="414" y="156"/>
                    </a:lnTo>
                    <a:lnTo>
                      <a:pt x="418" y="156"/>
                    </a:lnTo>
                    <a:lnTo>
                      <a:pt x="420" y="154"/>
                    </a:lnTo>
                    <a:lnTo>
                      <a:pt x="430" y="156"/>
                    </a:lnTo>
                    <a:lnTo>
                      <a:pt x="432" y="152"/>
                    </a:lnTo>
                    <a:lnTo>
                      <a:pt x="434" y="150"/>
                    </a:lnTo>
                    <a:lnTo>
                      <a:pt x="442" y="146"/>
                    </a:lnTo>
                    <a:lnTo>
                      <a:pt x="442" y="15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527" name="Freeform 69"/>
              <p:cNvSpPr>
                <a:spLocks noChangeAspect="1" noEditPoints="1"/>
              </p:cNvSpPr>
              <p:nvPr/>
            </p:nvSpPr>
            <p:spPr bwMode="gray">
              <a:xfrm>
                <a:off x="4036" y="2270"/>
                <a:ext cx="426" cy="502"/>
              </a:xfrm>
              <a:custGeom>
                <a:avLst/>
                <a:gdLst>
                  <a:gd name="T0" fmla="*/ 24 w 390"/>
                  <a:gd name="T1" fmla="*/ 182 h 472"/>
                  <a:gd name="T2" fmla="*/ 16 w 390"/>
                  <a:gd name="T3" fmla="*/ 150 h 472"/>
                  <a:gd name="T4" fmla="*/ 52 w 390"/>
                  <a:gd name="T5" fmla="*/ 122 h 472"/>
                  <a:gd name="T6" fmla="*/ 76 w 390"/>
                  <a:gd name="T7" fmla="*/ 80 h 472"/>
                  <a:gd name="T8" fmla="*/ 56 w 390"/>
                  <a:gd name="T9" fmla="*/ 40 h 472"/>
                  <a:gd name="T10" fmla="*/ 92 w 390"/>
                  <a:gd name="T11" fmla="*/ 26 h 472"/>
                  <a:gd name="T12" fmla="*/ 124 w 390"/>
                  <a:gd name="T13" fmla="*/ 0 h 472"/>
                  <a:gd name="T14" fmla="*/ 140 w 390"/>
                  <a:gd name="T15" fmla="*/ 24 h 472"/>
                  <a:gd name="T16" fmla="*/ 134 w 390"/>
                  <a:gd name="T17" fmla="*/ 54 h 472"/>
                  <a:gd name="T18" fmla="*/ 138 w 390"/>
                  <a:gd name="T19" fmla="*/ 82 h 472"/>
                  <a:gd name="T20" fmla="*/ 160 w 390"/>
                  <a:gd name="T21" fmla="*/ 108 h 472"/>
                  <a:gd name="T22" fmla="*/ 190 w 390"/>
                  <a:gd name="T23" fmla="*/ 142 h 472"/>
                  <a:gd name="T24" fmla="*/ 242 w 390"/>
                  <a:gd name="T25" fmla="*/ 164 h 472"/>
                  <a:gd name="T26" fmla="*/ 264 w 390"/>
                  <a:gd name="T27" fmla="*/ 150 h 472"/>
                  <a:gd name="T28" fmla="*/ 280 w 390"/>
                  <a:gd name="T29" fmla="*/ 150 h 472"/>
                  <a:gd name="T30" fmla="*/ 320 w 390"/>
                  <a:gd name="T31" fmla="*/ 146 h 472"/>
                  <a:gd name="T32" fmla="*/ 352 w 390"/>
                  <a:gd name="T33" fmla="*/ 126 h 472"/>
                  <a:gd name="T34" fmla="*/ 382 w 390"/>
                  <a:gd name="T35" fmla="*/ 142 h 472"/>
                  <a:gd name="T36" fmla="*/ 372 w 390"/>
                  <a:gd name="T37" fmla="*/ 166 h 472"/>
                  <a:gd name="T38" fmla="*/ 354 w 390"/>
                  <a:gd name="T39" fmla="*/ 196 h 472"/>
                  <a:gd name="T40" fmla="*/ 340 w 390"/>
                  <a:gd name="T41" fmla="*/ 234 h 472"/>
                  <a:gd name="T42" fmla="*/ 326 w 390"/>
                  <a:gd name="T43" fmla="*/ 230 h 472"/>
                  <a:gd name="T44" fmla="*/ 318 w 390"/>
                  <a:gd name="T45" fmla="*/ 204 h 472"/>
                  <a:gd name="T46" fmla="*/ 292 w 390"/>
                  <a:gd name="T47" fmla="*/ 192 h 472"/>
                  <a:gd name="T48" fmla="*/ 264 w 390"/>
                  <a:gd name="T49" fmla="*/ 172 h 472"/>
                  <a:gd name="T50" fmla="*/ 268 w 390"/>
                  <a:gd name="T51" fmla="*/ 206 h 472"/>
                  <a:gd name="T52" fmla="*/ 262 w 390"/>
                  <a:gd name="T53" fmla="*/ 242 h 472"/>
                  <a:gd name="T54" fmla="*/ 248 w 390"/>
                  <a:gd name="T55" fmla="*/ 254 h 472"/>
                  <a:gd name="T56" fmla="*/ 224 w 390"/>
                  <a:gd name="T57" fmla="*/ 280 h 472"/>
                  <a:gd name="T58" fmla="*/ 208 w 390"/>
                  <a:gd name="T59" fmla="*/ 300 h 472"/>
                  <a:gd name="T60" fmla="*/ 184 w 390"/>
                  <a:gd name="T61" fmla="*/ 312 h 472"/>
                  <a:gd name="T62" fmla="*/ 166 w 390"/>
                  <a:gd name="T63" fmla="*/ 330 h 472"/>
                  <a:gd name="T64" fmla="*/ 154 w 390"/>
                  <a:gd name="T65" fmla="*/ 352 h 472"/>
                  <a:gd name="T66" fmla="*/ 152 w 390"/>
                  <a:gd name="T67" fmla="*/ 392 h 472"/>
                  <a:gd name="T68" fmla="*/ 142 w 390"/>
                  <a:gd name="T69" fmla="*/ 426 h 472"/>
                  <a:gd name="T70" fmla="*/ 124 w 390"/>
                  <a:gd name="T71" fmla="*/ 450 h 472"/>
                  <a:gd name="T72" fmla="*/ 102 w 390"/>
                  <a:gd name="T73" fmla="*/ 420 h 472"/>
                  <a:gd name="T74" fmla="*/ 84 w 390"/>
                  <a:gd name="T75" fmla="*/ 390 h 472"/>
                  <a:gd name="T76" fmla="*/ 66 w 390"/>
                  <a:gd name="T77" fmla="*/ 334 h 472"/>
                  <a:gd name="T78" fmla="*/ 58 w 390"/>
                  <a:gd name="T79" fmla="*/ 300 h 472"/>
                  <a:gd name="T80" fmla="*/ 58 w 390"/>
                  <a:gd name="T81" fmla="*/ 278 h 472"/>
                  <a:gd name="T82" fmla="*/ 56 w 390"/>
                  <a:gd name="T83" fmla="*/ 248 h 472"/>
                  <a:gd name="T84" fmla="*/ 56 w 390"/>
                  <a:gd name="T85" fmla="*/ 236 h 472"/>
                  <a:gd name="T86" fmla="*/ 50 w 390"/>
                  <a:gd name="T87" fmla="*/ 242 h 472"/>
                  <a:gd name="T88" fmla="*/ 12 w 390"/>
                  <a:gd name="T89" fmla="*/ 240 h 472"/>
                  <a:gd name="T90" fmla="*/ 24 w 390"/>
                  <a:gd name="T91" fmla="*/ 226 h 472"/>
                  <a:gd name="T92" fmla="*/ 18 w 390"/>
                  <a:gd name="T93" fmla="*/ 222 h 472"/>
                  <a:gd name="T94" fmla="*/ 0 w 390"/>
                  <a:gd name="T95" fmla="*/ 206 h 472"/>
                  <a:gd name="T96" fmla="*/ 332 w 390"/>
                  <a:gd name="T97" fmla="*/ 388 h 472"/>
                  <a:gd name="T98" fmla="*/ 328 w 390"/>
                  <a:gd name="T99" fmla="*/ 396 h 472"/>
                  <a:gd name="T100" fmla="*/ 328 w 390"/>
                  <a:gd name="T101" fmla="*/ 396 h 472"/>
                  <a:gd name="T102" fmla="*/ 338 w 390"/>
                  <a:gd name="T103" fmla="*/ 470 h 472"/>
                  <a:gd name="T104" fmla="*/ 332 w 390"/>
                  <a:gd name="T105" fmla="*/ 368 h 472"/>
                  <a:gd name="T106" fmla="*/ 330 w 390"/>
                  <a:gd name="T107" fmla="*/ 380 h 472"/>
                  <a:gd name="T108" fmla="*/ 330 w 390"/>
                  <a:gd name="T109" fmla="*/ 390 h 472"/>
                  <a:gd name="T110" fmla="*/ 330 w 390"/>
                  <a:gd name="T111" fmla="*/ 398 h 472"/>
                  <a:gd name="T112" fmla="*/ 326 w 390"/>
                  <a:gd name="T113" fmla="*/ 416 h 472"/>
                  <a:gd name="T114" fmla="*/ 338 w 390"/>
                  <a:gd name="T115" fmla="*/ 470 h 472"/>
                  <a:gd name="T116" fmla="*/ 332 w 390"/>
                  <a:gd name="T117" fmla="*/ 36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472">
                    <a:moveTo>
                      <a:pt x="0" y="206"/>
                    </a:moveTo>
                    <a:lnTo>
                      <a:pt x="2" y="200"/>
                    </a:lnTo>
                    <a:lnTo>
                      <a:pt x="8" y="196"/>
                    </a:lnTo>
                    <a:lnTo>
                      <a:pt x="12" y="196"/>
                    </a:lnTo>
                    <a:lnTo>
                      <a:pt x="20" y="196"/>
                    </a:lnTo>
                    <a:lnTo>
                      <a:pt x="24" y="198"/>
                    </a:lnTo>
                    <a:lnTo>
                      <a:pt x="24" y="182"/>
                    </a:lnTo>
                    <a:lnTo>
                      <a:pt x="22" y="176"/>
                    </a:lnTo>
                    <a:lnTo>
                      <a:pt x="16" y="174"/>
                    </a:lnTo>
                    <a:lnTo>
                      <a:pt x="16" y="170"/>
                    </a:lnTo>
                    <a:lnTo>
                      <a:pt x="18" y="164"/>
                    </a:lnTo>
                    <a:lnTo>
                      <a:pt x="16" y="162"/>
                    </a:lnTo>
                    <a:lnTo>
                      <a:pt x="12" y="158"/>
                    </a:lnTo>
                    <a:lnTo>
                      <a:pt x="16" y="150"/>
                    </a:lnTo>
                    <a:lnTo>
                      <a:pt x="20" y="146"/>
                    </a:lnTo>
                    <a:lnTo>
                      <a:pt x="24" y="140"/>
                    </a:lnTo>
                    <a:lnTo>
                      <a:pt x="26" y="142"/>
                    </a:lnTo>
                    <a:lnTo>
                      <a:pt x="32" y="142"/>
                    </a:lnTo>
                    <a:lnTo>
                      <a:pt x="38" y="136"/>
                    </a:lnTo>
                    <a:lnTo>
                      <a:pt x="44" y="126"/>
                    </a:lnTo>
                    <a:lnTo>
                      <a:pt x="52" y="122"/>
                    </a:lnTo>
                    <a:lnTo>
                      <a:pt x="56" y="116"/>
                    </a:lnTo>
                    <a:lnTo>
                      <a:pt x="60" y="112"/>
                    </a:lnTo>
                    <a:lnTo>
                      <a:pt x="66" y="108"/>
                    </a:lnTo>
                    <a:lnTo>
                      <a:pt x="68" y="102"/>
                    </a:lnTo>
                    <a:lnTo>
                      <a:pt x="68" y="92"/>
                    </a:lnTo>
                    <a:lnTo>
                      <a:pt x="72" y="86"/>
                    </a:lnTo>
                    <a:lnTo>
                      <a:pt x="76" y="80"/>
                    </a:lnTo>
                    <a:lnTo>
                      <a:pt x="76" y="72"/>
                    </a:lnTo>
                    <a:lnTo>
                      <a:pt x="70" y="68"/>
                    </a:lnTo>
                    <a:lnTo>
                      <a:pt x="66" y="64"/>
                    </a:lnTo>
                    <a:lnTo>
                      <a:pt x="64" y="62"/>
                    </a:lnTo>
                    <a:lnTo>
                      <a:pt x="62" y="48"/>
                    </a:lnTo>
                    <a:lnTo>
                      <a:pt x="56" y="42"/>
                    </a:lnTo>
                    <a:lnTo>
                      <a:pt x="56" y="40"/>
                    </a:lnTo>
                    <a:lnTo>
                      <a:pt x="62" y="38"/>
                    </a:lnTo>
                    <a:lnTo>
                      <a:pt x="68" y="34"/>
                    </a:lnTo>
                    <a:lnTo>
                      <a:pt x="72" y="38"/>
                    </a:lnTo>
                    <a:lnTo>
                      <a:pt x="76" y="34"/>
                    </a:lnTo>
                    <a:lnTo>
                      <a:pt x="76" y="32"/>
                    </a:lnTo>
                    <a:lnTo>
                      <a:pt x="82" y="28"/>
                    </a:lnTo>
                    <a:lnTo>
                      <a:pt x="92" y="26"/>
                    </a:lnTo>
                    <a:lnTo>
                      <a:pt x="98" y="20"/>
                    </a:lnTo>
                    <a:lnTo>
                      <a:pt x="102" y="18"/>
                    </a:lnTo>
                    <a:lnTo>
                      <a:pt x="106" y="12"/>
                    </a:lnTo>
                    <a:lnTo>
                      <a:pt x="108" y="6"/>
                    </a:lnTo>
                    <a:lnTo>
                      <a:pt x="116" y="2"/>
                    </a:lnTo>
                    <a:lnTo>
                      <a:pt x="118" y="0"/>
                    </a:lnTo>
                    <a:lnTo>
                      <a:pt x="124" y="0"/>
                    </a:lnTo>
                    <a:lnTo>
                      <a:pt x="130" y="2"/>
                    </a:lnTo>
                    <a:lnTo>
                      <a:pt x="136" y="2"/>
                    </a:lnTo>
                    <a:lnTo>
                      <a:pt x="140" y="6"/>
                    </a:lnTo>
                    <a:lnTo>
                      <a:pt x="142" y="10"/>
                    </a:lnTo>
                    <a:lnTo>
                      <a:pt x="146" y="16"/>
                    </a:lnTo>
                    <a:lnTo>
                      <a:pt x="142" y="20"/>
                    </a:lnTo>
                    <a:lnTo>
                      <a:pt x="140" y="24"/>
                    </a:lnTo>
                    <a:lnTo>
                      <a:pt x="138" y="28"/>
                    </a:lnTo>
                    <a:lnTo>
                      <a:pt x="134" y="32"/>
                    </a:lnTo>
                    <a:lnTo>
                      <a:pt x="132" y="38"/>
                    </a:lnTo>
                    <a:lnTo>
                      <a:pt x="128" y="42"/>
                    </a:lnTo>
                    <a:lnTo>
                      <a:pt x="126" y="44"/>
                    </a:lnTo>
                    <a:lnTo>
                      <a:pt x="132" y="48"/>
                    </a:lnTo>
                    <a:lnTo>
                      <a:pt x="134" y="54"/>
                    </a:lnTo>
                    <a:lnTo>
                      <a:pt x="134" y="62"/>
                    </a:lnTo>
                    <a:lnTo>
                      <a:pt x="138" y="64"/>
                    </a:lnTo>
                    <a:lnTo>
                      <a:pt x="142" y="66"/>
                    </a:lnTo>
                    <a:lnTo>
                      <a:pt x="142" y="70"/>
                    </a:lnTo>
                    <a:lnTo>
                      <a:pt x="140" y="76"/>
                    </a:lnTo>
                    <a:lnTo>
                      <a:pt x="140" y="80"/>
                    </a:lnTo>
                    <a:lnTo>
                      <a:pt x="138" y="82"/>
                    </a:lnTo>
                    <a:lnTo>
                      <a:pt x="140" y="88"/>
                    </a:lnTo>
                    <a:lnTo>
                      <a:pt x="146" y="90"/>
                    </a:lnTo>
                    <a:lnTo>
                      <a:pt x="152" y="94"/>
                    </a:lnTo>
                    <a:lnTo>
                      <a:pt x="160" y="96"/>
                    </a:lnTo>
                    <a:lnTo>
                      <a:pt x="164" y="100"/>
                    </a:lnTo>
                    <a:lnTo>
                      <a:pt x="168" y="104"/>
                    </a:lnTo>
                    <a:lnTo>
                      <a:pt x="160" y="108"/>
                    </a:lnTo>
                    <a:lnTo>
                      <a:pt x="156" y="116"/>
                    </a:lnTo>
                    <a:lnTo>
                      <a:pt x="158" y="124"/>
                    </a:lnTo>
                    <a:lnTo>
                      <a:pt x="166" y="128"/>
                    </a:lnTo>
                    <a:lnTo>
                      <a:pt x="166" y="132"/>
                    </a:lnTo>
                    <a:lnTo>
                      <a:pt x="174" y="136"/>
                    </a:lnTo>
                    <a:lnTo>
                      <a:pt x="182" y="138"/>
                    </a:lnTo>
                    <a:lnTo>
                      <a:pt x="190" y="142"/>
                    </a:lnTo>
                    <a:lnTo>
                      <a:pt x="198" y="142"/>
                    </a:lnTo>
                    <a:lnTo>
                      <a:pt x="204" y="146"/>
                    </a:lnTo>
                    <a:lnTo>
                      <a:pt x="208" y="150"/>
                    </a:lnTo>
                    <a:lnTo>
                      <a:pt x="214" y="152"/>
                    </a:lnTo>
                    <a:lnTo>
                      <a:pt x="220" y="158"/>
                    </a:lnTo>
                    <a:lnTo>
                      <a:pt x="230" y="158"/>
                    </a:lnTo>
                    <a:lnTo>
                      <a:pt x="242" y="164"/>
                    </a:lnTo>
                    <a:lnTo>
                      <a:pt x="250" y="164"/>
                    </a:lnTo>
                    <a:lnTo>
                      <a:pt x="256" y="166"/>
                    </a:lnTo>
                    <a:lnTo>
                      <a:pt x="262" y="164"/>
                    </a:lnTo>
                    <a:lnTo>
                      <a:pt x="264" y="162"/>
                    </a:lnTo>
                    <a:lnTo>
                      <a:pt x="266" y="158"/>
                    </a:lnTo>
                    <a:lnTo>
                      <a:pt x="262" y="154"/>
                    </a:lnTo>
                    <a:lnTo>
                      <a:pt x="264" y="150"/>
                    </a:lnTo>
                    <a:lnTo>
                      <a:pt x="264" y="142"/>
                    </a:lnTo>
                    <a:lnTo>
                      <a:pt x="264" y="142"/>
                    </a:lnTo>
                    <a:lnTo>
                      <a:pt x="268" y="140"/>
                    </a:lnTo>
                    <a:lnTo>
                      <a:pt x="274" y="142"/>
                    </a:lnTo>
                    <a:lnTo>
                      <a:pt x="278" y="146"/>
                    </a:lnTo>
                    <a:lnTo>
                      <a:pt x="280" y="144"/>
                    </a:lnTo>
                    <a:lnTo>
                      <a:pt x="280" y="150"/>
                    </a:lnTo>
                    <a:lnTo>
                      <a:pt x="284" y="154"/>
                    </a:lnTo>
                    <a:lnTo>
                      <a:pt x="290" y="154"/>
                    </a:lnTo>
                    <a:lnTo>
                      <a:pt x="296" y="152"/>
                    </a:lnTo>
                    <a:lnTo>
                      <a:pt x="304" y="154"/>
                    </a:lnTo>
                    <a:lnTo>
                      <a:pt x="316" y="154"/>
                    </a:lnTo>
                    <a:lnTo>
                      <a:pt x="320" y="152"/>
                    </a:lnTo>
                    <a:lnTo>
                      <a:pt x="320" y="146"/>
                    </a:lnTo>
                    <a:lnTo>
                      <a:pt x="318" y="138"/>
                    </a:lnTo>
                    <a:lnTo>
                      <a:pt x="324" y="136"/>
                    </a:lnTo>
                    <a:lnTo>
                      <a:pt x="332" y="134"/>
                    </a:lnTo>
                    <a:lnTo>
                      <a:pt x="336" y="130"/>
                    </a:lnTo>
                    <a:lnTo>
                      <a:pt x="344" y="128"/>
                    </a:lnTo>
                    <a:lnTo>
                      <a:pt x="348" y="130"/>
                    </a:lnTo>
                    <a:lnTo>
                      <a:pt x="352" y="126"/>
                    </a:lnTo>
                    <a:lnTo>
                      <a:pt x="358" y="126"/>
                    </a:lnTo>
                    <a:lnTo>
                      <a:pt x="366" y="130"/>
                    </a:lnTo>
                    <a:lnTo>
                      <a:pt x="366" y="136"/>
                    </a:lnTo>
                    <a:lnTo>
                      <a:pt x="368" y="140"/>
                    </a:lnTo>
                    <a:lnTo>
                      <a:pt x="374" y="138"/>
                    </a:lnTo>
                    <a:lnTo>
                      <a:pt x="376" y="140"/>
                    </a:lnTo>
                    <a:lnTo>
                      <a:pt x="382" y="142"/>
                    </a:lnTo>
                    <a:lnTo>
                      <a:pt x="386" y="142"/>
                    </a:lnTo>
                    <a:lnTo>
                      <a:pt x="388" y="146"/>
                    </a:lnTo>
                    <a:lnTo>
                      <a:pt x="390" y="150"/>
                    </a:lnTo>
                    <a:lnTo>
                      <a:pt x="390" y="160"/>
                    </a:lnTo>
                    <a:lnTo>
                      <a:pt x="384" y="168"/>
                    </a:lnTo>
                    <a:lnTo>
                      <a:pt x="380" y="166"/>
                    </a:lnTo>
                    <a:lnTo>
                      <a:pt x="372" y="166"/>
                    </a:lnTo>
                    <a:lnTo>
                      <a:pt x="368" y="174"/>
                    </a:lnTo>
                    <a:lnTo>
                      <a:pt x="368" y="178"/>
                    </a:lnTo>
                    <a:lnTo>
                      <a:pt x="362" y="184"/>
                    </a:lnTo>
                    <a:lnTo>
                      <a:pt x="358" y="188"/>
                    </a:lnTo>
                    <a:lnTo>
                      <a:pt x="352" y="192"/>
                    </a:lnTo>
                    <a:lnTo>
                      <a:pt x="350" y="194"/>
                    </a:lnTo>
                    <a:lnTo>
                      <a:pt x="354" y="196"/>
                    </a:lnTo>
                    <a:lnTo>
                      <a:pt x="354" y="200"/>
                    </a:lnTo>
                    <a:lnTo>
                      <a:pt x="348" y="208"/>
                    </a:lnTo>
                    <a:lnTo>
                      <a:pt x="346" y="214"/>
                    </a:lnTo>
                    <a:lnTo>
                      <a:pt x="338" y="210"/>
                    </a:lnTo>
                    <a:lnTo>
                      <a:pt x="338" y="222"/>
                    </a:lnTo>
                    <a:lnTo>
                      <a:pt x="340" y="228"/>
                    </a:lnTo>
                    <a:lnTo>
                      <a:pt x="340" y="234"/>
                    </a:lnTo>
                    <a:lnTo>
                      <a:pt x="340" y="238"/>
                    </a:lnTo>
                    <a:lnTo>
                      <a:pt x="338" y="242"/>
                    </a:lnTo>
                    <a:lnTo>
                      <a:pt x="334" y="242"/>
                    </a:lnTo>
                    <a:lnTo>
                      <a:pt x="330" y="242"/>
                    </a:lnTo>
                    <a:lnTo>
                      <a:pt x="326" y="242"/>
                    </a:lnTo>
                    <a:lnTo>
                      <a:pt x="326" y="236"/>
                    </a:lnTo>
                    <a:lnTo>
                      <a:pt x="326" y="230"/>
                    </a:lnTo>
                    <a:lnTo>
                      <a:pt x="320" y="220"/>
                    </a:lnTo>
                    <a:lnTo>
                      <a:pt x="318" y="226"/>
                    </a:lnTo>
                    <a:lnTo>
                      <a:pt x="312" y="226"/>
                    </a:lnTo>
                    <a:lnTo>
                      <a:pt x="310" y="222"/>
                    </a:lnTo>
                    <a:lnTo>
                      <a:pt x="312" y="212"/>
                    </a:lnTo>
                    <a:lnTo>
                      <a:pt x="316" y="206"/>
                    </a:lnTo>
                    <a:lnTo>
                      <a:pt x="318" y="204"/>
                    </a:lnTo>
                    <a:lnTo>
                      <a:pt x="320" y="200"/>
                    </a:lnTo>
                    <a:lnTo>
                      <a:pt x="318" y="194"/>
                    </a:lnTo>
                    <a:lnTo>
                      <a:pt x="326" y="188"/>
                    </a:lnTo>
                    <a:lnTo>
                      <a:pt x="316" y="188"/>
                    </a:lnTo>
                    <a:lnTo>
                      <a:pt x="308" y="190"/>
                    </a:lnTo>
                    <a:lnTo>
                      <a:pt x="300" y="192"/>
                    </a:lnTo>
                    <a:lnTo>
                      <a:pt x="292" y="192"/>
                    </a:lnTo>
                    <a:lnTo>
                      <a:pt x="288" y="192"/>
                    </a:lnTo>
                    <a:lnTo>
                      <a:pt x="286" y="180"/>
                    </a:lnTo>
                    <a:lnTo>
                      <a:pt x="288" y="174"/>
                    </a:lnTo>
                    <a:lnTo>
                      <a:pt x="282" y="172"/>
                    </a:lnTo>
                    <a:lnTo>
                      <a:pt x="276" y="172"/>
                    </a:lnTo>
                    <a:lnTo>
                      <a:pt x="268" y="166"/>
                    </a:lnTo>
                    <a:lnTo>
                      <a:pt x="264" y="172"/>
                    </a:lnTo>
                    <a:lnTo>
                      <a:pt x="270" y="178"/>
                    </a:lnTo>
                    <a:lnTo>
                      <a:pt x="268" y="184"/>
                    </a:lnTo>
                    <a:lnTo>
                      <a:pt x="262" y="186"/>
                    </a:lnTo>
                    <a:lnTo>
                      <a:pt x="256" y="190"/>
                    </a:lnTo>
                    <a:lnTo>
                      <a:pt x="258" y="200"/>
                    </a:lnTo>
                    <a:lnTo>
                      <a:pt x="260" y="202"/>
                    </a:lnTo>
                    <a:lnTo>
                      <a:pt x="268" y="206"/>
                    </a:lnTo>
                    <a:lnTo>
                      <a:pt x="270" y="210"/>
                    </a:lnTo>
                    <a:lnTo>
                      <a:pt x="268" y="220"/>
                    </a:lnTo>
                    <a:lnTo>
                      <a:pt x="272" y="224"/>
                    </a:lnTo>
                    <a:lnTo>
                      <a:pt x="272" y="234"/>
                    </a:lnTo>
                    <a:lnTo>
                      <a:pt x="270" y="240"/>
                    </a:lnTo>
                    <a:lnTo>
                      <a:pt x="270" y="242"/>
                    </a:lnTo>
                    <a:lnTo>
                      <a:pt x="262" y="242"/>
                    </a:lnTo>
                    <a:lnTo>
                      <a:pt x="264" y="242"/>
                    </a:lnTo>
                    <a:lnTo>
                      <a:pt x="262" y="242"/>
                    </a:lnTo>
                    <a:lnTo>
                      <a:pt x="258" y="244"/>
                    </a:lnTo>
                    <a:lnTo>
                      <a:pt x="256" y="244"/>
                    </a:lnTo>
                    <a:lnTo>
                      <a:pt x="252" y="246"/>
                    </a:lnTo>
                    <a:lnTo>
                      <a:pt x="252" y="248"/>
                    </a:lnTo>
                    <a:lnTo>
                      <a:pt x="248" y="254"/>
                    </a:lnTo>
                    <a:lnTo>
                      <a:pt x="248" y="262"/>
                    </a:lnTo>
                    <a:lnTo>
                      <a:pt x="248" y="266"/>
                    </a:lnTo>
                    <a:lnTo>
                      <a:pt x="244" y="270"/>
                    </a:lnTo>
                    <a:lnTo>
                      <a:pt x="240" y="272"/>
                    </a:lnTo>
                    <a:lnTo>
                      <a:pt x="234" y="276"/>
                    </a:lnTo>
                    <a:lnTo>
                      <a:pt x="226" y="276"/>
                    </a:lnTo>
                    <a:lnTo>
                      <a:pt x="224" y="280"/>
                    </a:lnTo>
                    <a:lnTo>
                      <a:pt x="222" y="282"/>
                    </a:lnTo>
                    <a:lnTo>
                      <a:pt x="218" y="284"/>
                    </a:lnTo>
                    <a:lnTo>
                      <a:pt x="218" y="286"/>
                    </a:lnTo>
                    <a:lnTo>
                      <a:pt x="216" y="286"/>
                    </a:lnTo>
                    <a:lnTo>
                      <a:pt x="214" y="292"/>
                    </a:lnTo>
                    <a:lnTo>
                      <a:pt x="210" y="296"/>
                    </a:lnTo>
                    <a:lnTo>
                      <a:pt x="208" y="300"/>
                    </a:lnTo>
                    <a:lnTo>
                      <a:pt x="208" y="302"/>
                    </a:lnTo>
                    <a:lnTo>
                      <a:pt x="204" y="304"/>
                    </a:lnTo>
                    <a:lnTo>
                      <a:pt x="200" y="304"/>
                    </a:lnTo>
                    <a:lnTo>
                      <a:pt x="194" y="308"/>
                    </a:lnTo>
                    <a:lnTo>
                      <a:pt x="194" y="310"/>
                    </a:lnTo>
                    <a:lnTo>
                      <a:pt x="190" y="310"/>
                    </a:lnTo>
                    <a:lnTo>
                      <a:pt x="184" y="312"/>
                    </a:lnTo>
                    <a:lnTo>
                      <a:pt x="182" y="312"/>
                    </a:lnTo>
                    <a:lnTo>
                      <a:pt x="182" y="316"/>
                    </a:lnTo>
                    <a:lnTo>
                      <a:pt x="180" y="320"/>
                    </a:lnTo>
                    <a:lnTo>
                      <a:pt x="178" y="324"/>
                    </a:lnTo>
                    <a:lnTo>
                      <a:pt x="174" y="326"/>
                    </a:lnTo>
                    <a:lnTo>
                      <a:pt x="170" y="328"/>
                    </a:lnTo>
                    <a:lnTo>
                      <a:pt x="166" y="330"/>
                    </a:lnTo>
                    <a:lnTo>
                      <a:pt x="164" y="334"/>
                    </a:lnTo>
                    <a:lnTo>
                      <a:pt x="160" y="334"/>
                    </a:lnTo>
                    <a:lnTo>
                      <a:pt x="156" y="336"/>
                    </a:lnTo>
                    <a:lnTo>
                      <a:pt x="152" y="338"/>
                    </a:lnTo>
                    <a:lnTo>
                      <a:pt x="152" y="342"/>
                    </a:lnTo>
                    <a:lnTo>
                      <a:pt x="154" y="346"/>
                    </a:lnTo>
                    <a:lnTo>
                      <a:pt x="154" y="352"/>
                    </a:lnTo>
                    <a:lnTo>
                      <a:pt x="152" y="356"/>
                    </a:lnTo>
                    <a:lnTo>
                      <a:pt x="152" y="368"/>
                    </a:lnTo>
                    <a:lnTo>
                      <a:pt x="152" y="378"/>
                    </a:lnTo>
                    <a:lnTo>
                      <a:pt x="154" y="382"/>
                    </a:lnTo>
                    <a:lnTo>
                      <a:pt x="154" y="386"/>
                    </a:lnTo>
                    <a:lnTo>
                      <a:pt x="152" y="388"/>
                    </a:lnTo>
                    <a:lnTo>
                      <a:pt x="152" y="392"/>
                    </a:lnTo>
                    <a:lnTo>
                      <a:pt x="152" y="396"/>
                    </a:lnTo>
                    <a:lnTo>
                      <a:pt x="150" y="400"/>
                    </a:lnTo>
                    <a:lnTo>
                      <a:pt x="146" y="402"/>
                    </a:lnTo>
                    <a:lnTo>
                      <a:pt x="146" y="408"/>
                    </a:lnTo>
                    <a:lnTo>
                      <a:pt x="146" y="412"/>
                    </a:lnTo>
                    <a:lnTo>
                      <a:pt x="148" y="424"/>
                    </a:lnTo>
                    <a:lnTo>
                      <a:pt x="142" y="426"/>
                    </a:lnTo>
                    <a:lnTo>
                      <a:pt x="134" y="438"/>
                    </a:lnTo>
                    <a:lnTo>
                      <a:pt x="134" y="442"/>
                    </a:lnTo>
                    <a:lnTo>
                      <a:pt x="132" y="442"/>
                    </a:lnTo>
                    <a:lnTo>
                      <a:pt x="130" y="444"/>
                    </a:lnTo>
                    <a:lnTo>
                      <a:pt x="128" y="444"/>
                    </a:lnTo>
                    <a:lnTo>
                      <a:pt x="126" y="448"/>
                    </a:lnTo>
                    <a:lnTo>
                      <a:pt x="124" y="450"/>
                    </a:lnTo>
                    <a:lnTo>
                      <a:pt x="122" y="452"/>
                    </a:lnTo>
                    <a:lnTo>
                      <a:pt x="120" y="454"/>
                    </a:lnTo>
                    <a:lnTo>
                      <a:pt x="116" y="454"/>
                    </a:lnTo>
                    <a:lnTo>
                      <a:pt x="102" y="430"/>
                    </a:lnTo>
                    <a:lnTo>
                      <a:pt x="104" y="428"/>
                    </a:lnTo>
                    <a:lnTo>
                      <a:pt x="104" y="426"/>
                    </a:lnTo>
                    <a:lnTo>
                      <a:pt x="102" y="420"/>
                    </a:lnTo>
                    <a:lnTo>
                      <a:pt x="98" y="414"/>
                    </a:lnTo>
                    <a:lnTo>
                      <a:pt x="96" y="408"/>
                    </a:lnTo>
                    <a:lnTo>
                      <a:pt x="90" y="400"/>
                    </a:lnTo>
                    <a:lnTo>
                      <a:pt x="90" y="398"/>
                    </a:lnTo>
                    <a:lnTo>
                      <a:pt x="88" y="394"/>
                    </a:lnTo>
                    <a:lnTo>
                      <a:pt x="86" y="392"/>
                    </a:lnTo>
                    <a:lnTo>
                      <a:pt x="84" y="390"/>
                    </a:lnTo>
                    <a:lnTo>
                      <a:pt x="84" y="386"/>
                    </a:lnTo>
                    <a:lnTo>
                      <a:pt x="82" y="382"/>
                    </a:lnTo>
                    <a:lnTo>
                      <a:pt x="80" y="378"/>
                    </a:lnTo>
                    <a:lnTo>
                      <a:pt x="78" y="368"/>
                    </a:lnTo>
                    <a:lnTo>
                      <a:pt x="76" y="356"/>
                    </a:lnTo>
                    <a:lnTo>
                      <a:pt x="70" y="342"/>
                    </a:lnTo>
                    <a:lnTo>
                      <a:pt x="66" y="334"/>
                    </a:lnTo>
                    <a:lnTo>
                      <a:pt x="64" y="326"/>
                    </a:lnTo>
                    <a:lnTo>
                      <a:pt x="64" y="320"/>
                    </a:lnTo>
                    <a:lnTo>
                      <a:pt x="64" y="312"/>
                    </a:lnTo>
                    <a:lnTo>
                      <a:pt x="60" y="310"/>
                    </a:lnTo>
                    <a:lnTo>
                      <a:pt x="62" y="306"/>
                    </a:lnTo>
                    <a:lnTo>
                      <a:pt x="60" y="304"/>
                    </a:lnTo>
                    <a:lnTo>
                      <a:pt x="58" y="300"/>
                    </a:lnTo>
                    <a:lnTo>
                      <a:pt x="60" y="290"/>
                    </a:lnTo>
                    <a:lnTo>
                      <a:pt x="56" y="290"/>
                    </a:lnTo>
                    <a:lnTo>
                      <a:pt x="58" y="286"/>
                    </a:lnTo>
                    <a:lnTo>
                      <a:pt x="58" y="282"/>
                    </a:lnTo>
                    <a:lnTo>
                      <a:pt x="56" y="280"/>
                    </a:lnTo>
                    <a:lnTo>
                      <a:pt x="58" y="280"/>
                    </a:lnTo>
                    <a:lnTo>
                      <a:pt x="58" y="278"/>
                    </a:lnTo>
                    <a:lnTo>
                      <a:pt x="56" y="276"/>
                    </a:lnTo>
                    <a:lnTo>
                      <a:pt x="52" y="274"/>
                    </a:lnTo>
                    <a:lnTo>
                      <a:pt x="58" y="256"/>
                    </a:lnTo>
                    <a:lnTo>
                      <a:pt x="60" y="254"/>
                    </a:lnTo>
                    <a:lnTo>
                      <a:pt x="60" y="252"/>
                    </a:lnTo>
                    <a:lnTo>
                      <a:pt x="58" y="250"/>
                    </a:lnTo>
                    <a:lnTo>
                      <a:pt x="56" y="248"/>
                    </a:lnTo>
                    <a:lnTo>
                      <a:pt x="56" y="244"/>
                    </a:lnTo>
                    <a:lnTo>
                      <a:pt x="54" y="244"/>
                    </a:lnTo>
                    <a:lnTo>
                      <a:pt x="54" y="242"/>
                    </a:lnTo>
                    <a:lnTo>
                      <a:pt x="56" y="242"/>
                    </a:lnTo>
                    <a:lnTo>
                      <a:pt x="56" y="242"/>
                    </a:lnTo>
                    <a:lnTo>
                      <a:pt x="54" y="240"/>
                    </a:lnTo>
                    <a:lnTo>
                      <a:pt x="56" y="236"/>
                    </a:lnTo>
                    <a:lnTo>
                      <a:pt x="54" y="234"/>
                    </a:lnTo>
                    <a:lnTo>
                      <a:pt x="54" y="232"/>
                    </a:lnTo>
                    <a:lnTo>
                      <a:pt x="54" y="230"/>
                    </a:lnTo>
                    <a:lnTo>
                      <a:pt x="52" y="230"/>
                    </a:lnTo>
                    <a:lnTo>
                      <a:pt x="50" y="230"/>
                    </a:lnTo>
                    <a:lnTo>
                      <a:pt x="50" y="236"/>
                    </a:lnTo>
                    <a:lnTo>
                      <a:pt x="50" y="242"/>
                    </a:lnTo>
                    <a:lnTo>
                      <a:pt x="48" y="248"/>
                    </a:lnTo>
                    <a:lnTo>
                      <a:pt x="44" y="250"/>
                    </a:lnTo>
                    <a:lnTo>
                      <a:pt x="36" y="254"/>
                    </a:lnTo>
                    <a:lnTo>
                      <a:pt x="34" y="258"/>
                    </a:lnTo>
                    <a:lnTo>
                      <a:pt x="28" y="258"/>
                    </a:lnTo>
                    <a:lnTo>
                      <a:pt x="20" y="248"/>
                    </a:lnTo>
                    <a:lnTo>
                      <a:pt x="12" y="240"/>
                    </a:lnTo>
                    <a:lnTo>
                      <a:pt x="8" y="234"/>
                    </a:lnTo>
                    <a:lnTo>
                      <a:pt x="10" y="232"/>
                    </a:lnTo>
                    <a:lnTo>
                      <a:pt x="12" y="232"/>
                    </a:lnTo>
                    <a:lnTo>
                      <a:pt x="14" y="232"/>
                    </a:lnTo>
                    <a:lnTo>
                      <a:pt x="18" y="230"/>
                    </a:lnTo>
                    <a:lnTo>
                      <a:pt x="22" y="230"/>
                    </a:lnTo>
                    <a:lnTo>
                      <a:pt x="24" y="226"/>
                    </a:lnTo>
                    <a:lnTo>
                      <a:pt x="26" y="224"/>
                    </a:lnTo>
                    <a:lnTo>
                      <a:pt x="30" y="222"/>
                    </a:lnTo>
                    <a:lnTo>
                      <a:pt x="34" y="214"/>
                    </a:lnTo>
                    <a:lnTo>
                      <a:pt x="30" y="214"/>
                    </a:lnTo>
                    <a:lnTo>
                      <a:pt x="28" y="218"/>
                    </a:lnTo>
                    <a:lnTo>
                      <a:pt x="26" y="220"/>
                    </a:lnTo>
                    <a:lnTo>
                      <a:pt x="18" y="222"/>
                    </a:lnTo>
                    <a:lnTo>
                      <a:pt x="12" y="220"/>
                    </a:lnTo>
                    <a:lnTo>
                      <a:pt x="2" y="216"/>
                    </a:lnTo>
                    <a:lnTo>
                      <a:pt x="2" y="212"/>
                    </a:lnTo>
                    <a:lnTo>
                      <a:pt x="0" y="208"/>
                    </a:lnTo>
                    <a:lnTo>
                      <a:pt x="2" y="206"/>
                    </a:lnTo>
                    <a:lnTo>
                      <a:pt x="0" y="206"/>
                    </a:lnTo>
                    <a:lnTo>
                      <a:pt x="0" y="206"/>
                    </a:lnTo>
                    <a:close/>
                    <a:moveTo>
                      <a:pt x="330" y="380"/>
                    </a:moveTo>
                    <a:lnTo>
                      <a:pt x="332" y="382"/>
                    </a:lnTo>
                    <a:lnTo>
                      <a:pt x="332" y="382"/>
                    </a:lnTo>
                    <a:lnTo>
                      <a:pt x="330" y="380"/>
                    </a:lnTo>
                    <a:lnTo>
                      <a:pt x="330" y="380"/>
                    </a:lnTo>
                    <a:close/>
                    <a:moveTo>
                      <a:pt x="330" y="386"/>
                    </a:moveTo>
                    <a:lnTo>
                      <a:pt x="332" y="388"/>
                    </a:lnTo>
                    <a:lnTo>
                      <a:pt x="332" y="390"/>
                    </a:lnTo>
                    <a:lnTo>
                      <a:pt x="332" y="390"/>
                    </a:lnTo>
                    <a:lnTo>
                      <a:pt x="330" y="390"/>
                    </a:lnTo>
                    <a:lnTo>
                      <a:pt x="330" y="386"/>
                    </a:lnTo>
                    <a:lnTo>
                      <a:pt x="330" y="386"/>
                    </a:lnTo>
                    <a:lnTo>
                      <a:pt x="330" y="386"/>
                    </a:lnTo>
                    <a:close/>
                    <a:moveTo>
                      <a:pt x="328" y="396"/>
                    </a:moveTo>
                    <a:lnTo>
                      <a:pt x="330" y="396"/>
                    </a:lnTo>
                    <a:lnTo>
                      <a:pt x="330" y="396"/>
                    </a:lnTo>
                    <a:lnTo>
                      <a:pt x="330" y="398"/>
                    </a:lnTo>
                    <a:lnTo>
                      <a:pt x="330" y="398"/>
                    </a:lnTo>
                    <a:lnTo>
                      <a:pt x="328" y="396"/>
                    </a:lnTo>
                    <a:lnTo>
                      <a:pt x="328" y="396"/>
                    </a:lnTo>
                    <a:lnTo>
                      <a:pt x="328" y="396"/>
                    </a:lnTo>
                    <a:close/>
                    <a:moveTo>
                      <a:pt x="324" y="414"/>
                    </a:moveTo>
                    <a:lnTo>
                      <a:pt x="326" y="416"/>
                    </a:lnTo>
                    <a:lnTo>
                      <a:pt x="326" y="416"/>
                    </a:lnTo>
                    <a:lnTo>
                      <a:pt x="324" y="416"/>
                    </a:lnTo>
                    <a:lnTo>
                      <a:pt x="324" y="414"/>
                    </a:lnTo>
                    <a:lnTo>
                      <a:pt x="324" y="414"/>
                    </a:lnTo>
                    <a:close/>
                    <a:moveTo>
                      <a:pt x="338" y="470"/>
                    </a:moveTo>
                    <a:lnTo>
                      <a:pt x="340" y="470"/>
                    </a:lnTo>
                    <a:lnTo>
                      <a:pt x="340" y="472"/>
                    </a:lnTo>
                    <a:lnTo>
                      <a:pt x="340" y="472"/>
                    </a:lnTo>
                    <a:lnTo>
                      <a:pt x="338" y="470"/>
                    </a:lnTo>
                    <a:lnTo>
                      <a:pt x="338" y="470"/>
                    </a:lnTo>
                    <a:close/>
                    <a:moveTo>
                      <a:pt x="332" y="366"/>
                    </a:moveTo>
                    <a:lnTo>
                      <a:pt x="332" y="368"/>
                    </a:lnTo>
                    <a:lnTo>
                      <a:pt x="332" y="372"/>
                    </a:lnTo>
                    <a:lnTo>
                      <a:pt x="330" y="370"/>
                    </a:lnTo>
                    <a:lnTo>
                      <a:pt x="330" y="370"/>
                    </a:lnTo>
                    <a:lnTo>
                      <a:pt x="332" y="366"/>
                    </a:lnTo>
                    <a:lnTo>
                      <a:pt x="332" y="366"/>
                    </a:lnTo>
                    <a:lnTo>
                      <a:pt x="332" y="366"/>
                    </a:lnTo>
                    <a:close/>
                    <a:moveTo>
                      <a:pt x="330" y="380"/>
                    </a:moveTo>
                    <a:lnTo>
                      <a:pt x="332" y="382"/>
                    </a:lnTo>
                    <a:lnTo>
                      <a:pt x="332" y="382"/>
                    </a:lnTo>
                    <a:lnTo>
                      <a:pt x="330" y="380"/>
                    </a:lnTo>
                    <a:lnTo>
                      <a:pt x="330" y="380"/>
                    </a:lnTo>
                    <a:close/>
                    <a:moveTo>
                      <a:pt x="330" y="386"/>
                    </a:moveTo>
                    <a:lnTo>
                      <a:pt x="330" y="386"/>
                    </a:lnTo>
                    <a:lnTo>
                      <a:pt x="330" y="390"/>
                    </a:lnTo>
                    <a:lnTo>
                      <a:pt x="332" y="390"/>
                    </a:lnTo>
                    <a:lnTo>
                      <a:pt x="332" y="390"/>
                    </a:lnTo>
                    <a:lnTo>
                      <a:pt x="332" y="388"/>
                    </a:lnTo>
                    <a:lnTo>
                      <a:pt x="330" y="386"/>
                    </a:lnTo>
                    <a:close/>
                    <a:moveTo>
                      <a:pt x="328" y="396"/>
                    </a:moveTo>
                    <a:lnTo>
                      <a:pt x="328" y="396"/>
                    </a:lnTo>
                    <a:lnTo>
                      <a:pt x="330" y="398"/>
                    </a:lnTo>
                    <a:lnTo>
                      <a:pt x="330" y="398"/>
                    </a:lnTo>
                    <a:lnTo>
                      <a:pt x="330" y="396"/>
                    </a:lnTo>
                    <a:lnTo>
                      <a:pt x="330" y="396"/>
                    </a:lnTo>
                    <a:lnTo>
                      <a:pt x="328" y="396"/>
                    </a:lnTo>
                    <a:close/>
                    <a:moveTo>
                      <a:pt x="324" y="414"/>
                    </a:moveTo>
                    <a:lnTo>
                      <a:pt x="324" y="416"/>
                    </a:lnTo>
                    <a:lnTo>
                      <a:pt x="326" y="416"/>
                    </a:lnTo>
                    <a:lnTo>
                      <a:pt x="326" y="416"/>
                    </a:lnTo>
                    <a:lnTo>
                      <a:pt x="324" y="414"/>
                    </a:lnTo>
                    <a:close/>
                    <a:moveTo>
                      <a:pt x="338" y="470"/>
                    </a:moveTo>
                    <a:lnTo>
                      <a:pt x="340" y="472"/>
                    </a:lnTo>
                    <a:lnTo>
                      <a:pt x="340" y="472"/>
                    </a:lnTo>
                    <a:lnTo>
                      <a:pt x="340" y="470"/>
                    </a:lnTo>
                    <a:lnTo>
                      <a:pt x="338" y="470"/>
                    </a:lnTo>
                    <a:close/>
                    <a:moveTo>
                      <a:pt x="332" y="366"/>
                    </a:moveTo>
                    <a:lnTo>
                      <a:pt x="332" y="366"/>
                    </a:lnTo>
                    <a:lnTo>
                      <a:pt x="330" y="370"/>
                    </a:lnTo>
                    <a:lnTo>
                      <a:pt x="330" y="370"/>
                    </a:lnTo>
                    <a:lnTo>
                      <a:pt x="332" y="372"/>
                    </a:lnTo>
                    <a:lnTo>
                      <a:pt x="332" y="368"/>
                    </a:lnTo>
                    <a:lnTo>
                      <a:pt x="332" y="366"/>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28" name="Freeform 70"/>
              <p:cNvSpPr>
                <a:spLocks noChangeAspect="1"/>
              </p:cNvSpPr>
              <p:nvPr/>
            </p:nvSpPr>
            <p:spPr bwMode="gray">
              <a:xfrm>
                <a:off x="4397" y="2674"/>
                <a:ext cx="2" cy="2"/>
              </a:xfrm>
              <a:custGeom>
                <a:avLst/>
                <a:gdLst>
                  <a:gd name="T0" fmla="*/ 0 w 2"/>
                  <a:gd name="T1" fmla="*/ 0 h 2"/>
                  <a:gd name="T2" fmla="*/ 2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29" name="Freeform 71"/>
              <p:cNvSpPr>
                <a:spLocks noChangeAspect="1"/>
              </p:cNvSpPr>
              <p:nvPr/>
            </p:nvSpPr>
            <p:spPr bwMode="gray">
              <a:xfrm>
                <a:off x="4397" y="2680"/>
                <a:ext cx="2" cy="5"/>
              </a:xfrm>
              <a:custGeom>
                <a:avLst/>
                <a:gdLst>
                  <a:gd name="T0" fmla="*/ 0 w 2"/>
                  <a:gd name="T1" fmla="*/ 0 h 4"/>
                  <a:gd name="T2" fmla="*/ 2 w 2"/>
                  <a:gd name="T3" fmla="*/ 2 h 4"/>
                  <a:gd name="T4" fmla="*/ 2 w 2"/>
                  <a:gd name="T5" fmla="*/ 4 h 4"/>
                  <a:gd name="T6" fmla="*/ 2 w 2"/>
                  <a:gd name="T7" fmla="*/ 4 h 4"/>
                  <a:gd name="T8" fmla="*/ 0 w 2"/>
                  <a:gd name="T9" fmla="*/ 4 h 4"/>
                  <a:gd name="T10" fmla="*/ 0 w 2"/>
                  <a:gd name="T11" fmla="*/ 0 h 4"/>
                  <a:gd name="T12" fmla="*/ 0 w 2"/>
                  <a:gd name="T13" fmla="*/ 0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2" y="2"/>
                    </a:lnTo>
                    <a:lnTo>
                      <a:pt x="2" y="4"/>
                    </a:lnTo>
                    <a:lnTo>
                      <a:pt x="2" y="4"/>
                    </a:lnTo>
                    <a:lnTo>
                      <a:pt x="0" y="4"/>
                    </a:lnTo>
                    <a:lnTo>
                      <a:pt x="0"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0" name="Freeform 72"/>
              <p:cNvSpPr>
                <a:spLocks noChangeAspect="1"/>
              </p:cNvSpPr>
              <p:nvPr/>
            </p:nvSpPr>
            <p:spPr bwMode="gray">
              <a:xfrm>
                <a:off x="4394" y="2691"/>
                <a:ext cx="3" cy="3"/>
              </a:xfrm>
              <a:custGeom>
                <a:avLst/>
                <a:gdLst>
                  <a:gd name="T0" fmla="*/ 0 w 2"/>
                  <a:gd name="T1" fmla="*/ 0 h 2"/>
                  <a:gd name="T2" fmla="*/ 2 w 2"/>
                  <a:gd name="T3" fmla="*/ 0 h 2"/>
                  <a:gd name="T4" fmla="*/ 2 w 2"/>
                  <a:gd name="T5" fmla="*/ 0 h 2"/>
                  <a:gd name="T6" fmla="*/ 2 w 2"/>
                  <a:gd name="T7" fmla="*/ 2 h 2"/>
                  <a:gd name="T8" fmla="*/ 2 w 2"/>
                  <a:gd name="T9" fmla="*/ 2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2" y="0"/>
                    </a:lnTo>
                    <a:lnTo>
                      <a:pt x="2" y="0"/>
                    </a:lnTo>
                    <a:lnTo>
                      <a:pt x="2" y="2"/>
                    </a:lnTo>
                    <a:lnTo>
                      <a:pt x="2" y="2"/>
                    </a:lnTo>
                    <a:lnTo>
                      <a:pt x="0" y="0"/>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1" name="Freeform 73"/>
              <p:cNvSpPr>
                <a:spLocks noChangeAspect="1"/>
              </p:cNvSpPr>
              <p:nvPr/>
            </p:nvSpPr>
            <p:spPr bwMode="gray">
              <a:xfrm>
                <a:off x="4390" y="2710"/>
                <a:ext cx="2" cy="2"/>
              </a:xfrm>
              <a:custGeom>
                <a:avLst/>
                <a:gdLst>
                  <a:gd name="T0" fmla="*/ 0 w 2"/>
                  <a:gd name="T1" fmla="*/ 0 h 2"/>
                  <a:gd name="T2" fmla="*/ 2 w 2"/>
                  <a:gd name="T3" fmla="*/ 2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0" y="2"/>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2" name="Freeform 74"/>
              <p:cNvSpPr>
                <a:spLocks noChangeAspect="1"/>
              </p:cNvSpPr>
              <p:nvPr/>
            </p:nvSpPr>
            <p:spPr bwMode="gray">
              <a:xfrm>
                <a:off x="4405" y="2770"/>
                <a:ext cx="2" cy="2"/>
              </a:xfrm>
              <a:custGeom>
                <a:avLst/>
                <a:gdLst>
                  <a:gd name="T0" fmla="*/ 0 w 2"/>
                  <a:gd name="T1" fmla="*/ 0 h 2"/>
                  <a:gd name="T2" fmla="*/ 2 w 2"/>
                  <a:gd name="T3" fmla="*/ 0 h 2"/>
                  <a:gd name="T4" fmla="*/ 2 w 2"/>
                  <a:gd name="T5" fmla="*/ 2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2" y="2"/>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3" name="Freeform 75"/>
              <p:cNvSpPr>
                <a:spLocks noChangeAspect="1"/>
              </p:cNvSpPr>
              <p:nvPr/>
            </p:nvSpPr>
            <p:spPr bwMode="gray">
              <a:xfrm>
                <a:off x="4397" y="2659"/>
                <a:ext cx="2" cy="6"/>
              </a:xfrm>
              <a:custGeom>
                <a:avLst/>
                <a:gdLst>
                  <a:gd name="T0" fmla="*/ 2 w 2"/>
                  <a:gd name="T1" fmla="*/ 0 h 6"/>
                  <a:gd name="T2" fmla="*/ 2 w 2"/>
                  <a:gd name="T3" fmla="*/ 2 h 6"/>
                  <a:gd name="T4" fmla="*/ 2 w 2"/>
                  <a:gd name="T5" fmla="*/ 6 h 6"/>
                  <a:gd name="T6" fmla="*/ 0 w 2"/>
                  <a:gd name="T7" fmla="*/ 4 h 6"/>
                  <a:gd name="T8" fmla="*/ 0 w 2"/>
                  <a:gd name="T9" fmla="*/ 4 h 6"/>
                  <a:gd name="T10" fmla="*/ 2 w 2"/>
                  <a:gd name="T11" fmla="*/ 0 h 6"/>
                  <a:gd name="T12" fmla="*/ 2 w 2"/>
                  <a:gd name="T13" fmla="*/ 0 h 6"/>
                  <a:gd name="T14" fmla="*/ 2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0"/>
                    </a:moveTo>
                    <a:lnTo>
                      <a:pt x="2" y="2"/>
                    </a:lnTo>
                    <a:lnTo>
                      <a:pt x="2" y="6"/>
                    </a:lnTo>
                    <a:lnTo>
                      <a:pt x="0" y="4"/>
                    </a:lnTo>
                    <a:lnTo>
                      <a:pt x="0" y="4"/>
                    </a:lnTo>
                    <a:lnTo>
                      <a:pt x="2" y="0"/>
                    </a:lnTo>
                    <a:lnTo>
                      <a:pt x="2" y="0"/>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4" name="Freeform 76"/>
              <p:cNvSpPr>
                <a:spLocks noChangeAspect="1"/>
              </p:cNvSpPr>
              <p:nvPr/>
            </p:nvSpPr>
            <p:spPr bwMode="gray">
              <a:xfrm>
                <a:off x="4397" y="2674"/>
                <a:ext cx="2" cy="2"/>
              </a:xfrm>
              <a:custGeom>
                <a:avLst/>
                <a:gdLst>
                  <a:gd name="T0" fmla="*/ 0 w 2"/>
                  <a:gd name="T1" fmla="*/ 0 h 2"/>
                  <a:gd name="T2" fmla="*/ 2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0"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5" name="Freeform 77"/>
              <p:cNvSpPr>
                <a:spLocks noChangeAspect="1"/>
              </p:cNvSpPr>
              <p:nvPr/>
            </p:nvSpPr>
            <p:spPr bwMode="gray">
              <a:xfrm>
                <a:off x="4397" y="2680"/>
                <a:ext cx="2" cy="5"/>
              </a:xfrm>
              <a:custGeom>
                <a:avLst/>
                <a:gdLst>
                  <a:gd name="T0" fmla="*/ 0 w 2"/>
                  <a:gd name="T1" fmla="*/ 0 h 4"/>
                  <a:gd name="T2" fmla="*/ 0 w 2"/>
                  <a:gd name="T3" fmla="*/ 0 h 4"/>
                  <a:gd name="T4" fmla="*/ 0 w 2"/>
                  <a:gd name="T5" fmla="*/ 4 h 4"/>
                  <a:gd name="T6" fmla="*/ 2 w 2"/>
                  <a:gd name="T7" fmla="*/ 4 h 4"/>
                  <a:gd name="T8" fmla="*/ 2 w 2"/>
                  <a:gd name="T9" fmla="*/ 4 h 4"/>
                  <a:gd name="T10" fmla="*/ 2 w 2"/>
                  <a:gd name="T11" fmla="*/ 2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0" y="0"/>
                    </a:lnTo>
                    <a:lnTo>
                      <a:pt x="0" y="4"/>
                    </a:lnTo>
                    <a:lnTo>
                      <a:pt x="2" y="4"/>
                    </a:lnTo>
                    <a:lnTo>
                      <a:pt x="2" y="4"/>
                    </a:lnTo>
                    <a:lnTo>
                      <a:pt x="2" y="2"/>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6" name="Freeform 78"/>
              <p:cNvSpPr>
                <a:spLocks noChangeAspect="1"/>
              </p:cNvSpPr>
              <p:nvPr/>
            </p:nvSpPr>
            <p:spPr bwMode="gray">
              <a:xfrm>
                <a:off x="4394" y="2691"/>
                <a:ext cx="3" cy="3"/>
              </a:xfrm>
              <a:custGeom>
                <a:avLst/>
                <a:gdLst>
                  <a:gd name="T0" fmla="*/ 0 w 2"/>
                  <a:gd name="T1" fmla="*/ 0 h 2"/>
                  <a:gd name="T2" fmla="*/ 0 w 2"/>
                  <a:gd name="T3" fmla="*/ 0 h 2"/>
                  <a:gd name="T4" fmla="*/ 2 w 2"/>
                  <a:gd name="T5" fmla="*/ 2 h 2"/>
                  <a:gd name="T6" fmla="*/ 2 w 2"/>
                  <a:gd name="T7" fmla="*/ 2 h 2"/>
                  <a:gd name="T8" fmla="*/ 2 w 2"/>
                  <a:gd name="T9" fmla="*/ 0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2" y="2"/>
                    </a:lnTo>
                    <a:lnTo>
                      <a:pt x="2" y="2"/>
                    </a:lnTo>
                    <a:lnTo>
                      <a:pt x="2" y="0"/>
                    </a:lnTo>
                    <a:lnTo>
                      <a:pt x="2"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7" name="Freeform 79"/>
              <p:cNvSpPr>
                <a:spLocks noChangeAspect="1"/>
              </p:cNvSpPr>
              <p:nvPr/>
            </p:nvSpPr>
            <p:spPr bwMode="gray">
              <a:xfrm>
                <a:off x="4390" y="2710"/>
                <a:ext cx="2" cy="2"/>
              </a:xfrm>
              <a:custGeom>
                <a:avLst/>
                <a:gdLst>
                  <a:gd name="T0" fmla="*/ 0 w 2"/>
                  <a:gd name="T1" fmla="*/ 0 h 2"/>
                  <a:gd name="T2" fmla="*/ 0 w 2"/>
                  <a:gd name="T3" fmla="*/ 2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2"/>
                    </a:lnTo>
                    <a:lnTo>
                      <a:pt x="2" y="2"/>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8" name="Freeform 80"/>
              <p:cNvSpPr>
                <a:spLocks noChangeAspect="1"/>
              </p:cNvSpPr>
              <p:nvPr/>
            </p:nvSpPr>
            <p:spPr bwMode="gray">
              <a:xfrm>
                <a:off x="4405" y="2770"/>
                <a:ext cx="2" cy="2"/>
              </a:xfrm>
              <a:custGeom>
                <a:avLst/>
                <a:gdLst>
                  <a:gd name="T0" fmla="*/ 0 w 2"/>
                  <a:gd name="T1" fmla="*/ 0 h 2"/>
                  <a:gd name="T2" fmla="*/ 2 w 2"/>
                  <a:gd name="T3" fmla="*/ 2 h 2"/>
                  <a:gd name="T4" fmla="*/ 2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2"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39" name="Freeform 81"/>
              <p:cNvSpPr>
                <a:spLocks noChangeAspect="1"/>
              </p:cNvSpPr>
              <p:nvPr/>
            </p:nvSpPr>
            <p:spPr bwMode="gray">
              <a:xfrm>
                <a:off x="4397" y="2659"/>
                <a:ext cx="2" cy="6"/>
              </a:xfrm>
              <a:custGeom>
                <a:avLst/>
                <a:gdLst>
                  <a:gd name="T0" fmla="*/ 2 w 2"/>
                  <a:gd name="T1" fmla="*/ 0 h 6"/>
                  <a:gd name="T2" fmla="*/ 2 w 2"/>
                  <a:gd name="T3" fmla="*/ 0 h 6"/>
                  <a:gd name="T4" fmla="*/ 0 w 2"/>
                  <a:gd name="T5" fmla="*/ 4 h 6"/>
                  <a:gd name="T6" fmla="*/ 0 w 2"/>
                  <a:gd name="T7" fmla="*/ 4 h 6"/>
                  <a:gd name="T8" fmla="*/ 2 w 2"/>
                  <a:gd name="T9" fmla="*/ 6 h 6"/>
                  <a:gd name="T10" fmla="*/ 2 w 2"/>
                  <a:gd name="T11" fmla="*/ 2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2" y="0"/>
                    </a:lnTo>
                    <a:lnTo>
                      <a:pt x="0" y="4"/>
                    </a:lnTo>
                    <a:lnTo>
                      <a:pt x="0" y="4"/>
                    </a:lnTo>
                    <a:lnTo>
                      <a:pt x="2" y="6"/>
                    </a:lnTo>
                    <a:lnTo>
                      <a:pt x="2" y="2"/>
                    </a:lnTo>
                    <a:lnTo>
                      <a:pt x="2"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40" name="Freeform 82"/>
              <p:cNvSpPr>
                <a:spLocks noChangeAspect="1" noEditPoints="1"/>
              </p:cNvSpPr>
              <p:nvPr/>
            </p:nvSpPr>
            <p:spPr bwMode="gray">
              <a:xfrm>
                <a:off x="2146" y="3804"/>
                <a:ext cx="362" cy="75"/>
              </a:xfrm>
              <a:custGeom>
                <a:avLst/>
                <a:gdLst>
                  <a:gd name="T0" fmla="*/ 360 w 370"/>
                  <a:gd name="T1" fmla="*/ 76 h 84"/>
                  <a:gd name="T2" fmla="*/ 366 w 370"/>
                  <a:gd name="T3" fmla="*/ 83 h 84"/>
                  <a:gd name="T4" fmla="*/ 368 w 370"/>
                  <a:gd name="T5" fmla="*/ 84 h 84"/>
                  <a:gd name="T6" fmla="*/ 368 w 370"/>
                  <a:gd name="T7" fmla="*/ 83 h 84"/>
                  <a:gd name="T8" fmla="*/ 369 w 370"/>
                  <a:gd name="T9" fmla="*/ 78 h 84"/>
                  <a:gd name="T10" fmla="*/ 360 w 370"/>
                  <a:gd name="T11" fmla="*/ 74 h 84"/>
                  <a:gd name="T12" fmla="*/ 35 w 370"/>
                  <a:gd name="T13" fmla="*/ 0 h 84"/>
                  <a:gd name="T14" fmla="*/ 28 w 370"/>
                  <a:gd name="T15" fmla="*/ 6 h 84"/>
                  <a:gd name="T16" fmla="*/ 29 w 370"/>
                  <a:gd name="T17" fmla="*/ 10 h 84"/>
                  <a:gd name="T18" fmla="*/ 26 w 370"/>
                  <a:gd name="T19" fmla="*/ 10 h 84"/>
                  <a:gd name="T20" fmla="*/ 20 w 370"/>
                  <a:gd name="T21" fmla="*/ 18 h 84"/>
                  <a:gd name="T22" fmla="*/ 18 w 370"/>
                  <a:gd name="T23" fmla="*/ 18 h 84"/>
                  <a:gd name="T24" fmla="*/ 18 w 370"/>
                  <a:gd name="T25" fmla="*/ 20 h 84"/>
                  <a:gd name="T26" fmla="*/ 18 w 370"/>
                  <a:gd name="T27" fmla="*/ 23 h 84"/>
                  <a:gd name="T28" fmla="*/ 24 w 370"/>
                  <a:gd name="T29" fmla="*/ 25 h 84"/>
                  <a:gd name="T30" fmla="*/ 23 w 370"/>
                  <a:gd name="T31" fmla="*/ 24 h 84"/>
                  <a:gd name="T32" fmla="*/ 24 w 370"/>
                  <a:gd name="T33" fmla="*/ 20 h 84"/>
                  <a:gd name="T34" fmla="*/ 26 w 370"/>
                  <a:gd name="T35" fmla="*/ 19 h 84"/>
                  <a:gd name="T36" fmla="*/ 35 w 370"/>
                  <a:gd name="T37" fmla="*/ 20 h 84"/>
                  <a:gd name="T38" fmla="*/ 39 w 370"/>
                  <a:gd name="T39" fmla="*/ 14 h 84"/>
                  <a:gd name="T40" fmla="*/ 46 w 370"/>
                  <a:gd name="T41" fmla="*/ 10 h 84"/>
                  <a:gd name="T42" fmla="*/ 50 w 370"/>
                  <a:gd name="T43" fmla="*/ 11 h 84"/>
                  <a:gd name="T44" fmla="*/ 52 w 370"/>
                  <a:gd name="T45" fmla="*/ 9 h 84"/>
                  <a:gd name="T46" fmla="*/ 47 w 370"/>
                  <a:gd name="T47" fmla="*/ 7 h 84"/>
                  <a:gd name="T48" fmla="*/ 46 w 370"/>
                  <a:gd name="T49" fmla="*/ 3 h 84"/>
                  <a:gd name="T50" fmla="*/ 46 w 370"/>
                  <a:gd name="T51" fmla="*/ 4 h 84"/>
                  <a:gd name="T52" fmla="*/ 40 w 370"/>
                  <a:gd name="T53" fmla="*/ 6 h 84"/>
                  <a:gd name="T54" fmla="*/ 39 w 370"/>
                  <a:gd name="T55" fmla="*/ 4 h 84"/>
                  <a:gd name="T56" fmla="*/ 40 w 370"/>
                  <a:gd name="T57" fmla="*/ 1 h 84"/>
                  <a:gd name="T58" fmla="*/ 35 w 370"/>
                  <a:gd name="T59" fmla="*/ 0 h 84"/>
                  <a:gd name="T60" fmla="*/ 6 w 370"/>
                  <a:gd name="T61" fmla="*/ 3 h 84"/>
                  <a:gd name="T62" fmla="*/ 6 w 370"/>
                  <a:gd name="T63" fmla="*/ 6 h 84"/>
                  <a:gd name="T64" fmla="*/ 9 w 370"/>
                  <a:gd name="T65" fmla="*/ 7 h 84"/>
                  <a:gd name="T66" fmla="*/ 9 w 370"/>
                  <a:gd name="T67" fmla="*/ 11 h 84"/>
                  <a:gd name="T68" fmla="*/ 0 w 370"/>
                  <a:gd name="T69" fmla="*/ 18 h 84"/>
                  <a:gd name="T70" fmla="*/ 3 w 370"/>
                  <a:gd name="T71" fmla="*/ 22 h 84"/>
                  <a:gd name="T72" fmla="*/ 8 w 370"/>
                  <a:gd name="T73" fmla="*/ 17 h 84"/>
                  <a:gd name="T74" fmla="*/ 9 w 370"/>
                  <a:gd name="T75" fmla="*/ 16 h 84"/>
                  <a:gd name="T76" fmla="*/ 12 w 370"/>
                  <a:gd name="T77" fmla="*/ 16 h 84"/>
                  <a:gd name="T78" fmla="*/ 16 w 370"/>
                  <a:gd name="T79" fmla="*/ 12 h 84"/>
                  <a:gd name="T80" fmla="*/ 22 w 370"/>
                  <a:gd name="T81" fmla="*/ 7 h 84"/>
                  <a:gd name="T82" fmla="*/ 15 w 370"/>
                  <a:gd name="T8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84">
                    <a:moveTo>
                      <a:pt x="360" y="74"/>
                    </a:moveTo>
                    <a:lnTo>
                      <a:pt x="360" y="74"/>
                    </a:lnTo>
                    <a:lnTo>
                      <a:pt x="360" y="76"/>
                    </a:lnTo>
                    <a:lnTo>
                      <a:pt x="360" y="78"/>
                    </a:lnTo>
                    <a:lnTo>
                      <a:pt x="360" y="78"/>
                    </a:lnTo>
                    <a:lnTo>
                      <a:pt x="366" y="83"/>
                    </a:lnTo>
                    <a:lnTo>
                      <a:pt x="366" y="83"/>
                    </a:lnTo>
                    <a:lnTo>
                      <a:pt x="366" y="84"/>
                    </a:lnTo>
                    <a:lnTo>
                      <a:pt x="368" y="84"/>
                    </a:lnTo>
                    <a:lnTo>
                      <a:pt x="368" y="83"/>
                    </a:lnTo>
                    <a:lnTo>
                      <a:pt x="368" y="83"/>
                    </a:lnTo>
                    <a:lnTo>
                      <a:pt x="368" y="83"/>
                    </a:lnTo>
                    <a:lnTo>
                      <a:pt x="370" y="80"/>
                    </a:lnTo>
                    <a:lnTo>
                      <a:pt x="370" y="79"/>
                    </a:lnTo>
                    <a:lnTo>
                      <a:pt x="369" y="78"/>
                    </a:lnTo>
                    <a:lnTo>
                      <a:pt x="369" y="76"/>
                    </a:lnTo>
                    <a:lnTo>
                      <a:pt x="369" y="76"/>
                    </a:lnTo>
                    <a:lnTo>
                      <a:pt x="360" y="74"/>
                    </a:lnTo>
                    <a:lnTo>
                      <a:pt x="360" y="74"/>
                    </a:lnTo>
                    <a:close/>
                    <a:moveTo>
                      <a:pt x="35" y="0"/>
                    </a:moveTo>
                    <a:lnTo>
                      <a:pt x="35" y="0"/>
                    </a:lnTo>
                    <a:lnTo>
                      <a:pt x="28" y="4"/>
                    </a:lnTo>
                    <a:lnTo>
                      <a:pt x="28" y="6"/>
                    </a:lnTo>
                    <a:lnTo>
                      <a:pt x="28" y="6"/>
                    </a:lnTo>
                    <a:lnTo>
                      <a:pt x="29" y="7"/>
                    </a:lnTo>
                    <a:lnTo>
                      <a:pt x="29" y="9"/>
                    </a:lnTo>
                    <a:lnTo>
                      <a:pt x="29" y="10"/>
                    </a:lnTo>
                    <a:lnTo>
                      <a:pt x="29" y="10"/>
                    </a:lnTo>
                    <a:lnTo>
                      <a:pt x="26" y="10"/>
                    </a:lnTo>
                    <a:lnTo>
                      <a:pt x="26" y="10"/>
                    </a:lnTo>
                    <a:lnTo>
                      <a:pt x="24" y="11"/>
                    </a:lnTo>
                    <a:lnTo>
                      <a:pt x="23" y="13"/>
                    </a:lnTo>
                    <a:lnTo>
                      <a:pt x="20" y="18"/>
                    </a:lnTo>
                    <a:lnTo>
                      <a:pt x="20" y="18"/>
                    </a:lnTo>
                    <a:lnTo>
                      <a:pt x="20" y="18"/>
                    </a:lnTo>
                    <a:lnTo>
                      <a:pt x="18" y="18"/>
                    </a:lnTo>
                    <a:lnTo>
                      <a:pt x="18" y="20"/>
                    </a:lnTo>
                    <a:lnTo>
                      <a:pt x="18" y="20"/>
                    </a:lnTo>
                    <a:lnTo>
                      <a:pt x="18" y="20"/>
                    </a:lnTo>
                    <a:lnTo>
                      <a:pt x="18" y="20"/>
                    </a:lnTo>
                    <a:lnTo>
                      <a:pt x="18" y="23"/>
                    </a:lnTo>
                    <a:lnTo>
                      <a:pt x="18" y="23"/>
                    </a:lnTo>
                    <a:lnTo>
                      <a:pt x="22" y="24"/>
                    </a:lnTo>
                    <a:lnTo>
                      <a:pt x="24" y="25"/>
                    </a:lnTo>
                    <a:lnTo>
                      <a:pt x="24" y="25"/>
                    </a:lnTo>
                    <a:lnTo>
                      <a:pt x="26" y="24"/>
                    </a:lnTo>
                    <a:lnTo>
                      <a:pt x="24" y="24"/>
                    </a:lnTo>
                    <a:lnTo>
                      <a:pt x="23" y="24"/>
                    </a:lnTo>
                    <a:lnTo>
                      <a:pt x="23" y="22"/>
                    </a:lnTo>
                    <a:lnTo>
                      <a:pt x="23" y="22"/>
                    </a:lnTo>
                    <a:lnTo>
                      <a:pt x="24" y="20"/>
                    </a:lnTo>
                    <a:lnTo>
                      <a:pt x="26" y="20"/>
                    </a:lnTo>
                    <a:lnTo>
                      <a:pt x="26" y="19"/>
                    </a:lnTo>
                    <a:lnTo>
                      <a:pt x="26" y="19"/>
                    </a:lnTo>
                    <a:lnTo>
                      <a:pt x="30" y="19"/>
                    </a:lnTo>
                    <a:lnTo>
                      <a:pt x="35" y="20"/>
                    </a:lnTo>
                    <a:lnTo>
                      <a:pt x="35" y="20"/>
                    </a:lnTo>
                    <a:lnTo>
                      <a:pt x="33" y="13"/>
                    </a:lnTo>
                    <a:lnTo>
                      <a:pt x="33" y="13"/>
                    </a:lnTo>
                    <a:lnTo>
                      <a:pt x="39" y="14"/>
                    </a:lnTo>
                    <a:lnTo>
                      <a:pt x="41" y="14"/>
                    </a:lnTo>
                    <a:lnTo>
                      <a:pt x="45" y="12"/>
                    </a:lnTo>
                    <a:lnTo>
                      <a:pt x="46" y="10"/>
                    </a:lnTo>
                    <a:lnTo>
                      <a:pt x="46" y="10"/>
                    </a:lnTo>
                    <a:lnTo>
                      <a:pt x="48" y="11"/>
                    </a:lnTo>
                    <a:lnTo>
                      <a:pt x="50" y="11"/>
                    </a:lnTo>
                    <a:lnTo>
                      <a:pt x="51" y="11"/>
                    </a:lnTo>
                    <a:lnTo>
                      <a:pt x="52" y="9"/>
                    </a:lnTo>
                    <a:lnTo>
                      <a:pt x="52" y="9"/>
                    </a:lnTo>
                    <a:lnTo>
                      <a:pt x="50" y="9"/>
                    </a:lnTo>
                    <a:lnTo>
                      <a:pt x="47" y="7"/>
                    </a:lnTo>
                    <a:lnTo>
                      <a:pt x="47" y="7"/>
                    </a:lnTo>
                    <a:lnTo>
                      <a:pt x="47" y="3"/>
                    </a:lnTo>
                    <a:lnTo>
                      <a:pt x="47" y="3"/>
                    </a:lnTo>
                    <a:lnTo>
                      <a:pt x="46" y="3"/>
                    </a:lnTo>
                    <a:lnTo>
                      <a:pt x="45" y="4"/>
                    </a:lnTo>
                    <a:lnTo>
                      <a:pt x="46" y="4"/>
                    </a:lnTo>
                    <a:lnTo>
                      <a:pt x="46" y="4"/>
                    </a:lnTo>
                    <a:lnTo>
                      <a:pt x="41" y="7"/>
                    </a:lnTo>
                    <a:lnTo>
                      <a:pt x="41" y="7"/>
                    </a:lnTo>
                    <a:lnTo>
                      <a:pt x="40" y="6"/>
                    </a:lnTo>
                    <a:lnTo>
                      <a:pt x="39" y="5"/>
                    </a:lnTo>
                    <a:lnTo>
                      <a:pt x="39" y="5"/>
                    </a:lnTo>
                    <a:lnTo>
                      <a:pt x="39" y="4"/>
                    </a:lnTo>
                    <a:lnTo>
                      <a:pt x="40" y="3"/>
                    </a:lnTo>
                    <a:lnTo>
                      <a:pt x="40" y="1"/>
                    </a:lnTo>
                    <a:lnTo>
                      <a:pt x="40" y="1"/>
                    </a:lnTo>
                    <a:lnTo>
                      <a:pt x="38" y="0"/>
                    </a:lnTo>
                    <a:lnTo>
                      <a:pt x="35" y="0"/>
                    </a:lnTo>
                    <a:lnTo>
                      <a:pt x="35" y="0"/>
                    </a:lnTo>
                    <a:close/>
                    <a:moveTo>
                      <a:pt x="6" y="0"/>
                    </a:moveTo>
                    <a:lnTo>
                      <a:pt x="6" y="0"/>
                    </a:lnTo>
                    <a:lnTo>
                      <a:pt x="6" y="3"/>
                    </a:lnTo>
                    <a:lnTo>
                      <a:pt x="8" y="5"/>
                    </a:lnTo>
                    <a:lnTo>
                      <a:pt x="8" y="5"/>
                    </a:lnTo>
                    <a:lnTo>
                      <a:pt x="6" y="6"/>
                    </a:lnTo>
                    <a:lnTo>
                      <a:pt x="5" y="7"/>
                    </a:lnTo>
                    <a:lnTo>
                      <a:pt x="5" y="7"/>
                    </a:lnTo>
                    <a:lnTo>
                      <a:pt x="9" y="7"/>
                    </a:lnTo>
                    <a:lnTo>
                      <a:pt x="9" y="7"/>
                    </a:lnTo>
                    <a:lnTo>
                      <a:pt x="9" y="11"/>
                    </a:lnTo>
                    <a:lnTo>
                      <a:pt x="9" y="11"/>
                    </a:lnTo>
                    <a:lnTo>
                      <a:pt x="2" y="16"/>
                    </a:lnTo>
                    <a:lnTo>
                      <a:pt x="0" y="17"/>
                    </a:lnTo>
                    <a:lnTo>
                      <a:pt x="0" y="18"/>
                    </a:lnTo>
                    <a:lnTo>
                      <a:pt x="0" y="19"/>
                    </a:lnTo>
                    <a:lnTo>
                      <a:pt x="3" y="22"/>
                    </a:lnTo>
                    <a:lnTo>
                      <a:pt x="3" y="22"/>
                    </a:lnTo>
                    <a:lnTo>
                      <a:pt x="5" y="19"/>
                    </a:lnTo>
                    <a:lnTo>
                      <a:pt x="6" y="18"/>
                    </a:lnTo>
                    <a:lnTo>
                      <a:pt x="8" y="17"/>
                    </a:lnTo>
                    <a:lnTo>
                      <a:pt x="8" y="16"/>
                    </a:lnTo>
                    <a:lnTo>
                      <a:pt x="8" y="16"/>
                    </a:lnTo>
                    <a:lnTo>
                      <a:pt x="9" y="16"/>
                    </a:lnTo>
                    <a:lnTo>
                      <a:pt x="11" y="16"/>
                    </a:lnTo>
                    <a:lnTo>
                      <a:pt x="11" y="16"/>
                    </a:lnTo>
                    <a:lnTo>
                      <a:pt x="12" y="16"/>
                    </a:lnTo>
                    <a:lnTo>
                      <a:pt x="15" y="16"/>
                    </a:lnTo>
                    <a:lnTo>
                      <a:pt x="15" y="16"/>
                    </a:lnTo>
                    <a:lnTo>
                      <a:pt x="16" y="12"/>
                    </a:lnTo>
                    <a:lnTo>
                      <a:pt x="18" y="7"/>
                    </a:lnTo>
                    <a:lnTo>
                      <a:pt x="18" y="7"/>
                    </a:lnTo>
                    <a:lnTo>
                      <a:pt x="22" y="7"/>
                    </a:lnTo>
                    <a:lnTo>
                      <a:pt x="26" y="1"/>
                    </a:lnTo>
                    <a:lnTo>
                      <a:pt x="26" y="1"/>
                    </a:lnTo>
                    <a:lnTo>
                      <a:pt x="15" y="1"/>
                    </a:lnTo>
                    <a:lnTo>
                      <a:pt x="6" y="0"/>
                    </a:lnTo>
                    <a:lnTo>
                      <a:pt x="6"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541" name="Freeform 83"/>
              <p:cNvSpPr>
                <a:spLocks noChangeAspect="1" noEditPoints="1"/>
              </p:cNvSpPr>
              <p:nvPr/>
            </p:nvSpPr>
            <p:spPr bwMode="gray">
              <a:xfrm>
                <a:off x="1984" y="1170"/>
                <a:ext cx="877" cy="621"/>
              </a:xfrm>
              <a:custGeom>
                <a:avLst/>
                <a:gdLst>
                  <a:gd name="T0" fmla="*/ 670 w 899"/>
                  <a:gd name="T1" fmla="*/ 116 h 694"/>
                  <a:gd name="T2" fmla="*/ 342 w 899"/>
                  <a:gd name="T3" fmla="*/ 519 h 694"/>
                  <a:gd name="T4" fmla="*/ 303 w 899"/>
                  <a:gd name="T5" fmla="*/ 387 h 694"/>
                  <a:gd name="T6" fmla="*/ 706 w 899"/>
                  <a:gd name="T7" fmla="*/ 346 h 694"/>
                  <a:gd name="T8" fmla="*/ 758 w 899"/>
                  <a:gd name="T9" fmla="*/ 365 h 694"/>
                  <a:gd name="T10" fmla="*/ 231 w 899"/>
                  <a:gd name="T11" fmla="*/ 293 h 694"/>
                  <a:gd name="T12" fmla="*/ 752 w 899"/>
                  <a:gd name="T13" fmla="*/ 272 h 694"/>
                  <a:gd name="T14" fmla="*/ 799 w 899"/>
                  <a:gd name="T15" fmla="*/ 237 h 694"/>
                  <a:gd name="T16" fmla="*/ 800 w 899"/>
                  <a:gd name="T17" fmla="*/ 65 h 694"/>
                  <a:gd name="T18" fmla="*/ 560 w 899"/>
                  <a:gd name="T19" fmla="*/ 32 h 694"/>
                  <a:gd name="T20" fmla="*/ 585 w 899"/>
                  <a:gd name="T21" fmla="*/ 29 h 694"/>
                  <a:gd name="T22" fmla="*/ 765 w 899"/>
                  <a:gd name="T23" fmla="*/ 35 h 694"/>
                  <a:gd name="T24" fmla="*/ 695 w 899"/>
                  <a:gd name="T25" fmla="*/ 14 h 694"/>
                  <a:gd name="T26" fmla="*/ 517 w 899"/>
                  <a:gd name="T27" fmla="*/ 5 h 694"/>
                  <a:gd name="T28" fmla="*/ 474 w 899"/>
                  <a:gd name="T29" fmla="*/ 32 h 694"/>
                  <a:gd name="T30" fmla="*/ 457 w 899"/>
                  <a:gd name="T31" fmla="*/ 46 h 694"/>
                  <a:gd name="T32" fmla="*/ 398 w 899"/>
                  <a:gd name="T33" fmla="*/ 64 h 694"/>
                  <a:gd name="T34" fmla="*/ 356 w 899"/>
                  <a:gd name="T35" fmla="*/ 47 h 694"/>
                  <a:gd name="T36" fmla="*/ 294 w 899"/>
                  <a:gd name="T37" fmla="*/ 70 h 694"/>
                  <a:gd name="T38" fmla="*/ 188 w 899"/>
                  <a:gd name="T39" fmla="*/ 68 h 694"/>
                  <a:gd name="T40" fmla="*/ 141 w 899"/>
                  <a:gd name="T41" fmla="*/ 88 h 694"/>
                  <a:gd name="T42" fmla="*/ 104 w 899"/>
                  <a:gd name="T43" fmla="*/ 158 h 694"/>
                  <a:gd name="T44" fmla="*/ 21 w 899"/>
                  <a:gd name="T45" fmla="*/ 196 h 694"/>
                  <a:gd name="T46" fmla="*/ 28 w 899"/>
                  <a:gd name="T47" fmla="*/ 219 h 694"/>
                  <a:gd name="T48" fmla="*/ 98 w 899"/>
                  <a:gd name="T49" fmla="*/ 240 h 694"/>
                  <a:gd name="T50" fmla="*/ 207 w 899"/>
                  <a:gd name="T51" fmla="*/ 255 h 694"/>
                  <a:gd name="T52" fmla="*/ 255 w 899"/>
                  <a:gd name="T53" fmla="*/ 317 h 694"/>
                  <a:gd name="T54" fmla="*/ 253 w 899"/>
                  <a:gd name="T55" fmla="*/ 377 h 694"/>
                  <a:gd name="T56" fmla="*/ 322 w 899"/>
                  <a:gd name="T57" fmla="*/ 400 h 694"/>
                  <a:gd name="T58" fmla="*/ 258 w 899"/>
                  <a:gd name="T59" fmla="*/ 435 h 694"/>
                  <a:gd name="T60" fmla="*/ 280 w 899"/>
                  <a:gd name="T61" fmla="*/ 412 h 694"/>
                  <a:gd name="T62" fmla="*/ 321 w 899"/>
                  <a:gd name="T63" fmla="*/ 453 h 694"/>
                  <a:gd name="T64" fmla="*/ 306 w 899"/>
                  <a:gd name="T65" fmla="*/ 492 h 694"/>
                  <a:gd name="T66" fmla="*/ 324 w 899"/>
                  <a:gd name="T67" fmla="*/ 504 h 694"/>
                  <a:gd name="T68" fmla="*/ 282 w 899"/>
                  <a:gd name="T69" fmla="*/ 538 h 694"/>
                  <a:gd name="T70" fmla="*/ 324 w 899"/>
                  <a:gd name="T71" fmla="*/ 570 h 694"/>
                  <a:gd name="T72" fmla="*/ 320 w 899"/>
                  <a:gd name="T73" fmla="*/ 609 h 694"/>
                  <a:gd name="T74" fmla="*/ 355 w 899"/>
                  <a:gd name="T75" fmla="*/ 641 h 694"/>
                  <a:gd name="T76" fmla="*/ 375 w 899"/>
                  <a:gd name="T77" fmla="*/ 670 h 694"/>
                  <a:gd name="T78" fmla="*/ 420 w 899"/>
                  <a:gd name="T79" fmla="*/ 671 h 694"/>
                  <a:gd name="T80" fmla="*/ 441 w 899"/>
                  <a:gd name="T81" fmla="*/ 676 h 694"/>
                  <a:gd name="T82" fmla="*/ 460 w 899"/>
                  <a:gd name="T83" fmla="*/ 617 h 694"/>
                  <a:gd name="T84" fmla="*/ 478 w 899"/>
                  <a:gd name="T85" fmla="*/ 555 h 694"/>
                  <a:gd name="T86" fmla="*/ 546 w 899"/>
                  <a:gd name="T87" fmla="*/ 535 h 694"/>
                  <a:gd name="T88" fmla="*/ 595 w 899"/>
                  <a:gd name="T89" fmla="*/ 465 h 694"/>
                  <a:gd name="T90" fmla="*/ 685 w 899"/>
                  <a:gd name="T91" fmla="*/ 462 h 694"/>
                  <a:gd name="T92" fmla="*/ 758 w 899"/>
                  <a:gd name="T93" fmla="*/ 415 h 694"/>
                  <a:gd name="T94" fmla="*/ 705 w 899"/>
                  <a:gd name="T95" fmla="*/ 405 h 694"/>
                  <a:gd name="T96" fmla="*/ 667 w 899"/>
                  <a:gd name="T97" fmla="*/ 372 h 694"/>
                  <a:gd name="T98" fmla="*/ 766 w 899"/>
                  <a:gd name="T99" fmla="*/ 403 h 694"/>
                  <a:gd name="T100" fmla="*/ 718 w 899"/>
                  <a:gd name="T101" fmla="*/ 349 h 694"/>
                  <a:gd name="T102" fmla="*/ 707 w 899"/>
                  <a:gd name="T103" fmla="*/ 328 h 694"/>
                  <a:gd name="T104" fmla="*/ 761 w 899"/>
                  <a:gd name="T105" fmla="*/ 316 h 694"/>
                  <a:gd name="T106" fmla="*/ 765 w 899"/>
                  <a:gd name="T107" fmla="*/ 288 h 694"/>
                  <a:gd name="T108" fmla="*/ 770 w 899"/>
                  <a:gd name="T109" fmla="*/ 242 h 694"/>
                  <a:gd name="T110" fmla="*/ 797 w 899"/>
                  <a:gd name="T111" fmla="*/ 210 h 694"/>
                  <a:gd name="T112" fmla="*/ 797 w 899"/>
                  <a:gd name="T113" fmla="*/ 170 h 694"/>
                  <a:gd name="T114" fmla="*/ 831 w 899"/>
                  <a:gd name="T115" fmla="*/ 120 h 694"/>
                  <a:gd name="T116" fmla="*/ 859 w 899"/>
                  <a:gd name="T117" fmla="*/ 96 h 694"/>
                  <a:gd name="T118" fmla="*/ 799 w 899"/>
                  <a:gd name="T119" fmla="*/ 80 h 694"/>
                  <a:gd name="T120" fmla="*/ 755 w 899"/>
                  <a:gd name="T121" fmla="*/ 66 h 694"/>
                  <a:gd name="T122" fmla="*/ 606 w 899"/>
                  <a:gd name="T123" fmla="*/ 72 h 694"/>
                  <a:gd name="T124" fmla="*/ 731 w 899"/>
                  <a:gd name="T125" fmla="*/ 5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9" h="694">
                    <a:moveTo>
                      <a:pt x="795" y="230"/>
                    </a:moveTo>
                    <a:lnTo>
                      <a:pt x="796" y="232"/>
                    </a:lnTo>
                    <a:lnTo>
                      <a:pt x="796" y="232"/>
                    </a:lnTo>
                    <a:lnTo>
                      <a:pt x="796" y="230"/>
                    </a:lnTo>
                    <a:lnTo>
                      <a:pt x="795" y="230"/>
                    </a:lnTo>
                    <a:lnTo>
                      <a:pt x="795" y="230"/>
                    </a:lnTo>
                    <a:close/>
                    <a:moveTo>
                      <a:pt x="427" y="688"/>
                    </a:moveTo>
                    <a:lnTo>
                      <a:pt x="426" y="693"/>
                    </a:lnTo>
                    <a:lnTo>
                      <a:pt x="426" y="693"/>
                    </a:lnTo>
                    <a:lnTo>
                      <a:pt x="428" y="693"/>
                    </a:lnTo>
                    <a:lnTo>
                      <a:pt x="429" y="694"/>
                    </a:lnTo>
                    <a:lnTo>
                      <a:pt x="432" y="693"/>
                    </a:lnTo>
                    <a:lnTo>
                      <a:pt x="432" y="693"/>
                    </a:lnTo>
                    <a:lnTo>
                      <a:pt x="432" y="693"/>
                    </a:lnTo>
                    <a:lnTo>
                      <a:pt x="432" y="691"/>
                    </a:lnTo>
                    <a:lnTo>
                      <a:pt x="432" y="690"/>
                    </a:lnTo>
                    <a:lnTo>
                      <a:pt x="432" y="690"/>
                    </a:lnTo>
                    <a:lnTo>
                      <a:pt x="427" y="688"/>
                    </a:lnTo>
                    <a:lnTo>
                      <a:pt x="427" y="688"/>
                    </a:lnTo>
                    <a:close/>
                    <a:moveTo>
                      <a:pt x="408" y="663"/>
                    </a:moveTo>
                    <a:lnTo>
                      <a:pt x="408" y="663"/>
                    </a:lnTo>
                    <a:lnTo>
                      <a:pt x="406" y="665"/>
                    </a:lnTo>
                    <a:lnTo>
                      <a:pt x="406" y="665"/>
                    </a:lnTo>
                    <a:lnTo>
                      <a:pt x="405" y="665"/>
                    </a:lnTo>
                    <a:lnTo>
                      <a:pt x="405" y="664"/>
                    </a:lnTo>
                    <a:lnTo>
                      <a:pt x="408" y="663"/>
                    </a:lnTo>
                    <a:lnTo>
                      <a:pt x="408" y="663"/>
                    </a:lnTo>
                    <a:close/>
                    <a:moveTo>
                      <a:pt x="759" y="296"/>
                    </a:moveTo>
                    <a:lnTo>
                      <a:pt x="759" y="296"/>
                    </a:lnTo>
                    <a:lnTo>
                      <a:pt x="758" y="304"/>
                    </a:lnTo>
                    <a:lnTo>
                      <a:pt x="758" y="304"/>
                    </a:lnTo>
                    <a:lnTo>
                      <a:pt x="760" y="305"/>
                    </a:lnTo>
                    <a:lnTo>
                      <a:pt x="761" y="306"/>
                    </a:lnTo>
                    <a:lnTo>
                      <a:pt x="761" y="306"/>
                    </a:lnTo>
                    <a:lnTo>
                      <a:pt x="767" y="305"/>
                    </a:lnTo>
                    <a:lnTo>
                      <a:pt x="773" y="304"/>
                    </a:lnTo>
                    <a:lnTo>
                      <a:pt x="773" y="304"/>
                    </a:lnTo>
                    <a:lnTo>
                      <a:pt x="776" y="303"/>
                    </a:lnTo>
                    <a:lnTo>
                      <a:pt x="776" y="302"/>
                    </a:lnTo>
                    <a:lnTo>
                      <a:pt x="771" y="299"/>
                    </a:lnTo>
                    <a:lnTo>
                      <a:pt x="759" y="296"/>
                    </a:lnTo>
                    <a:lnTo>
                      <a:pt x="759" y="296"/>
                    </a:lnTo>
                    <a:close/>
                    <a:moveTo>
                      <a:pt x="676" y="107"/>
                    </a:moveTo>
                    <a:lnTo>
                      <a:pt x="676" y="107"/>
                    </a:lnTo>
                    <a:lnTo>
                      <a:pt x="680" y="106"/>
                    </a:lnTo>
                    <a:lnTo>
                      <a:pt x="677" y="107"/>
                    </a:lnTo>
                    <a:lnTo>
                      <a:pt x="673" y="111"/>
                    </a:lnTo>
                    <a:lnTo>
                      <a:pt x="673" y="111"/>
                    </a:lnTo>
                    <a:lnTo>
                      <a:pt x="670" y="116"/>
                    </a:lnTo>
                    <a:lnTo>
                      <a:pt x="670" y="116"/>
                    </a:lnTo>
                    <a:lnTo>
                      <a:pt x="669" y="116"/>
                    </a:lnTo>
                    <a:lnTo>
                      <a:pt x="668" y="116"/>
                    </a:lnTo>
                    <a:lnTo>
                      <a:pt x="669" y="113"/>
                    </a:lnTo>
                    <a:lnTo>
                      <a:pt x="671" y="110"/>
                    </a:lnTo>
                    <a:lnTo>
                      <a:pt x="676" y="107"/>
                    </a:lnTo>
                    <a:lnTo>
                      <a:pt x="676" y="107"/>
                    </a:lnTo>
                    <a:close/>
                    <a:moveTo>
                      <a:pt x="464" y="52"/>
                    </a:moveTo>
                    <a:lnTo>
                      <a:pt x="464" y="52"/>
                    </a:lnTo>
                    <a:lnTo>
                      <a:pt x="468" y="54"/>
                    </a:lnTo>
                    <a:lnTo>
                      <a:pt x="468" y="56"/>
                    </a:lnTo>
                    <a:lnTo>
                      <a:pt x="465" y="56"/>
                    </a:lnTo>
                    <a:lnTo>
                      <a:pt x="465" y="56"/>
                    </a:lnTo>
                    <a:lnTo>
                      <a:pt x="463" y="53"/>
                    </a:lnTo>
                    <a:lnTo>
                      <a:pt x="463" y="52"/>
                    </a:lnTo>
                    <a:lnTo>
                      <a:pt x="464" y="52"/>
                    </a:lnTo>
                    <a:lnTo>
                      <a:pt x="464" y="52"/>
                    </a:lnTo>
                    <a:close/>
                    <a:moveTo>
                      <a:pt x="526" y="525"/>
                    </a:moveTo>
                    <a:lnTo>
                      <a:pt x="526" y="525"/>
                    </a:lnTo>
                    <a:lnTo>
                      <a:pt x="530" y="526"/>
                    </a:lnTo>
                    <a:lnTo>
                      <a:pt x="534" y="526"/>
                    </a:lnTo>
                    <a:lnTo>
                      <a:pt x="534" y="526"/>
                    </a:lnTo>
                    <a:lnTo>
                      <a:pt x="532" y="529"/>
                    </a:lnTo>
                    <a:lnTo>
                      <a:pt x="530" y="532"/>
                    </a:lnTo>
                    <a:lnTo>
                      <a:pt x="530" y="532"/>
                    </a:lnTo>
                    <a:lnTo>
                      <a:pt x="528" y="532"/>
                    </a:lnTo>
                    <a:lnTo>
                      <a:pt x="524" y="533"/>
                    </a:lnTo>
                    <a:lnTo>
                      <a:pt x="524" y="533"/>
                    </a:lnTo>
                    <a:lnTo>
                      <a:pt x="524" y="529"/>
                    </a:lnTo>
                    <a:lnTo>
                      <a:pt x="523" y="527"/>
                    </a:lnTo>
                    <a:lnTo>
                      <a:pt x="523" y="527"/>
                    </a:lnTo>
                    <a:lnTo>
                      <a:pt x="526" y="525"/>
                    </a:lnTo>
                    <a:lnTo>
                      <a:pt x="526" y="525"/>
                    </a:lnTo>
                    <a:close/>
                    <a:moveTo>
                      <a:pt x="300" y="517"/>
                    </a:moveTo>
                    <a:lnTo>
                      <a:pt x="300" y="517"/>
                    </a:lnTo>
                    <a:lnTo>
                      <a:pt x="302" y="520"/>
                    </a:lnTo>
                    <a:lnTo>
                      <a:pt x="303" y="521"/>
                    </a:lnTo>
                    <a:lnTo>
                      <a:pt x="301" y="520"/>
                    </a:lnTo>
                    <a:lnTo>
                      <a:pt x="301" y="520"/>
                    </a:lnTo>
                    <a:lnTo>
                      <a:pt x="300" y="519"/>
                    </a:lnTo>
                    <a:lnTo>
                      <a:pt x="298" y="517"/>
                    </a:lnTo>
                    <a:lnTo>
                      <a:pt x="300" y="517"/>
                    </a:lnTo>
                    <a:lnTo>
                      <a:pt x="300" y="517"/>
                    </a:lnTo>
                    <a:close/>
                    <a:moveTo>
                      <a:pt x="342" y="513"/>
                    </a:moveTo>
                    <a:lnTo>
                      <a:pt x="342" y="513"/>
                    </a:lnTo>
                    <a:lnTo>
                      <a:pt x="343" y="513"/>
                    </a:lnTo>
                    <a:lnTo>
                      <a:pt x="343" y="514"/>
                    </a:lnTo>
                    <a:lnTo>
                      <a:pt x="342" y="515"/>
                    </a:lnTo>
                    <a:lnTo>
                      <a:pt x="342" y="515"/>
                    </a:lnTo>
                    <a:lnTo>
                      <a:pt x="342" y="519"/>
                    </a:lnTo>
                    <a:lnTo>
                      <a:pt x="342" y="519"/>
                    </a:lnTo>
                    <a:lnTo>
                      <a:pt x="336" y="521"/>
                    </a:lnTo>
                    <a:lnTo>
                      <a:pt x="330" y="522"/>
                    </a:lnTo>
                    <a:lnTo>
                      <a:pt x="330" y="522"/>
                    </a:lnTo>
                    <a:lnTo>
                      <a:pt x="328" y="522"/>
                    </a:lnTo>
                    <a:lnTo>
                      <a:pt x="328" y="522"/>
                    </a:lnTo>
                    <a:lnTo>
                      <a:pt x="330" y="520"/>
                    </a:lnTo>
                    <a:lnTo>
                      <a:pt x="330" y="520"/>
                    </a:lnTo>
                    <a:lnTo>
                      <a:pt x="333" y="517"/>
                    </a:lnTo>
                    <a:lnTo>
                      <a:pt x="333" y="517"/>
                    </a:lnTo>
                    <a:lnTo>
                      <a:pt x="337" y="514"/>
                    </a:lnTo>
                    <a:lnTo>
                      <a:pt x="342" y="513"/>
                    </a:lnTo>
                    <a:lnTo>
                      <a:pt x="342" y="513"/>
                    </a:lnTo>
                    <a:close/>
                    <a:moveTo>
                      <a:pt x="336" y="493"/>
                    </a:moveTo>
                    <a:lnTo>
                      <a:pt x="336" y="493"/>
                    </a:lnTo>
                    <a:lnTo>
                      <a:pt x="337" y="495"/>
                    </a:lnTo>
                    <a:lnTo>
                      <a:pt x="337" y="495"/>
                    </a:lnTo>
                    <a:lnTo>
                      <a:pt x="334" y="496"/>
                    </a:lnTo>
                    <a:lnTo>
                      <a:pt x="334" y="496"/>
                    </a:lnTo>
                    <a:lnTo>
                      <a:pt x="334" y="495"/>
                    </a:lnTo>
                    <a:lnTo>
                      <a:pt x="336" y="493"/>
                    </a:lnTo>
                    <a:lnTo>
                      <a:pt x="336" y="493"/>
                    </a:lnTo>
                    <a:close/>
                    <a:moveTo>
                      <a:pt x="337" y="490"/>
                    </a:moveTo>
                    <a:lnTo>
                      <a:pt x="337" y="490"/>
                    </a:lnTo>
                    <a:lnTo>
                      <a:pt x="339" y="490"/>
                    </a:lnTo>
                    <a:lnTo>
                      <a:pt x="339" y="490"/>
                    </a:lnTo>
                    <a:lnTo>
                      <a:pt x="338" y="491"/>
                    </a:lnTo>
                    <a:lnTo>
                      <a:pt x="338" y="491"/>
                    </a:lnTo>
                    <a:lnTo>
                      <a:pt x="336" y="491"/>
                    </a:lnTo>
                    <a:lnTo>
                      <a:pt x="336" y="490"/>
                    </a:lnTo>
                    <a:lnTo>
                      <a:pt x="337" y="490"/>
                    </a:lnTo>
                    <a:lnTo>
                      <a:pt x="337" y="490"/>
                    </a:lnTo>
                    <a:close/>
                    <a:moveTo>
                      <a:pt x="682" y="414"/>
                    </a:moveTo>
                    <a:lnTo>
                      <a:pt x="682" y="414"/>
                    </a:lnTo>
                    <a:lnTo>
                      <a:pt x="685" y="414"/>
                    </a:lnTo>
                    <a:lnTo>
                      <a:pt x="686" y="417"/>
                    </a:lnTo>
                    <a:lnTo>
                      <a:pt x="683" y="419"/>
                    </a:lnTo>
                    <a:lnTo>
                      <a:pt x="683" y="419"/>
                    </a:lnTo>
                    <a:lnTo>
                      <a:pt x="675" y="417"/>
                    </a:lnTo>
                    <a:lnTo>
                      <a:pt x="675" y="417"/>
                    </a:lnTo>
                    <a:lnTo>
                      <a:pt x="679" y="417"/>
                    </a:lnTo>
                    <a:lnTo>
                      <a:pt x="679" y="417"/>
                    </a:lnTo>
                    <a:lnTo>
                      <a:pt x="680" y="415"/>
                    </a:lnTo>
                    <a:lnTo>
                      <a:pt x="682" y="414"/>
                    </a:lnTo>
                    <a:lnTo>
                      <a:pt x="682" y="414"/>
                    </a:lnTo>
                    <a:close/>
                    <a:moveTo>
                      <a:pt x="300" y="384"/>
                    </a:moveTo>
                    <a:lnTo>
                      <a:pt x="300" y="384"/>
                    </a:lnTo>
                    <a:lnTo>
                      <a:pt x="298" y="385"/>
                    </a:lnTo>
                    <a:lnTo>
                      <a:pt x="300" y="385"/>
                    </a:lnTo>
                    <a:lnTo>
                      <a:pt x="303" y="387"/>
                    </a:lnTo>
                    <a:lnTo>
                      <a:pt x="303" y="387"/>
                    </a:lnTo>
                    <a:lnTo>
                      <a:pt x="303" y="385"/>
                    </a:lnTo>
                    <a:lnTo>
                      <a:pt x="302" y="384"/>
                    </a:lnTo>
                    <a:lnTo>
                      <a:pt x="300" y="384"/>
                    </a:lnTo>
                    <a:lnTo>
                      <a:pt x="300" y="384"/>
                    </a:lnTo>
                    <a:close/>
                    <a:moveTo>
                      <a:pt x="285" y="381"/>
                    </a:moveTo>
                    <a:lnTo>
                      <a:pt x="285" y="381"/>
                    </a:lnTo>
                    <a:lnTo>
                      <a:pt x="284" y="382"/>
                    </a:lnTo>
                    <a:lnTo>
                      <a:pt x="283" y="383"/>
                    </a:lnTo>
                    <a:lnTo>
                      <a:pt x="282" y="385"/>
                    </a:lnTo>
                    <a:lnTo>
                      <a:pt x="282" y="385"/>
                    </a:lnTo>
                    <a:lnTo>
                      <a:pt x="283" y="387"/>
                    </a:lnTo>
                    <a:lnTo>
                      <a:pt x="284" y="388"/>
                    </a:lnTo>
                    <a:lnTo>
                      <a:pt x="284" y="388"/>
                    </a:lnTo>
                    <a:lnTo>
                      <a:pt x="285" y="388"/>
                    </a:lnTo>
                    <a:lnTo>
                      <a:pt x="288" y="388"/>
                    </a:lnTo>
                    <a:lnTo>
                      <a:pt x="288" y="388"/>
                    </a:lnTo>
                    <a:lnTo>
                      <a:pt x="288" y="383"/>
                    </a:lnTo>
                    <a:lnTo>
                      <a:pt x="286" y="382"/>
                    </a:lnTo>
                    <a:lnTo>
                      <a:pt x="285" y="381"/>
                    </a:lnTo>
                    <a:lnTo>
                      <a:pt x="285" y="381"/>
                    </a:lnTo>
                    <a:close/>
                    <a:moveTo>
                      <a:pt x="722" y="326"/>
                    </a:moveTo>
                    <a:lnTo>
                      <a:pt x="721" y="328"/>
                    </a:lnTo>
                    <a:lnTo>
                      <a:pt x="721" y="328"/>
                    </a:lnTo>
                    <a:lnTo>
                      <a:pt x="718" y="329"/>
                    </a:lnTo>
                    <a:lnTo>
                      <a:pt x="716" y="329"/>
                    </a:lnTo>
                    <a:lnTo>
                      <a:pt x="713" y="329"/>
                    </a:lnTo>
                    <a:lnTo>
                      <a:pt x="712" y="330"/>
                    </a:lnTo>
                    <a:lnTo>
                      <a:pt x="712" y="330"/>
                    </a:lnTo>
                    <a:lnTo>
                      <a:pt x="711" y="334"/>
                    </a:lnTo>
                    <a:lnTo>
                      <a:pt x="711" y="334"/>
                    </a:lnTo>
                    <a:lnTo>
                      <a:pt x="713" y="335"/>
                    </a:lnTo>
                    <a:lnTo>
                      <a:pt x="715" y="337"/>
                    </a:lnTo>
                    <a:lnTo>
                      <a:pt x="715" y="337"/>
                    </a:lnTo>
                    <a:lnTo>
                      <a:pt x="704" y="334"/>
                    </a:lnTo>
                    <a:lnTo>
                      <a:pt x="699" y="334"/>
                    </a:lnTo>
                    <a:lnTo>
                      <a:pt x="694" y="336"/>
                    </a:lnTo>
                    <a:lnTo>
                      <a:pt x="694" y="336"/>
                    </a:lnTo>
                    <a:lnTo>
                      <a:pt x="691" y="340"/>
                    </a:lnTo>
                    <a:lnTo>
                      <a:pt x="691" y="340"/>
                    </a:lnTo>
                    <a:lnTo>
                      <a:pt x="691" y="346"/>
                    </a:lnTo>
                    <a:lnTo>
                      <a:pt x="691" y="346"/>
                    </a:lnTo>
                    <a:lnTo>
                      <a:pt x="693" y="345"/>
                    </a:lnTo>
                    <a:lnTo>
                      <a:pt x="695" y="346"/>
                    </a:lnTo>
                    <a:lnTo>
                      <a:pt x="695" y="346"/>
                    </a:lnTo>
                    <a:lnTo>
                      <a:pt x="698" y="349"/>
                    </a:lnTo>
                    <a:lnTo>
                      <a:pt x="698" y="349"/>
                    </a:lnTo>
                    <a:lnTo>
                      <a:pt x="701" y="349"/>
                    </a:lnTo>
                    <a:lnTo>
                      <a:pt x="704" y="348"/>
                    </a:lnTo>
                    <a:lnTo>
                      <a:pt x="704" y="348"/>
                    </a:lnTo>
                    <a:lnTo>
                      <a:pt x="706" y="346"/>
                    </a:lnTo>
                    <a:lnTo>
                      <a:pt x="709" y="345"/>
                    </a:lnTo>
                    <a:lnTo>
                      <a:pt x="709" y="345"/>
                    </a:lnTo>
                    <a:lnTo>
                      <a:pt x="711" y="345"/>
                    </a:lnTo>
                    <a:lnTo>
                      <a:pt x="713" y="345"/>
                    </a:lnTo>
                    <a:lnTo>
                      <a:pt x="713" y="345"/>
                    </a:lnTo>
                    <a:lnTo>
                      <a:pt x="715" y="343"/>
                    </a:lnTo>
                    <a:lnTo>
                      <a:pt x="715" y="341"/>
                    </a:lnTo>
                    <a:lnTo>
                      <a:pt x="715" y="340"/>
                    </a:lnTo>
                    <a:lnTo>
                      <a:pt x="716" y="339"/>
                    </a:lnTo>
                    <a:lnTo>
                      <a:pt x="716" y="339"/>
                    </a:lnTo>
                    <a:lnTo>
                      <a:pt x="717" y="339"/>
                    </a:lnTo>
                    <a:lnTo>
                      <a:pt x="719" y="339"/>
                    </a:lnTo>
                    <a:lnTo>
                      <a:pt x="719" y="339"/>
                    </a:lnTo>
                    <a:lnTo>
                      <a:pt x="721" y="341"/>
                    </a:lnTo>
                    <a:lnTo>
                      <a:pt x="723" y="343"/>
                    </a:lnTo>
                    <a:lnTo>
                      <a:pt x="723" y="343"/>
                    </a:lnTo>
                    <a:lnTo>
                      <a:pt x="728" y="343"/>
                    </a:lnTo>
                    <a:lnTo>
                      <a:pt x="735" y="345"/>
                    </a:lnTo>
                    <a:lnTo>
                      <a:pt x="735" y="345"/>
                    </a:lnTo>
                    <a:lnTo>
                      <a:pt x="735" y="346"/>
                    </a:lnTo>
                    <a:lnTo>
                      <a:pt x="736" y="347"/>
                    </a:lnTo>
                    <a:lnTo>
                      <a:pt x="736" y="347"/>
                    </a:lnTo>
                    <a:lnTo>
                      <a:pt x="733" y="347"/>
                    </a:lnTo>
                    <a:lnTo>
                      <a:pt x="731" y="348"/>
                    </a:lnTo>
                    <a:lnTo>
                      <a:pt x="733" y="349"/>
                    </a:lnTo>
                    <a:lnTo>
                      <a:pt x="733" y="349"/>
                    </a:lnTo>
                    <a:lnTo>
                      <a:pt x="734" y="351"/>
                    </a:lnTo>
                    <a:lnTo>
                      <a:pt x="735" y="351"/>
                    </a:lnTo>
                    <a:lnTo>
                      <a:pt x="735" y="351"/>
                    </a:lnTo>
                    <a:lnTo>
                      <a:pt x="733" y="354"/>
                    </a:lnTo>
                    <a:lnTo>
                      <a:pt x="733" y="357"/>
                    </a:lnTo>
                    <a:lnTo>
                      <a:pt x="735" y="359"/>
                    </a:lnTo>
                    <a:lnTo>
                      <a:pt x="737" y="360"/>
                    </a:lnTo>
                    <a:lnTo>
                      <a:pt x="745" y="364"/>
                    </a:lnTo>
                    <a:lnTo>
                      <a:pt x="751" y="366"/>
                    </a:lnTo>
                    <a:lnTo>
                      <a:pt x="751" y="366"/>
                    </a:lnTo>
                    <a:lnTo>
                      <a:pt x="753" y="369"/>
                    </a:lnTo>
                    <a:lnTo>
                      <a:pt x="757" y="372"/>
                    </a:lnTo>
                    <a:lnTo>
                      <a:pt x="757" y="372"/>
                    </a:lnTo>
                    <a:lnTo>
                      <a:pt x="761" y="372"/>
                    </a:lnTo>
                    <a:lnTo>
                      <a:pt x="765" y="372"/>
                    </a:lnTo>
                    <a:lnTo>
                      <a:pt x="765" y="372"/>
                    </a:lnTo>
                    <a:lnTo>
                      <a:pt x="765" y="370"/>
                    </a:lnTo>
                    <a:lnTo>
                      <a:pt x="766" y="369"/>
                    </a:lnTo>
                    <a:lnTo>
                      <a:pt x="765" y="367"/>
                    </a:lnTo>
                    <a:lnTo>
                      <a:pt x="765" y="367"/>
                    </a:lnTo>
                    <a:lnTo>
                      <a:pt x="763" y="366"/>
                    </a:lnTo>
                    <a:lnTo>
                      <a:pt x="760" y="365"/>
                    </a:lnTo>
                    <a:lnTo>
                      <a:pt x="758" y="365"/>
                    </a:lnTo>
                    <a:lnTo>
                      <a:pt x="758" y="365"/>
                    </a:lnTo>
                    <a:lnTo>
                      <a:pt x="758" y="364"/>
                    </a:lnTo>
                    <a:lnTo>
                      <a:pt x="763" y="360"/>
                    </a:lnTo>
                    <a:lnTo>
                      <a:pt x="763" y="358"/>
                    </a:lnTo>
                    <a:lnTo>
                      <a:pt x="763" y="358"/>
                    </a:lnTo>
                    <a:lnTo>
                      <a:pt x="757" y="357"/>
                    </a:lnTo>
                    <a:lnTo>
                      <a:pt x="753" y="355"/>
                    </a:lnTo>
                    <a:lnTo>
                      <a:pt x="753" y="355"/>
                    </a:lnTo>
                    <a:lnTo>
                      <a:pt x="748" y="352"/>
                    </a:lnTo>
                    <a:lnTo>
                      <a:pt x="748" y="352"/>
                    </a:lnTo>
                    <a:lnTo>
                      <a:pt x="747" y="352"/>
                    </a:lnTo>
                    <a:lnTo>
                      <a:pt x="748" y="352"/>
                    </a:lnTo>
                    <a:lnTo>
                      <a:pt x="753" y="351"/>
                    </a:lnTo>
                    <a:lnTo>
                      <a:pt x="753" y="351"/>
                    </a:lnTo>
                    <a:lnTo>
                      <a:pt x="754" y="354"/>
                    </a:lnTo>
                    <a:lnTo>
                      <a:pt x="754" y="354"/>
                    </a:lnTo>
                    <a:lnTo>
                      <a:pt x="757" y="354"/>
                    </a:lnTo>
                    <a:lnTo>
                      <a:pt x="759" y="354"/>
                    </a:lnTo>
                    <a:lnTo>
                      <a:pt x="760" y="353"/>
                    </a:lnTo>
                    <a:lnTo>
                      <a:pt x="761" y="353"/>
                    </a:lnTo>
                    <a:lnTo>
                      <a:pt x="761" y="353"/>
                    </a:lnTo>
                    <a:lnTo>
                      <a:pt x="764" y="346"/>
                    </a:lnTo>
                    <a:lnTo>
                      <a:pt x="764" y="346"/>
                    </a:lnTo>
                    <a:lnTo>
                      <a:pt x="758" y="343"/>
                    </a:lnTo>
                    <a:lnTo>
                      <a:pt x="753" y="343"/>
                    </a:lnTo>
                    <a:lnTo>
                      <a:pt x="748" y="343"/>
                    </a:lnTo>
                    <a:lnTo>
                      <a:pt x="742" y="346"/>
                    </a:lnTo>
                    <a:lnTo>
                      <a:pt x="742" y="346"/>
                    </a:lnTo>
                    <a:lnTo>
                      <a:pt x="745" y="343"/>
                    </a:lnTo>
                    <a:lnTo>
                      <a:pt x="747" y="341"/>
                    </a:lnTo>
                    <a:lnTo>
                      <a:pt x="747" y="341"/>
                    </a:lnTo>
                    <a:lnTo>
                      <a:pt x="749" y="341"/>
                    </a:lnTo>
                    <a:lnTo>
                      <a:pt x="752" y="341"/>
                    </a:lnTo>
                    <a:lnTo>
                      <a:pt x="752" y="341"/>
                    </a:lnTo>
                    <a:lnTo>
                      <a:pt x="752" y="339"/>
                    </a:lnTo>
                    <a:lnTo>
                      <a:pt x="753" y="337"/>
                    </a:lnTo>
                    <a:lnTo>
                      <a:pt x="740" y="337"/>
                    </a:lnTo>
                    <a:lnTo>
                      <a:pt x="740" y="337"/>
                    </a:lnTo>
                    <a:lnTo>
                      <a:pt x="742" y="335"/>
                    </a:lnTo>
                    <a:lnTo>
                      <a:pt x="743" y="333"/>
                    </a:lnTo>
                    <a:lnTo>
                      <a:pt x="743" y="333"/>
                    </a:lnTo>
                    <a:lnTo>
                      <a:pt x="733" y="328"/>
                    </a:lnTo>
                    <a:lnTo>
                      <a:pt x="727" y="327"/>
                    </a:lnTo>
                    <a:lnTo>
                      <a:pt x="722" y="326"/>
                    </a:lnTo>
                    <a:lnTo>
                      <a:pt x="722" y="326"/>
                    </a:lnTo>
                    <a:close/>
                    <a:moveTo>
                      <a:pt x="234" y="290"/>
                    </a:moveTo>
                    <a:lnTo>
                      <a:pt x="234" y="290"/>
                    </a:lnTo>
                    <a:lnTo>
                      <a:pt x="229" y="292"/>
                    </a:lnTo>
                    <a:lnTo>
                      <a:pt x="228" y="293"/>
                    </a:lnTo>
                    <a:lnTo>
                      <a:pt x="231" y="293"/>
                    </a:lnTo>
                    <a:lnTo>
                      <a:pt x="231" y="293"/>
                    </a:lnTo>
                    <a:lnTo>
                      <a:pt x="235" y="292"/>
                    </a:lnTo>
                    <a:lnTo>
                      <a:pt x="236" y="291"/>
                    </a:lnTo>
                    <a:lnTo>
                      <a:pt x="236" y="290"/>
                    </a:lnTo>
                    <a:lnTo>
                      <a:pt x="236" y="290"/>
                    </a:lnTo>
                    <a:lnTo>
                      <a:pt x="236" y="290"/>
                    </a:lnTo>
                    <a:lnTo>
                      <a:pt x="234" y="290"/>
                    </a:lnTo>
                    <a:lnTo>
                      <a:pt x="234" y="290"/>
                    </a:lnTo>
                    <a:close/>
                    <a:moveTo>
                      <a:pt x="806" y="287"/>
                    </a:moveTo>
                    <a:lnTo>
                      <a:pt x="806" y="287"/>
                    </a:lnTo>
                    <a:lnTo>
                      <a:pt x="805" y="290"/>
                    </a:lnTo>
                    <a:lnTo>
                      <a:pt x="805" y="290"/>
                    </a:lnTo>
                    <a:lnTo>
                      <a:pt x="808" y="290"/>
                    </a:lnTo>
                    <a:lnTo>
                      <a:pt x="808" y="290"/>
                    </a:lnTo>
                    <a:lnTo>
                      <a:pt x="807" y="288"/>
                    </a:lnTo>
                    <a:lnTo>
                      <a:pt x="807" y="288"/>
                    </a:lnTo>
                    <a:lnTo>
                      <a:pt x="807" y="287"/>
                    </a:lnTo>
                    <a:lnTo>
                      <a:pt x="806" y="287"/>
                    </a:lnTo>
                    <a:lnTo>
                      <a:pt x="806" y="287"/>
                    </a:lnTo>
                    <a:close/>
                    <a:moveTo>
                      <a:pt x="784" y="279"/>
                    </a:moveTo>
                    <a:lnTo>
                      <a:pt x="784" y="279"/>
                    </a:lnTo>
                    <a:lnTo>
                      <a:pt x="784" y="284"/>
                    </a:lnTo>
                    <a:lnTo>
                      <a:pt x="784" y="286"/>
                    </a:lnTo>
                    <a:lnTo>
                      <a:pt x="785" y="290"/>
                    </a:lnTo>
                    <a:lnTo>
                      <a:pt x="785" y="290"/>
                    </a:lnTo>
                    <a:lnTo>
                      <a:pt x="789" y="290"/>
                    </a:lnTo>
                    <a:lnTo>
                      <a:pt x="789" y="290"/>
                    </a:lnTo>
                    <a:lnTo>
                      <a:pt x="790" y="288"/>
                    </a:lnTo>
                    <a:lnTo>
                      <a:pt x="793" y="288"/>
                    </a:lnTo>
                    <a:lnTo>
                      <a:pt x="793" y="288"/>
                    </a:lnTo>
                    <a:lnTo>
                      <a:pt x="793" y="286"/>
                    </a:lnTo>
                    <a:lnTo>
                      <a:pt x="794" y="284"/>
                    </a:lnTo>
                    <a:lnTo>
                      <a:pt x="794" y="284"/>
                    </a:lnTo>
                    <a:lnTo>
                      <a:pt x="791" y="284"/>
                    </a:lnTo>
                    <a:lnTo>
                      <a:pt x="789" y="284"/>
                    </a:lnTo>
                    <a:lnTo>
                      <a:pt x="789" y="284"/>
                    </a:lnTo>
                    <a:lnTo>
                      <a:pt x="789" y="281"/>
                    </a:lnTo>
                    <a:lnTo>
                      <a:pt x="788" y="280"/>
                    </a:lnTo>
                    <a:lnTo>
                      <a:pt x="788" y="280"/>
                    </a:lnTo>
                    <a:lnTo>
                      <a:pt x="784" y="279"/>
                    </a:lnTo>
                    <a:lnTo>
                      <a:pt x="784" y="279"/>
                    </a:lnTo>
                    <a:close/>
                    <a:moveTo>
                      <a:pt x="753" y="270"/>
                    </a:moveTo>
                    <a:lnTo>
                      <a:pt x="753" y="270"/>
                    </a:lnTo>
                    <a:lnTo>
                      <a:pt x="755" y="272"/>
                    </a:lnTo>
                    <a:lnTo>
                      <a:pt x="757" y="274"/>
                    </a:lnTo>
                    <a:lnTo>
                      <a:pt x="757" y="280"/>
                    </a:lnTo>
                    <a:lnTo>
                      <a:pt x="757" y="280"/>
                    </a:lnTo>
                    <a:lnTo>
                      <a:pt x="753" y="280"/>
                    </a:lnTo>
                    <a:lnTo>
                      <a:pt x="753" y="280"/>
                    </a:lnTo>
                    <a:lnTo>
                      <a:pt x="752" y="275"/>
                    </a:lnTo>
                    <a:lnTo>
                      <a:pt x="752" y="272"/>
                    </a:lnTo>
                    <a:lnTo>
                      <a:pt x="753" y="270"/>
                    </a:lnTo>
                    <a:lnTo>
                      <a:pt x="753" y="270"/>
                    </a:lnTo>
                    <a:lnTo>
                      <a:pt x="753" y="270"/>
                    </a:lnTo>
                    <a:close/>
                    <a:moveTo>
                      <a:pt x="808" y="260"/>
                    </a:moveTo>
                    <a:lnTo>
                      <a:pt x="808" y="260"/>
                    </a:lnTo>
                    <a:lnTo>
                      <a:pt x="807" y="261"/>
                    </a:lnTo>
                    <a:lnTo>
                      <a:pt x="806" y="262"/>
                    </a:lnTo>
                    <a:lnTo>
                      <a:pt x="806" y="262"/>
                    </a:lnTo>
                    <a:lnTo>
                      <a:pt x="803" y="262"/>
                    </a:lnTo>
                    <a:lnTo>
                      <a:pt x="801" y="262"/>
                    </a:lnTo>
                    <a:lnTo>
                      <a:pt x="801" y="262"/>
                    </a:lnTo>
                    <a:lnTo>
                      <a:pt x="801" y="269"/>
                    </a:lnTo>
                    <a:lnTo>
                      <a:pt x="802" y="274"/>
                    </a:lnTo>
                    <a:lnTo>
                      <a:pt x="803" y="276"/>
                    </a:lnTo>
                    <a:lnTo>
                      <a:pt x="806" y="278"/>
                    </a:lnTo>
                    <a:lnTo>
                      <a:pt x="808" y="279"/>
                    </a:lnTo>
                    <a:lnTo>
                      <a:pt x="812" y="278"/>
                    </a:lnTo>
                    <a:lnTo>
                      <a:pt x="812" y="278"/>
                    </a:lnTo>
                    <a:lnTo>
                      <a:pt x="814" y="275"/>
                    </a:lnTo>
                    <a:lnTo>
                      <a:pt x="815" y="273"/>
                    </a:lnTo>
                    <a:lnTo>
                      <a:pt x="815" y="273"/>
                    </a:lnTo>
                    <a:lnTo>
                      <a:pt x="818" y="273"/>
                    </a:lnTo>
                    <a:lnTo>
                      <a:pt x="819" y="273"/>
                    </a:lnTo>
                    <a:lnTo>
                      <a:pt x="819" y="273"/>
                    </a:lnTo>
                    <a:lnTo>
                      <a:pt x="819" y="274"/>
                    </a:lnTo>
                    <a:lnTo>
                      <a:pt x="820" y="274"/>
                    </a:lnTo>
                    <a:lnTo>
                      <a:pt x="823" y="273"/>
                    </a:lnTo>
                    <a:lnTo>
                      <a:pt x="823" y="273"/>
                    </a:lnTo>
                    <a:lnTo>
                      <a:pt x="821" y="266"/>
                    </a:lnTo>
                    <a:lnTo>
                      <a:pt x="821" y="266"/>
                    </a:lnTo>
                    <a:lnTo>
                      <a:pt x="818" y="269"/>
                    </a:lnTo>
                    <a:lnTo>
                      <a:pt x="818" y="269"/>
                    </a:lnTo>
                    <a:lnTo>
                      <a:pt x="813" y="268"/>
                    </a:lnTo>
                    <a:lnTo>
                      <a:pt x="812" y="267"/>
                    </a:lnTo>
                    <a:lnTo>
                      <a:pt x="809" y="260"/>
                    </a:lnTo>
                    <a:lnTo>
                      <a:pt x="808" y="260"/>
                    </a:lnTo>
                    <a:close/>
                    <a:moveTo>
                      <a:pt x="796" y="232"/>
                    </a:moveTo>
                    <a:lnTo>
                      <a:pt x="796" y="232"/>
                    </a:lnTo>
                    <a:lnTo>
                      <a:pt x="795" y="234"/>
                    </a:lnTo>
                    <a:lnTo>
                      <a:pt x="795" y="234"/>
                    </a:lnTo>
                    <a:lnTo>
                      <a:pt x="795" y="234"/>
                    </a:lnTo>
                    <a:lnTo>
                      <a:pt x="795" y="234"/>
                    </a:lnTo>
                    <a:lnTo>
                      <a:pt x="797" y="238"/>
                    </a:lnTo>
                    <a:lnTo>
                      <a:pt x="800" y="244"/>
                    </a:lnTo>
                    <a:lnTo>
                      <a:pt x="802" y="248"/>
                    </a:lnTo>
                    <a:lnTo>
                      <a:pt x="802" y="245"/>
                    </a:lnTo>
                    <a:lnTo>
                      <a:pt x="802" y="245"/>
                    </a:lnTo>
                    <a:lnTo>
                      <a:pt x="802" y="240"/>
                    </a:lnTo>
                    <a:lnTo>
                      <a:pt x="802" y="240"/>
                    </a:lnTo>
                    <a:lnTo>
                      <a:pt x="799" y="237"/>
                    </a:lnTo>
                    <a:lnTo>
                      <a:pt x="799" y="237"/>
                    </a:lnTo>
                    <a:lnTo>
                      <a:pt x="799" y="234"/>
                    </a:lnTo>
                    <a:lnTo>
                      <a:pt x="800" y="233"/>
                    </a:lnTo>
                    <a:lnTo>
                      <a:pt x="796" y="232"/>
                    </a:lnTo>
                    <a:close/>
                    <a:moveTo>
                      <a:pt x="15" y="203"/>
                    </a:moveTo>
                    <a:lnTo>
                      <a:pt x="16" y="206"/>
                    </a:lnTo>
                    <a:lnTo>
                      <a:pt x="16" y="206"/>
                    </a:lnTo>
                    <a:lnTo>
                      <a:pt x="20" y="206"/>
                    </a:lnTo>
                    <a:lnTo>
                      <a:pt x="18" y="204"/>
                    </a:lnTo>
                    <a:lnTo>
                      <a:pt x="18" y="204"/>
                    </a:lnTo>
                    <a:lnTo>
                      <a:pt x="15" y="203"/>
                    </a:lnTo>
                    <a:lnTo>
                      <a:pt x="15" y="203"/>
                    </a:lnTo>
                    <a:close/>
                    <a:moveTo>
                      <a:pt x="1" y="202"/>
                    </a:moveTo>
                    <a:lnTo>
                      <a:pt x="1" y="202"/>
                    </a:lnTo>
                    <a:lnTo>
                      <a:pt x="0" y="203"/>
                    </a:lnTo>
                    <a:lnTo>
                      <a:pt x="0" y="206"/>
                    </a:lnTo>
                    <a:lnTo>
                      <a:pt x="1" y="206"/>
                    </a:lnTo>
                    <a:lnTo>
                      <a:pt x="1" y="206"/>
                    </a:lnTo>
                    <a:lnTo>
                      <a:pt x="3" y="206"/>
                    </a:lnTo>
                    <a:lnTo>
                      <a:pt x="4" y="204"/>
                    </a:lnTo>
                    <a:lnTo>
                      <a:pt x="7" y="203"/>
                    </a:lnTo>
                    <a:lnTo>
                      <a:pt x="7" y="203"/>
                    </a:lnTo>
                    <a:lnTo>
                      <a:pt x="3" y="202"/>
                    </a:lnTo>
                    <a:lnTo>
                      <a:pt x="1" y="202"/>
                    </a:lnTo>
                    <a:lnTo>
                      <a:pt x="1" y="202"/>
                    </a:lnTo>
                    <a:close/>
                    <a:moveTo>
                      <a:pt x="789" y="118"/>
                    </a:moveTo>
                    <a:lnTo>
                      <a:pt x="789" y="118"/>
                    </a:lnTo>
                    <a:lnTo>
                      <a:pt x="788" y="123"/>
                    </a:lnTo>
                    <a:lnTo>
                      <a:pt x="788" y="123"/>
                    </a:lnTo>
                    <a:lnTo>
                      <a:pt x="794" y="122"/>
                    </a:lnTo>
                    <a:lnTo>
                      <a:pt x="789" y="118"/>
                    </a:lnTo>
                    <a:lnTo>
                      <a:pt x="789" y="118"/>
                    </a:lnTo>
                    <a:close/>
                    <a:moveTo>
                      <a:pt x="692" y="101"/>
                    </a:moveTo>
                    <a:lnTo>
                      <a:pt x="692" y="101"/>
                    </a:lnTo>
                    <a:lnTo>
                      <a:pt x="694" y="101"/>
                    </a:lnTo>
                    <a:lnTo>
                      <a:pt x="695" y="101"/>
                    </a:lnTo>
                    <a:lnTo>
                      <a:pt x="692" y="104"/>
                    </a:lnTo>
                    <a:lnTo>
                      <a:pt x="683" y="107"/>
                    </a:lnTo>
                    <a:lnTo>
                      <a:pt x="683" y="107"/>
                    </a:lnTo>
                    <a:lnTo>
                      <a:pt x="679" y="106"/>
                    </a:lnTo>
                    <a:lnTo>
                      <a:pt x="679" y="106"/>
                    </a:lnTo>
                    <a:lnTo>
                      <a:pt x="681" y="106"/>
                    </a:lnTo>
                    <a:lnTo>
                      <a:pt x="685" y="105"/>
                    </a:lnTo>
                    <a:lnTo>
                      <a:pt x="685" y="105"/>
                    </a:lnTo>
                    <a:lnTo>
                      <a:pt x="688" y="102"/>
                    </a:lnTo>
                    <a:lnTo>
                      <a:pt x="692" y="101"/>
                    </a:lnTo>
                    <a:lnTo>
                      <a:pt x="692" y="101"/>
                    </a:lnTo>
                    <a:close/>
                    <a:moveTo>
                      <a:pt x="800" y="62"/>
                    </a:moveTo>
                    <a:lnTo>
                      <a:pt x="800" y="62"/>
                    </a:lnTo>
                    <a:lnTo>
                      <a:pt x="800" y="65"/>
                    </a:lnTo>
                    <a:lnTo>
                      <a:pt x="800" y="65"/>
                    </a:lnTo>
                    <a:lnTo>
                      <a:pt x="801" y="65"/>
                    </a:lnTo>
                    <a:lnTo>
                      <a:pt x="802" y="64"/>
                    </a:lnTo>
                    <a:lnTo>
                      <a:pt x="801" y="63"/>
                    </a:lnTo>
                    <a:lnTo>
                      <a:pt x="800" y="62"/>
                    </a:lnTo>
                    <a:lnTo>
                      <a:pt x="800" y="62"/>
                    </a:lnTo>
                    <a:close/>
                    <a:moveTo>
                      <a:pt x="787" y="60"/>
                    </a:moveTo>
                    <a:lnTo>
                      <a:pt x="787" y="60"/>
                    </a:lnTo>
                    <a:lnTo>
                      <a:pt x="787" y="69"/>
                    </a:lnTo>
                    <a:lnTo>
                      <a:pt x="789" y="69"/>
                    </a:lnTo>
                    <a:lnTo>
                      <a:pt x="789" y="69"/>
                    </a:lnTo>
                    <a:lnTo>
                      <a:pt x="789" y="65"/>
                    </a:lnTo>
                    <a:lnTo>
                      <a:pt x="789" y="62"/>
                    </a:lnTo>
                    <a:lnTo>
                      <a:pt x="787" y="60"/>
                    </a:lnTo>
                    <a:close/>
                    <a:moveTo>
                      <a:pt x="286" y="50"/>
                    </a:moveTo>
                    <a:lnTo>
                      <a:pt x="286" y="50"/>
                    </a:lnTo>
                    <a:lnTo>
                      <a:pt x="286" y="53"/>
                    </a:lnTo>
                    <a:lnTo>
                      <a:pt x="288" y="58"/>
                    </a:lnTo>
                    <a:lnTo>
                      <a:pt x="288" y="58"/>
                    </a:lnTo>
                    <a:lnTo>
                      <a:pt x="289" y="60"/>
                    </a:lnTo>
                    <a:lnTo>
                      <a:pt x="292" y="62"/>
                    </a:lnTo>
                    <a:lnTo>
                      <a:pt x="301" y="66"/>
                    </a:lnTo>
                    <a:lnTo>
                      <a:pt x="312" y="70"/>
                    </a:lnTo>
                    <a:lnTo>
                      <a:pt x="321" y="71"/>
                    </a:lnTo>
                    <a:lnTo>
                      <a:pt x="321" y="71"/>
                    </a:lnTo>
                    <a:lnTo>
                      <a:pt x="322" y="71"/>
                    </a:lnTo>
                    <a:lnTo>
                      <a:pt x="324" y="71"/>
                    </a:lnTo>
                    <a:lnTo>
                      <a:pt x="322" y="69"/>
                    </a:lnTo>
                    <a:lnTo>
                      <a:pt x="322" y="69"/>
                    </a:lnTo>
                    <a:lnTo>
                      <a:pt x="321" y="65"/>
                    </a:lnTo>
                    <a:lnTo>
                      <a:pt x="321" y="65"/>
                    </a:lnTo>
                    <a:lnTo>
                      <a:pt x="310" y="60"/>
                    </a:lnTo>
                    <a:lnTo>
                      <a:pt x="310" y="60"/>
                    </a:lnTo>
                    <a:lnTo>
                      <a:pt x="307" y="62"/>
                    </a:lnTo>
                    <a:lnTo>
                      <a:pt x="304" y="60"/>
                    </a:lnTo>
                    <a:lnTo>
                      <a:pt x="304" y="60"/>
                    </a:lnTo>
                    <a:lnTo>
                      <a:pt x="301" y="57"/>
                    </a:lnTo>
                    <a:lnTo>
                      <a:pt x="301" y="57"/>
                    </a:lnTo>
                    <a:lnTo>
                      <a:pt x="298" y="56"/>
                    </a:lnTo>
                    <a:lnTo>
                      <a:pt x="295" y="56"/>
                    </a:lnTo>
                    <a:lnTo>
                      <a:pt x="295" y="56"/>
                    </a:lnTo>
                    <a:lnTo>
                      <a:pt x="291" y="52"/>
                    </a:lnTo>
                    <a:lnTo>
                      <a:pt x="286" y="50"/>
                    </a:lnTo>
                    <a:lnTo>
                      <a:pt x="286" y="50"/>
                    </a:lnTo>
                    <a:close/>
                    <a:moveTo>
                      <a:pt x="565" y="29"/>
                    </a:moveTo>
                    <a:lnTo>
                      <a:pt x="565" y="29"/>
                    </a:lnTo>
                    <a:lnTo>
                      <a:pt x="567" y="29"/>
                    </a:lnTo>
                    <a:lnTo>
                      <a:pt x="566" y="30"/>
                    </a:lnTo>
                    <a:lnTo>
                      <a:pt x="560" y="32"/>
                    </a:lnTo>
                    <a:lnTo>
                      <a:pt x="560" y="32"/>
                    </a:lnTo>
                    <a:lnTo>
                      <a:pt x="560" y="34"/>
                    </a:lnTo>
                    <a:lnTo>
                      <a:pt x="559" y="35"/>
                    </a:lnTo>
                    <a:lnTo>
                      <a:pt x="559" y="35"/>
                    </a:lnTo>
                    <a:lnTo>
                      <a:pt x="552" y="33"/>
                    </a:lnTo>
                    <a:lnTo>
                      <a:pt x="552" y="33"/>
                    </a:lnTo>
                    <a:lnTo>
                      <a:pt x="552" y="35"/>
                    </a:lnTo>
                    <a:lnTo>
                      <a:pt x="552" y="36"/>
                    </a:lnTo>
                    <a:lnTo>
                      <a:pt x="552" y="36"/>
                    </a:lnTo>
                    <a:lnTo>
                      <a:pt x="549" y="36"/>
                    </a:lnTo>
                    <a:lnTo>
                      <a:pt x="550" y="34"/>
                    </a:lnTo>
                    <a:lnTo>
                      <a:pt x="552" y="30"/>
                    </a:lnTo>
                    <a:lnTo>
                      <a:pt x="552" y="30"/>
                    </a:lnTo>
                    <a:lnTo>
                      <a:pt x="559" y="29"/>
                    </a:lnTo>
                    <a:lnTo>
                      <a:pt x="565" y="29"/>
                    </a:lnTo>
                    <a:lnTo>
                      <a:pt x="565" y="29"/>
                    </a:lnTo>
                    <a:close/>
                    <a:moveTo>
                      <a:pt x="632" y="23"/>
                    </a:moveTo>
                    <a:lnTo>
                      <a:pt x="632" y="23"/>
                    </a:lnTo>
                    <a:lnTo>
                      <a:pt x="639" y="23"/>
                    </a:lnTo>
                    <a:lnTo>
                      <a:pt x="644" y="24"/>
                    </a:lnTo>
                    <a:lnTo>
                      <a:pt x="644" y="24"/>
                    </a:lnTo>
                    <a:lnTo>
                      <a:pt x="652" y="23"/>
                    </a:lnTo>
                    <a:lnTo>
                      <a:pt x="662" y="23"/>
                    </a:lnTo>
                    <a:lnTo>
                      <a:pt x="662" y="23"/>
                    </a:lnTo>
                    <a:lnTo>
                      <a:pt x="676" y="26"/>
                    </a:lnTo>
                    <a:lnTo>
                      <a:pt x="676" y="26"/>
                    </a:lnTo>
                    <a:lnTo>
                      <a:pt x="661" y="27"/>
                    </a:lnTo>
                    <a:lnTo>
                      <a:pt x="645" y="29"/>
                    </a:lnTo>
                    <a:lnTo>
                      <a:pt x="645" y="29"/>
                    </a:lnTo>
                    <a:lnTo>
                      <a:pt x="638" y="28"/>
                    </a:lnTo>
                    <a:lnTo>
                      <a:pt x="633" y="27"/>
                    </a:lnTo>
                    <a:lnTo>
                      <a:pt x="628" y="28"/>
                    </a:lnTo>
                    <a:lnTo>
                      <a:pt x="626" y="30"/>
                    </a:lnTo>
                    <a:lnTo>
                      <a:pt x="626" y="30"/>
                    </a:lnTo>
                    <a:lnTo>
                      <a:pt x="621" y="30"/>
                    </a:lnTo>
                    <a:lnTo>
                      <a:pt x="617" y="30"/>
                    </a:lnTo>
                    <a:lnTo>
                      <a:pt x="609" y="30"/>
                    </a:lnTo>
                    <a:lnTo>
                      <a:pt x="610" y="28"/>
                    </a:lnTo>
                    <a:lnTo>
                      <a:pt x="610" y="28"/>
                    </a:lnTo>
                    <a:lnTo>
                      <a:pt x="615" y="28"/>
                    </a:lnTo>
                    <a:lnTo>
                      <a:pt x="615" y="28"/>
                    </a:lnTo>
                    <a:lnTo>
                      <a:pt x="623" y="24"/>
                    </a:lnTo>
                    <a:lnTo>
                      <a:pt x="632" y="23"/>
                    </a:lnTo>
                    <a:lnTo>
                      <a:pt x="632" y="23"/>
                    </a:lnTo>
                    <a:close/>
                    <a:moveTo>
                      <a:pt x="579" y="18"/>
                    </a:moveTo>
                    <a:lnTo>
                      <a:pt x="580" y="18"/>
                    </a:lnTo>
                    <a:lnTo>
                      <a:pt x="580" y="18"/>
                    </a:lnTo>
                    <a:lnTo>
                      <a:pt x="580" y="21"/>
                    </a:lnTo>
                    <a:lnTo>
                      <a:pt x="580" y="24"/>
                    </a:lnTo>
                    <a:lnTo>
                      <a:pt x="580" y="24"/>
                    </a:lnTo>
                    <a:lnTo>
                      <a:pt x="585" y="29"/>
                    </a:lnTo>
                    <a:lnTo>
                      <a:pt x="585" y="29"/>
                    </a:lnTo>
                    <a:lnTo>
                      <a:pt x="592" y="27"/>
                    </a:lnTo>
                    <a:lnTo>
                      <a:pt x="597" y="26"/>
                    </a:lnTo>
                    <a:lnTo>
                      <a:pt x="601" y="27"/>
                    </a:lnTo>
                    <a:lnTo>
                      <a:pt x="608" y="30"/>
                    </a:lnTo>
                    <a:lnTo>
                      <a:pt x="608" y="30"/>
                    </a:lnTo>
                    <a:lnTo>
                      <a:pt x="598" y="29"/>
                    </a:lnTo>
                    <a:lnTo>
                      <a:pt x="598" y="29"/>
                    </a:lnTo>
                    <a:lnTo>
                      <a:pt x="592" y="29"/>
                    </a:lnTo>
                    <a:lnTo>
                      <a:pt x="585" y="30"/>
                    </a:lnTo>
                    <a:lnTo>
                      <a:pt x="585" y="30"/>
                    </a:lnTo>
                    <a:lnTo>
                      <a:pt x="585" y="33"/>
                    </a:lnTo>
                    <a:lnTo>
                      <a:pt x="585" y="33"/>
                    </a:lnTo>
                    <a:lnTo>
                      <a:pt x="584" y="33"/>
                    </a:lnTo>
                    <a:lnTo>
                      <a:pt x="584" y="34"/>
                    </a:lnTo>
                    <a:lnTo>
                      <a:pt x="584" y="34"/>
                    </a:lnTo>
                    <a:lnTo>
                      <a:pt x="583" y="34"/>
                    </a:lnTo>
                    <a:lnTo>
                      <a:pt x="583" y="34"/>
                    </a:lnTo>
                    <a:lnTo>
                      <a:pt x="582" y="33"/>
                    </a:lnTo>
                    <a:lnTo>
                      <a:pt x="580" y="30"/>
                    </a:lnTo>
                    <a:lnTo>
                      <a:pt x="580" y="30"/>
                    </a:lnTo>
                    <a:lnTo>
                      <a:pt x="577" y="30"/>
                    </a:lnTo>
                    <a:lnTo>
                      <a:pt x="577" y="29"/>
                    </a:lnTo>
                    <a:lnTo>
                      <a:pt x="577" y="29"/>
                    </a:lnTo>
                    <a:lnTo>
                      <a:pt x="578" y="28"/>
                    </a:lnTo>
                    <a:lnTo>
                      <a:pt x="578" y="26"/>
                    </a:lnTo>
                    <a:lnTo>
                      <a:pt x="578" y="22"/>
                    </a:lnTo>
                    <a:lnTo>
                      <a:pt x="578" y="20"/>
                    </a:lnTo>
                    <a:lnTo>
                      <a:pt x="578" y="18"/>
                    </a:lnTo>
                    <a:lnTo>
                      <a:pt x="579" y="18"/>
                    </a:lnTo>
                    <a:lnTo>
                      <a:pt x="579" y="18"/>
                    </a:lnTo>
                    <a:close/>
                    <a:moveTo>
                      <a:pt x="760" y="57"/>
                    </a:moveTo>
                    <a:lnTo>
                      <a:pt x="760" y="57"/>
                    </a:lnTo>
                    <a:lnTo>
                      <a:pt x="763" y="56"/>
                    </a:lnTo>
                    <a:lnTo>
                      <a:pt x="764" y="53"/>
                    </a:lnTo>
                    <a:lnTo>
                      <a:pt x="767" y="50"/>
                    </a:lnTo>
                    <a:lnTo>
                      <a:pt x="767" y="50"/>
                    </a:lnTo>
                    <a:lnTo>
                      <a:pt x="770" y="50"/>
                    </a:lnTo>
                    <a:lnTo>
                      <a:pt x="772" y="50"/>
                    </a:lnTo>
                    <a:lnTo>
                      <a:pt x="772" y="50"/>
                    </a:lnTo>
                    <a:lnTo>
                      <a:pt x="781" y="45"/>
                    </a:lnTo>
                    <a:lnTo>
                      <a:pt x="781" y="45"/>
                    </a:lnTo>
                    <a:lnTo>
                      <a:pt x="779" y="41"/>
                    </a:lnTo>
                    <a:lnTo>
                      <a:pt x="779" y="41"/>
                    </a:lnTo>
                    <a:lnTo>
                      <a:pt x="777" y="40"/>
                    </a:lnTo>
                    <a:lnTo>
                      <a:pt x="775" y="40"/>
                    </a:lnTo>
                    <a:lnTo>
                      <a:pt x="769" y="39"/>
                    </a:lnTo>
                    <a:lnTo>
                      <a:pt x="769" y="39"/>
                    </a:lnTo>
                    <a:lnTo>
                      <a:pt x="765" y="35"/>
                    </a:lnTo>
                    <a:lnTo>
                      <a:pt x="765" y="35"/>
                    </a:lnTo>
                    <a:lnTo>
                      <a:pt x="760" y="35"/>
                    </a:lnTo>
                    <a:lnTo>
                      <a:pt x="755" y="36"/>
                    </a:lnTo>
                    <a:lnTo>
                      <a:pt x="751" y="38"/>
                    </a:lnTo>
                    <a:lnTo>
                      <a:pt x="747" y="36"/>
                    </a:lnTo>
                    <a:lnTo>
                      <a:pt x="747" y="36"/>
                    </a:lnTo>
                    <a:lnTo>
                      <a:pt x="747" y="33"/>
                    </a:lnTo>
                    <a:lnTo>
                      <a:pt x="747" y="33"/>
                    </a:lnTo>
                    <a:lnTo>
                      <a:pt x="741" y="30"/>
                    </a:lnTo>
                    <a:lnTo>
                      <a:pt x="741" y="30"/>
                    </a:lnTo>
                    <a:lnTo>
                      <a:pt x="739" y="30"/>
                    </a:lnTo>
                    <a:lnTo>
                      <a:pt x="737" y="30"/>
                    </a:lnTo>
                    <a:lnTo>
                      <a:pt x="737" y="30"/>
                    </a:lnTo>
                    <a:lnTo>
                      <a:pt x="734" y="33"/>
                    </a:lnTo>
                    <a:lnTo>
                      <a:pt x="734" y="33"/>
                    </a:lnTo>
                    <a:lnTo>
                      <a:pt x="734" y="29"/>
                    </a:lnTo>
                    <a:lnTo>
                      <a:pt x="734" y="29"/>
                    </a:lnTo>
                    <a:lnTo>
                      <a:pt x="731" y="28"/>
                    </a:lnTo>
                    <a:lnTo>
                      <a:pt x="731" y="28"/>
                    </a:lnTo>
                    <a:lnTo>
                      <a:pt x="722" y="32"/>
                    </a:lnTo>
                    <a:lnTo>
                      <a:pt x="716" y="34"/>
                    </a:lnTo>
                    <a:lnTo>
                      <a:pt x="709" y="35"/>
                    </a:lnTo>
                    <a:lnTo>
                      <a:pt x="709" y="33"/>
                    </a:lnTo>
                    <a:lnTo>
                      <a:pt x="709" y="33"/>
                    </a:lnTo>
                    <a:lnTo>
                      <a:pt x="715" y="32"/>
                    </a:lnTo>
                    <a:lnTo>
                      <a:pt x="721" y="30"/>
                    </a:lnTo>
                    <a:lnTo>
                      <a:pt x="721" y="30"/>
                    </a:lnTo>
                    <a:lnTo>
                      <a:pt x="721" y="30"/>
                    </a:lnTo>
                    <a:lnTo>
                      <a:pt x="723" y="29"/>
                    </a:lnTo>
                    <a:lnTo>
                      <a:pt x="723" y="29"/>
                    </a:lnTo>
                    <a:lnTo>
                      <a:pt x="723" y="26"/>
                    </a:lnTo>
                    <a:lnTo>
                      <a:pt x="723" y="23"/>
                    </a:lnTo>
                    <a:lnTo>
                      <a:pt x="723" y="23"/>
                    </a:lnTo>
                    <a:lnTo>
                      <a:pt x="721" y="20"/>
                    </a:lnTo>
                    <a:lnTo>
                      <a:pt x="716" y="17"/>
                    </a:lnTo>
                    <a:lnTo>
                      <a:pt x="712" y="15"/>
                    </a:lnTo>
                    <a:lnTo>
                      <a:pt x="707" y="14"/>
                    </a:lnTo>
                    <a:lnTo>
                      <a:pt x="707" y="14"/>
                    </a:lnTo>
                    <a:lnTo>
                      <a:pt x="706" y="15"/>
                    </a:lnTo>
                    <a:lnTo>
                      <a:pt x="704" y="16"/>
                    </a:lnTo>
                    <a:lnTo>
                      <a:pt x="701" y="20"/>
                    </a:lnTo>
                    <a:lnTo>
                      <a:pt x="701" y="20"/>
                    </a:lnTo>
                    <a:lnTo>
                      <a:pt x="697" y="21"/>
                    </a:lnTo>
                    <a:lnTo>
                      <a:pt x="692" y="23"/>
                    </a:lnTo>
                    <a:lnTo>
                      <a:pt x="680" y="24"/>
                    </a:lnTo>
                    <a:lnTo>
                      <a:pt x="680" y="24"/>
                    </a:lnTo>
                    <a:lnTo>
                      <a:pt x="683" y="20"/>
                    </a:lnTo>
                    <a:lnTo>
                      <a:pt x="688" y="16"/>
                    </a:lnTo>
                    <a:lnTo>
                      <a:pt x="688" y="16"/>
                    </a:lnTo>
                    <a:lnTo>
                      <a:pt x="692" y="15"/>
                    </a:lnTo>
                    <a:lnTo>
                      <a:pt x="695" y="14"/>
                    </a:lnTo>
                    <a:lnTo>
                      <a:pt x="695" y="14"/>
                    </a:lnTo>
                    <a:lnTo>
                      <a:pt x="697" y="9"/>
                    </a:lnTo>
                    <a:lnTo>
                      <a:pt x="697" y="9"/>
                    </a:lnTo>
                    <a:lnTo>
                      <a:pt x="692" y="6"/>
                    </a:lnTo>
                    <a:lnTo>
                      <a:pt x="692" y="6"/>
                    </a:lnTo>
                    <a:lnTo>
                      <a:pt x="680" y="8"/>
                    </a:lnTo>
                    <a:lnTo>
                      <a:pt x="673" y="8"/>
                    </a:lnTo>
                    <a:lnTo>
                      <a:pt x="667" y="6"/>
                    </a:lnTo>
                    <a:lnTo>
                      <a:pt x="667" y="6"/>
                    </a:lnTo>
                    <a:lnTo>
                      <a:pt x="658" y="5"/>
                    </a:lnTo>
                    <a:lnTo>
                      <a:pt x="655" y="4"/>
                    </a:lnTo>
                    <a:lnTo>
                      <a:pt x="650" y="3"/>
                    </a:lnTo>
                    <a:lnTo>
                      <a:pt x="650" y="3"/>
                    </a:lnTo>
                    <a:lnTo>
                      <a:pt x="649" y="5"/>
                    </a:lnTo>
                    <a:lnTo>
                      <a:pt x="649" y="5"/>
                    </a:lnTo>
                    <a:lnTo>
                      <a:pt x="645" y="5"/>
                    </a:lnTo>
                    <a:lnTo>
                      <a:pt x="640" y="4"/>
                    </a:lnTo>
                    <a:lnTo>
                      <a:pt x="640" y="4"/>
                    </a:lnTo>
                    <a:lnTo>
                      <a:pt x="638" y="5"/>
                    </a:lnTo>
                    <a:lnTo>
                      <a:pt x="635" y="6"/>
                    </a:lnTo>
                    <a:lnTo>
                      <a:pt x="632" y="8"/>
                    </a:lnTo>
                    <a:lnTo>
                      <a:pt x="628" y="8"/>
                    </a:lnTo>
                    <a:lnTo>
                      <a:pt x="628" y="8"/>
                    </a:lnTo>
                    <a:lnTo>
                      <a:pt x="623" y="6"/>
                    </a:lnTo>
                    <a:lnTo>
                      <a:pt x="617" y="4"/>
                    </a:lnTo>
                    <a:lnTo>
                      <a:pt x="613" y="0"/>
                    </a:lnTo>
                    <a:lnTo>
                      <a:pt x="608" y="0"/>
                    </a:lnTo>
                    <a:lnTo>
                      <a:pt x="608" y="0"/>
                    </a:lnTo>
                    <a:lnTo>
                      <a:pt x="602" y="3"/>
                    </a:lnTo>
                    <a:lnTo>
                      <a:pt x="602" y="3"/>
                    </a:lnTo>
                    <a:lnTo>
                      <a:pt x="597" y="4"/>
                    </a:lnTo>
                    <a:lnTo>
                      <a:pt x="594" y="3"/>
                    </a:lnTo>
                    <a:lnTo>
                      <a:pt x="588" y="2"/>
                    </a:lnTo>
                    <a:lnTo>
                      <a:pt x="588" y="2"/>
                    </a:lnTo>
                    <a:lnTo>
                      <a:pt x="582" y="2"/>
                    </a:lnTo>
                    <a:lnTo>
                      <a:pt x="577" y="2"/>
                    </a:lnTo>
                    <a:lnTo>
                      <a:pt x="571" y="3"/>
                    </a:lnTo>
                    <a:lnTo>
                      <a:pt x="564" y="3"/>
                    </a:lnTo>
                    <a:lnTo>
                      <a:pt x="564" y="3"/>
                    </a:lnTo>
                    <a:lnTo>
                      <a:pt x="548" y="2"/>
                    </a:lnTo>
                    <a:lnTo>
                      <a:pt x="538" y="0"/>
                    </a:lnTo>
                    <a:lnTo>
                      <a:pt x="532" y="0"/>
                    </a:lnTo>
                    <a:lnTo>
                      <a:pt x="532" y="0"/>
                    </a:lnTo>
                    <a:lnTo>
                      <a:pt x="531" y="0"/>
                    </a:lnTo>
                    <a:lnTo>
                      <a:pt x="531" y="2"/>
                    </a:lnTo>
                    <a:lnTo>
                      <a:pt x="531" y="5"/>
                    </a:lnTo>
                    <a:lnTo>
                      <a:pt x="531" y="5"/>
                    </a:lnTo>
                    <a:lnTo>
                      <a:pt x="518" y="2"/>
                    </a:lnTo>
                    <a:lnTo>
                      <a:pt x="518" y="2"/>
                    </a:lnTo>
                    <a:lnTo>
                      <a:pt x="517" y="5"/>
                    </a:lnTo>
                    <a:lnTo>
                      <a:pt x="517" y="5"/>
                    </a:lnTo>
                    <a:lnTo>
                      <a:pt x="518" y="6"/>
                    </a:lnTo>
                    <a:lnTo>
                      <a:pt x="519" y="8"/>
                    </a:lnTo>
                    <a:lnTo>
                      <a:pt x="519" y="8"/>
                    </a:lnTo>
                    <a:lnTo>
                      <a:pt x="512" y="9"/>
                    </a:lnTo>
                    <a:lnTo>
                      <a:pt x="507" y="9"/>
                    </a:lnTo>
                    <a:lnTo>
                      <a:pt x="502" y="8"/>
                    </a:lnTo>
                    <a:lnTo>
                      <a:pt x="502" y="8"/>
                    </a:lnTo>
                    <a:lnTo>
                      <a:pt x="502" y="8"/>
                    </a:lnTo>
                    <a:lnTo>
                      <a:pt x="502" y="6"/>
                    </a:lnTo>
                    <a:lnTo>
                      <a:pt x="501" y="6"/>
                    </a:lnTo>
                    <a:lnTo>
                      <a:pt x="501" y="6"/>
                    </a:lnTo>
                    <a:lnTo>
                      <a:pt x="501" y="9"/>
                    </a:lnTo>
                    <a:lnTo>
                      <a:pt x="500" y="10"/>
                    </a:lnTo>
                    <a:lnTo>
                      <a:pt x="500" y="10"/>
                    </a:lnTo>
                    <a:lnTo>
                      <a:pt x="496" y="12"/>
                    </a:lnTo>
                    <a:lnTo>
                      <a:pt x="495" y="14"/>
                    </a:lnTo>
                    <a:lnTo>
                      <a:pt x="496" y="15"/>
                    </a:lnTo>
                    <a:lnTo>
                      <a:pt x="496" y="15"/>
                    </a:lnTo>
                    <a:lnTo>
                      <a:pt x="500" y="15"/>
                    </a:lnTo>
                    <a:lnTo>
                      <a:pt x="502" y="15"/>
                    </a:lnTo>
                    <a:lnTo>
                      <a:pt x="505" y="17"/>
                    </a:lnTo>
                    <a:lnTo>
                      <a:pt x="505" y="17"/>
                    </a:lnTo>
                    <a:lnTo>
                      <a:pt x="490" y="18"/>
                    </a:lnTo>
                    <a:lnTo>
                      <a:pt x="488" y="18"/>
                    </a:lnTo>
                    <a:lnTo>
                      <a:pt x="487" y="21"/>
                    </a:lnTo>
                    <a:lnTo>
                      <a:pt x="488" y="22"/>
                    </a:lnTo>
                    <a:lnTo>
                      <a:pt x="490" y="24"/>
                    </a:lnTo>
                    <a:lnTo>
                      <a:pt x="496" y="30"/>
                    </a:lnTo>
                    <a:lnTo>
                      <a:pt x="496" y="30"/>
                    </a:lnTo>
                    <a:lnTo>
                      <a:pt x="495" y="30"/>
                    </a:lnTo>
                    <a:lnTo>
                      <a:pt x="493" y="30"/>
                    </a:lnTo>
                    <a:lnTo>
                      <a:pt x="493" y="30"/>
                    </a:lnTo>
                    <a:lnTo>
                      <a:pt x="488" y="27"/>
                    </a:lnTo>
                    <a:lnTo>
                      <a:pt x="484" y="22"/>
                    </a:lnTo>
                    <a:lnTo>
                      <a:pt x="484" y="22"/>
                    </a:lnTo>
                    <a:lnTo>
                      <a:pt x="481" y="22"/>
                    </a:lnTo>
                    <a:lnTo>
                      <a:pt x="478" y="22"/>
                    </a:lnTo>
                    <a:lnTo>
                      <a:pt x="478" y="22"/>
                    </a:lnTo>
                    <a:lnTo>
                      <a:pt x="480" y="23"/>
                    </a:lnTo>
                    <a:lnTo>
                      <a:pt x="481" y="24"/>
                    </a:lnTo>
                    <a:lnTo>
                      <a:pt x="482" y="24"/>
                    </a:lnTo>
                    <a:lnTo>
                      <a:pt x="482" y="24"/>
                    </a:lnTo>
                    <a:lnTo>
                      <a:pt x="482" y="27"/>
                    </a:lnTo>
                    <a:lnTo>
                      <a:pt x="483" y="29"/>
                    </a:lnTo>
                    <a:lnTo>
                      <a:pt x="483" y="29"/>
                    </a:lnTo>
                    <a:lnTo>
                      <a:pt x="477" y="26"/>
                    </a:lnTo>
                    <a:lnTo>
                      <a:pt x="476" y="27"/>
                    </a:lnTo>
                    <a:lnTo>
                      <a:pt x="474" y="32"/>
                    </a:lnTo>
                    <a:lnTo>
                      <a:pt x="474" y="32"/>
                    </a:lnTo>
                    <a:lnTo>
                      <a:pt x="466" y="29"/>
                    </a:lnTo>
                    <a:lnTo>
                      <a:pt x="463" y="27"/>
                    </a:lnTo>
                    <a:lnTo>
                      <a:pt x="462" y="26"/>
                    </a:lnTo>
                    <a:lnTo>
                      <a:pt x="462" y="26"/>
                    </a:lnTo>
                    <a:lnTo>
                      <a:pt x="460" y="22"/>
                    </a:lnTo>
                    <a:lnTo>
                      <a:pt x="462" y="18"/>
                    </a:lnTo>
                    <a:lnTo>
                      <a:pt x="462" y="18"/>
                    </a:lnTo>
                    <a:lnTo>
                      <a:pt x="452" y="16"/>
                    </a:lnTo>
                    <a:lnTo>
                      <a:pt x="446" y="15"/>
                    </a:lnTo>
                    <a:lnTo>
                      <a:pt x="440" y="16"/>
                    </a:lnTo>
                    <a:lnTo>
                      <a:pt x="440" y="16"/>
                    </a:lnTo>
                    <a:lnTo>
                      <a:pt x="440" y="16"/>
                    </a:lnTo>
                    <a:lnTo>
                      <a:pt x="440" y="17"/>
                    </a:lnTo>
                    <a:lnTo>
                      <a:pt x="441" y="20"/>
                    </a:lnTo>
                    <a:lnTo>
                      <a:pt x="441" y="21"/>
                    </a:lnTo>
                    <a:lnTo>
                      <a:pt x="439" y="22"/>
                    </a:lnTo>
                    <a:lnTo>
                      <a:pt x="439" y="22"/>
                    </a:lnTo>
                    <a:lnTo>
                      <a:pt x="429" y="20"/>
                    </a:lnTo>
                    <a:lnTo>
                      <a:pt x="429" y="20"/>
                    </a:lnTo>
                    <a:lnTo>
                      <a:pt x="429" y="18"/>
                    </a:lnTo>
                    <a:lnTo>
                      <a:pt x="428" y="20"/>
                    </a:lnTo>
                    <a:lnTo>
                      <a:pt x="427" y="20"/>
                    </a:lnTo>
                    <a:lnTo>
                      <a:pt x="427" y="20"/>
                    </a:lnTo>
                    <a:lnTo>
                      <a:pt x="427" y="21"/>
                    </a:lnTo>
                    <a:lnTo>
                      <a:pt x="427" y="22"/>
                    </a:lnTo>
                    <a:lnTo>
                      <a:pt x="428" y="22"/>
                    </a:lnTo>
                    <a:lnTo>
                      <a:pt x="428" y="24"/>
                    </a:lnTo>
                    <a:lnTo>
                      <a:pt x="428" y="24"/>
                    </a:lnTo>
                    <a:lnTo>
                      <a:pt x="432" y="27"/>
                    </a:lnTo>
                    <a:lnTo>
                      <a:pt x="432" y="27"/>
                    </a:lnTo>
                    <a:lnTo>
                      <a:pt x="433" y="29"/>
                    </a:lnTo>
                    <a:lnTo>
                      <a:pt x="433" y="29"/>
                    </a:lnTo>
                    <a:lnTo>
                      <a:pt x="429" y="29"/>
                    </a:lnTo>
                    <a:lnTo>
                      <a:pt x="427" y="29"/>
                    </a:lnTo>
                    <a:lnTo>
                      <a:pt x="427" y="29"/>
                    </a:lnTo>
                    <a:lnTo>
                      <a:pt x="427" y="32"/>
                    </a:lnTo>
                    <a:lnTo>
                      <a:pt x="427" y="34"/>
                    </a:lnTo>
                    <a:lnTo>
                      <a:pt x="427" y="34"/>
                    </a:lnTo>
                    <a:lnTo>
                      <a:pt x="436" y="35"/>
                    </a:lnTo>
                    <a:lnTo>
                      <a:pt x="439" y="38"/>
                    </a:lnTo>
                    <a:lnTo>
                      <a:pt x="439" y="38"/>
                    </a:lnTo>
                    <a:lnTo>
                      <a:pt x="444" y="38"/>
                    </a:lnTo>
                    <a:lnTo>
                      <a:pt x="447" y="36"/>
                    </a:lnTo>
                    <a:lnTo>
                      <a:pt x="451" y="36"/>
                    </a:lnTo>
                    <a:lnTo>
                      <a:pt x="454" y="38"/>
                    </a:lnTo>
                    <a:lnTo>
                      <a:pt x="454" y="38"/>
                    </a:lnTo>
                    <a:lnTo>
                      <a:pt x="456" y="40"/>
                    </a:lnTo>
                    <a:lnTo>
                      <a:pt x="456" y="41"/>
                    </a:lnTo>
                    <a:lnTo>
                      <a:pt x="456" y="44"/>
                    </a:lnTo>
                    <a:lnTo>
                      <a:pt x="457" y="46"/>
                    </a:lnTo>
                    <a:lnTo>
                      <a:pt x="457" y="46"/>
                    </a:lnTo>
                    <a:lnTo>
                      <a:pt x="463" y="52"/>
                    </a:lnTo>
                    <a:lnTo>
                      <a:pt x="463" y="52"/>
                    </a:lnTo>
                    <a:lnTo>
                      <a:pt x="458" y="50"/>
                    </a:lnTo>
                    <a:lnTo>
                      <a:pt x="456" y="47"/>
                    </a:lnTo>
                    <a:lnTo>
                      <a:pt x="456" y="45"/>
                    </a:lnTo>
                    <a:lnTo>
                      <a:pt x="456" y="45"/>
                    </a:lnTo>
                    <a:lnTo>
                      <a:pt x="454" y="44"/>
                    </a:lnTo>
                    <a:lnTo>
                      <a:pt x="452" y="42"/>
                    </a:lnTo>
                    <a:lnTo>
                      <a:pt x="447" y="40"/>
                    </a:lnTo>
                    <a:lnTo>
                      <a:pt x="436" y="38"/>
                    </a:lnTo>
                    <a:lnTo>
                      <a:pt x="436" y="38"/>
                    </a:lnTo>
                    <a:lnTo>
                      <a:pt x="429" y="36"/>
                    </a:lnTo>
                    <a:lnTo>
                      <a:pt x="422" y="36"/>
                    </a:lnTo>
                    <a:lnTo>
                      <a:pt x="418" y="38"/>
                    </a:lnTo>
                    <a:lnTo>
                      <a:pt x="416" y="39"/>
                    </a:lnTo>
                    <a:lnTo>
                      <a:pt x="416" y="41"/>
                    </a:lnTo>
                    <a:lnTo>
                      <a:pt x="417" y="45"/>
                    </a:lnTo>
                    <a:lnTo>
                      <a:pt x="417" y="45"/>
                    </a:lnTo>
                    <a:lnTo>
                      <a:pt x="420" y="46"/>
                    </a:lnTo>
                    <a:lnTo>
                      <a:pt x="422" y="47"/>
                    </a:lnTo>
                    <a:lnTo>
                      <a:pt x="422" y="47"/>
                    </a:lnTo>
                    <a:lnTo>
                      <a:pt x="422" y="50"/>
                    </a:lnTo>
                    <a:lnTo>
                      <a:pt x="423" y="52"/>
                    </a:lnTo>
                    <a:lnTo>
                      <a:pt x="423" y="52"/>
                    </a:lnTo>
                    <a:lnTo>
                      <a:pt x="412" y="41"/>
                    </a:lnTo>
                    <a:lnTo>
                      <a:pt x="412" y="41"/>
                    </a:lnTo>
                    <a:lnTo>
                      <a:pt x="406" y="40"/>
                    </a:lnTo>
                    <a:lnTo>
                      <a:pt x="402" y="41"/>
                    </a:lnTo>
                    <a:lnTo>
                      <a:pt x="392" y="44"/>
                    </a:lnTo>
                    <a:lnTo>
                      <a:pt x="392" y="44"/>
                    </a:lnTo>
                    <a:lnTo>
                      <a:pt x="386" y="44"/>
                    </a:lnTo>
                    <a:lnTo>
                      <a:pt x="380" y="42"/>
                    </a:lnTo>
                    <a:lnTo>
                      <a:pt x="380" y="42"/>
                    </a:lnTo>
                    <a:lnTo>
                      <a:pt x="380" y="45"/>
                    </a:lnTo>
                    <a:lnTo>
                      <a:pt x="380" y="47"/>
                    </a:lnTo>
                    <a:lnTo>
                      <a:pt x="380" y="47"/>
                    </a:lnTo>
                    <a:lnTo>
                      <a:pt x="381" y="48"/>
                    </a:lnTo>
                    <a:lnTo>
                      <a:pt x="384" y="51"/>
                    </a:lnTo>
                    <a:lnTo>
                      <a:pt x="384" y="51"/>
                    </a:lnTo>
                    <a:lnTo>
                      <a:pt x="385" y="53"/>
                    </a:lnTo>
                    <a:lnTo>
                      <a:pt x="385" y="56"/>
                    </a:lnTo>
                    <a:lnTo>
                      <a:pt x="385" y="56"/>
                    </a:lnTo>
                    <a:lnTo>
                      <a:pt x="387" y="56"/>
                    </a:lnTo>
                    <a:lnTo>
                      <a:pt x="390" y="57"/>
                    </a:lnTo>
                    <a:lnTo>
                      <a:pt x="390" y="57"/>
                    </a:lnTo>
                    <a:lnTo>
                      <a:pt x="392" y="58"/>
                    </a:lnTo>
                    <a:lnTo>
                      <a:pt x="393" y="60"/>
                    </a:lnTo>
                    <a:lnTo>
                      <a:pt x="393" y="60"/>
                    </a:lnTo>
                    <a:lnTo>
                      <a:pt x="398" y="64"/>
                    </a:lnTo>
                    <a:lnTo>
                      <a:pt x="404" y="68"/>
                    </a:lnTo>
                    <a:lnTo>
                      <a:pt x="404" y="68"/>
                    </a:lnTo>
                    <a:lnTo>
                      <a:pt x="406" y="71"/>
                    </a:lnTo>
                    <a:lnTo>
                      <a:pt x="409" y="74"/>
                    </a:lnTo>
                    <a:lnTo>
                      <a:pt x="409" y="74"/>
                    </a:lnTo>
                    <a:lnTo>
                      <a:pt x="414" y="76"/>
                    </a:lnTo>
                    <a:lnTo>
                      <a:pt x="418" y="77"/>
                    </a:lnTo>
                    <a:lnTo>
                      <a:pt x="424" y="80"/>
                    </a:lnTo>
                    <a:lnTo>
                      <a:pt x="429" y="82"/>
                    </a:lnTo>
                    <a:lnTo>
                      <a:pt x="429" y="82"/>
                    </a:lnTo>
                    <a:lnTo>
                      <a:pt x="430" y="84"/>
                    </a:lnTo>
                    <a:lnTo>
                      <a:pt x="433" y="88"/>
                    </a:lnTo>
                    <a:lnTo>
                      <a:pt x="433" y="88"/>
                    </a:lnTo>
                    <a:lnTo>
                      <a:pt x="428" y="84"/>
                    </a:lnTo>
                    <a:lnTo>
                      <a:pt x="423" y="82"/>
                    </a:lnTo>
                    <a:lnTo>
                      <a:pt x="423" y="82"/>
                    </a:lnTo>
                    <a:lnTo>
                      <a:pt x="421" y="82"/>
                    </a:lnTo>
                    <a:lnTo>
                      <a:pt x="420" y="83"/>
                    </a:lnTo>
                    <a:lnTo>
                      <a:pt x="418" y="83"/>
                    </a:lnTo>
                    <a:lnTo>
                      <a:pt x="416" y="81"/>
                    </a:lnTo>
                    <a:lnTo>
                      <a:pt x="416" y="81"/>
                    </a:lnTo>
                    <a:lnTo>
                      <a:pt x="411" y="80"/>
                    </a:lnTo>
                    <a:lnTo>
                      <a:pt x="408" y="82"/>
                    </a:lnTo>
                    <a:lnTo>
                      <a:pt x="405" y="84"/>
                    </a:lnTo>
                    <a:lnTo>
                      <a:pt x="403" y="88"/>
                    </a:lnTo>
                    <a:lnTo>
                      <a:pt x="403" y="88"/>
                    </a:lnTo>
                    <a:lnTo>
                      <a:pt x="397" y="88"/>
                    </a:lnTo>
                    <a:lnTo>
                      <a:pt x="397" y="88"/>
                    </a:lnTo>
                    <a:lnTo>
                      <a:pt x="394" y="86"/>
                    </a:lnTo>
                    <a:lnTo>
                      <a:pt x="393" y="83"/>
                    </a:lnTo>
                    <a:lnTo>
                      <a:pt x="393" y="83"/>
                    </a:lnTo>
                    <a:lnTo>
                      <a:pt x="392" y="83"/>
                    </a:lnTo>
                    <a:lnTo>
                      <a:pt x="391" y="83"/>
                    </a:lnTo>
                    <a:lnTo>
                      <a:pt x="390" y="84"/>
                    </a:lnTo>
                    <a:lnTo>
                      <a:pt x="387" y="84"/>
                    </a:lnTo>
                    <a:lnTo>
                      <a:pt x="387" y="84"/>
                    </a:lnTo>
                    <a:lnTo>
                      <a:pt x="380" y="77"/>
                    </a:lnTo>
                    <a:lnTo>
                      <a:pt x="374" y="70"/>
                    </a:lnTo>
                    <a:lnTo>
                      <a:pt x="374" y="70"/>
                    </a:lnTo>
                    <a:lnTo>
                      <a:pt x="373" y="68"/>
                    </a:lnTo>
                    <a:lnTo>
                      <a:pt x="373" y="65"/>
                    </a:lnTo>
                    <a:lnTo>
                      <a:pt x="373" y="63"/>
                    </a:lnTo>
                    <a:lnTo>
                      <a:pt x="373" y="60"/>
                    </a:lnTo>
                    <a:lnTo>
                      <a:pt x="372" y="60"/>
                    </a:lnTo>
                    <a:lnTo>
                      <a:pt x="372" y="60"/>
                    </a:lnTo>
                    <a:lnTo>
                      <a:pt x="368" y="58"/>
                    </a:lnTo>
                    <a:lnTo>
                      <a:pt x="363" y="54"/>
                    </a:lnTo>
                    <a:lnTo>
                      <a:pt x="360" y="50"/>
                    </a:lnTo>
                    <a:lnTo>
                      <a:pt x="356" y="47"/>
                    </a:lnTo>
                    <a:lnTo>
                      <a:pt x="356" y="47"/>
                    </a:lnTo>
                    <a:lnTo>
                      <a:pt x="340" y="42"/>
                    </a:lnTo>
                    <a:lnTo>
                      <a:pt x="340" y="42"/>
                    </a:lnTo>
                    <a:lnTo>
                      <a:pt x="334" y="42"/>
                    </a:lnTo>
                    <a:lnTo>
                      <a:pt x="334" y="42"/>
                    </a:lnTo>
                    <a:lnTo>
                      <a:pt x="334" y="50"/>
                    </a:lnTo>
                    <a:lnTo>
                      <a:pt x="336" y="57"/>
                    </a:lnTo>
                    <a:lnTo>
                      <a:pt x="336" y="57"/>
                    </a:lnTo>
                    <a:lnTo>
                      <a:pt x="339" y="60"/>
                    </a:lnTo>
                    <a:lnTo>
                      <a:pt x="339" y="60"/>
                    </a:lnTo>
                    <a:lnTo>
                      <a:pt x="338" y="63"/>
                    </a:lnTo>
                    <a:lnTo>
                      <a:pt x="337" y="64"/>
                    </a:lnTo>
                    <a:lnTo>
                      <a:pt x="337" y="63"/>
                    </a:lnTo>
                    <a:lnTo>
                      <a:pt x="337" y="63"/>
                    </a:lnTo>
                    <a:lnTo>
                      <a:pt x="337" y="63"/>
                    </a:lnTo>
                    <a:lnTo>
                      <a:pt x="336" y="62"/>
                    </a:lnTo>
                    <a:lnTo>
                      <a:pt x="333" y="62"/>
                    </a:lnTo>
                    <a:lnTo>
                      <a:pt x="333" y="62"/>
                    </a:lnTo>
                    <a:lnTo>
                      <a:pt x="333" y="65"/>
                    </a:lnTo>
                    <a:lnTo>
                      <a:pt x="333" y="66"/>
                    </a:lnTo>
                    <a:lnTo>
                      <a:pt x="333" y="66"/>
                    </a:lnTo>
                    <a:lnTo>
                      <a:pt x="333" y="66"/>
                    </a:lnTo>
                    <a:lnTo>
                      <a:pt x="334" y="72"/>
                    </a:lnTo>
                    <a:lnTo>
                      <a:pt x="334" y="72"/>
                    </a:lnTo>
                    <a:lnTo>
                      <a:pt x="334" y="74"/>
                    </a:lnTo>
                    <a:lnTo>
                      <a:pt x="334" y="76"/>
                    </a:lnTo>
                    <a:lnTo>
                      <a:pt x="336" y="80"/>
                    </a:lnTo>
                    <a:lnTo>
                      <a:pt x="336" y="80"/>
                    </a:lnTo>
                    <a:lnTo>
                      <a:pt x="334" y="81"/>
                    </a:lnTo>
                    <a:lnTo>
                      <a:pt x="333" y="83"/>
                    </a:lnTo>
                    <a:lnTo>
                      <a:pt x="333" y="83"/>
                    </a:lnTo>
                    <a:lnTo>
                      <a:pt x="330" y="83"/>
                    </a:lnTo>
                    <a:lnTo>
                      <a:pt x="330" y="83"/>
                    </a:lnTo>
                    <a:lnTo>
                      <a:pt x="322" y="77"/>
                    </a:lnTo>
                    <a:lnTo>
                      <a:pt x="318" y="75"/>
                    </a:lnTo>
                    <a:lnTo>
                      <a:pt x="314" y="74"/>
                    </a:lnTo>
                    <a:lnTo>
                      <a:pt x="314" y="74"/>
                    </a:lnTo>
                    <a:lnTo>
                      <a:pt x="312" y="75"/>
                    </a:lnTo>
                    <a:lnTo>
                      <a:pt x="310" y="75"/>
                    </a:lnTo>
                    <a:lnTo>
                      <a:pt x="310" y="71"/>
                    </a:lnTo>
                    <a:lnTo>
                      <a:pt x="310" y="71"/>
                    </a:lnTo>
                    <a:lnTo>
                      <a:pt x="309" y="71"/>
                    </a:lnTo>
                    <a:lnTo>
                      <a:pt x="308" y="72"/>
                    </a:lnTo>
                    <a:lnTo>
                      <a:pt x="308" y="72"/>
                    </a:lnTo>
                    <a:lnTo>
                      <a:pt x="308" y="74"/>
                    </a:lnTo>
                    <a:lnTo>
                      <a:pt x="308" y="74"/>
                    </a:lnTo>
                    <a:lnTo>
                      <a:pt x="304" y="74"/>
                    </a:lnTo>
                    <a:lnTo>
                      <a:pt x="300" y="72"/>
                    </a:lnTo>
                    <a:lnTo>
                      <a:pt x="294" y="68"/>
                    </a:lnTo>
                    <a:lnTo>
                      <a:pt x="294" y="68"/>
                    </a:lnTo>
                    <a:lnTo>
                      <a:pt x="294" y="70"/>
                    </a:lnTo>
                    <a:lnTo>
                      <a:pt x="292" y="72"/>
                    </a:lnTo>
                    <a:lnTo>
                      <a:pt x="292" y="72"/>
                    </a:lnTo>
                    <a:lnTo>
                      <a:pt x="283" y="80"/>
                    </a:lnTo>
                    <a:lnTo>
                      <a:pt x="283" y="80"/>
                    </a:lnTo>
                    <a:lnTo>
                      <a:pt x="284" y="81"/>
                    </a:lnTo>
                    <a:lnTo>
                      <a:pt x="284" y="83"/>
                    </a:lnTo>
                    <a:lnTo>
                      <a:pt x="282" y="83"/>
                    </a:lnTo>
                    <a:lnTo>
                      <a:pt x="282" y="83"/>
                    </a:lnTo>
                    <a:lnTo>
                      <a:pt x="280" y="74"/>
                    </a:lnTo>
                    <a:lnTo>
                      <a:pt x="279" y="63"/>
                    </a:lnTo>
                    <a:lnTo>
                      <a:pt x="278" y="58"/>
                    </a:lnTo>
                    <a:lnTo>
                      <a:pt x="276" y="54"/>
                    </a:lnTo>
                    <a:lnTo>
                      <a:pt x="272" y="51"/>
                    </a:lnTo>
                    <a:lnTo>
                      <a:pt x="267" y="51"/>
                    </a:lnTo>
                    <a:lnTo>
                      <a:pt x="267" y="51"/>
                    </a:lnTo>
                    <a:lnTo>
                      <a:pt x="264" y="52"/>
                    </a:lnTo>
                    <a:lnTo>
                      <a:pt x="259" y="54"/>
                    </a:lnTo>
                    <a:lnTo>
                      <a:pt x="259" y="60"/>
                    </a:lnTo>
                    <a:lnTo>
                      <a:pt x="259" y="60"/>
                    </a:lnTo>
                    <a:lnTo>
                      <a:pt x="254" y="58"/>
                    </a:lnTo>
                    <a:lnTo>
                      <a:pt x="250" y="56"/>
                    </a:lnTo>
                    <a:lnTo>
                      <a:pt x="250" y="56"/>
                    </a:lnTo>
                    <a:lnTo>
                      <a:pt x="249" y="56"/>
                    </a:lnTo>
                    <a:lnTo>
                      <a:pt x="249" y="56"/>
                    </a:lnTo>
                    <a:lnTo>
                      <a:pt x="248" y="57"/>
                    </a:lnTo>
                    <a:lnTo>
                      <a:pt x="247" y="57"/>
                    </a:lnTo>
                    <a:lnTo>
                      <a:pt x="247" y="57"/>
                    </a:lnTo>
                    <a:lnTo>
                      <a:pt x="247" y="59"/>
                    </a:lnTo>
                    <a:lnTo>
                      <a:pt x="246" y="60"/>
                    </a:lnTo>
                    <a:lnTo>
                      <a:pt x="246" y="60"/>
                    </a:lnTo>
                    <a:lnTo>
                      <a:pt x="244" y="62"/>
                    </a:lnTo>
                    <a:lnTo>
                      <a:pt x="242" y="62"/>
                    </a:lnTo>
                    <a:lnTo>
                      <a:pt x="242" y="62"/>
                    </a:lnTo>
                    <a:lnTo>
                      <a:pt x="241" y="59"/>
                    </a:lnTo>
                    <a:lnTo>
                      <a:pt x="240" y="57"/>
                    </a:lnTo>
                    <a:lnTo>
                      <a:pt x="237" y="57"/>
                    </a:lnTo>
                    <a:lnTo>
                      <a:pt x="237" y="57"/>
                    </a:lnTo>
                    <a:lnTo>
                      <a:pt x="234" y="56"/>
                    </a:lnTo>
                    <a:lnTo>
                      <a:pt x="229" y="57"/>
                    </a:lnTo>
                    <a:lnTo>
                      <a:pt x="220" y="59"/>
                    </a:lnTo>
                    <a:lnTo>
                      <a:pt x="220" y="59"/>
                    </a:lnTo>
                    <a:lnTo>
                      <a:pt x="208" y="60"/>
                    </a:lnTo>
                    <a:lnTo>
                      <a:pt x="202" y="60"/>
                    </a:lnTo>
                    <a:lnTo>
                      <a:pt x="196" y="62"/>
                    </a:lnTo>
                    <a:lnTo>
                      <a:pt x="196" y="62"/>
                    </a:lnTo>
                    <a:lnTo>
                      <a:pt x="194" y="63"/>
                    </a:lnTo>
                    <a:lnTo>
                      <a:pt x="192" y="65"/>
                    </a:lnTo>
                    <a:lnTo>
                      <a:pt x="190" y="66"/>
                    </a:lnTo>
                    <a:lnTo>
                      <a:pt x="188" y="68"/>
                    </a:lnTo>
                    <a:lnTo>
                      <a:pt x="188" y="68"/>
                    </a:lnTo>
                    <a:lnTo>
                      <a:pt x="186" y="68"/>
                    </a:lnTo>
                    <a:lnTo>
                      <a:pt x="182" y="68"/>
                    </a:lnTo>
                    <a:lnTo>
                      <a:pt x="182" y="68"/>
                    </a:lnTo>
                    <a:lnTo>
                      <a:pt x="186" y="72"/>
                    </a:lnTo>
                    <a:lnTo>
                      <a:pt x="186" y="72"/>
                    </a:lnTo>
                    <a:lnTo>
                      <a:pt x="187" y="75"/>
                    </a:lnTo>
                    <a:lnTo>
                      <a:pt x="187" y="78"/>
                    </a:lnTo>
                    <a:lnTo>
                      <a:pt x="187" y="81"/>
                    </a:lnTo>
                    <a:lnTo>
                      <a:pt x="187" y="83"/>
                    </a:lnTo>
                    <a:lnTo>
                      <a:pt x="187" y="83"/>
                    </a:lnTo>
                    <a:lnTo>
                      <a:pt x="190" y="87"/>
                    </a:lnTo>
                    <a:lnTo>
                      <a:pt x="190" y="87"/>
                    </a:lnTo>
                    <a:lnTo>
                      <a:pt x="187" y="84"/>
                    </a:lnTo>
                    <a:lnTo>
                      <a:pt x="184" y="83"/>
                    </a:lnTo>
                    <a:lnTo>
                      <a:pt x="183" y="82"/>
                    </a:lnTo>
                    <a:lnTo>
                      <a:pt x="183" y="82"/>
                    </a:lnTo>
                    <a:lnTo>
                      <a:pt x="182" y="78"/>
                    </a:lnTo>
                    <a:lnTo>
                      <a:pt x="182" y="76"/>
                    </a:lnTo>
                    <a:lnTo>
                      <a:pt x="181" y="72"/>
                    </a:lnTo>
                    <a:lnTo>
                      <a:pt x="178" y="70"/>
                    </a:lnTo>
                    <a:lnTo>
                      <a:pt x="178" y="70"/>
                    </a:lnTo>
                    <a:lnTo>
                      <a:pt x="175" y="69"/>
                    </a:lnTo>
                    <a:lnTo>
                      <a:pt x="171" y="68"/>
                    </a:lnTo>
                    <a:lnTo>
                      <a:pt x="171" y="68"/>
                    </a:lnTo>
                    <a:lnTo>
                      <a:pt x="171" y="68"/>
                    </a:lnTo>
                    <a:lnTo>
                      <a:pt x="169" y="68"/>
                    </a:lnTo>
                    <a:lnTo>
                      <a:pt x="166" y="68"/>
                    </a:lnTo>
                    <a:lnTo>
                      <a:pt x="164" y="70"/>
                    </a:lnTo>
                    <a:lnTo>
                      <a:pt x="164" y="70"/>
                    </a:lnTo>
                    <a:lnTo>
                      <a:pt x="162" y="76"/>
                    </a:lnTo>
                    <a:lnTo>
                      <a:pt x="159" y="83"/>
                    </a:lnTo>
                    <a:lnTo>
                      <a:pt x="158" y="83"/>
                    </a:lnTo>
                    <a:lnTo>
                      <a:pt x="158" y="83"/>
                    </a:lnTo>
                    <a:lnTo>
                      <a:pt x="158" y="86"/>
                    </a:lnTo>
                    <a:lnTo>
                      <a:pt x="159" y="88"/>
                    </a:lnTo>
                    <a:lnTo>
                      <a:pt x="159" y="88"/>
                    </a:lnTo>
                    <a:lnTo>
                      <a:pt x="164" y="93"/>
                    </a:lnTo>
                    <a:lnTo>
                      <a:pt x="164" y="93"/>
                    </a:lnTo>
                    <a:lnTo>
                      <a:pt x="163" y="94"/>
                    </a:lnTo>
                    <a:lnTo>
                      <a:pt x="163" y="95"/>
                    </a:lnTo>
                    <a:lnTo>
                      <a:pt x="162" y="94"/>
                    </a:lnTo>
                    <a:lnTo>
                      <a:pt x="160" y="95"/>
                    </a:lnTo>
                    <a:lnTo>
                      <a:pt x="160" y="95"/>
                    </a:lnTo>
                    <a:lnTo>
                      <a:pt x="159" y="95"/>
                    </a:lnTo>
                    <a:lnTo>
                      <a:pt x="158" y="94"/>
                    </a:lnTo>
                    <a:lnTo>
                      <a:pt x="158" y="92"/>
                    </a:lnTo>
                    <a:lnTo>
                      <a:pt x="157" y="90"/>
                    </a:lnTo>
                    <a:lnTo>
                      <a:pt x="157" y="90"/>
                    </a:lnTo>
                    <a:lnTo>
                      <a:pt x="150" y="89"/>
                    </a:lnTo>
                    <a:lnTo>
                      <a:pt x="141" y="88"/>
                    </a:lnTo>
                    <a:lnTo>
                      <a:pt x="141" y="88"/>
                    </a:lnTo>
                    <a:lnTo>
                      <a:pt x="136" y="88"/>
                    </a:lnTo>
                    <a:lnTo>
                      <a:pt x="130" y="89"/>
                    </a:lnTo>
                    <a:lnTo>
                      <a:pt x="122" y="94"/>
                    </a:lnTo>
                    <a:lnTo>
                      <a:pt x="114" y="98"/>
                    </a:lnTo>
                    <a:lnTo>
                      <a:pt x="104" y="101"/>
                    </a:lnTo>
                    <a:lnTo>
                      <a:pt x="104" y="101"/>
                    </a:lnTo>
                    <a:lnTo>
                      <a:pt x="90" y="104"/>
                    </a:lnTo>
                    <a:lnTo>
                      <a:pt x="84" y="106"/>
                    </a:lnTo>
                    <a:lnTo>
                      <a:pt x="79" y="108"/>
                    </a:lnTo>
                    <a:lnTo>
                      <a:pt x="79" y="108"/>
                    </a:lnTo>
                    <a:lnTo>
                      <a:pt x="76" y="116"/>
                    </a:lnTo>
                    <a:lnTo>
                      <a:pt x="76" y="116"/>
                    </a:lnTo>
                    <a:lnTo>
                      <a:pt x="75" y="119"/>
                    </a:lnTo>
                    <a:lnTo>
                      <a:pt x="75" y="120"/>
                    </a:lnTo>
                    <a:lnTo>
                      <a:pt x="78" y="125"/>
                    </a:lnTo>
                    <a:lnTo>
                      <a:pt x="78" y="125"/>
                    </a:lnTo>
                    <a:lnTo>
                      <a:pt x="86" y="122"/>
                    </a:lnTo>
                    <a:lnTo>
                      <a:pt x="91" y="120"/>
                    </a:lnTo>
                    <a:lnTo>
                      <a:pt x="96" y="120"/>
                    </a:lnTo>
                    <a:lnTo>
                      <a:pt x="96" y="120"/>
                    </a:lnTo>
                    <a:lnTo>
                      <a:pt x="98" y="124"/>
                    </a:lnTo>
                    <a:lnTo>
                      <a:pt x="100" y="126"/>
                    </a:lnTo>
                    <a:lnTo>
                      <a:pt x="100" y="126"/>
                    </a:lnTo>
                    <a:lnTo>
                      <a:pt x="105" y="124"/>
                    </a:lnTo>
                    <a:lnTo>
                      <a:pt x="109" y="122"/>
                    </a:lnTo>
                    <a:lnTo>
                      <a:pt x="109" y="122"/>
                    </a:lnTo>
                    <a:lnTo>
                      <a:pt x="112" y="123"/>
                    </a:lnTo>
                    <a:lnTo>
                      <a:pt x="115" y="123"/>
                    </a:lnTo>
                    <a:lnTo>
                      <a:pt x="115" y="123"/>
                    </a:lnTo>
                    <a:lnTo>
                      <a:pt x="121" y="123"/>
                    </a:lnTo>
                    <a:lnTo>
                      <a:pt x="127" y="120"/>
                    </a:lnTo>
                    <a:lnTo>
                      <a:pt x="127" y="120"/>
                    </a:lnTo>
                    <a:lnTo>
                      <a:pt x="126" y="124"/>
                    </a:lnTo>
                    <a:lnTo>
                      <a:pt x="124" y="125"/>
                    </a:lnTo>
                    <a:lnTo>
                      <a:pt x="127" y="130"/>
                    </a:lnTo>
                    <a:lnTo>
                      <a:pt x="127" y="130"/>
                    </a:lnTo>
                    <a:lnTo>
                      <a:pt x="124" y="132"/>
                    </a:lnTo>
                    <a:lnTo>
                      <a:pt x="123" y="134"/>
                    </a:lnTo>
                    <a:lnTo>
                      <a:pt x="122" y="135"/>
                    </a:lnTo>
                    <a:lnTo>
                      <a:pt x="122" y="135"/>
                    </a:lnTo>
                    <a:lnTo>
                      <a:pt x="124" y="138"/>
                    </a:lnTo>
                    <a:lnTo>
                      <a:pt x="124" y="141"/>
                    </a:lnTo>
                    <a:lnTo>
                      <a:pt x="123" y="144"/>
                    </a:lnTo>
                    <a:lnTo>
                      <a:pt x="110" y="155"/>
                    </a:lnTo>
                    <a:lnTo>
                      <a:pt x="110" y="155"/>
                    </a:lnTo>
                    <a:lnTo>
                      <a:pt x="108" y="155"/>
                    </a:lnTo>
                    <a:lnTo>
                      <a:pt x="105" y="155"/>
                    </a:lnTo>
                    <a:lnTo>
                      <a:pt x="105" y="155"/>
                    </a:lnTo>
                    <a:lnTo>
                      <a:pt x="104" y="158"/>
                    </a:lnTo>
                    <a:lnTo>
                      <a:pt x="102" y="160"/>
                    </a:lnTo>
                    <a:lnTo>
                      <a:pt x="102" y="160"/>
                    </a:lnTo>
                    <a:lnTo>
                      <a:pt x="100" y="160"/>
                    </a:lnTo>
                    <a:lnTo>
                      <a:pt x="99" y="159"/>
                    </a:lnTo>
                    <a:lnTo>
                      <a:pt x="97" y="156"/>
                    </a:lnTo>
                    <a:lnTo>
                      <a:pt x="97" y="156"/>
                    </a:lnTo>
                    <a:lnTo>
                      <a:pt x="76" y="156"/>
                    </a:lnTo>
                    <a:lnTo>
                      <a:pt x="76" y="156"/>
                    </a:lnTo>
                    <a:lnTo>
                      <a:pt x="72" y="158"/>
                    </a:lnTo>
                    <a:lnTo>
                      <a:pt x="67" y="160"/>
                    </a:lnTo>
                    <a:lnTo>
                      <a:pt x="60" y="164"/>
                    </a:lnTo>
                    <a:lnTo>
                      <a:pt x="60" y="164"/>
                    </a:lnTo>
                    <a:lnTo>
                      <a:pt x="57" y="164"/>
                    </a:lnTo>
                    <a:lnTo>
                      <a:pt x="55" y="162"/>
                    </a:lnTo>
                    <a:lnTo>
                      <a:pt x="50" y="162"/>
                    </a:lnTo>
                    <a:lnTo>
                      <a:pt x="50" y="162"/>
                    </a:lnTo>
                    <a:lnTo>
                      <a:pt x="34" y="166"/>
                    </a:lnTo>
                    <a:lnTo>
                      <a:pt x="34" y="166"/>
                    </a:lnTo>
                    <a:lnTo>
                      <a:pt x="30" y="166"/>
                    </a:lnTo>
                    <a:lnTo>
                      <a:pt x="25" y="166"/>
                    </a:lnTo>
                    <a:lnTo>
                      <a:pt x="22" y="168"/>
                    </a:lnTo>
                    <a:lnTo>
                      <a:pt x="22" y="168"/>
                    </a:lnTo>
                    <a:lnTo>
                      <a:pt x="15" y="168"/>
                    </a:lnTo>
                    <a:lnTo>
                      <a:pt x="12" y="167"/>
                    </a:lnTo>
                    <a:lnTo>
                      <a:pt x="8" y="168"/>
                    </a:lnTo>
                    <a:lnTo>
                      <a:pt x="8" y="168"/>
                    </a:lnTo>
                    <a:lnTo>
                      <a:pt x="4" y="172"/>
                    </a:lnTo>
                    <a:lnTo>
                      <a:pt x="1" y="176"/>
                    </a:lnTo>
                    <a:lnTo>
                      <a:pt x="1" y="176"/>
                    </a:lnTo>
                    <a:lnTo>
                      <a:pt x="1" y="178"/>
                    </a:lnTo>
                    <a:lnTo>
                      <a:pt x="1" y="179"/>
                    </a:lnTo>
                    <a:lnTo>
                      <a:pt x="1" y="179"/>
                    </a:lnTo>
                    <a:lnTo>
                      <a:pt x="4" y="180"/>
                    </a:lnTo>
                    <a:lnTo>
                      <a:pt x="4" y="180"/>
                    </a:lnTo>
                    <a:lnTo>
                      <a:pt x="4" y="183"/>
                    </a:lnTo>
                    <a:lnTo>
                      <a:pt x="4" y="184"/>
                    </a:lnTo>
                    <a:lnTo>
                      <a:pt x="6" y="186"/>
                    </a:lnTo>
                    <a:lnTo>
                      <a:pt x="7" y="188"/>
                    </a:lnTo>
                    <a:lnTo>
                      <a:pt x="7" y="188"/>
                    </a:lnTo>
                    <a:lnTo>
                      <a:pt x="8" y="188"/>
                    </a:lnTo>
                    <a:lnTo>
                      <a:pt x="10" y="189"/>
                    </a:lnTo>
                    <a:lnTo>
                      <a:pt x="10" y="189"/>
                    </a:lnTo>
                    <a:lnTo>
                      <a:pt x="12" y="194"/>
                    </a:lnTo>
                    <a:lnTo>
                      <a:pt x="12" y="194"/>
                    </a:lnTo>
                    <a:lnTo>
                      <a:pt x="15" y="194"/>
                    </a:lnTo>
                    <a:lnTo>
                      <a:pt x="19" y="194"/>
                    </a:lnTo>
                    <a:lnTo>
                      <a:pt x="19" y="195"/>
                    </a:lnTo>
                    <a:lnTo>
                      <a:pt x="19" y="195"/>
                    </a:lnTo>
                    <a:lnTo>
                      <a:pt x="20" y="196"/>
                    </a:lnTo>
                    <a:lnTo>
                      <a:pt x="21" y="196"/>
                    </a:lnTo>
                    <a:lnTo>
                      <a:pt x="24" y="197"/>
                    </a:lnTo>
                    <a:lnTo>
                      <a:pt x="24" y="197"/>
                    </a:lnTo>
                    <a:lnTo>
                      <a:pt x="24" y="198"/>
                    </a:lnTo>
                    <a:lnTo>
                      <a:pt x="25" y="201"/>
                    </a:lnTo>
                    <a:lnTo>
                      <a:pt x="25" y="201"/>
                    </a:lnTo>
                    <a:lnTo>
                      <a:pt x="28" y="201"/>
                    </a:lnTo>
                    <a:lnTo>
                      <a:pt x="33" y="201"/>
                    </a:lnTo>
                    <a:lnTo>
                      <a:pt x="33" y="201"/>
                    </a:lnTo>
                    <a:lnTo>
                      <a:pt x="40" y="202"/>
                    </a:lnTo>
                    <a:lnTo>
                      <a:pt x="44" y="202"/>
                    </a:lnTo>
                    <a:lnTo>
                      <a:pt x="45" y="201"/>
                    </a:lnTo>
                    <a:lnTo>
                      <a:pt x="46" y="198"/>
                    </a:lnTo>
                    <a:lnTo>
                      <a:pt x="49" y="191"/>
                    </a:lnTo>
                    <a:lnTo>
                      <a:pt x="49" y="191"/>
                    </a:lnTo>
                    <a:lnTo>
                      <a:pt x="51" y="191"/>
                    </a:lnTo>
                    <a:lnTo>
                      <a:pt x="54" y="192"/>
                    </a:lnTo>
                    <a:lnTo>
                      <a:pt x="54" y="192"/>
                    </a:lnTo>
                    <a:lnTo>
                      <a:pt x="58" y="202"/>
                    </a:lnTo>
                    <a:lnTo>
                      <a:pt x="58" y="202"/>
                    </a:lnTo>
                    <a:lnTo>
                      <a:pt x="78" y="200"/>
                    </a:lnTo>
                    <a:lnTo>
                      <a:pt x="87" y="198"/>
                    </a:lnTo>
                    <a:lnTo>
                      <a:pt x="98" y="198"/>
                    </a:lnTo>
                    <a:lnTo>
                      <a:pt x="98" y="198"/>
                    </a:lnTo>
                    <a:lnTo>
                      <a:pt x="99" y="201"/>
                    </a:lnTo>
                    <a:lnTo>
                      <a:pt x="100" y="203"/>
                    </a:lnTo>
                    <a:lnTo>
                      <a:pt x="100" y="203"/>
                    </a:lnTo>
                    <a:lnTo>
                      <a:pt x="96" y="206"/>
                    </a:lnTo>
                    <a:lnTo>
                      <a:pt x="96" y="208"/>
                    </a:lnTo>
                    <a:lnTo>
                      <a:pt x="93" y="208"/>
                    </a:lnTo>
                    <a:lnTo>
                      <a:pt x="93" y="208"/>
                    </a:lnTo>
                    <a:lnTo>
                      <a:pt x="92" y="206"/>
                    </a:lnTo>
                    <a:lnTo>
                      <a:pt x="91" y="203"/>
                    </a:lnTo>
                    <a:lnTo>
                      <a:pt x="91" y="203"/>
                    </a:lnTo>
                    <a:lnTo>
                      <a:pt x="81" y="204"/>
                    </a:lnTo>
                    <a:lnTo>
                      <a:pt x="72" y="204"/>
                    </a:lnTo>
                    <a:lnTo>
                      <a:pt x="69" y="207"/>
                    </a:lnTo>
                    <a:lnTo>
                      <a:pt x="69" y="207"/>
                    </a:lnTo>
                    <a:lnTo>
                      <a:pt x="64" y="207"/>
                    </a:lnTo>
                    <a:lnTo>
                      <a:pt x="61" y="206"/>
                    </a:lnTo>
                    <a:lnTo>
                      <a:pt x="58" y="206"/>
                    </a:lnTo>
                    <a:lnTo>
                      <a:pt x="58" y="206"/>
                    </a:lnTo>
                    <a:lnTo>
                      <a:pt x="49" y="209"/>
                    </a:lnTo>
                    <a:lnTo>
                      <a:pt x="37" y="213"/>
                    </a:lnTo>
                    <a:lnTo>
                      <a:pt x="37" y="213"/>
                    </a:lnTo>
                    <a:lnTo>
                      <a:pt x="37" y="216"/>
                    </a:lnTo>
                    <a:lnTo>
                      <a:pt x="37" y="216"/>
                    </a:lnTo>
                    <a:lnTo>
                      <a:pt x="42" y="219"/>
                    </a:lnTo>
                    <a:lnTo>
                      <a:pt x="42" y="219"/>
                    </a:lnTo>
                    <a:lnTo>
                      <a:pt x="34" y="219"/>
                    </a:lnTo>
                    <a:lnTo>
                      <a:pt x="28" y="219"/>
                    </a:lnTo>
                    <a:lnTo>
                      <a:pt x="28" y="219"/>
                    </a:lnTo>
                    <a:lnTo>
                      <a:pt x="26" y="218"/>
                    </a:lnTo>
                    <a:lnTo>
                      <a:pt x="24" y="216"/>
                    </a:lnTo>
                    <a:lnTo>
                      <a:pt x="22" y="214"/>
                    </a:lnTo>
                    <a:lnTo>
                      <a:pt x="21" y="214"/>
                    </a:lnTo>
                    <a:lnTo>
                      <a:pt x="19" y="214"/>
                    </a:lnTo>
                    <a:lnTo>
                      <a:pt x="12" y="216"/>
                    </a:lnTo>
                    <a:lnTo>
                      <a:pt x="12" y="216"/>
                    </a:lnTo>
                    <a:lnTo>
                      <a:pt x="16" y="227"/>
                    </a:lnTo>
                    <a:lnTo>
                      <a:pt x="16" y="227"/>
                    </a:lnTo>
                    <a:lnTo>
                      <a:pt x="20" y="226"/>
                    </a:lnTo>
                    <a:lnTo>
                      <a:pt x="21" y="226"/>
                    </a:lnTo>
                    <a:lnTo>
                      <a:pt x="24" y="226"/>
                    </a:lnTo>
                    <a:lnTo>
                      <a:pt x="24" y="226"/>
                    </a:lnTo>
                    <a:lnTo>
                      <a:pt x="26" y="230"/>
                    </a:lnTo>
                    <a:lnTo>
                      <a:pt x="26" y="230"/>
                    </a:lnTo>
                    <a:lnTo>
                      <a:pt x="28" y="231"/>
                    </a:lnTo>
                    <a:lnTo>
                      <a:pt x="32" y="231"/>
                    </a:lnTo>
                    <a:lnTo>
                      <a:pt x="38" y="232"/>
                    </a:lnTo>
                    <a:lnTo>
                      <a:pt x="38" y="232"/>
                    </a:lnTo>
                    <a:lnTo>
                      <a:pt x="33" y="234"/>
                    </a:lnTo>
                    <a:lnTo>
                      <a:pt x="33" y="234"/>
                    </a:lnTo>
                    <a:lnTo>
                      <a:pt x="38" y="243"/>
                    </a:lnTo>
                    <a:lnTo>
                      <a:pt x="40" y="246"/>
                    </a:lnTo>
                    <a:lnTo>
                      <a:pt x="44" y="249"/>
                    </a:lnTo>
                    <a:lnTo>
                      <a:pt x="44" y="249"/>
                    </a:lnTo>
                    <a:lnTo>
                      <a:pt x="48" y="249"/>
                    </a:lnTo>
                    <a:lnTo>
                      <a:pt x="50" y="249"/>
                    </a:lnTo>
                    <a:lnTo>
                      <a:pt x="51" y="248"/>
                    </a:lnTo>
                    <a:lnTo>
                      <a:pt x="55" y="248"/>
                    </a:lnTo>
                    <a:lnTo>
                      <a:pt x="55" y="248"/>
                    </a:lnTo>
                    <a:lnTo>
                      <a:pt x="62" y="249"/>
                    </a:lnTo>
                    <a:lnTo>
                      <a:pt x="69" y="251"/>
                    </a:lnTo>
                    <a:lnTo>
                      <a:pt x="69" y="251"/>
                    </a:lnTo>
                    <a:lnTo>
                      <a:pt x="68" y="245"/>
                    </a:lnTo>
                    <a:lnTo>
                      <a:pt x="68" y="242"/>
                    </a:lnTo>
                    <a:lnTo>
                      <a:pt x="69" y="239"/>
                    </a:lnTo>
                    <a:lnTo>
                      <a:pt x="72" y="234"/>
                    </a:lnTo>
                    <a:lnTo>
                      <a:pt x="72" y="234"/>
                    </a:lnTo>
                    <a:lnTo>
                      <a:pt x="82" y="243"/>
                    </a:lnTo>
                    <a:lnTo>
                      <a:pt x="82" y="243"/>
                    </a:lnTo>
                    <a:lnTo>
                      <a:pt x="82" y="240"/>
                    </a:lnTo>
                    <a:lnTo>
                      <a:pt x="84" y="238"/>
                    </a:lnTo>
                    <a:lnTo>
                      <a:pt x="84" y="238"/>
                    </a:lnTo>
                    <a:lnTo>
                      <a:pt x="86" y="237"/>
                    </a:lnTo>
                    <a:lnTo>
                      <a:pt x="90" y="236"/>
                    </a:lnTo>
                    <a:lnTo>
                      <a:pt x="98" y="236"/>
                    </a:lnTo>
                    <a:lnTo>
                      <a:pt x="98" y="236"/>
                    </a:lnTo>
                    <a:lnTo>
                      <a:pt x="98" y="238"/>
                    </a:lnTo>
                    <a:lnTo>
                      <a:pt x="98" y="240"/>
                    </a:lnTo>
                    <a:lnTo>
                      <a:pt x="98" y="240"/>
                    </a:lnTo>
                    <a:lnTo>
                      <a:pt x="99" y="242"/>
                    </a:lnTo>
                    <a:lnTo>
                      <a:pt x="102" y="243"/>
                    </a:lnTo>
                    <a:lnTo>
                      <a:pt x="106" y="245"/>
                    </a:lnTo>
                    <a:lnTo>
                      <a:pt x="106" y="245"/>
                    </a:lnTo>
                    <a:lnTo>
                      <a:pt x="110" y="238"/>
                    </a:lnTo>
                    <a:lnTo>
                      <a:pt x="110" y="238"/>
                    </a:lnTo>
                    <a:lnTo>
                      <a:pt x="114" y="240"/>
                    </a:lnTo>
                    <a:lnTo>
                      <a:pt x="116" y="240"/>
                    </a:lnTo>
                    <a:lnTo>
                      <a:pt x="117" y="238"/>
                    </a:lnTo>
                    <a:lnTo>
                      <a:pt x="117" y="238"/>
                    </a:lnTo>
                    <a:lnTo>
                      <a:pt x="123" y="239"/>
                    </a:lnTo>
                    <a:lnTo>
                      <a:pt x="128" y="239"/>
                    </a:lnTo>
                    <a:lnTo>
                      <a:pt x="130" y="238"/>
                    </a:lnTo>
                    <a:lnTo>
                      <a:pt x="130" y="238"/>
                    </a:lnTo>
                    <a:lnTo>
                      <a:pt x="130" y="234"/>
                    </a:lnTo>
                    <a:lnTo>
                      <a:pt x="130" y="234"/>
                    </a:lnTo>
                    <a:lnTo>
                      <a:pt x="139" y="232"/>
                    </a:lnTo>
                    <a:lnTo>
                      <a:pt x="139" y="232"/>
                    </a:lnTo>
                    <a:lnTo>
                      <a:pt x="141" y="234"/>
                    </a:lnTo>
                    <a:lnTo>
                      <a:pt x="141" y="234"/>
                    </a:lnTo>
                    <a:lnTo>
                      <a:pt x="141" y="238"/>
                    </a:lnTo>
                    <a:lnTo>
                      <a:pt x="141" y="242"/>
                    </a:lnTo>
                    <a:lnTo>
                      <a:pt x="141" y="242"/>
                    </a:lnTo>
                    <a:lnTo>
                      <a:pt x="146" y="238"/>
                    </a:lnTo>
                    <a:lnTo>
                      <a:pt x="150" y="233"/>
                    </a:lnTo>
                    <a:lnTo>
                      <a:pt x="150" y="233"/>
                    </a:lnTo>
                    <a:lnTo>
                      <a:pt x="153" y="234"/>
                    </a:lnTo>
                    <a:lnTo>
                      <a:pt x="156" y="233"/>
                    </a:lnTo>
                    <a:lnTo>
                      <a:pt x="158" y="238"/>
                    </a:lnTo>
                    <a:lnTo>
                      <a:pt x="158" y="238"/>
                    </a:lnTo>
                    <a:lnTo>
                      <a:pt x="164" y="239"/>
                    </a:lnTo>
                    <a:lnTo>
                      <a:pt x="170" y="239"/>
                    </a:lnTo>
                    <a:lnTo>
                      <a:pt x="176" y="240"/>
                    </a:lnTo>
                    <a:lnTo>
                      <a:pt x="181" y="242"/>
                    </a:lnTo>
                    <a:lnTo>
                      <a:pt x="181" y="242"/>
                    </a:lnTo>
                    <a:lnTo>
                      <a:pt x="182" y="244"/>
                    </a:lnTo>
                    <a:lnTo>
                      <a:pt x="182" y="245"/>
                    </a:lnTo>
                    <a:lnTo>
                      <a:pt x="182" y="245"/>
                    </a:lnTo>
                    <a:lnTo>
                      <a:pt x="187" y="248"/>
                    </a:lnTo>
                    <a:lnTo>
                      <a:pt x="192" y="251"/>
                    </a:lnTo>
                    <a:lnTo>
                      <a:pt x="192" y="251"/>
                    </a:lnTo>
                    <a:lnTo>
                      <a:pt x="192" y="252"/>
                    </a:lnTo>
                    <a:lnTo>
                      <a:pt x="193" y="255"/>
                    </a:lnTo>
                    <a:lnTo>
                      <a:pt x="193" y="255"/>
                    </a:lnTo>
                    <a:lnTo>
                      <a:pt x="195" y="255"/>
                    </a:lnTo>
                    <a:lnTo>
                      <a:pt x="200" y="254"/>
                    </a:lnTo>
                    <a:lnTo>
                      <a:pt x="204" y="254"/>
                    </a:lnTo>
                    <a:lnTo>
                      <a:pt x="207" y="255"/>
                    </a:lnTo>
                    <a:lnTo>
                      <a:pt x="207" y="255"/>
                    </a:lnTo>
                    <a:lnTo>
                      <a:pt x="214" y="261"/>
                    </a:lnTo>
                    <a:lnTo>
                      <a:pt x="214" y="261"/>
                    </a:lnTo>
                    <a:lnTo>
                      <a:pt x="216" y="263"/>
                    </a:lnTo>
                    <a:lnTo>
                      <a:pt x="214" y="266"/>
                    </a:lnTo>
                    <a:lnTo>
                      <a:pt x="214" y="267"/>
                    </a:lnTo>
                    <a:lnTo>
                      <a:pt x="216" y="268"/>
                    </a:lnTo>
                    <a:lnTo>
                      <a:pt x="216" y="268"/>
                    </a:lnTo>
                    <a:lnTo>
                      <a:pt x="219" y="268"/>
                    </a:lnTo>
                    <a:lnTo>
                      <a:pt x="219" y="268"/>
                    </a:lnTo>
                    <a:lnTo>
                      <a:pt x="230" y="275"/>
                    </a:lnTo>
                    <a:lnTo>
                      <a:pt x="230" y="275"/>
                    </a:lnTo>
                    <a:lnTo>
                      <a:pt x="235" y="284"/>
                    </a:lnTo>
                    <a:lnTo>
                      <a:pt x="235" y="284"/>
                    </a:lnTo>
                    <a:lnTo>
                      <a:pt x="236" y="284"/>
                    </a:lnTo>
                    <a:lnTo>
                      <a:pt x="238" y="284"/>
                    </a:lnTo>
                    <a:lnTo>
                      <a:pt x="242" y="284"/>
                    </a:lnTo>
                    <a:lnTo>
                      <a:pt x="242" y="284"/>
                    </a:lnTo>
                    <a:lnTo>
                      <a:pt x="243" y="286"/>
                    </a:lnTo>
                    <a:lnTo>
                      <a:pt x="243" y="286"/>
                    </a:lnTo>
                    <a:lnTo>
                      <a:pt x="244" y="285"/>
                    </a:lnTo>
                    <a:lnTo>
                      <a:pt x="244" y="286"/>
                    </a:lnTo>
                    <a:lnTo>
                      <a:pt x="244" y="287"/>
                    </a:lnTo>
                    <a:lnTo>
                      <a:pt x="244" y="287"/>
                    </a:lnTo>
                    <a:lnTo>
                      <a:pt x="246" y="286"/>
                    </a:lnTo>
                    <a:lnTo>
                      <a:pt x="246" y="287"/>
                    </a:lnTo>
                    <a:lnTo>
                      <a:pt x="246" y="288"/>
                    </a:lnTo>
                    <a:lnTo>
                      <a:pt x="246" y="288"/>
                    </a:lnTo>
                    <a:lnTo>
                      <a:pt x="242" y="290"/>
                    </a:lnTo>
                    <a:lnTo>
                      <a:pt x="242" y="290"/>
                    </a:lnTo>
                    <a:lnTo>
                      <a:pt x="243" y="292"/>
                    </a:lnTo>
                    <a:lnTo>
                      <a:pt x="243" y="294"/>
                    </a:lnTo>
                    <a:lnTo>
                      <a:pt x="243" y="294"/>
                    </a:lnTo>
                    <a:lnTo>
                      <a:pt x="242" y="297"/>
                    </a:lnTo>
                    <a:lnTo>
                      <a:pt x="241" y="298"/>
                    </a:lnTo>
                    <a:lnTo>
                      <a:pt x="241" y="298"/>
                    </a:lnTo>
                    <a:lnTo>
                      <a:pt x="238" y="298"/>
                    </a:lnTo>
                    <a:lnTo>
                      <a:pt x="236" y="299"/>
                    </a:lnTo>
                    <a:lnTo>
                      <a:pt x="236" y="299"/>
                    </a:lnTo>
                    <a:lnTo>
                      <a:pt x="235" y="303"/>
                    </a:lnTo>
                    <a:lnTo>
                      <a:pt x="235" y="303"/>
                    </a:lnTo>
                    <a:lnTo>
                      <a:pt x="246" y="299"/>
                    </a:lnTo>
                    <a:lnTo>
                      <a:pt x="246" y="299"/>
                    </a:lnTo>
                    <a:lnTo>
                      <a:pt x="246" y="302"/>
                    </a:lnTo>
                    <a:lnTo>
                      <a:pt x="246" y="303"/>
                    </a:lnTo>
                    <a:lnTo>
                      <a:pt x="246" y="303"/>
                    </a:lnTo>
                    <a:lnTo>
                      <a:pt x="258" y="316"/>
                    </a:lnTo>
                    <a:lnTo>
                      <a:pt x="258" y="316"/>
                    </a:lnTo>
                    <a:lnTo>
                      <a:pt x="256" y="317"/>
                    </a:lnTo>
                    <a:lnTo>
                      <a:pt x="256" y="317"/>
                    </a:lnTo>
                    <a:lnTo>
                      <a:pt x="255" y="317"/>
                    </a:lnTo>
                    <a:lnTo>
                      <a:pt x="255" y="318"/>
                    </a:lnTo>
                    <a:lnTo>
                      <a:pt x="255" y="318"/>
                    </a:lnTo>
                    <a:lnTo>
                      <a:pt x="259" y="323"/>
                    </a:lnTo>
                    <a:lnTo>
                      <a:pt x="261" y="324"/>
                    </a:lnTo>
                    <a:lnTo>
                      <a:pt x="262" y="327"/>
                    </a:lnTo>
                    <a:lnTo>
                      <a:pt x="262" y="327"/>
                    </a:lnTo>
                    <a:lnTo>
                      <a:pt x="262" y="329"/>
                    </a:lnTo>
                    <a:lnTo>
                      <a:pt x="261" y="329"/>
                    </a:lnTo>
                    <a:lnTo>
                      <a:pt x="261" y="330"/>
                    </a:lnTo>
                    <a:lnTo>
                      <a:pt x="261" y="331"/>
                    </a:lnTo>
                    <a:lnTo>
                      <a:pt x="261" y="331"/>
                    </a:lnTo>
                    <a:lnTo>
                      <a:pt x="265" y="331"/>
                    </a:lnTo>
                    <a:lnTo>
                      <a:pt x="267" y="331"/>
                    </a:lnTo>
                    <a:lnTo>
                      <a:pt x="267" y="331"/>
                    </a:lnTo>
                    <a:lnTo>
                      <a:pt x="267" y="333"/>
                    </a:lnTo>
                    <a:lnTo>
                      <a:pt x="267" y="334"/>
                    </a:lnTo>
                    <a:lnTo>
                      <a:pt x="267" y="335"/>
                    </a:lnTo>
                    <a:lnTo>
                      <a:pt x="265" y="335"/>
                    </a:lnTo>
                    <a:lnTo>
                      <a:pt x="265" y="335"/>
                    </a:lnTo>
                    <a:lnTo>
                      <a:pt x="266" y="340"/>
                    </a:lnTo>
                    <a:lnTo>
                      <a:pt x="266" y="340"/>
                    </a:lnTo>
                    <a:lnTo>
                      <a:pt x="265" y="341"/>
                    </a:lnTo>
                    <a:lnTo>
                      <a:pt x="265" y="345"/>
                    </a:lnTo>
                    <a:lnTo>
                      <a:pt x="265" y="347"/>
                    </a:lnTo>
                    <a:lnTo>
                      <a:pt x="265" y="347"/>
                    </a:lnTo>
                    <a:lnTo>
                      <a:pt x="259" y="347"/>
                    </a:lnTo>
                    <a:lnTo>
                      <a:pt x="253" y="347"/>
                    </a:lnTo>
                    <a:lnTo>
                      <a:pt x="253" y="349"/>
                    </a:lnTo>
                    <a:lnTo>
                      <a:pt x="253" y="349"/>
                    </a:lnTo>
                    <a:lnTo>
                      <a:pt x="258" y="349"/>
                    </a:lnTo>
                    <a:lnTo>
                      <a:pt x="258" y="349"/>
                    </a:lnTo>
                    <a:lnTo>
                      <a:pt x="256" y="355"/>
                    </a:lnTo>
                    <a:lnTo>
                      <a:pt x="255" y="357"/>
                    </a:lnTo>
                    <a:lnTo>
                      <a:pt x="254" y="359"/>
                    </a:lnTo>
                    <a:lnTo>
                      <a:pt x="254" y="359"/>
                    </a:lnTo>
                    <a:lnTo>
                      <a:pt x="250" y="360"/>
                    </a:lnTo>
                    <a:lnTo>
                      <a:pt x="250" y="360"/>
                    </a:lnTo>
                    <a:lnTo>
                      <a:pt x="250" y="365"/>
                    </a:lnTo>
                    <a:lnTo>
                      <a:pt x="250" y="365"/>
                    </a:lnTo>
                    <a:lnTo>
                      <a:pt x="254" y="365"/>
                    </a:lnTo>
                    <a:lnTo>
                      <a:pt x="256" y="364"/>
                    </a:lnTo>
                    <a:lnTo>
                      <a:pt x="256" y="364"/>
                    </a:lnTo>
                    <a:lnTo>
                      <a:pt x="255" y="366"/>
                    </a:lnTo>
                    <a:lnTo>
                      <a:pt x="254" y="370"/>
                    </a:lnTo>
                    <a:lnTo>
                      <a:pt x="254" y="370"/>
                    </a:lnTo>
                    <a:lnTo>
                      <a:pt x="252" y="371"/>
                    </a:lnTo>
                    <a:lnTo>
                      <a:pt x="249" y="372"/>
                    </a:lnTo>
                    <a:lnTo>
                      <a:pt x="249" y="375"/>
                    </a:lnTo>
                    <a:lnTo>
                      <a:pt x="249" y="375"/>
                    </a:lnTo>
                    <a:lnTo>
                      <a:pt x="253" y="377"/>
                    </a:lnTo>
                    <a:lnTo>
                      <a:pt x="259" y="379"/>
                    </a:lnTo>
                    <a:lnTo>
                      <a:pt x="265" y="379"/>
                    </a:lnTo>
                    <a:lnTo>
                      <a:pt x="267" y="379"/>
                    </a:lnTo>
                    <a:lnTo>
                      <a:pt x="270" y="377"/>
                    </a:lnTo>
                    <a:lnTo>
                      <a:pt x="270" y="377"/>
                    </a:lnTo>
                    <a:lnTo>
                      <a:pt x="273" y="366"/>
                    </a:lnTo>
                    <a:lnTo>
                      <a:pt x="274" y="366"/>
                    </a:lnTo>
                    <a:lnTo>
                      <a:pt x="274" y="366"/>
                    </a:lnTo>
                    <a:lnTo>
                      <a:pt x="276" y="370"/>
                    </a:lnTo>
                    <a:lnTo>
                      <a:pt x="277" y="373"/>
                    </a:lnTo>
                    <a:lnTo>
                      <a:pt x="277" y="373"/>
                    </a:lnTo>
                    <a:lnTo>
                      <a:pt x="283" y="372"/>
                    </a:lnTo>
                    <a:lnTo>
                      <a:pt x="289" y="372"/>
                    </a:lnTo>
                    <a:lnTo>
                      <a:pt x="302" y="376"/>
                    </a:lnTo>
                    <a:lnTo>
                      <a:pt x="302" y="376"/>
                    </a:lnTo>
                    <a:lnTo>
                      <a:pt x="302" y="377"/>
                    </a:lnTo>
                    <a:lnTo>
                      <a:pt x="301" y="377"/>
                    </a:lnTo>
                    <a:lnTo>
                      <a:pt x="300" y="377"/>
                    </a:lnTo>
                    <a:lnTo>
                      <a:pt x="301" y="381"/>
                    </a:lnTo>
                    <a:lnTo>
                      <a:pt x="301" y="381"/>
                    </a:lnTo>
                    <a:lnTo>
                      <a:pt x="307" y="381"/>
                    </a:lnTo>
                    <a:lnTo>
                      <a:pt x="313" y="379"/>
                    </a:lnTo>
                    <a:lnTo>
                      <a:pt x="313" y="379"/>
                    </a:lnTo>
                    <a:lnTo>
                      <a:pt x="315" y="378"/>
                    </a:lnTo>
                    <a:lnTo>
                      <a:pt x="318" y="376"/>
                    </a:lnTo>
                    <a:lnTo>
                      <a:pt x="318" y="376"/>
                    </a:lnTo>
                    <a:lnTo>
                      <a:pt x="319" y="377"/>
                    </a:lnTo>
                    <a:lnTo>
                      <a:pt x="321" y="377"/>
                    </a:lnTo>
                    <a:lnTo>
                      <a:pt x="321" y="377"/>
                    </a:lnTo>
                    <a:lnTo>
                      <a:pt x="313" y="382"/>
                    </a:lnTo>
                    <a:lnTo>
                      <a:pt x="313" y="382"/>
                    </a:lnTo>
                    <a:lnTo>
                      <a:pt x="312" y="383"/>
                    </a:lnTo>
                    <a:lnTo>
                      <a:pt x="312" y="384"/>
                    </a:lnTo>
                    <a:lnTo>
                      <a:pt x="315" y="384"/>
                    </a:lnTo>
                    <a:lnTo>
                      <a:pt x="326" y="384"/>
                    </a:lnTo>
                    <a:lnTo>
                      <a:pt x="326" y="384"/>
                    </a:lnTo>
                    <a:lnTo>
                      <a:pt x="327" y="389"/>
                    </a:lnTo>
                    <a:lnTo>
                      <a:pt x="327" y="389"/>
                    </a:lnTo>
                    <a:lnTo>
                      <a:pt x="318" y="389"/>
                    </a:lnTo>
                    <a:lnTo>
                      <a:pt x="318" y="389"/>
                    </a:lnTo>
                    <a:lnTo>
                      <a:pt x="322" y="393"/>
                    </a:lnTo>
                    <a:lnTo>
                      <a:pt x="322" y="393"/>
                    </a:lnTo>
                    <a:lnTo>
                      <a:pt x="325" y="394"/>
                    </a:lnTo>
                    <a:lnTo>
                      <a:pt x="324" y="395"/>
                    </a:lnTo>
                    <a:lnTo>
                      <a:pt x="319" y="395"/>
                    </a:lnTo>
                    <a:lnTo>
                      <a:pt x="319" y="397"/>
                    </a:lnTo>
                    <a:lnTo>
                      <a:pt x="319" y="397"/>
                    </a:lnTo>
                    <a:lnTo>
                      <a:pt x="316" y="399"/>
                    </a:lnTo>
                    <a:lnTo>
                      <a:pt x="318" y="399"/>
                    </a:lnTo>
                    <a:lnTo>
                      <a:pt x="322" y="400"/>
                    </a:lnTo>
                    <a:lnTo>
                      <a:pt x="322" y="400"/>
                    </a:lnTo>
                    <a:lnTo>
                      <a:pt x="325" y="401"/>
                    </a:lnTo>
                    <a:lnTo>
                      <a:pt x="325" y="403"/>
                    </a:lnTo>
                    <a:lnTo>
                      <a:pt x="325" y="403"/>
                    </a:lnTo>
                    <a:lnTo>
                      <a:pt x="319" y="403"/>
                    </a:lnTo>
                    <a:lnTo>
                      <a:pt x="318" y="405"/>
                    </a:lnTo>
                    <a:lnTo>
                      <a:pt x="318" y="406"/>
                    </a:lnTo>
                    <a:lnTo>
                      <a:pt x="321" y="407"/>
                    </a:lnTo>
                    <a:lnTo>
                      <a:pt x="326" y="409"/>
                    </a:lnTo>
                    <a:lnTo>
                      <a:pt x="326" y="409"/>
                    </a:lnTo>
                    <a:lnTo>
                      <a:pt x="326" y="413"/>
                    </a:lnTo>
                    <a:lnTo>
                      <a:pt x="326" y="413"/>
                    </a:lnTo>
                    <a:lnTo>
                      <a:pt x="314" y="409"/>
                    </a:lnTo>
                    <a:lnTo>
                      <a:pt x="303" y="405"/>
                    </a:lnTo>
                    <a:lnTo>
                      <a:pt x="303" y="405"/>
                    </a:lnTo>
                    <a:lnTo>
                      <a:pt x="301" y="403"/>
                    </a:lnTo>
                    <a:lnTo>
                      <a:pt x="298" y="401"/>
                    </a:lnTo>
                    <a:lnTo>
                      <a:pt x="298" y="401"/>
                    </a:lnTo>
                    <a:lnTo>
                      <a:pt x="291" y="399"/>
                    </a:lnTo>
                    <a:lnTo>
                      <a:pt x="283" y="397"/>
                    </a:lnTo>
                    <a:lnTo>
                      <a:pt x="265" y="399"/>
                    </a:lnTo>
                    <a:lnTo>
                      <a:pt x="265" y="399"/>
                    </a:lnTo>
                    <a:lnTo>
                      <a:pt x="264" y="402"/>
                    </a:lnTo>
                    <a:lnTo>
                      <a:pt x="264" y="402"/>
                    </a:lnTo>
                    <a:lnTo>
                      <a:pt x="266" y="407"/>
                    </a:lnTo>
                    <a:lnTo>
                      <a:pt x="266" y="407"/>
                    </a:lnTo>
                    <a:lnTo>
                      <a:pt x="270" y="408"/>
                    </a:lnTo>
                    <a:lnTo>
                      <a:pt x="272" y="407"/>
                    </a:lnTo>
                    <a:lnTo>
                      <a:pt x="272" y="408"/>
                    </a:lnTo>
                    <a:lnTo>
                      <a:pt x="272" y="408"/>
                    </a:lnTo>
                    <a:lnTo>
                      <a:pt x="279" y="411"/>
                    </a:lnTo>
                    <a:lnTo>
                      <a:pt x="279" y="413"/>
                    </a:lnTo>
                    <a:lnTo>
                      <a:pt x="279" y="413"/>
                    </a:lnTo>
                    <a:lnTo>
                      <a:pt x="278" y="414"/>
                    </a:lnTo>
                    <a:lnTo>
                      <a:pt x="276" y="415"/>
                    </a:lnTo>
                    <a:lnTo>
                      <a:pt x="270" y="413"/>
                    </a:lnTo>
                    <a:lnTo>
                      <a:pt x="270" y="413"/>
                    </a:lnTo>
                    <a:lnTo>
                      <a:pt x="266" y="414"/>
                    </a:lnTo>
                    <a:lnTo>
                      <a:pt x="264" y="414"/>
                    </a:lnTo>
                    <a:lnTo>
                      <a:pt x="264" y="414"/>
                    </a:lnTo>
                    <a:lnTo>
                      <a:pt x="261" y="417"/>
                    </a:lnTo>
                    <a:lnTo>
                      <a:pt x="260" y="418"/>
                    </a:lnTo>
                    <a:lnTo>
                      <a:pt x="260" y="418"/>
                    </a:lnTo>
                    <a:lnTo>
                      <a:pt x="261" y="421"/>
                    </a:lnTo>
                    <a:lnTo>
                      <a:pt x="262" y="426"/>
                    </a:lnTo>
                    <a:lnTo>
                      <a:pt x="258" y="430"/>
                    </a:lnTo>
                    <a:lnTo>
                      <a:pt x="258" y="430"/>
                    </a:lnTo>
                    <a:lnTo>
                      <a:pt x="258" y="432"/>
                    </a:lnTo>
                    <a:lnTo>
                      <a:pt x="258" y="435"/>
                    </a:lnTo>
                    <a:lnTo>
                      <a:pt x="258" y="435"/>
                    </a:lnTo>
                    <a:lnTo>
                      <a:pt x="255" y="437"/>
                    </a:lnTo>
                    <a:lnTo>
                      <a:pt x="254" y="438"/>
                    </a:lnTo>
                    <a:lnTo>
                      <a:pt x="254" y="438"/>
                    </a:lnTo>
                    <a:lnTo>
                      <a:pt x="255" y="441"/>
                    </a:lnTo>
                    <a:lnTo>
                      <a:pt x="256" y="442"/>
                    </a:lnTo>
                    <a:lnTo>
                      <a:pt x="256" y="442"/>
                    </a:lnTo>
                    <a:lnTo>
                      <a:pt x="259" y="442"/>
                    </a:lnTo>
                    <a:lnTo>
                      <a:pt x="262" y="442"/>
                    </a:lnTo>
                    <a:lnTo>
                      <a:pt x="266" y="441"/>
                    </a:lnTo>
                    <a:lnTo>
                      <a:pt x="266" y="441"/>
                    </a:lnTo>
                    <a:lnTo>
                      <a:pt x="268" y="442"/>
                    </a:lnTo>
                    <a:lnTo>
                      <a:pt x="270" y="443"/>
                    </a:lnTo>
                    <a:lnTo>
                      <a:pt x="271" y="443"/>
                    </a:lnTo>
                    <a:lnTo>
                      <a:pt x="273" y="443"/>
                    </a:lnTo>
                    <a:lnTo>
                      <a:pt x="273" y="443"/>
                    </a:lnTo>
                    <a:lnTo>
                      <a:pt x="274" y="442"/>
                    </a:lnTo>
                    <a:lnTo>
                      <a:pt x="274" y="442"/>
                    </a:lnTo>
                    <a:lnTo>
                      <a:pt x="276" y="441"/>
                    </a:lnTo>
                    <a:lnTo>
                      <a:pt x="276" y="441"/>
                    </a:lnTo>
                    <a:lnTo>
                      <a:pt x="276" y="447"/>
                    </a:lnTo>
                    <a:lnTo>
                      <a:pt x="262" y="447"/>
                    </a:lnTo>
                    <a:lnTo>
                      <a:pt x="262" y="449"/>
                    </a:lnTo>
                    <a:lnTo>
                      <a:pt x="262" y="449"/>
                    </a:lnTo>
                    <a:lnTo>
                      <a:pt x="266" y="451"/>
                    </a:lnTo>
                    <a:lnTo>
                      <a:pt x="270" y="454"/>
                    </a:lnTo>
                    <a:lnTo>
                      <a:pt x="270" y="454"/>
                    </a:lnTo>
                    <a:lnTo>
                      <a:pt x="276" y="454"/>
                    </a:lnTo>
                    <a:lnTo>
                      <a:pt x="279" y="453"/>
                    </a:lnTo>
                    <a:lnTo>
                      <a:pt x="284" y="450"/>
                    </a:lnTo>
                    <a:lnTo>
                      <a:pt x="284" y="450"/>
                    </a:lnTo>
                    <a:lnTo>
                      <a:pt x="289" y="449"/>
                    </a:lnTo>
                    <a:lnTo>
                      <a:pt x="294" y="449"/>
                    </a:lnTo>
                    <a:lnTo>
                      <a:pt x="304" y="442"/>
                    </a:lnTo>
                    <a:lnTo>
                      <a:pt x="304" y="442"/>
                    </a:lnTo>
                    <a:lnTo>
                      <a:pt x="306" y="439"/>
                    </a:lnTo>
                    <a:lnTo>
                      <a:pt x="306" y="436"/>
                    </a:lnTo>
                    <a:lnTo>
                      <a:pt x="306" y="436"/>
                    </a:lnTo>
                    <a:lnTo>
                      <a:pt x="300" y="432"/>
                    </a:lnTo>
                    <a:lnTo>
                      <a:pt x="295" y="429"/>
                    </a:lnTo>
                    <a:lnTo>
                      <a:pt x="295" y="429"/>
                    </a:lnTo>
                    <a:lnTo>
                      <a:pt x="294" y="425"/>
                    </a:lnTo>
                    <a:lnTo>
                      <a:pt x="291" y="421"/>
                    </a:lnTo>
                    <a:lnTo>
                      <a:pt x="291" y="421"/>
                    </a:lnTo>
                    <a:lnTo>
                      <a:pt x="286" y="419"/>
                    </a:lnTo>
                    <a:lnTo>
                      <a:pt x="282" y="417"/>
                    </a:lnTo>
                    <a:lnTo>
                      <a:pt x="282" y="417"/>
                    </a:lnTo>
                    <a:lnTo>
                      <a:pt x="282" y="415"/>
                    </a:lnTo>
                    <a:lnTo>
                      <a:pt x="282" y="414"/>
                    </a:lnTo>
                    <a:lnTo>
                      <a:pt x="280" y="412"/>
                    </a:lnTo>
                    <a:lnTo>
                      <a:pt x="280" y="412"/>
                    </a:lnTo>
                    <a:lnTo>
                      <a:pt x="288" y="414"/>
                    </a:lnTo>
                    <a:lnTo>
                      <a:pt x="294" y="417"/>
                    </a:lnTo>
                    <a:lnTo>
                      <a:pt x="294" y="417"/>
                    </a:lnTo>
                    <a:lnTo>
                      <a:pt x="301" y="421"/>
                    </a:lnTo>
                    <a:lnTo>
                      <a:pt x="304" y="424"/>
                    </a:lnTo>
                    <a:lnTo>
                      <a:pt x="310" y="424"/>
                    </a:lnTo>
                    <a:lnTo>
                      <a:pt x="310" y="424"/>
                    </a:lnTo>
                    <a:lnTo>
                      <a:pt x="312" y="423"/>
                    </a:lnTo>
                    <a:lnTo>
                      <a:pt x="315" y="421"/>
                    </a:lnTo>
                    <a:lnTo>
                      <a:pt x="316" y="425"/>
                    </a:lnTo>
                    <a:lnTo>
                      <a:pt x="316" y="425"/>
                    </a:lnTo>
                    <a:lnTo>
                      <a:pt x="321" y="424"/>
                    </a:lnTo>
                    <a:lnTo>
                      <a:pt x="327" y="423"/>
                    </a:lnTo>
                    <a:lnTo>
                      <a:pt x="327" y="425"/>
                    </a:lnTo>
                    <a:lnTo>
                      <a:pt x="327" y="425"/>
                    </a:lnTo>
                    <a:lnTo>
                      <a:pt x="326" y="425"/>
                    </a:lnTo>
                    <a:lnTo>
                      <a:pt x="325" y="427"/>
                    </a:lnTo>
                    <a:lnTo>
                      <a:pt x="325" y="427"/>
                    </a:lnTo>
                    <a:lnTo>
                      <a:pt x="327" y="429"/>
                    </a:lnTo>
                    <a:lnTo>
                      <a:pt x="327" y="430"/>
                    </a:lnTo>
                    <a:lnTo>
                      <a:pt x="327" y="432"/>
                    </a:lnTo>
                    <a:lnTo>
                      <a:pt x="327" y="432"/>
                    </a:lnTo>
                    <a:lnTo>
                      <a:pt x="324" y="432"/>
                    </a:lnTo>
                    <a:lnTo>
                      <a:pt x="324" y="432"/>
                    </a:lnTo>
                    <a:lnTo>
                      <a:pt x="324" y="435"/>
                    </a:lnTo>
                    <a:lnTo>
                      <a:pt x="322" y="437"/>
                    </a:lnTo>
                    <a:lnTo>
                      <a:pt x="322" y="437"/>
                    </a:lnTo>
                    <a:lnTo>
                      <a:pt x="326" y="439"/>
                    </a:lnTo>
                    <a:lnTo>
                      <a:pt x="326" y="439"/>
                    </a:lnTo>
                    <a:lnTo>
                      <a:pt x="322" y="442"/>
                    </a:lnTo>
                    <a:lnTo>
                      <a:pt x="322" y="444"/>
                    </a:lnTo>
                    <a:lnTo>
                      <a:pt x="322" y="444"/>
                    </a:lnTo>
                    <a:lnTo>
                      <a:pt x="327" y="443"/>
                    </a:lnTo>
                    <a:lnTo>
                      <a:pt x="330" y="444"/>
                    </a:lnTo>
                    <a:lnTo>
                      <a:pt x="330" y="445"/>
                    </a:lnTo>
                    <a:lnTo>
                      <a:pt x="328" y="450"/>
                    </a:lnTo>
                    <a:lnTo>
                      <a:pt x="328" y="450"/>
                    </a:lnTo>
                    <a:lnTo>
                      <a:pt x="332" y="450"/>
                    </a:lnTo>
                    <a:lnTo>
                      <a:pt x="332" y="450"/>
                    </a:lnTo>
                    <a:lnTo>
                      <a:pt x="332" y="453"/>
                    </a:lnTo>
                    <a:lnTo>
                      <a:pt x="332" y="455"/>
                    </a:lnTo>
                    <a:lnTo>
                      <a:pt x="332" y="455"/>
                    </a:lnTo>
                    <a:lnTo>
                      <a:pt x="331" y="456"/>
                    </a:lnTo>
                    <a:lnTo>
                      <a:pt x="330" y="460"/>
                    </a:lnTo>
                    <a:lnTo>
                      <a:pt x="326" y="459"/>
                    </a:lnTo>
                    <a:lnTo>
                      <a:pt x="326" y="459"/>
                    </a:lnTo>
                    <a:lnTo>
                      <a:pt x="325" y="456"/>
                    </a:lnTo>
                    <a:lnTo>
                      <a:pt x="325" y="453"/>
                    </a:lnTo>
                    <a:lnTo>
                      <a:pt x="325" y="453"/>
                    </a:lnTo>
                    <a:lnTo>
                      <a:pt x="321" y="453"/>
                    </a:lnTo>
                    <a:lnTo>
                      <a:pt x="321" y="453"/>
                    </a:lnTo>
                    <a:lnTo>
                      <a:pt x="321" y="463"/>
                    </a:lnTo>
                    <a:lnTo>
                      <a:pt x="321" y="465"/>
                    </a:lnTo>
                    <a:lnTo>
                      <a:pt x="321" y="465"/>
                    </a:lnTo>
                    <a:lnTo>
                      <a:pt x="322" y="466"/>
                    </a:lnTo>
                    <a:lnTo>
                      <a:pt x="324" y="466"/>
                    </a:lnTo>
                    <a:lnTo>
                      <a:pt x="324" y="466"/>
                    </a:lnTo>
                    <a:lnTo>
                      <a:pt x="324" y="469"/>
                    </a:lnTo>
                    <a:lnTo>
                      <a:pt x="322" y="473"/>
                    </a:lnTo>
                    <a:lnTo>
                      <a:pt x="322" y="473"/>
                    </a:lnTo>
                    <a:lnTo>
                      <a:pt x="316" y="474"/>
                    </a:lnTo>
                    <a:lnTo>
                      <a:pt x="313" y="474"/>
                    </a:lnTo>
                    <a:lnTo>
                      <a:pt x="309" y="474"/>
                    </a:lnTo>
                    <a:lnTo>
                      <a:pt x="309" y="474"/>
                    </a:lnTo>
                    <a:lnTo>
                      <a:pt x="308" y="473"/>
                    </a:lnTo>
                    <a:lnTo>
                      <a:pt x="306" y="472"/>
                    </a:lnTo>
                    <a:lnTo>
                      <a:pt x="306" y="472"/>
                    </a:lnTo>
                    <a:lnTo>
                      <a:pt x="304" y="473"/>
                    </a:lnTo>
                    <a:lnTo>
                      <a:pt x="304" y="474"/>
                    </a:lnTo>
                    <a:lnTo>
                      <a:pt x="304" y="475"/>
                    </a:lnTo>
                    <a:lnTo>
                      <a:pt x="303" y="477"/>
                    </a:lnTo>
                    <a:lnTo>
                      <a:pt x="303" y="477"/>
                    </a:lnTo>
                    <a:lnTo>
                      <a:pt x="301" y="478"/>
                    </a:lnTo>
                    <a:lnTo>
                      <a:pt x="297" y="479"/>
                    </a:lnTo>
                    <a:lnTo>
                      <a:pt x="297" y="479"/>
                    </a:lnTo>
                    <a:lnTo>
                      <a:pt x="294" y="479"/>
                    </a:lnTo>
                    <a:lnTo>
                      <a:pt x="294" y="481"/>
                    </a:lnTo>
                    <a:lnTo>
                      <a:pt x="294" y="481"/>
                    </a:lnTo>
                    <a:lnTo>
                      <a:pt x="303" y="481"/>
                    </a:lnTo>
                    <a:lnTo>
                      <a:pt x="310" y="481"/>
                    </a:lnTo>
                    <a:lnTo>
                      <a:pt x="318" y="480"/>
                    </a:lnTo>
                    <a:lnTo>
                      <a:pt x="324" y="477"/>
                    </a:lnTo>
                    <a:lnTo>
                      <a:pt x="324" y="477"/>
                    </a:lnTo>
                    <a:lnTo>
                      <a:pt x="326" y="483"/>
                    </a:lnTo>
                    <a:lnTo>
                      <a:pt x="326" y="485"/>
                    </a:lnTo>
                    <a:lnTo>
                      <a:pt x="324" y="485"/>
                    </a:lnTo>
                    <a:lnTo>
                      <a:pt x="318" y="485"/>
                    </a:lnTo>
                    <a:lnTo>
                      <a:pt x="318" y="485"/>
                    </a:lnTo>
                    <a:lnTo>
                      <a:pt x="312" y="486"/>
                    </a:lnTo>
                    <a:lnTo>
                      <a:pt x="308" y="487"/>
                    </a:lnTo>
                    <a:lnTo>
                      <a:pt x="304" y="487"/>
                    </a:lnTo>
                    <a:lnTo>
                      <a:pt x="304" y="487"/>
                    </a:lnTo>
                    <a:lnTo>
                      <a:pt x="302" y="484"/>
                    </a:lnTo>
                    <a:lnTo>
                      <a:pt x="302" y="484"/>
                    </a:lnTo>
                    <a:lnTo>
                      <a:pt x="298" y="483"/>
                    </a:lnTo>
                    <a:lnTo>
                      <a:pt x="295" y="483"/>
                    </a:lnTo>
                    <a:lnTo>
                      <a:pt x="295" y="487"/>
                    </a:lnTo>
                    <a:lnTo>
                      <a:pt x="295" y="487"/>
                    </a:lnTo>
                    <a:lnTo>
                      <a:pt x="302" y="490"/>
                    </a:lnTo>
                    <a:lnTo>
                      <a:pt x="306" y="492"/>
                    </a:lnTo>
                    <a:lnTo>
                      <a:pt x="306" y="492"/>
                    </a:lnTo>
                    <a:lnTo>
                      <a:pt x="304" y="492"/>
                    </a:lnTo>
                    <a:lnTo>
                      <a:pt x="304" y="492"/>
                    </a:lnTo>
                    <a:lnTo>
                      <a:pt x="300" y="491"/>
                    </a:lnTo>
                    <a:lnTo>
                      <a:pt x="300" y="491"/>
                    </a:lnTo>
                    <a:lnTo>
                      <a:pt x="296" y="489"/>
                    </a:lnTo>
                    <a:lnTo>
                      <a:pt x="296" y="489"/>
                    </a:lnTo>
                    <a:lnTo>
                      <a:pt x="292" y="487"/>
                    </a:lnTo>
                    <a:lnTo>
                      <a:pt x="290" y="490"/>
                    </a:lnTo>
                    <a:lnTo>
                      <a:pt x="286" y="493"/>
                    </a:lnTo>
                    <a:lnTo>
                      <a:pt x="286" y="493"/>
                    </a:lnTo>
                    <a:lnTo>
                      <a:pt x="282" y="498"/>
                    </a:lnTo>
                    <a:lnTo>
                      <a:pt x="282" y="498"/>
                    </a:lnTo>
                    <a:lnTo>
                      <a:pt x="282" y="502"/>
                    </a:lnTo>
                    <a:lnTo>
                      <a:pt x="282" y="504"/>
                    </a:lnTo>
                    <a:lnTo>
                      <a:pt x="282" y="504"/>
                    </a:lnTo>
                    <a:lnTo>
                      <a:pt x="286" y="501"/>
                    </a:lnTo>
                    <a:lnTo>
                      <a:pt x="292" y="497"/>
                    </a:lnTo>
                    <a:lnTo>
                      <a:pt x="292" y="496"/>
                    </a:lnTo>
                    <a:lnTo>
                      <a:pt x="292" y="496"/>
                    </a:lnTo>
                    <a:lnTo>
                      <a:pt x="294" y="496"/>
                    </a:lnTo>
                    <a:lnTo>
                      <a:pt x="295" y="497"/>
                    </a:lnTo>
                    <a:lnTo>
                      <a:pt x="297" y="497"/>
                    </a:lnTo>
                    <a:lnTo>
                      <a:pt x="297" y="497"/>
                    </a:lnTo>
                    <a:lnTo>
                      <a:pt x="304" y="496"/>
                    </a:lnTo>
                    <a:lnTo>
                      <a:pt x="312" y="492"/>
                    </a:lnTo>
                    <a:lnTo>
                      <a:pt x="312" y="492"/>
                    </a:lnTo>
                    <a:lnTo>
                      <a:pt x="309" y="495"/>
                    </a:lnTo>
                    <a:lnTo>
                      <a:pt x="309" y="497"/>
                    </a:lnTo>
                    <a:lnTo>
                      <a:pt x="310" y="498"/>
                    </a:lnTo>
                    <a:lnTo>
                      <a:pt x="313" y="499"/>
                    </a:lnTo>
                    <a:lnTo>
                      <a:pt x="314" y="502"/>
                    </a:lnTo>
                    <a:lnTo>
                      <a:pt x="314" y="502"/>
                    </a:lnTo>
                    <a:lnTo>
                      <a:pt x="318" y="501"/>
                    </a:lnTo>
                    <a:lnTo>
                      <a:pt x="322" y="499"/>
                    </a:lnTo>
                    <a:lnTo>
                      <a:pt x="322" y="499"/>
                    </a:lnTo>
                    <a:lnTo>
                      <a:pt x="321" y="491"/>
                    </a:lnTo>
                    <a:lnTo>
                      <a:pt x="321" y="491"/>
                    </a:lnTo>
                    <a:lnTo>
                      <a:pt x="328" y="491"/>
                    </a:lnTo>
                    <a:lnTo>
                      <a:pt x="328" y="491"/>
                    </a:lnTo>
                    <a:lnTo>
                      <a:pt x="326" y="496"/>
                    </a:lnTo>
                    <a:lnTo>
                      <a:pt x="325" y="497"/>
                    </a:lnTo>
                    <a:lnTo>
                      <a:pt x="326" y="496"/>
                    </a:lnTo>
                    <a:lnTo>
                      <a:pt x="326" y="496"/>
                    </a:lnTo>
                    <a:lnTo>
                      <a:pt x="327" y="498"/>
                    </a:lnTo>
                    <a:lnTo>
                      <a:pt x="326" y="499"/>
                    </a:lnTo>
                    <a:lnTo>
                      <a:pt x="325" y="499"/>
                    </a:lnTo>
                    <a:lnTo>
                      <a:pt x="325" y="499"/>
                    </a:lnTo>
                    <a:lnTo>
                      <a:pt x="324" y="504"/>
                    </a:lnTo>
                    <a:lnTo>
                      <a:pt x="324" y="504"/>
                    </a:lnTo>
                    <a:lnTo>
                      <a:pt x="319" y="504"/>
                    </a:lnTo>
                    <a:lnTo>
                      <a:pt x="313" y="504"/>
                    </a:lnTo>
                    <a:lnTo>
                      <a:pt x="313" y="504"/>
                    </a:lnTo>
                    <a:lnTo>
                      <a:pt x="309" y="503"/>
                    </a:lnTo>
                    <a:lnTo>
                      <a:pt x="304" y="499"/>
                    </a:lnTo>
                    <a:lnTo>
                      <a:pt x="300" y="498"/>
                    </a:lnTo>
                    <a:lnTo>
                      <a:pt x="296" y="498"/>
                    </a:lnTo>
                    <a:lnTo>
                      <a:pt x="294" y="498"/>
                    </a:lnTo>
                    <a:lnTo>
                      <a:pt x="294" y="499"/>
                    </a:lnTo>
                    <a:lnTo>
                      <a:pt x="294" y="499"/>
                    </a:lnTo>
                    <a:lnTo>
                      <a:pt x="291" y="502"/>
                    </a:lnTo>
                    <a:lnTo>
                      <a:pt x="290" y="503"/>
                    </a:lnTo>
                    <a:lnTo>
                      <a:pt x="289" y="507"/>
                    </a:lnTo>
                    <a:lnTo>
                      <a:pt x="289" y="507"/>
                    </a:lnTo>
                    <a:lnTo>
                      <a:pt x="286" y="507"/>
                    </a:lnTo>
                    <a:lnTo>
                      <a:pt x="284" y="507"/>
                    </a:lnTo>
                    <a:lnTo>
                      <a:pt x="284" y="507"/>
                    </a:lnTo>
                    <a:lnTo>
                      <a:pt x="280" y="510"/>
                    </a:lnTo>
                    <a:lnTo>
                      <a:pt x="280" y="510"/>
                    </a:lnTo>
                    <a:lnTo>
                      <a:pt x="282" y="513"/>
                    </a:lnTo>
                    <a:lnTo>
                      <a:pt x="284" y="515"/>
                    </a:lnTo>
                    <a:lnTo>
                      <a:pt x="284" y="515"/>
                    </a:lnTo>
                    <a:lnTo>
                      <a:pt x="283" y="519"/>
                    </a:lnTo>
                    <a:lnTo>
                      <a:pt x="283" y="519"/>
                    </a:lnTo>
                    <a:lnTo>
                      <a:pt x="284" y="519"/>
                    </a:lnTo>
                    <a:lnTo>
                      <a:pt x="286" y="519"/>
                    </a:lnTo>
                    <a:lnTo>
                      <a:pt x="288" y="519"/>
                    </a:lnTo>
                    <a:lnTo>
                      <a:pt x="290" y="520"/>
                    </a:lnTo>
                    <a:lnTo>
                      <a:pt x="290" y="520"/>
                    </a:lnTo>
                    <a:lnTo>
                      <a:pt x="290" y="521"/>
                    </a:lnTo>
                    <a:lnTo>
                      <a:pt x="290" y="523"/>
                    </a:lnTo>
                    <a:lnTo>
                      <a:pt x="292" y="523"/>
                    </a:lnTo>
                    <a:lnTo>
                      <a:pt x="292" y="523"/>
                    </a:lnTo>
                    <a:lnTo>
                      <a:pt x="291" y="526"/>
                    </a:lnTo>
                    <a:lnTo>
                      <a:pt x="290" y="528"/>
                    </a:lnTo>
                    <a:lnTo>
                      <a:pt x="290" y="528"/>
                    </a:lnTo>
                    <a:lnTo>
                      <a:pt x="285" y="528"/>
                    </a:lnTo>
                    <a:lnTo>
                      <a:pt x="285" y="528"/>
                    </a:lnTo>
                    <a:lnTo>
                      <a:pt x="285" y="529"/>
                    </a:lnTo>
                    <a:lnTo>
                      <a:pt x="285" y="531"/>
                    </a:lnTo>
                    <a:lnTo>
                      <a:pt x="285" y="532"/>
                    </a:lnTo>
                    <a:lnTo>
                      <a:pt x="285" y="534"/>
                    </a:lnTo>
                    <a:lnTo>
                      <a:pt x="285" y="534"/>
                    </a:lnTo>
                    <a:lnTo>
                      <a:pt x="288" y="534"/>
                    </a:lnTo>
                    <a:lnTo>
                      <a:pt x="289" y="534"/>
                    </a:lnTo>
                    <a:lnTo>
                      <a:pt x="289" y="533"/>
                    </a:lnTo>
                    <a:lnTo>
                      <a:pt x="290" y="535"/>
                    </a:lnTo>
                    <a:lnTo>
                      <a:pt x="290" y="535"/>
                    </a:lnTo>
                    <a:lnTo>
                      <a:pt x="284" y="537"/>
                    </a:lnTo>
                    <a:lnTo>
                      <a:pt x="282" y="538"/>
                    </a:lnTo>
                    <a:lnTo>
                      <a:pt x="284" y="540"/>
                    </a:lnTo>
                    <a:lnTo>
                      <a:pt x="285" y="544"/>
                    </a:lnTo>
                    <a:lnTo>
                      <a:pt x="285" y="544"/>
                    </a:lnTo>
                    <a:lnTo>
                      <a:pt x="294" y="543"/>
                    </a:lnTo>
                    <a:lnTo>
                      <a:pt x="294" y="543"/>
                    </a:lnTo>
                    <a:lnTo>
                      <a:pt x="290" y="546"/>
                    </a:lnTo>
                    <a:lnTo>
                      <a:pt x="290" y="546"/>
                    </a:lnTo>
                    <a:lnTo>
                      <a:pt x="290" y="549"/>
                    </a:lnTo>
                    <a:lnTo>
                      <a:pt x="290" y="550"/>
                    </a:lnTo>
                    <a:lnTo>
                      <a:pt x="290" y="550"/>
                    </a:lnTo>
                    <a:lnTo>
                      <a:pt x="292" y="550"/>
                    </a:lnTo>
                    <a:lnTo>
                      <a:pt x="296" y="549"/>
                    </a:lnTo>
                    <a:lnTo>
                      <a:pt x="296" y="549"/>
                    </a:lnTo>
                    <a:lnTo>
                      <a:pt x="297" y="550"/>
                    </a:lnTo>
                    <a:lnTo>
                      <a:pt x="300" y="550"/>
                    </a:lnTo>
                    <a:lnTo>
                      <a:pt x="300" y="550"/>
                    </a:lnTo>
                    <a:lnTo>
                      <a:pt x="302" y="547"/>
                    </a:lnTo>
                    <a:lnTo>
                      <a:pt x="302" y="547"/>
                    </a:lnTo>
                    <a:lnTo>
                      <a:pt x="304" y="546"/>
                    </a:lnTo>
                    <a:lnTo>
                      <a:pt x="308" y="546"/>
                    </a:lnTo>
                    <a:lnTo>
                      <a:pt x="308" y="546"/>
                    </a:lnTo>
                    <a:lnTo>
                      <a:pt x="303" y="550"/>
                    </a:lnTo>
                    <a:lnTo>
                      <a:pt x="298" y="555"/>
                    </a:lnTo>
                    <a:lnTo>
                      <a:pt x="298" y="555"/>
                    </a:lnTo>
                    <a:lnTo>
                      <a:pt x="306" y="558"/>
                    </a:lnTo>
                    <a:lnTo>
                      <a:pt x="306" y="561"/>
                    </a:lnTo>
                    <a:lnTo>
                      <a:pt x="306" y="561"/>
                    </a:lnTo>
                    <a:lnTo>
                      <a:pt x="303" y="561"/>
                    </a:lnTo>
                    <a:lnTo>
                      <a:pt x="301" y="562"/>
                    </a:lnTo>
                    <a:lnTo>
                      <a:pt x="301" y="562"/>
                    </a:lnTo>
                    <a:lnTo>
                      <a:pt x="301" y="567"/>
                    </a:lnTo>
                    <a:lnTo>
                      <a:pt x="301" y="567"/>
                    </a:lnTo>
                    <a:lnTo>
                      <a:pt x="304" y="567"/>
                    </a:lnTo>
                    <a:lnTo>
                      <a:pt x="307" y="567"/>
                    </a:lnTo>
                    <a:lnTo>
                      <a:pt x="307" y="567"/>
                    </a:lnTo>
                    <a:lnTo>
                      <a:pt x="307" y="570"/>
                    </a:lnTo>
                    <a:lnTo>
                      <a:pt x="307" y="570"/>
                    </a:lnTo>
                    <a:lnTo>
                      <a:pt x="310" y="571"/>
                    </a:lnTo>
                    <a:lnTo>
                      <a:pt x="310" y="571"/>
                    </a:lnTo>
                    <a:lnTo>
                      <a:pt x="308" y="576"/>
                    </a:lnTo>
                    <a:lnTo>
                      <a:pt x="308" y="581"/>
                    </a:lnTo>
                    <a:lnTo>
                      <a:pt x="318" y="574"/>
                    </a:lnTo>
                    <a:lnTo>
                      <a:pt x="318" y="574"/>
                    </a:lnTo>
                    <a:lnTo>
                      <a:pt x="319" y="574"/>
                    </a:lnTo>
                    <a:lnTo>
                      <a:pt x="320" y="575"/>
                    </a:lnTo>
                    <a:lnTo>
                      <a:pt x="322" y="575"/>
                    </a:lnTo>
                    <a:lnTo>
                      <a:pt x="322" y="575"/>
                    </a:lnTo>
                    <a:lnTo>
                      <a:pt x="324" y="573"/>
                    </a:lnTo>
                    <a:lnTo>
                      <a:pt x="324" y="570"/>
                    </a:lnTo>
                    <a:lnTo>
                      <a:pt x="324" y="570"/>
                    </a:lnTo>
                    <a:lnTo>
                      <a:pt x="326" y="570"/>
                    </a:lnTo>
                    <a:lnTo>
                      <a:pt x="327" y="570"/>
                    </a:lnTo>
                    <a:lnTo>
                      <a:pt x="328" y="571"/>
                    </a:lnTo>
                    <a:lnTo>
                      <a:pt x="330" y="571"/>
                    </a:lnTo>
                    <a:lnTo>
                      <a:pt x="330" y="571"/>
                    </a:lnTo>
                    <a:lnTo>
                      <a:pt x="330" y="573"/>
                    </a:lnTo>
                    <a:lnTo>
                      <a:pt x="330" y="575"/>
                    </a:lnTo>
                    <a:lnTo>
                      <a:pt x="330" y="579"/>
                    </a:lnTo>
                    <a:lnTo>
                      <a:pt x="330" y="579"/>
                    </a:lnTo>
                    <a:lnTo>
                      <a:pt x="328" y="579"/>
                    </a:lnTo>
                    <a:lnTo>
                      <a:pt x="327" y="577"/>
                    </a:lnTo>
                    <a:lnTo>
                      <a:pt x="326" y="577"/>
                    </a:lnTo>
                    <a:lnTo>
                      <a:pt x="324" y="577"/>
                    </a:lnTo>
                    <a:lnTo>
                      <a:pt x="324" y="577"/>
                    </a:lnTo>
                    <a:lnTo>
                      <a:pt x="324" y="580"/>
                    </a:lnTo>
                    <a:lnTo>
                      <a:pt x="324" y="580"/>
                    </a:lnTo>
                    <a:lnTo>
                      <a:pt x="325" y="580"/>
                    </a:lnTo>
                    <a:lnTo>
                      <a:pt x="326" y="581"/>
                    </a:lnTo>
                    <a:lnTo>
                      <a:pt x="325" y="583"/>
                    </a:lnTo>
                    <a:lnTo>
                      <a:pt x="325" y="583"/>
                    </a:lnTo>
                    <a:lnTo>
                      <a:pt x="318" y="585"/>
                    </a:lnTo>
                    <a:lnTo>
                      <a:pt x="312" y="586"/>
                    </a:lnTo>
                    <a:lnTo>
                      <a:pt x="312" y="588"/>
                    </a:lnTo>
                    <a:lnTo>
                      <a:pt x="312" y="588"/>
                    </a:lnTo>
                    <a:lnTo>
                      <a:pt x="315" y="588"/>
                    </a:lnTo>
                    <a:lnTo>
                      <a:pt x="320" y="588"/>
                    </a:lnTo>
                    <a:lnTo>
                      <a:pt x="320" y="591"/>
                    </a:lnTo>
                    <a:lnTo>
                      <a:pt x="320" y="591"/>
                    </a:lnTo>
                    <a:lnTo>
                      <a:pt x="316" y="591"/>
                    </a:lnTo>
                    <a:lnTo>
                      <a:pt x="313" y="591"/>
                    </a:lnTo>
                    <a:lnTo>
                      <a:pt x="313" y="591"/>
                    </a:lnTo>
                    <a:lnTo>
                      <a:pt x="310" y="592"/>
                    </a:lnTo>
                    <a:lnTo>
                      <a:pt x="310" y="593"/>
                    </a:lnTo>
                    <a:lnTo>
                      <a:pt x="312" y="593"/>
                    </a:lnTo>
                    <a:lnTo>
                      <a:pt x="312" y="593"/>
                    </a:lnTo>
                    <a:lnTo>
                      <a:pt x="314" y="595"/>
                    </a:lnTo>
                    <a:lnTo>
                      <a:pt x="315" y="597"/>
                    </a:lnTo>
                    <a:lnTo>
                      <a:pt x="315" y="597"/>
                    </a:lnTo>
                    <a:lnTo>
                      <a:pt x="315" y="597"/>
                    </a:lnTo>
                    <a:lnTo>
                      <a:pt x="315" y="594"/>
                    </a:lnTo>
                    <a:lnTo>
                      <a:pt x="315" y="600"/>
                    </a:lnTo>
                    <a:lnTo>
                      <a:pt x="315" y="600"/>
                    </a:lnTo>
                    <a:lnTo>
                      <a:pt x="315" y="603"/>
                    </a:lnTo>
                    <a:lnTo>
                      <a:pt x="316" y="603"/>
                    </a:lnTo>
                    <a:lnTo>
                      <a:pt x="322" y="603"/>
                    </a:lnTo>
                    <a:lnTo>
                      <a:pt x="322" y="603"/>
                    </a:lnTo>
                    <a:lnTo>
                      <a:pt x="322" y="607"/>
                    </a:lnTo>
                    <a:lnTo>
                      <a:pt x="322" y="607"/>
                    </a:lnTo>
                    <a:lnTo>
                      <a:pt x="320" y="607"/>
                    </a:lnTo>
                    <a:lnTo>
                      <a:pt x="320" y="609"/>
                    </a:lnTo>
                    <a:lnTo>
                      <a:pt x="321" y="611"/>
                    </a:lnTo>
                    <a:lnTo>
                      <a:pt x="321" y="611"/>
                    </a:lnTo>
                    <a:lnTo>
                      <a:pt x="325" y="611"/>
                    </a:lnTo>
                    <a:lnTo>
                      <a:pt x="325" y="611"/>
                    </a:lnTo>
                    <a:lnTo>
                      <a:pt x="324" y="612"/>
                    </a:lnTo>
                    <a:lnTo>
                      <a:pt x="324" y="615"/>
                    </a:lnTo>
                    <a:lnTo>
                      <a:pt x="324" y="618"/>
                    </a:lnTo>
                    <a:lnTo>
                      <a:pt x="324" y="618"/>
                    </a:lnTo>
                    <a:lnTo>
                      <a:pt x="326" y="618"/>
                    </a:lnTo>
                    <a:lnTo>
                      <a:pt x="326" y="618"/>
                    </a:lnTo>
                    <a:lnTo>
                      <a:pt x="325" y="617"/>
                    </a:lnTo>
                    <a:lnTo>
                      <a:pt x="325" y="617"/>
                    </a:lnTo>
                    <a:lnTo>
                      <a:pt x="326" y="616"/>
                    </a:lnTo>
                    <a:lnTo>
                      <a:pt x="327" y="616"/>
                    </a:lnTo>
                    <a:lnTo>
                      <a:pt x="326" y="615"/>
                    </a:lnTo>
                    <a:lnTo>
                      <a:pt x="326" y="615"/>
                    </a:lnTo>
                    <a:lnTo>
                      <a:pt x="333" y="613"/>
                    </a:lnTo>
                    <a:lnTo>
                      <a:pt x="333" y="613"/>
                    </a:lnTo>
                    <a:lnTo>
                      <a:pt x="332" y="619"/>
                    </a:lnTo>
                    <a:lnTo>
                      <a:pt x="332" y="624"/>
                    </a:lnTo>
                    <a:lnTo>
                      <a:pt x="332" y="625"/>
                    </a:lnTo>
                    <a:lnTo>
                      <a:pt x="334" y="625"/>
                    </a:lnTo>
                    <a:lnTo>
                      <a:pt x="340" y="623"/>
                    </a:lnTo>
                    <a:lnTo>
                      <a:pt x="340" y="623"/>
                    </a:lnTo>
                    <a:lnTo>
                      <a:pt x="339" y="628"/>
                    </a:lnTo>
                    <a:lnTo>
                      <a:pt x="338" y="631"/>
                    </a:lnTo>
                    <a:lnTo>
                      <a:pt x="339" y="634"/>
                    </a:lnTo>
                    <a:lnTo>
                      <a:pt x="339" y="634"/>
                    </a:lnTo>
                    <a:lnTo>
                      <a:pt x="342" y="634"/>
                    </a:lnTo>
                    <a:lnTo>
                      <a:pt x="344" y="631"/>
                    </a:lnTo>
                    <a:lnTo>
                      <a:pt x="345" y="630"/>
                    </a:lnTo>
                    <a:lnTo>
                      <a:pt x="349" y="629"/>
                    </a:lnTo>
                    <a:lnTo>
                      <a:pt x="349" y="629"/>
                    </a:lnTo>
                    <a:lnTo>
                      <a:pt x="352" y="629"/>
                    </a:lnTo>
                    <a:lnTo>
                      <a:pt x="352" y="629"/>
                    </a:lnTo>
                    <a:lnTo>
                      <a:pt x="351" y="631"/>
                    </a:lnTo>
                    <a:lnTo>
                      <a:pt x="351" y="634"/>
                    </a:lnTo>
                    <a:lnTo>
                      <a:pt x="351" y="635"/>
                    </a:lnTo>
                    <a:lnTo>
                      <a:pt x="351" y="635"/>
                    </a:lnTo>
                    <a:lnTo>
                      <a:pt x="350" y="636"/>
                    </a:lnTo>
                    <a:lnTo>
                      <a:pt x="351" y="636"/>
                    </a:lnTo>
                    <a:lnTo>
                      <a:pt x="352" y="637"/>
                    </a:lnTo>
                    <a:lnTo>
                      <a:pt x="352" y="637"/>
                    </a:lnTo>
                    <a:lnTo>
                      <a:pt x="358" y="635"/>
                    </a:lnTo>
                    <a:lnTo>
                      <a:pt x="358" y="635"/>
                    </a:lnTo>
                    <a:lnTo>
                      <a:pt x="358" y="636"/>
                    </a:lnTo>
                    <a:lnTo>
                      <a:pt x="358" y="637"/>
                    </a:lnTo>
                    <a:lnTo>
                      <a:pt x="358" y="637"/>
                    </a:lnTo>
                    <a:lnTo>
                      <a:pt x="357" y="640"/>
                    </a:lnTo>
                    <a:lnTo>
                      <a:pt x="355" y="641"/>
                    </a:lnTo>
                    <a:lnTo>
                      <a:pt x="355" y="641"/>
                    </a:lnTo>
                    <a:lnTo>
                      <a:pt x="355" y="642"/>
                    </a:lnTo>
                    <a:lnTo>
                      <a:pt x="356" y="643"/>
                    </a:lnTo>
                    <a:lnTo>
                      <a:pt x="358" y="642"/>
                    </a:lnTo>
                    <a:lnTo>
                      <a:pt x="360" y="642"/>
                    </a:lnTo>
                    <a:lnTo>
                      <a:pt x="361" y="643"/>
                    </a:lnTo>
                    <a:lnTo>
                      <a:pt x="361" y="645"/>
                    </a:lnTo>
                    <a:lnTo>
                      <a:pt x="360" y="648"/>
                    </a:lnTo>
                    <a:lnTo>
                      <a:pt x="360" y="648"/>
                    </a:lnTo>
                    <a:lnTo>
                      <a:pt x="358" y="652"/>
                    </a:lnTo>
                    <a:lnTo>
                      <a:pt x="358" y="652"/>
                    </a:lnTo>
                    <a:lnTo>
                      <a:pt x="358" y="652"/>
                    </a:lnTo>
                    <a:lnTo>
                      <a:pt x="360" y="653"/>
                    </a:lnTo>
                    <a:lnTo>
                      <a:pt x="362" y="653"/>
                    </a:lnTo>
                    <a:lnTo>
                      <a:pt x="362" y="653"/>
                    </a:lnTo>
                    <a:lnTo>
                      <a:pt x="364" y="649"/>
                    </a:lnTo>
                    <a:lnTo>
                      <a:pt x="364" y="649"/>
                    </a:lnTo>
                    <a:lnTo>
                      <a:pt x="367" y="649"/>
                    </a:lnTo>
                    <a:lnTo>
                      <a:pt x="367" y="649"/>
                    </a:lnTo>
                    <a:lnTo>
                      <a:pt x="367" y="651"/>
                    </a:lnTo>
                    <a:lnTo>
                      <a:pt x="367" y="651"/>
                    </a:lnTo>
                    <a:lnTo>
                      <a:pt x="368" y="651"/>
                    </a:lnTo>
                    <a:lnTo>
                      <a:pt x="369" y="651"/>
                    </a:lnTo>
                    <a:lnTo>
                      <a:pt x="368" y="652"/>
                    </a:lnTo>
                    <a:lnTo>
                      <a:pt x="368" y="652"/>
                    </a:lnTo>
                    <a:lnTo>
                      <a:pt x="366" y="652"/>
                    </a:lnTo>
                    <a:lnTo>
                      <a:pt x="366" y="653"/>
                    </a:lnTo>
                    <a:lnTo>
                      <a:pt x="367" y="653"/>
                    </a:lnTo>
                    <a:lnTo>
                      <a:pt x="367" y="653"/>
                    </a:lnTo>
                    <a:lnTo>
                      <a:pt x="364" y="654"/>
                    </a:lnTo>
                    <a:lnTo>
                      <a:pt x="363" y="654"/>
                    </a:lnTo>
                    <a:lnTo>
                      <a:pt x="361" y="654"/>
                    </a:lnTo>
                    <a:lnTo>
                      <a:pt x="361" y="657"/>
                    </a:lnTo>
                    <a:lnTo>
                      <a:pt x="361" y="657"/>
                    </a:lnTo>
                    <a:lnTo>
                      <a:pt x="363" y="657"/>
                    </a:lnTo>
                    <a:lnTo>
                      <a:pt x="367" y="657"/>
                    </a:lnTo>
                    <a:lnTo>
                      <a:pt x="367" y="657"/>
                    </a:lnTo>
                    <a:lnTo>
                      <a:pt x="367" y="659"/>
                    </a:lnTo>
                    <a:lnTo>
                      <a:pt x="367" y="660"/>
                    </a:lnTo>
                    <a:lnTo>
                      <a:pt x="366" y="660"/>
                    </a:lnTo>
                    <a:lnTo>
                      <a:pt x="366" y="660"/>
                    </a:lnTo>
                    <a:lnTo>
                      <a:pt x="366" y="664"/>
                    </a:lnTo>
                    <a:lnTo>
                      <a:pt x="366" y="664"/>
                    </a:lnTo>
                    <a:lnTo>
                      <a:pt x="372" y="664"/>
                    </a:lnTo>
                    <a:lnTo>
                      <a:pt x="372" y="666"/>
                    </a:lnTo>
                    <a:lnTo>
                      <a:pt x="370" y="670"/>
                    </a:lnTo>
                    <a:lnTo>
                      <a:pt x="370" y="670"/>
                    </a:lnTo>
                    <a:lnTo>
                      <a:pt x="373" y="670"/>
                    </a:lnTo>
                    <a:lnTo>
                      <a:pt x="375" y="670"/>
                    </a:lnTo>
                    <a:lnTo>
                      <a:pt x="375" y="670"/>
                    </a:lnTo>
                    <a:lnTo>
                      <a:pt x="375" y="669"/>
                    </a:lnTo>
                    <a:lnTo>
                      <a:pt x="376" y="666"/>
                    </a:lnTo>
                    <a:lnTo>
                      <a:pt x="379" y="665"/>
                    </a:lnTo>
                    <a:lnTo>
                      <a:pt x="379" y="664"/>
                    </a:lnTo>
                    <a:lnTo>
                      <a:pt x="379" y="664"/>
                    </a:lnTo>
                    <a:lnTo>
                      <a:pt x="380" y="664"/>
                    </a:lnTo>
                    <a:lnTo>
                      <a:pt x="381" y="665"/>
                    </a:lnTo>
                    <a:lnTo>
                      <a:pt x="381" y="666"/>
                    </a:lnTo>
                    <a:lnTo>
                      <a:pt x="381" y="666"/>
                    </a:lnTo>
                    <a:lnTo>
                      <a:pt x="390" y="664"/>
                    </a:lnTo>
                    <a:lnTo>
                      <a:pt x="390" y="664"/>
                    </a:lnTo>
                    <a:lnTo>
                      <a:pt x="393" y="658"/>
                    </a:lnTo>
                    <a:lnTo>
                      <a:pt x="397" y="653"/>
                    </a:lnTo>
                    <a:lnTo>
                      <a:pt x="397" y="653"/>
                    </a:lnTo>
                    <a:lnTo>
                      <a:pt x="398" y="654"/>
                    </a:lnTo>
                    <a:lnTo>
                      <a:pt x="399" y="654"/>
                    </a:lnTo>
                    <a:lnTo>
                      <a:pt x="399" y="654"/>
                    </a:lnTo>
                    <a:lnTo>
                      <a:pt x="397" y="664"/>
                    </a:lnTo>
                    <a:lnTo>
                      <a:pt x="397" y="664"/>
                    </a:lnTo>
                    <a:lnTo>
                      <a:pt x="399" y="663"/>
                    </a:lnTo>
                    <a:lnTo>
                      <a:pt x="400" y="664"/>
                    </a:lnTo>
                    <a:lnTo>
                      <a:pt x="399" y="664"/>
                    </a:lnTo>
                    <a:lnTo>
                      <a:pt x="398" y="665"/>
                    </a:lnTo>
                    <a:lnTo>
                      <a:pt x="398" y="665"/>
                    </a:lnTo>
                    <a:lnTo>
                      <a:pt x="396" y="667"/>
                    </a:lnTo>
                    <a:lnTo>
                      <a:pt x="397" y="667"/>
                    </a:lnTo>
                    <a:lnTo>
                      <a:pt x="404" y="667"/>
                    </a:lnTo>
                    <a:lnTo>
                      <a:pt x="404" y="667"/>
                    </a:lnTo>
                    <a:lnTo>
                      <a:pt x="404" y="667"/>
                    </a:lnTo>
                    <a:lnTo>
                      <a:pt x="405" y="666"/>
                    </a:lnTo>
                    <a:lnTo>
                      <a:pt x="405" y="666"/>
                    </a:lnTo>
                    <a:lnTo>
                      <a:pt x="405" y="667"/>
                    </a:lnTo>
                    <a:lnTo>
                      <a:pt x="404" y="670"/>
                    </a:lnTo>
                    <a:lnTo>
                      <a:pt x="404" y="672"/>
                    </a:lnTo>
                    <a:lnTo>
                      <a:pt x="404" y="672"/>
                    </a:lnTo>
                    <a:lnTo>
                      <a:pt x="406" y="673"/>
                    </a:lnTo>
                    <a:lnTo>
                      <a:pt x="406" y="673"/>
                    </a:lnTo>
                    <a:lnTo>
                      <a:pt x="409" y="672"/>
                    </a:lnTo>
                    <a:lnTo>
                      <a:pt x="409" y="672"/>
                    </a:lnTo>
                    <a:lnTo>
                      <a:pt x="410" y="671"/>
                    </a:lnTo>
                    <a:lnTo>
                      <a:pt x="410" y="667"/>
                    </a:lnTo>
                    <a:lnTo>
                      <a:pt x="412" y="667"/>
                    </a:lnTo>
                    <a:lnTo>
                      <a:pt x="412" y="667"/>
                    </a:lnTo>
                    <a:lnTo>
                      <a:pt x="414" y="670"/>
                    </a:lnTo>
                    <a:lnTo>
                      <a:pt x="416" y="671"/>
                    </a:lnTo>
                    <a:lnTo>
                      <a:pt x="416" y="671"/>
                    </a:lnTo>
                    <a:lnTo>
                      <a:pt x="418" y="670"/>
                    </a:lnTo>
                    <a:lnTo>
                      <a:pt x="420" y="667"/>
                    </a:lnTo>
                    <a:lnTo>
                      <a:pt x="420" y="667"/>
                    </a:lnTo>
                    <a:lnTo>
                      <a:pt x="420" y="671"/>
                    </a:lnTo>
                    <a:lnTo>
                      <a:pt x="420" y="673"/>
                    </a:lnTo>
                    <a:lnTo>
                      <a:pt x="420" y="673"/>
                    </a:lnTo>
                    <a:lnTo>
                      <a:pt x="415" y="676"/>
                    </a:lnTo>
                    <a:lnTo>
                      <a:pt x="415" y="676"/>
                    </a:lnTo>
                    <a:lnTo>
                      <a:pt x="415" y="678"/>
                    </a:lnTo>
                    <a:lnTo>
                      <a:pt x="414" y="681"/>
                    </a:lnTo>
                    <a:lnTo>
                      <a:pt x="414" y="681"/>
                    </a:lnTo>
                    <a:lnTo>
                      <a:pt x="417" y="678"/>
                    </a:lnTo>
                    <a:lnTo>
                      <a:pt x="422" y="673"/>
                    </a:lnTo>
                    <a:lnTo>
                      <a:pt x="422" y="673"/>
                    </a:lnTo>
                    <a:lnTo>
                      <a:pt x="421" y="679"/>
                    </a:lnTo>
                    <a:lnTo>
                      <a:pt x="421" y="682"/>
                    </a:lnTo>
                    <a:lnTo>
                      <a:pt x="421" y="683"/>
                    </a:lnTo>
                    <a:lnTo>
                      <a:pt x="422" y="683"/>
                    </a:lnTo>
                    <a:lnTo>
                      <a:pt x="422" y="683"/>
                    </a:lnTo>
                    <a:lnTo>
                      <a:pt x="422" y="683"/>
                    </a:lnTo>
                    <a:lnTo>
                      <a:pt x="423" y="683"/>
                    </a:lnTo>
                    <a:lnTo>
                      <a:pt x="426" y="683"/>
                    </a:lnTo>
                    <a:lnTo>
                      <a:pt x="426" y="683"/>
                    </a:lnTo>
                    <a:lnTo>
                      <a:pt x="426" y="679"/>
                    </a:lnTo>
                    <a:lnTo>
                      <a:pt x="427" y="676"/>
                    </a:lnTo>
                    <a:lnTo>
                      <a:pt x="429" y="675"/>
                    </a:lnTo>
                    <a:lnTo>
                      <a:pt x="429" y="675"/>
                    </a:lnTo>
                    <a:lnTo>
                      <a:pt x="429" y="677"/>
                    </a:lnTo>
                    <a:lnTo>
                      <a:pt x="430" y="679"/>
                    </a:lnTo>
                    <a:lnTo>
                      <a:pt x="430" y="679"/>
                    </a:lnTo>
                    <a:lnTo>
                      <a:pt x="429" y="679"/>
                    </a:lnTo>
                    <a:lnTo>
                      <a:pt x="428" y="681"/>
                    </a:lnTo>
                    <a:lnTo>
                      <a:pt x="428" y="681"/>
                    </a:lnTo>
                    <a:lnTo>
                      <a:pt x="428" y="682"/>
                    </a:lnTo>
                    <a:lnTo>
                      <a:pt x="428" y="684"/>
                    </a:lnTo>
                    <a:lnTo>
                      <a:pt x="428" y="684"/>
                    </a:lnTo>
                    <a:lnTo>
                      <a:pt x="436" y="690"/>
                    </a:lnTo>
                    <a:lnTo>
                      <a:pt x="436" y="690"/>
                    </a:lnTo>
                    <a:lnTo>
                      <a:pt x="438" y="688"/>
                    </a:lnTo>
                    <a:lnTo>
                      <a:pt x="439" y="687"/>
                    </a:lnTo>
                    <a:lnTo>
                      <a:pt x="439" y="687"/>
                    </a:lnTo>
                    <a:lnTo>
                      <a:pt x="442" y="687"/>
                    </a:lnTo>
                    <a:lnTo>
                      <a:pt x="442" y="687"/>
                    </a:lnTo>
                    <a:lnTo>
                      <a:pt x="441" y="684"/>
                    </a:lnTo>
                    <a:lnTo>
                      <a:pt x="441" y="684"/>
                    </a:lnTo>
                    <a:lnTo>
                      <a:pt x="446" y="683"/>
                    </a:lnTo>
                    <a:lnTo>
                      <a:pt x="446" y="683"/>
                    </a:lnTo>
                    <a:lnTo>
                      <a:pt x="446" y="681"/>
                    </a:lnTo>
                    <a:lnTo>
                      <a:pt x="445" y="679"/>
                    </a:lnTo>
                    <a:lnTo>
                      <a:pt x="445" y="679"/>
                    </a:lnTo>
                    <a:lnTo>
                      <a:pt x="441" y="678"/>
                    </a:lnTo>
                    <a:lnTo>
                      <a:pt x="440" y="677"/>
                    </a:lnTo>
                    <a:lnTo>
                      <a:pt x="441" y="676"/>
                    </a:lnTo>
                    <a:lnTo>
                      <a:pt x="441" y="676"/>
                    </a:lnTo>
                    <a:lnTo>
                      <a:pt x="445" y="673"/>
                    </a:lnTo>
                    <a:lnTo>
                      <a:pt x="444" y="672"/>
                    </a:lnTo>
                    <a:lnTo>
                      <a:pt x="441" y="671"/>
                    </a:lnTo>
                    <a:lnTo>
                      <a:pt x="439" y="669"/>
                    </a:lnTo>
                    <a:lnTo>
                      <a:pt x="439" y="669"/>
                    </a:lnTo>
                    <a:lnTo>
                      <a:pt x="435" y="669"/>
                    </a:lnTo>
                    <a:lnTo>
                      <a:pt x="435" y="665"/>
                    </a:lnTo>
                    <a:lnTo>
                      <a:pt x="435" y="665"/>
                    </a:lnTo>
                    <a:lnTo>
                      <a:pt x="441" y="666"/>
                    </a:lnTo>
                    <a:lnTo>
                      <a:pt x="441" y="666"/>
                    </a:lnTo>
                    <a:lnTo>
                      <a:pt x="442" y="665"/>
                    </a:lnTo>
                    <a:lnTo>
                      <a:pt x="442" y="664"/>
                    </a:lnTo>
                    <a:lnTo>
                      <a:pt x="441" y="664"/>
                    </a:lnTo>
                    <a:lnTo>
                      <a:pt x="445" y="663"/>
                    </a:lnTo>
                    <a:lnTo>
                      <a:pt x="445" y="663"/>
                    </a:lnTo>
                    <a:lnTo>
                      <a:pt x="445" y="660"/>
                    </a:lnTo>
                    <a:lnTo>
                      <a:pt x="445" y="659"/>
                    </a:lnTo>
                    <a:lnTo>
                      <a:pt x="444" y="657"/>
                    </a:lnTo>
                    <a:lnTo>
                      <a:pt x="444" y="655"/>
                    </a:lnTo>
                    <a:lnTo>
                      <a:pt x="450" y="651"/>
                    </a:lnTo>
                    <a:lnTo>
                      <a:pt x="450" y="651"/>
                    </a:lnTo>
                    <a:lnTo>
                      <a:pt x="450" y="648"/>
                    </a:lnTo>
                    <a:lnTo>
                      <a:pt x="450" y="647"/>
                    </a:lnTo>
                    <a:lnTo>
                      <a:pt x="447" y="643"/>
                    </a:lnTo>
                    <a:lnTo>
                      <a:pt x="447" y="643"/>
                    </a:lnTo>
                    <a:lnTo>
                      <a:pt x="450" y="643"/>
                    </a:lnTo>
                    <a:lnTo>
                      <a:pt x="452" y="642"/>
                    </a:lnTo>
                    <a:lnTo>
                      <a:pt x="452" y="642"/>
                    </a:lnTo>
                    <a:lnTo>
                      <a:pt x="453" y="640"/>
                    </a:lnTo>
                    <a:lnTo>
                      <a:pt x="456" y="635"/>
                    </a:lnTo>
                    <a:lnTo>
                      <a:pt x="456" y="635"/>
                    </a:lnTo>
                    <a:lnTo>
                      <a:pt x="456" y="635"/>
                    </a:lnTo>
                    <a:lnTo>
                      <a:pt x="454" y="634"/>
                    </a:lnTo>
                    <a:lnTo>
                      <a:pt x="452" y="633"/>
                    </a:lnTo>
                    <a:lnTo>
                      <a:pt x="452" y="633"/>
                    </a:lnTo>
                    <a:lnTo>
                      <a:pt x="452" y="629"/>
                    </a:lnTo>
                    <a:lnTo>
                      <a:pt x="453" y="624"/>
                    </a:lnTo>
                    <a:lnTo>
                      <a:pt x="453" y="624"/>
                    </a:lnTo>
                    <a:lnTo>
                      <a:pt x="457" y="624"/>
                    </a:lnTo>
                    <a:lnTo>
                      <a:pt x="457" y="624"/>
                    </a:lnTo>
                    <a:lnTo>
                      <a:pt x="457" y="625"/>
                    </a:lnTo>
                    <a:lnTo>
                      <a:pt x="457" y="625"/>
                    </a:lnTo>
                    <a:lnTo>
                      <a:pt x="459" y="625"/>
                    </a:lnTo>
                    <a:lnTo>
                      <a:pt x="459" y="625"/>
                    </a:lnTo>
                    <a:lnTo>
                      <a:pt x="459" y="622"/>
                    </a:lnTo>
                    <a:lnTo>
                      <a:pt x="459" y="622"/>
                    </a:lnTo>
                    <a:lnTo>
                      <a:pt x="460" y="621"/>
                    </a:lnTo>
                    <a:lnTo>
                      <a:pt x="460" y="621"/>
                    </a:lnTo>
                    <a:lnTo>
                      <a:pt x="460" y="617"/>
                    </a:lnTo>
                    <a:lnTo>
                      <a:pt x="460" y="617"/>
                    </a:lnTo>
                    <a:lnTo>
                      <a:pt x="457" y="617"/>
                    </a:lnTo>
                    <a:lnTo>
                      <a:pt x="457" y="617"/>
                    </a:lnTo>
                    <a:lnTo>
                      <a:pt x="457" y="616"/>
                    </a:lnTo>
                    <a:lnTo>
                      <a:pt x="457" y="613"/>
                    </a:lnTo>
                    <a:lnTo>
                      <a:pt x="457" y="613"/>
                    </a:lnTo>
                    <a:lnTo>
                      <a:pt x="458" y="612"/>
                    </a:lnTo>
                    <a:lnTo>
                      <a:pt x="459" y="610"/>
                    </a:lnTo>
                    <a:lnTo>
                      <a:pt x="459" y="610"/>
                    </a:lnTo>
                    <a:lnTo>
                      <a:pt x="463" y="612"/>
                    </a:lnTo>
                    <a:lnTo>
                      <a:pt x="468" y="613"/>
                    </a:lnTo>
                    <a:lnTo>
                      <a:pt x="468" y="613"/>
                    </a:lnTo>
                    <a:lnTo>
                      <a:pt x="468" y="611"/>
                    </a:lnTo>
                    <a:lnTo>
                      <a:pt x="466" y="607"/>
                    </a:lnTo>
                    <a:lnTo>
                      <a:pt x="469" y="606"/>
                    </a:lnTo>
                    <a:lnTo>
                      <a:pt x="469" y="606"/>
                    </a:lnTo>
                    <a:lnTo>
                      <a:pt x="468" y="601"/>
                    </a:lnTo>
                    <a:lnTo>
                      <a:pt x="465" y="597"/>
                    </a:lnTo>
                    <a:lnTo>
                      <a:pt x="465" y="597"/>
                    </a:lnTo>
                    <a:lnTo>
                      <a:pt x="468" y="597"/>
                    </a:lnTo>
                    <a:lnTo>
                      <a:pt x="468" y="597"/>
                    </a:lnTo>
                    <a:lnTo>
                      <a:pt x="470" y="598"/>
                    </a:lnTo>
                    <a:lnTo>
                      <a:pt x="471" y="600"/>
                    </a:lnTo>
                    <a:lnTo>
                      <a:pt x="471" y="600"/>
                    </a:lnTo>
                    <a:lnTo>
                      <a:pt x="475" y="600"/>
                    </a:lnTo>
                    <a:lnTo>
                      <a:pt x="476" y="598"/>
                    </a:lnTo>
                    <a:lnTo>
                      <a:pt x="476" y="597"/>
                    </a:lnTo>
                    <a:lnTo>
                      <a:pt x="475" y="597"/>
                    </a:lnTo>
                    <a:lnTo>
                      <a:pt x="475" y="597"/>
                    </a:lnTo>
                    <a:lnTo>
                      <a:pt x="476" y="588"/>
                    </a:lnTo>
                    <a:lnTo>
                      <a:pt x="480" y="581"/>
                    </a:lnTo>
                    <a:lnTo>
                      <a:pt x="480" y="581"/>
                    </a:lnTo>
                    <a:lnTo>
                      <a:pt x="466" y="579"/>
                    </a:lnTo>
                    <a:lnTo>
                      <a:pt x="466" y="577"/>
                    </a:lnTo>
                    <a:lnTo>
                      <a:pt x="466" y="577"/>
                    </a:lnTo>
                    <a:lnTo>
                      <a:pt x="471" y="577"/>
                    </a:lnTo>
                    <a:lnTo>
                      <a:pt x="471" y="577"/>
                    </a:lnTo>
                    <a:lnTo>
                      <a:pt x="481" y="577"/>
                    </a:lnTo>
                    <a:lnTo>
                      <a:pt x="481" y="577"/>
                    </a:lnTo>
                    <a:lnTo>
                      <a:pt x="482" y="571"/>
                    </a:lnTo>
                    <a:lnTo>
                      <a:pt x="482" y="568"/>
                    </a:lnTo>
                    <a:lnTo>
                      <a:pt x="481" y="564"/>
                    </a:lnTo>
                    <a:lnTo>
                      <a:pt x="477" y="559"/>
                    </a:lnTo>
                    <a:lnTo>
                      <a:pt x="475" y="557"/>
                    </a:lnTo>
                    <a:lnTo>
                      <a:pt x="475" y="555"/>
                    </a:lnTo>
                    <a:lnTo>
                      <a:pt x="475" y="555"/>
                    </a:lnTo>
                    <a:lnTo>
                      <a:pt x="477" y="555"/>
                    </a:lnTo>
                    <a:lnTo>
                      <a:pt x="480" y="553"/>
                    </a:lnTo>
                    <a:lnTo>
                      <a:pt x="480" y="553"/>
                    </a:lnTo>
                    <a:lnTo>
                      <a:pt x="478" y="555"/>
                    </a:lnTo>
                    <a:lnTo>
                      <a:pt x="478" y="555"/>
                    </a:lnTo>
                    <a:lnTo>
                      <a:pt x="481" y="555"/>
                    </a:lnTo>
                    <a:lnTo>
                      <a:pt x="481" y="555"/>
                    </a:lnTo>
                    <a:lnTo>
                      <a:pt x="486" y="555"/>
                    </a:lnTo>
                    <a:lnTo>
                      <a:pt x="486" y="555"/>
                    </a:lnTo>
                    <a:lnTo>
                      <a:pt x="489" y="550"/>
                    </a:lnTo>
                    <a:lnTo>
                      <a:pt x="489" y="550"/>
                    </a:lnTo>
                    <a:lnTo>
                      <a:pt x="488" y="547"/>
                    </a:lnTo>
                    <a:lnTo>
                      <a:pt x="488" y="546"/>
                    </a:lnTo>
                    <a:lnTo>
                      <a:pt x="488" y="544"/>
                    </a:lnTo>
                    <a:lnTo>
                      <a:pt x="488" y="544"/>
                    </a:lnTo>
                    <a:lnTo>
                      <a:pt x="490" y="543"/>
                    </a:lnTo>
                    <a:lnTo>
                      <a:pt x="493" y="544"/>
                    </a:lnTo>
                    <a:lnTo>
                      <a:pt x="496" y="545"/>
                    </a:lnTo>
                    <a:lnTo>
                      <a:pt x="496" y="545"/>
                    </a:lnTo>
                    <a:lnTo>
                      <a:pt x="500" y="545"/>
                    </a:lnTo>
                    <a:lnTo>
                      <a:pt x="500" y="545"/>
                    </a:lnTo>
                    <a:lnTo>
                      <a:pt x="498" y="544"/>
                    </a:lnTo>
                    <a:lnTo>
                      <a:pt x="496" y="544"/>
                    </a:lnTo>
                    <a:lnTo>
                      <a:pt x="500" y="543"/>
                    </a:lnTo>
                    <a:lnTo>
                      <a:pt x="500" y="543"/>
                    </a:lnTo>
                    <a:lnTo>
                      <a:pt x="504" y="543"/>
                    </a:lnTo>
                    <a:lnTo>
                      <a:pt x="506" y="543"/>
                    </a:lnTo>
                    <a:lnTo>
                      <a:pt x="510" y="544"/>
                    </a:lnTo>
                    <a:lnTo>
                      <a:pt x="513" y="544"/>
                    </a:lnTo>
                    <a:lnTo>
                      <a:pt x="513" y="544"/>
                    </a:lnTo>
                    <a:lnTo>
                      <a:pt x="514" y="543"/>
                    </a:lnTo>
                    <a:lnTo>
                      <a:pt x="516" y="540"/>
                    </a:lnTo>
                    <a:lnTo>
                      <a:pt x="519" y="538"/>
                    </a:lnTo>
                    <a:lnTo>
                      <a:pt x="519" y="538"/>
                    </a:lnTo>
                    <a:lnTo>
                      <a:pt x="522" y="537"/>
                    </a:lnTo>
                    <a:lnTo>
                      <a:pt x="524" y="537"/>
                    </a:lnTo>
                    <a:lnTo>
                      <a:pt x="524" y="537"/>
                    </a:lnTo>
                    <a:lnTo>
                      <a:pt x="528" y="545"/>
                    </a:lnTo>
                    <a:lnTo>
                      <a:pt x="529" y="547"/>
                    </a:lnTo>
                    <a:lnTo>
                      <a:pt x="529" y="547"/>
                    </a:lnTo>
                    <a:lnTo>
                      <a:pt x="531" y="546"/>
                    </a:lnTo>
                    <a:lnTo>
                      <a:pt x="531" y="546"/>
                    </a:lnTo>
                    <a:lnTo>
                      <a:pt x="530" y="546"/>
                    </a:lnTo>
                    <a:lnTo>
                      <a:pt x="530" y="546"/>
                    </a:lnTo>
                    <a:lnTo>
                      <a:pt x="532" y="545"/>
                    </a:lnTo>
                    <a:lnTo>
                      <a:pt x="532" y="545"/>
                    </a:lnTo>
                    <a:lnTo>
                      <a:pt x="531" y="545"/>
                    </a:lnTo>
                    <a:lnTo>
                      <a:pt x="531" y="545"/>
                    </a:lnTo>
                    <a:lnTo>
                      <a:pt x="534" y="543"/>
                    </a:lnTo>
                    <a:lnTo>
                      <a:pt x="536" y="541"/>
                    </a:lnTo>
                    <a:lnTo>
                      <a:pt x="536" y="541"/>
                    </a:lnTo>
                    <a:lnTo>
                      <a:pt x="537" y="539"/>
                    </a:lnTo>
                    <a:lnTo>
                      <a:pt x="537" y="535"/>
                    </a:lnTo>
                    <a:lnTo>
                      <a:pt x="537" y="535"/>
                    </a:lnTo>
                    <a:lnTo>
                      <a:pt x="546" y="535"/>
                    </a:lnTo>
                    <a:lnTo>
                      <a:pt x="546" y="535"/>
                    </a:lnTo>
                    <a:lnTo>
                      <a:pt x="546" y="537"/>
                    </a:lnTo>
                    <a:lnTo>
                      <a:pt x="547" y="538"/>
                    </a:lnTo>
                    <a:lnTo>
                      <a:pt x="547" y="540"/>
                    </a:lnTo>
                    <a:lnTo>
                      <a:pt x="549" y="540"/>
                    </a:lnTo>
                    <a:lnTo>
                      <a:pt x="549" y="540"/>
                    </a:lnTo>
                    <a:lnTo>
                      <a:pt x="552" y="534"/>
                    </a:lnTo>
                    <a:lnTo>
                      <a:pt x="552" y="534"/>
                    </a:lnTo>
                    <a:lnTo>
                      <a:pt x="552" y="532"/>
                    </a:lnTo>
                    <a:lnTo>
                      <a:pt x="552" y="529"/>
                    </a:lnTo>
                    <a:lnTo>
                      <a:pt x="552" y="529"/>
                    </a:lnTo>
                    <a:lnTo>
                      <a:pt x="554" y="528"/>
                    </a:lnTo>
                    <a:lnTo>
                      <a:pt x="556" y="528"/>
                    </a:lnTo>
                    <a:lnTo>
                      <a:pt x="558" y="527"/>
                    </a:lnTo>
                    <a:lnTo>
                      <a:pt x="558" y="527"/>
                    </a:lnTo>
                    <a:lnTo>
                      <a:pt x="559" y="525"/>
                    </a:lnTo>
                    <a:lnTo>
                      <a:pt x="560" y="522"/>
                    </a:lnTo>
                    <a:lnTo>
                      <a:pt x="560" y="519"/>
                    </a:lnTo>
                    <a:lnTo>
                      <a:pt x="561" y="517"/>
                    </a:lnTo>
                    <a:lnTo>
                      <a:pt x="561" y="517"/>
                    </a:lnTo>
                    <a:lnTo>
                      <a:pt x="564" y="516"/>
                    </a:lnTo>
                    <a:lnTo>
                      <a:pt x="566" y="517"/>
                    </a:lnTo>
                    <a:lnTo>
                      <a:pt x="566" y="517"/>
                    </a:lnTo>
                    <a:lnTo>
                      <a:pt x="568" y="514"/>
                    </a:lnTo>
                    <a:lnTo>
                      <a:pt x="572" y="511"/>
                    </a:lnTo>
                    <a:lnTo>
                      <a:pt x="572" y="511"/>
                    </a:lnTo>
                    <a:lnTo>
                      <a:pt x="577" y="509"/>
                    </a:lnTo>
                    <a:lnTo>
                      <a:pt x="579" y="509"/>
                    </a:lnTo>
                    <a:lnTo>
                      <a:pt x="582" y="508"/>
                    </a:lnTo>
                    <a:lnTo>
                      <a:pt x="582" y="508"/>
                    </a:lnTo>
                    <a:lnTo>
                      <a:pt x="585" y="504"/>
                    </a:lnTo>
                    <a:lnTo>
                      <a:pt x="588" y="499"/>
                    </a:lnTo>
                    <a:lnTo>
                      <a:pt x="590" y="496"/>
                    </a:lnTo>
                    <a:lnTo>
                      <a:pt x="594" y="492"/>
                    </a:lnTo>
                    <a:lnTo>
                      <a:pt x="594" y="492"/>
                    </a:lnTo>
                    <a:lnTo>
                      <a:pt x="596" y="492"/>
                    </a:lnTo>
                    <a:lnTo>
                      <a:pt x="597" y="493"/>
                    </a:lnTo>
                    <a:lnTo>
                      <a:pt x="598" y="493"/>
                    </a:lnTo>
                    <a:lnTo>
                      <a:pt x="600" y="493"/>
                    </a:lnTo>
                    <a:lnTo>
                      <a:pt x="601" y="491"/>
                    </a:lnTo>
                    <a:lnTo>
                      <a:pt x="603" y="489"/>
                    </a:lnTo>
                    <a:lnTo>
                      <a:pt x="603" y="489"/>
                    </a:lnTo>
                    <a:lnTo>
                      <a:pt x="603" y="483"/>
                    </a:lnTo>
                    <a:lnTo>
                      <a:pt x="601" y="481"/>
                    </a:lnTo>
                    <a:lnTo>
                      <a:pt x="600" y="480"/>
                    </a:lnTo>
                    <a:lnTo>
                      <a:pt x="597" y="479"/>
                    </a:lnTo>
                    <a:lnTo>
                      <a:pt x="597" y="479"/>
                    </a:lnTo>
                    <a:lnTo>
                      <a:pt x="596" y="477"/>
                    </a:lnTo>
                    <a:lnTo>
                      <a:pt x="596" y="473"/>
                    </a:lnTo>
                    <a:lnTo>
                      <a:pt x="595" y="465"/>
                    </a:lnTo>
                    <a:lnTo>
                      <a:pt x="595" y="465"/>
                    </a:lnTo>
                    <a:lnTo>
                      <a:pt x="600" y="472"/>
                    </a:lnTo>
                    <a:lnTo>
                      <a:pt x="606" y="477"/>
                    </a:lnTo>
                    <a:lnTo>
                      <a:pt x="614" y="479"/>
                    </a:lnTo>
                    <a:lnTo>
                      <a:pt x="622" y="480"/>
                    </a:lnTo>
                    <a:lnTo>
                      <a:pt x="622" y="478"/>
                    </a:lnTo>
                    <a:lnTo>
                      <a:pt x="622" y="478"/>
                    </a:lnTo>
                    <a:lnTo>
                      <a:pt x="626" y="478"/>
                    </a:lnTo>
                    <a:lnTo>
                      <a:pt x="629" y="477"/>
                    </a:lnTo>
                    <a:lnTo>
                      <a:pt x="629" y="477"/>
                    </a:lnTo>
                    <a:lnTo>
                      <a:pt x="629" y="475"/>
                    </a:lnTo>
                    <a:lnTo>
                      <a:pt x="629" y="473"/>
                    </a:lnTo>
                    <a:lnTo>
                      <a:pt x="629" y="471"/>
                    </a:lnTo>
                    <a:lnTo>
                      <a:pt x="629" y="471"/>
                    </a:lnTo>
                    <a:lnTo>
                      <a:pt x="631" y="471"/>
                    </a:lnTo>
                    <a:lnTo>
                      <a:pt x="633" y="471"/>
                    </a:lnTo>
                    <a:lnTo>
                      <a:pt x="633" y="471"/>
                    </a:lnTo>
                    <a:lnTo>
                      <a:pt x="633" y="472"/>
                    </a:lnTo>
                    <a:lnTo>
                      <a:pt x="633" y="473"/>
                    </a:lnTo>
                    <a:lnTo>
                      <a:pt x="634" y="475"/>
                    </a:lnTo>
                    <a:lnTo>
                      <a:pt x="634" y="475"/>
                    </a:lnTo>
                    <a:lnTo>
                      <a:pt x="638" y="474"/>
                    </a:lnTo>
                    <a:lnTo>
                      <a:pt x="639" y="473"/>
                    </a:lnTo>
                    <a:lnTo>
                      <a:pt x="639" y="473"/>
                    </a:lnTo>
                    <a:lnTo>
                      <a:pt x="643" y="473"/>
                    </a:lnTo>
                    <a:lnTo>
                      <a:pt x="643" y="473"/>
                    </a:lnTo>
                    <a:lnTo>
                      <a:pt x="644" y="471"/>
                    </a:lnTo>
                    <a:lnTo>
                      <a:pt x="644" y="468"/>
                    </a:lnTo>
                    <a:lnTo>
                      <a:pt x="644" y="468"/>
                    </a:lnTo>
                    <a:lnTo>
                      <a:pt x="646" y="468"/>
                    </a:lnTo>
                    <a:lnTo>
                      <a:pt x="647" y="468"/>
                    </a:lnTo>
                    <a:lnTo>
                      <a:pt x="647" y="468"/>
                    </a:lnTo>
                    <a:lnTo>
                      <a:pt x="650" y="472"/>
                    </a:lnTo>
                    <a:lnTo>
                      <a:pt x="650" y="472"/>
                    </a:lnTo>
                    <a:lnTo>
                      <a:pt x="656" y="471"/>
                    </a:lnTo>
                    <a:lnTo>
                      <a:pt x="662" y="471"/>
                    </a:lnTo>
                    <a:lnTo>
                      <a:pt x="663" y="467"/>
                    </a:lnTo>
                    <a:lnTo>
                      <a:pt x="663" y="467"/>
                    </a:lnTo>
                    <a:lnTo>
                      <a:pt x="664" y="467"/>
                    </a:lnTo>
                    <a:lnTo>
                      <a:pt x="665" y="468"/>
                    </a:lnTo>
                    <a:lnTo>
                      <a:pt x="665" y="468"/>
                    </a:lnTo>
                    <a:lnTo>
                      <a:pt x="667" y="468"/>
                    </a:lnTo>
                    <a:lnTo>
                      <a:pt x="667" y="468"/>
                    </a:lnTo>
                    <a:lnTo>
                      <a:pt x="670" y="466"/>
                    </a:lnTo>
                    <a:lnTo>
                      <a:pt x="673" y="463"/>
                    </a:lnTo>
                    <a:lnTo>
                      <a:pt x="673" y="463"/>
                    </a:lnTo>
                    <a:lnTo>
                      <a:pt x="676" y="463"/>
                    </a:lnTo>
                    <a:lnTo>
                      <a:pt x="679" y="463"/>
                    </a:lnTo>
                    <a:lnTo>
                      <a:pt x="679" y="463"/>
                    </a:lnTo>
                    <a:lnTo>
                      <a:pt x="685" y="462"/>
                    </a:lnTo>
                    <a:lnTo>
                      <a:pt x="691" y="460"/>
                    </a:lnTo>
                    <a:lnTo>
                      <a:pt x="691" y="451"/>
                    </a:lnTo>
                    <a:lnTo>
                      <a:pt x="691" y="451"/>
                    </a:lnTo>
                    <a:lnTo>
                      <a:pt x="692" y="451"/>
                    </a:lnTo>
                    <a:lnTo>
                      <a:pt x="693" y="453"/>
                    </a:lnTo>
                    <a:lnTo>
                      <a:pt x="695" y="455"/>
                    </a:lnTo>
                    <a:lnTo>
                      <a:pt x="695" y="455"/>
                    </a:lnTo>
                    <a:lnTo>
                      <a:pt x="697" y="455"/>
                    </a:lnTo>
                    <a:lnTo>
                      <a:pt x="699" y="455"/>
                    </a:lnTo>
                    <a:lnTo>
                      <a:pt x="699" y="455"/>
                    </a:lnTo>
                    <a:lnTo>
                      <a:pt x="703" y="449"/>
                    </a:lnTo>
                    <a:lnTo>
                      <a:pt x="706" y="444"/>
                    </a:lnTo>
                    <a:lnTo>
                      <a:pt x="706" y="444"/>
                    </a:lnTo>
                    <a:lnTo>
                      <a:pt x="709" y="445"/>
                    </a:lnTo>
                    <a:lnTo>
                      <a:pt x="711" y="445"/>
                    </a:lnTo>
                    <a:lnTo>
                      <a:pt x="711" y="445"/>
                    </a:lnTo>
                    <a:lnTo>
                      <a:pt x="712" y="448"/>
                    </a:lnTo>
                    <a:lnTo>
                      <a:pt x="712" y="448"/>
                    </a:lnTo>
                    <a:lnTo>
                      <a:pt x="716" y="444"/>
                    </a:lnTo>
                    <a:lnTo>
                      <a:pt x="716" y="444"/>
                    </a:lnTo>
                    <a:lnTo>
                      <a:pt x="717" y="444"/>
                    </a:lnTo>
                    <a:lnTo>
                      <a:pt x="719" y="444"/>
                    </a:lnTo>
                    <a:lnTo>
                      <a:pt x="719" y="444"/>
                    </a:lnTo>
                    <a:lnTo>
                      <a:pt x="721" y="441"/>
                    </a:lnTo>
                    <a:lnTo>
                      <a:pt x="721" y="441"/>
                    </a:lnTo>
                    <a:lnTo>
                      <a:pt x="722" y="441"/>
                    </a:lnTo>
                    <a:lnTo>
                      <a:pt x="724" y="441"/>
                    </a:lnTo>
                    <a:lnTo>
                      <a:pt x="727" y="442"/>
                    </a:lnTo>
                    <a:lnTo>
                      <a:pt x="727" y="442"/>
                    </a:lnTo>
                    <a:lnTo>
                      <a:pt x="730" y="441"/>
                    </a:lnTo>
                    <a:lnTo>
                      <a:pt x="733" y="438"/>
                    </a:lnTo>
                    <a:lnTo>
                      <a:pt x="733" y="438"/>
                    </a:lnTo>
                    <a:lnTo>
                      <a:pt x="740" y="438"/>
                    </a:lnTo>
                    <a:lnTo>
                      <a:pt x="740" y="438"/>
                    </a:lnTo>
                    <a:lnTo>
                      <a:pt x="740" y="435"/>
                    </a:lnTo>
                    <a:lnTo>
                      <a:pt x="740" y="432"/>
                    </a:lnTo>
                    <a:lnTo>
                      <a:pt x="742" y="431"/>
                    </a:lnTo>
                    <a:lnTo>
                      <a:pt x="747" y="432"/>
                    </a:lnTo>
                    <a:lnTo>
                      <a:pt x="747" y="432"/>
                    </a:lnTo>
                    <a:lnTo>
                      <a:pt x="746" y="429"/>
                    </a:lnTo>
                    <a:lnTo>
                      <a:pt x="746" y="426"/>
                    </a:lnTo>
                    <a:lnTo>
                      <a:pt x="746" y="426"/>
                    </a:lnTo>
                    <a:lnTo>
                      <a:pt x="751" y="421"/>
                    </a:lnTo>
                    <a:lnTo>
                      <a:pt x="751" y="421"/>
                    </a:lnTo>
                    <a:lnTo>
                      <a:pt x="754" y="420"/>
                    </a:lnTo>
                    <a:lnTo>
                      <a:pt x="757" y="420"/>
                    </a:lnTo>
                    <a:lnTo>
                      <a:pt x="757" y="420"/>
                    </a:lnTo>
                    <a:lnTo>
                      <a:pt x="758" y="419"/>
                    </a:lnTo>
                    <a:lnTo>
                      <a:pt x="758" y="418"/>
                    </a:lnTo>
                    <a:lnTo>
                      <a:pt x="758" y="415"/>
                    </a:lnTo>
                    <a:lnTo>
                      <a:pt x="758" y="415"/>
                    </a:lnTo>
                    <a:lnTo>
                      <a:pt x="746" y="417"/>
                    </a:lnTo>
                    <a:lnTo>
                      <a:pt x="740" y="415"/>
                    </a:lnTo>
                    <a:lnTo>
                      <a:pt x="734" y="414"/>
                    </a:lnTo>
                    <a:lnTo>
                      <a:pt x="734" y="414"/>
                    </a:lnTo>
                    <a:lnTo>
                      <a:pt x="730" y="412"/>
                    </a:lnTo>
                    <a:lnTo>
                      <a:pt x="727" y="409"/>
                    </a:lnTo>
                    <a:lnTo>
                      <a:pt x="727" y="409"/>
                    </a:lnTo>
                    <a:lnTo>
                      <a:pt x="725" y="409"/>
                    </a:lnTo>
                    <a:lnTo>
                      <a:pt x="724" y="411"/>
                    </a:lnTo>
                    <a:lnTo>
                      <a:pt x="724" y="411"/>
                    </a:lnTo>
                    <a:lnTo>
                      <a:pt x="723" y="411"/>
                    </a:lnTo>
                    <a:lnTo>
                      <a:pt x="722" y="408"/>
                    </a:lnTo>
                    <a:lnTo>
                      <a:pt x="722" y="408"/>
                    </a:lnTo>
                    <a:lnTo>
                      <a:pt x="717" y="409"/>
                    </a:lnTo>
                    <a:lnTo>
                      <a:pt x="715" y="412"/>
                    </a:lnTo>
                    <a:lnTo>
                      <a:pt x="711" y="413"/>
                    </a:lnTo>
                    <a:lnTo>
                      <a:pt x="707" y="414"/>
                    </a:lnTo>
                    <a:lnTo>
                      <a:pt x="707" y="414"/>
                    </a:lnTo>
                    <a:lnTo>
                      <a:pt x="703" y="414"/>
                    </a:lnTo>
                    <a:lnTo>
                      <a:pt x="698" y="414"/>
                    </a:lnTo>
                    <a:lnTo>
                      <a:pt x="694" y="414"/>
                    </a:lnTo>
                    <a:lnTo>
                      <a:pt x="689" y="414"/>
                    </a:lnTo>
                    <a:lnTo>
                      <a:pt x="689" y="414"/>
                    </a:lnTo>
                    <a:lnTo>
                      <a:pt x="694" y="411"/>
                    </a:lnTo>
                    <a:lnTo>
                      <a:pt x="695" y="408"/>
                    </a:lnTo>
                    <a:lnTo>
                      <a:pt x="694" y="407"/>
                    </a:lnTo>
                    <a:lnTo>
                      <a:pt x="692" y="406"/>
                    </a:lnTo>
                    <a:lnTo>
                      <a:pt x="687" y="406"/>
                    </a:lnTo>
                    <a:lnTo>
                      <a:pt x="674" y="407"/>
                    </a:lnTo>
                    <a:lnTo>
                      <a:pt x="664" y="408"/>
                    </a:lnTo>
                    <a:lnTo>
                      <a:pt x="664" y="408"/>
                    </a:lnTo>
                    <a:lnTo>
                      <a:pt x="661" y="401"/>
                    </a:lnTo>
                    <a:lnTo>
                      <a:pt x="661" y="401"/>
                    </a:lnTo>
                    <a:lnTo>
                      <a:pt x="662" y="400"/>
                    </a:lnTo>
                    <a:lnTo>
                      <a:pt x="662" y="399"/>
                    </a:lnTo>
                    <a:lnTo>
                      <a:pt x="662" y="399"/>
                    </a:lnTo>
                    <a:lnTo>
                      <a:pt x="662" y="399"/>
                    </a:lnTo>
                    <a:lnTo>
                      <a:pt x="663" y="399"/>
                    </a:lnTo>
                    <a:lnTo>
                      <a:pt x="665" y="397"/>
                    </a:lnTo>
                    <a:lnTo>
                      <a:pt x="665" y="397"/>
                    </a:lnTo>
                    <a:lnTo>
                      <a:pt x="667" y="406"/>
                    </a:lnTo>
                    <a:lnTo>
                      <a:pt x="667" y="406"/>
                    </a:lnTo>
                    <a:lnTo>
                      <a:pt x="680" y="403"/>
                    </a:lnTo>
                    <a:lnTo>
                      <a:pt x="688" y="402"/>
                    </a:lnTo>
                    <a:lnTo>
                      <a:pt x="695" y="403"/>
                    </a:lnTo>
                    <a:lnTo>
                      <a:pt x="695" y="403"/>
                    </a:lnTo>
                    <a:lnTo>
                      <a:pt x="699" y="405"/>
                    </a:lnTo>
                    <a:lnTo>
                      <a:pt x="701" y="406"/>
                    </a:lnTo>
                    <a:lnTo>
                      <a:pt x="705" y="405"/>
                    </a:lnTo>
                    <a:lnTo>
                      <a:pt x="705" y="405"/>
                    </a:lnTo>
                    <a:lnTo>
                      <a:pt x="706" y="405"/>
                    </a:lnTo>
                    <a:lnTo>
                      <a:pt x="707" y="403"/>
                    </a:lnTo>
                    <a:lnTo>
                      <a:pt x="707" y="403"/>
                    </a:lnTo>
                    <a:lnTo>
                      <a:pt x="705" y="394"/>
                    </a:lnTo>
                    <a:lnTo>
                      <a:pt x="705" y="394"/>
                    </a:lnTo>
                    <a:lnTo>
                      <a:pt x="698" y="395"/>
                    </a:lnTo>
                    <a:lnTo>
                      <a:pt x="692" y="395"/>
                    </a:lnTo>
                    <a:lnTo>
                      <a:pt x="677" y="396"/>
                    </a:lnTo>
                    <a:lnTo>
                      <a:pt x="677" y="396"/>
                    </a:lnTo>
                    <a:lnTo>
                      <a:pt x="669" y="397"/>
                    </a:lnTo>
                    <a:lnTo>
                      <a:pt x="667" y="397"/>
                    </a:lnTo>
                    <a:lnTo>
                      <a:pt x="665" y="396"/>
                    </a:lnTo>
                    <a:lnTo>
                      <a:pt x="667" y="395"/>
                    </a:lnTo>
                    <a:lnTo>
                      <a:pt x="667" y="395"/>
                    </a:lnTo>
                    <a:lnTo>
                      <a:pt x="670" y="391"/>
                    </a:lnTo>
                    <a:lnTo>
                      <a:pt x="670" y="390"/>
                    </a:lnTo>
                    <a:lnTo>
                      <a:pt x="670" y="390"/>
                    </a:lnTo>
                    <a:lnTo>
                      <a:pt x="673" y="390"/>
                    </a:lnTo>
                    <a:lnTo>
                      <a:pt x="674" y="391"/>
                    </a:lnTo>
                    <a:lnTo>
                      <a:pt x="675" y="393"/>
                    </a:lnTo>
                    <a:lnTo>
                      <a:pt x="675" y="393"/>
                    </a:lnTo>
                    <a:lnTo>
                      <a:pt x="686" y="394"/>
                    </a:lnTo>
                    <a:lnTo>
                      <a:pt x="695" y="394"/>
                    </a:lnTo>
                    <a:lnTo>
                      <a:pt x="695" y="394"/>
                    </a:lnTo>
                    <a:lnTo>
                      <a:pt x="699" y="390"/>
                    </a:lnTo>
                    <a:lnTo>
                      <a:pt x="699" y="390"/>
                    </a:lnTo>
                    <a:lnTo>
                      <a:pt x="705" y="390"/>
                    </a:lnTo>
                    <a:lnTo>
                      <a:pt x="710" y="390"/>
                    </a:lnTo>
                    <a:lnTo>
                      <a:pt x="710" y="388"/>
                    </a:lnTo>
                    <a:lnTo>
                      <a:pt x="710" y="388"/>
                    </a:lnTo>
                    <a:lnTo>
                      <a:pt x="709" y="387"/>
                    </a:lnTo>
                    <a:lnTo>
                      <a:pt x="709" y="383"/>
                    </a:lnTo>
                    <a:lnTo>
                      <a:pt x="709" y="383"/>
                    </a:lnTo>
                    <a:lnTo>
                      <a:pt x="703" y="382"/>
                    </a:lnTo>
                    <a:lnTo>
                      <a:pt x="697" y="381"/>
                    </a:lnTo>
                    <a:lnTo>
                      <a:pt x="695" y="377"/>
                    </a:lnTo>
                    <a:lnTo>
                      <a:pt x="695" y="377"/>
                    </a:lnTo>
                    <a:lnTo>
                      <a:pt x="680" y="379"/>
                    </a:lnTo>
                    <a:lnTo>
                      <a:pt x="671" y="379"/>
                    </a:lnTo>
                    <a:lnTo>
                      <a:pt x="664" y="381"/>
                    </a:lnTo>
                    <a:lnTo>
                      <a:pt x="663" y="378"/>
                    </a:lnTo>
                    <a:lnTo>
                      <a:pt x="663" y="378"/>
                    </a:lnTo>
                    <a:lnTo>
                      <a:pt x="669" y="377"/>
                    </a:lnTo>
                    <a:lnTo>
                      <a:pt x="669" y="377"/>
                    </a:lnTo>
                    <a:lnTo>
                      <a:pt x="670" y="376"/>
                    </a:lnTo>
                    <a:lnTo>
                      <a:pt x="670" y="375"/>
                    </a:lnTo>
                    <a:lnTo>
                      <a:pt x="669" y="373"/>
                    </a:lnTo>
                    <a:lnTo>
                      <a:pt x="667" y="372"/>
                    </a:lnTo>
                    <a:lnTo>
                      <a:pt x="667" y="372"/>
                    </a:lnTo>
                    <a:lnTo>
                      <a:pt x="665" y="370"/>
                    </a:lnTo>
                    <a:lnTo>
                      <a:pt x="667" y="369"/>
                    </a:lnTo>
                    <a:lnTo>
                      <a:pt x="667" y="367"/>
                    </a:lnTo>
                    <a:lnTo>
                      <a:pt x="667" y="367"/>
                    </a:lnTo>
                    <a:lnTo>
                      <a:pt x="675" y="375"/>
                    </a:lnTo>
                    <a:lnTo>
                      <a:pt x="675" y="375"/>
                    </a:lnTo>
                    <a:lnTo>
                      <a:pt x="685" y="372"/>
                    </a:lnTo>
                    <a:lnTo>
                      <a:pt x="689" y="372"/>
                    </a:lnTo>
                    <a:lnTo>
                      <a:pt x="695" y="373"/>
                    </a:lnTo>
                    <a:lnTo>
                      <a:pt x="697" y="376"/>
                    </a:lnTo>
                    <a:lnTo>
                      <a:pt x="697" y="376"/>
                    </a:lnTo>
                    <a:lnTo>
                      <a:pt x="700" y="375"/>
                    </a:lnTo>
                    <a:lnTo>
                      <a:pt x="704" y="376"/>
                    </a:lnTo>
                    <a:lnTo>
                      <a:pt x="704" y="376"/>
                    </a:lnTo>
                    <a:lnTo>
                      <a:pt x="705" y="376"/>
                    </a:lnTo>
                    <a:lnTo>
                      <a:pt x="706" y="378"/>
                    </a:lnTo>
                    <a:lnTo>
                      <a:pt x="706" y="379"/>
                    </a:lnTo>
                    <a:lnTo>
                      <a:pt x="707" y="381"/>
                    </a:lnTo>
                    <a:lnTo>
                      <a:pt x="707" y="381"/>
                    </a:lnTo>
                    <a:lnTo>
                      <a:pt x="711" y="382"/>
                    </a:lnTo>
                    <a:lnTo>
                      <a:pt x="713" y="382"/>
                    </a:lnTo>
                    <a:lnTo>
                      <a:pt x="717" y="382"/>
                    </a:lnTo>
                    <a:lnTo>
                      <a:pt x="721" y="382"/>
                    </a:lnTo>
                    <a:lnTo>
                      <a:pt x="721" y="382"/>
                    </a:lnTo>
                    <a:lnTo>
                      <a:pt x="722" y="384"/>
                    </a:lnTo>
                    <a:lnTo>
                      <a:pt x="723" y="388"/>
                    </a:lnTo>
                    <a:lnTo>
                      <a:pt x="723" y="388"/>
                    </a:lnTo>
                    <a:lnTo>
                      <a:pt x="729" y="397"/>
                    </a:lnTo>
                    <a:lnTo>
                      <a:pt x="734" y="402"/>
                    </a:lnTo>
                    <a:lnTo>
                      <a:pt x="737" y="406"/>
                    </a:lnTo>
                    <a:lnTo>
                      <a:pt x="737" y="406"/>
                    </a:lnTo>
                    <a:lnTo>
                      <a:pt x="747" y="411"/>
                    </a:lnTo>
                    <a:lnTo>
                      <a:pt x="747" y="412"/>
                    </a:lnTo>
                    <a:lnTo>
                      <a:pt x="747" y="412"/>
                    </a:lnTo>
                    <a:lnTo>
                      <a:pt x="748" y="412"/>
                    </a:lnTo>
                    <a:lnTo>
                      <a:pt x="749" y="411"/>
                    </a:lnTo>
                    <a:lnTo>
                      <a:pt x="749" y="409"/>
                    </a:lnTo>
                    <a:lnTo>
                      <a:pt x="751" y="408"/>
                    </a:lnTo>
                    <a:lnTo>
                      <a:pt x="751" y="408"/>
                    </a:lnTo>
                    <a:lnTo>
                      <a:pt x="753" y="408"/>
                    </a:lnTo>
                    <a:lnTo>
                      <a:pt x="757" y="409"/>
                    </a:lnTo>
                    <a:lnTo>
                      <a:pt x="764" y="413"/>
                    </a:lnTo>
                    <a:lnTo>
                      <a:pt x="765" y="413"/>
                    </a:lnTo>
                    <a:lnTo>
                      <a:pt x="765" y="413"/>
                    </a:lnTo>
                    <a:lnTo>
                      <a:pt x="767" y="411"/>
                    </a:lnTo>
                    <a:lnTo>
                      <a:pt x="767" y="408"/>
                    </a:lnTo>
                    <a:lnTo>
                      <a:pt x="763" y="405"/>
                    </a:lnTo>
                    <a:lnTo>
                      <a:pt x="763" y="405"/>
                    </a:lnTo>
                    <a:lnTo>
                      <a:pt x="765" y="403"/>
                    </a:lnTo>
                    <a:lnTo>
                      <a:pt x="766" y="403"/>
                    </a:lnTo>
                    <a:lnTo>
                      <a:pt x="766" y="403"/>
                    </a:lnTo>
                    <a:lnTo>
                      <a:pt x="766" y="402"/>
                    </a:lnTo>
                    <a:lnTo>
                      <a:pt x="765" y="401"/>
                    </a:lnTo>
                    <a:lnTo>
                      <a:pt x="765" y="401"/>
                    </a:lnTo>
                    <a:lnTo>
                      <a:pt x="765" y="401"/>
                    </a:lnTo>
                    <a:lnTo>
                      <a:pt x="765" y="401"/>
                    </a:lnTo>
                    <a:lnTo>
                      <a:pt x="766" y="400"/>
                    </a:lnTo>
                    <a:lnTo>
                      <a:pt x="767" y="397"/>
                    </a:lnTo>
                    <a:lnTo>
                      <a:pt x="766" y="393"/>
                    </a:lnTo>
                    <a:lnTo>
                      <a:pt x="765" y="389"/>
                    </a:lnTo>
                    <a:lnTo>
                      <a:pt x="763" y="387"/>
                    </a:lnTo>
                    <a:lnTo>
                      <a:pt x="760" y="387"/>
                    </a:lnTo>
                    <a:lnTo>
                      <a:pt x="760" y="387"/>
                    </a:lnTo>
                    <a:lnTo>
                      <a:pt x="760" y="383"/>
                    </a:lnTo>
                    <a:lnTo>
                      <a:pt x="759" y="379"/>
                    </a:lnTo>
                    <a:lnTo>
                      <a:pt x="759" y="379"/>
                    </a:lnTo>
                    <a:lnTo>
                      <a:pt x="755" y="379"/>
                    </a:lnTo>
                    <a:lnTo>
                      <a:pt x="755" y="379"/>
                    </a:lnTo>
                    <a:lnTo>
                      <a:pt x="755" y="382"/>
                    </a:lnTo>
                    <a:lnTo>
                      <a:pt x="753" y="383"/>
                    </a:lnTo>
                    <a:lnTo>
                      <a:pt x="753" y="383"/>
                    </a:lnTo>
                    <a:lnTo>
                      <a:pt x="753" y="377"/>
                    </a:lnTo>
                    <a:lnTo>
                      <a:pt x="753" y="377"/>
                    </a:lnTo>
                    <a:lnTo>
                      <a:pt x="754" y="377"/>
                    </a:lnTo>
                    <a:lnTo>
                      <a:pt x="754" y="376"/>
                    </a:lnTo>
                    <a:lnTo>
                      <a:pt x="754" y="376"/>
                    </a:lnTo>
                    <a:lnTo>
                      <a:pt x="752" y="376"/>
                    </a:lnTo>
                    <a:lnTo>
                      <a:pt x="749" y="376"/>
                    </a:lnTo>
                    <a:lnTo>
                      <a:pt x="749" y="376"/>
                    </a:lnTo>
                    <a:lnTo>
                      <a:pt x="749" y="373"/>
                    </a:lnTo>
                    <a:lnTo>
                      <a:pt x="751" y="372"/>
                    </a:lnTo>
                    <a:lnTo>
                      <a:pt x="751" y="372"/>
                    </a:lnTo>
                    <a:lnTo>
                      <a:pt x="743" y="366"/>
                    </a:lnTo>
                    <a:lnTo>
                      <a:pt x="743" y="366"/>
                    </a:lnTo>
                    <a:lnTo>
                      <a:pt x="740" y="365"/>
                    </a:lnTo>
                    <a:lnTo>
                      <a:pt x="739" y="365"/>
                    </a:lnTo>
                    <a:lnTo>
                      <a:pt x="736" y="365"/>
                    </a:lnTo>
                    <a:lnTo>
                      <a:pt x="736" y="365"/>
                    </a:lnTo>
                    <a:lnTo>
                      <a:pt x="733" y="361"/>
                    </a:lnTo>
                    <a:lnTo>
                      <a:pt x="730" y="359"/>
                    </a:lnTo>
                    <a:lnTo>
                      <a:pt x="728" y="358"/>
                    </a:lnTo>
                    <a:lnTo>
                      <a:pt x="728" y="358"/>
                    </a:lnTo>
                    <a:lnTo>
                      <a:pt x="724" y="358"/>
                    </a:lnTo>
                    <a:lnTo>
                      <a:pt x="719" y="358"/>
                    </a:lnTo>
                    <a:lnTo>
                      <a:pt x="711" y="359"/>
                    </a:lnTo>
                    <a:lnTo>
                      <a:pt x="712" y="357"/>
                    </a:lnTo>
                    <a:lnTo>
                      <a:pt x="712" y="357"/>
                    </a:lnTo>
                    <a:lnTo>
                      <a:pt x="722" y="354"/>
                    </a:lnTo>
                    <a:lnTo>
                      <a:pt x="722" y="354"/>
                    </a:lnTo>
                    <a:lnTo>
                      <a:pt x="718" y="349"/>
                    </a:lnTo>
                    <a:lnTo>
                      <a:pt x="716" y="347"/>
                    </a:lnTo>
                    <a:lnTo>
                      <a:pt x="713" y="347"/>
                    </a:lnTo>
                    <a:lnTo>
                      <a:pt x="713" y="347"/>
                    </a:lnTo>
                    <a:lnTo>
                      <a:pt x="711" y="347"/>
                    </a:lnTo>
                    <a:lnTo>
                      <a:pt x="711" y="347"/>
                    </a:lnTo>
                    <a:lnTo>
                      <a:pt x="711" y="347"/>
                    </a:lnTo>
                    <a:lnTo>
                      <a:pt x="711" y="347"/>
                    </a:lnTo>
                    <a:lnTo>
                      <a:pt x="707" y="351"/>
                    </a:lnTo>
                    <a:lnTo>
                      <a:pt x="707" y="351"/>
                    </a:lnTo>
                    <a:lnTo>
                      <a:pt x="700" y="352"/>
                    </a:lnTo>
                    <a:lnTo>
                      <a:pt x="700" y="352"/>
                    </a:lnTo>
                    <a:lnTo>
                      <a:pt x="699" y="354"/>
                    </a:lnTo>
                    <a:lnTo>
                      <a:pt x="699" y="354"/>
                    </a:lnTo>
                    <a:lnTo>
                      <a:pt x="697" y="354"/>
                    </a:lnTo>
                    <a:lnTo>
                      <a:pt x="694" y="353"/>
                    </a:lnTo>
                    <a:lnTo>
                      <a:pt x="694" y="353"/>
                    </a:lnTo>
                    <a:lnTo>
                      <a:pt x="695" y="349"/>
                    </a:lnTo>
                    <a:lnTo>
                      <a:pt x="695" y="349"/>
                    </a:lnTo>
                    <a:lnTo>
                      <a:pt x="691" y="347"/>
                    </a:lnTo>
                    <a:lnTo>
                      <a:pt x="691" y="347"/>
                    </a:lnTo>
                    <a:lnTo>
                      <a:pt x="691" y="348"/>
                    </a:lnTo>
                    <a:lnTo>
                      <a:pt x="689" y="348"/>
                    </a:lnTo>
                    <a:lnTo>
                      <a:pt x="687" y="348"/>
                    </a:lnTo>
                    <a:lnTo>
                      <a:pt x="687" y="348"/>
                    </a:lnTo>
                    <a:lnTo>
                      <a:pt x="687" y="347"/>
                    </a:lnTo>
                    <a:lnTo>
                      <a:pt x="688" y="345"/>
                    </a:lnTo>
                    <a:lnTo>
                      <a:pt x="688" y="345"/>
                    </a:lnTo>
                    <a:lnTo>
                      <a:pt x="686" y="343"/>
                    </a:lnTo>
                    <a:lnTo>
                      <a:pt x="683" y="343"/>
                    </a:lnTo>
                    <a:lnTo>
                      <a:pt x="683" y="343"/>
                    </a:lnTo>
                    <a:lnTo>
                      <a:pt x="683" y="341"/>
                    </a:lnTo>
                    <a:lnTo>
                      <a:pt x="682" y="340"/>
                    </a:lnTo>
                    <a:lnTo>
                      <a:pt x="682" y="339"/>
                    </a:lnTo>
                    <a:lnTo>
                      <a:pt x="682" y="339"/>
                    </a:lnTo>
                    <a:lnTo>
                      <a:pt x="688" y="337"/>
                    </a:lnTo>
                    <a:lnTo>
                      <a:pt x="688" y="337"/>
                    </a:lnTo>
                    <a:lnTo>
                      <a:pt x="691" y="336"/>
                    </a:lnTo>
                    <a:lnTo>
                      <a:pt x="691" y="335"/>
                    </a:lnTo>
                    <a:lnTo>
                      <a:pt x="689" y="335"/>
                    </a:lnTo>
                    <a:lnTo>
                      <a:pt x="691" y="334"/>
                    </a:lnTo>
                    <a:lnTo>
                      <a:pt x="691" y="334"/>
                    </a:lnTo>
                    <a:lnTo>
                      <a:pt x="688" y="334"/>
                    </a:lnTo>
                    <a:lnTo>
                      <a:pt x="687" y="333"/>
                    </a:lnTo>
                    <a:lnTo>
                      <a:pt x="687" y="333"/>
                    </a:lnTo>
                    <a:lnTo>
                      <a:pt x="694" y="333"/>
                    </a:lnTo>
                    <a:lnTo>
                      <a:pt x="701" y="333"/>
                    </a:lnTo>
                    <a:lnTo>
                      <a:pt x="701" y="333"/>
                    </a:lnTo>
                    <a:lnTo>
                      <a:pt x="704" y="331"/>
                    </a:lnTo>
                    <a:lnTo>
                      <a:pt x="706" y="330"/>
                    </a:lnTo>
                    <a:lnTo>
                      <a:pt x="707" y="328"/>
                    </a:lnTo>
                    <a:lnTo>
                      <a:pt x="710" y="327"/>
                    </a:lnTo>
                    <a:lnTo>
                      <a:pt x="710" y="327"/>
                    </a:lnTo>
                    <a:lnTo>
                      <a:pt x="713" y="327"/>
                    </a:lnTo>
                    <a:lnTo>
                      <a:pt x="713" y="327"/>
                    </a:lnTo>
                    <a:lnTo>
                      <a:pt x="715" y="323"/>
                    </a:lnTo>
                    <a:lnTo>
                      <a:pt x="715" y="323"/>
                    </a:lnTo>
                    <a:lnTo>
                      <a:pt x="718" y="323"/>
                    </a:lnTo>
                    <a:lnTo>
                      <a:pt x="723" y="322"/>
                    </a:lnTo>
                    <a:lnTo>
                      <a:pt x="723" y="322"/>
                    </a:lnTo>
                    <a:lnTo>
                      <a:pt x="722" y="318"/>
                    </a:lnTo>
                    <a:lnTo>
                      <a:pt x="723" y="316"/>
                    </a:lnTo>
                    <a:lnTo>
                      <a:pt x="723" y="316"/>
                    </a:lnTo>
                    <a:lnTo>
                      <a:pt x="727" y="316"/>
                    </a:lnTo>
                    <a:lnTo>
                      <a:pt x="727" y="316"/>
                    </a:lnTo>
                    <a:lnTo>
                      <a:pt x="725" y="321"/>
                    </a:lnTo>
                    <a:lnTo>
                      <a:pt x="725" y="323"/>
                    </a:lnTo>
                    <a:lnTo>
                      <a:pt x="727" y="324"/>
                    </a:lnTo>
                    <a:lnTo>
                      <a:pt x="727" y="324"/>
                    </a:lnTo>
                    <a:lnTo>
                      <a:pt x="730" y="326"/>
                    </a:lnTo>
                    <a:lnTo>
                      <a:pt x="733" y="326"/>
                    </a:lnTo>
                    <a:lnTo>
                      <a:pt x="739" y="326"/>
                    </a:lnTo>
                    <a:lnTo>
                      <a:pt x="741" y="328"/>
                    </a:lnTo>
                    <a:lnTo>
                      <a:pt x="741" y="328"/>
                    </a:lnTo>
                    <a:lnTo>
                      <a:pt x="745" y="328"/>
                    </a:lnTo>
                    <a:lnTo>
                      <a:pt x="749" y="328"/>
                    </a:lnTo>
                    <a:lnTo>
                      <a:pt x="749" y="328"/>
                    </a:lnTo>
                    <a:lnTo>
                      <a:pt x="753" y="331"/>
                    </a:lnTo>
                    <a:lnTo>
                      <a:pt x="753" y="331"/>
                    </a:lnTo>
                    <a:lnTo>
                      <a:pt x="758" y="331"/>
                    </a:lnTo>
                    <a:lnTo>
                      <a:pt x="761" y="329"/>
                    </a:lnTo>
                    <a:lnTo>
                      <a:pt x="770" y="326"/>
                    </a:lnTo>
                    <a:lnTo>
                      <a:pt x="770" y="326"/>
                    </a:lnTo>
                    <a:lnTo>
                      <a:pt x="770" y="322"/>
                    </a:lnTo>
                    <a:lnTo>
                      <a:pt x="770" y="322"/>
                    </a:lnTo>
                    <a:lnTo>
                      <a:pt x="776" y="321"/>
                    </a:lnTo>
                    <a:lnTo>
                      <a:pt x="781" y="320"/>
                    </a:lnTo>
                    <a:lnTo>
                      <a:pt x="781" y="320"/>
                    </a:lnTo>
                    <a:lnTo>
                      <a:pt x="781" y="318"/>
                    </a:lnTo>
                    <a:lnTo>
                      <a:pt x="781" y="315"/>
                    </a:lnTo>
                    <a:lnTo>
                      <a:pt x="781" y="311"/>
                    </a:lnTo>
                    <a:lnTo>
                      <a:pt x="781" y="311"/>
                    </a:lnTo>
                    <a:lnTo>
                      <a:pt x="778" y="311"/>
                    </a:lnTo>
                    <a:lnTo>
                      <a:pt x="776" y="311"/>
                    </a:lnTo>
                    <a:lnTo>
                      <a:pt x="776" y="311"/>
                    </a:lnTo>
                    <a:lnTo>
                      <a:pt x="770" y="310"/>
                    </a:lnTo>
                    <a:lnTo>
                      <a:pt x="767" y="309"/>
                    </a:lnTo>
                    <a:lnTo>
                      <a:pt x="766" y="309"/>
                    </a:lnTo>
                    <a:lnTo>
                      <a:pt x="765" y="310"/>
                    </a:lnTo>
                    <a:lnTo>
                      <a:pt x="761" y="316"/>
                    </a:lnTo>
                    <a:lnTo>
                      <a:pt x="761" y="316"/>
                    </a:lnTo>
                    <a:lnTo>
                      <a:pt x="760" y="312"/>
                    </a:lnTo>
                    <a:lnTo>
                      <a:pt x="759" y="309"/>
                    </a:lnTo>
                    <a:lnTo>
                      <a:pt x="759" y="309"/>
                    </a:lnTo>
                    <a:lnTo>
                      <a:pt x="758" y="309"/>
                    </a:lnTo>
                    <a:lnTo>
                      <a:pt x="755" y="309"/>
                    </a:lnTo>
                    <a:lnTo>
                      <a:pt x="755" y="309"/>
                    </a:lnTo>
                    <a:lnTo>
                      <a:pt x="754" y="308"/>
                    </a:lnTo>
                    <a:lnTo>
                      <a:pt x="754" y="306"/>
                    </a:lnTo>
                    <a:lnTo>
                      <a:pt x="754" y="304"/>
                    </a:lnTo>
                    <a:lnTo>
                      <a:pt x="757" y="299"/>
                    </a:lnTo>
                    <a:lnTo>
                      <a:pt x="757" y="299"/>
                    </a:lnTo>
                    <a:lnTo>
                      <a:pt x="758" y="296"/>
                    </a:lnTo>
                    <a:lnTo>
                      <a:pt x="757" y="291"/>
                    </a:lnTo>
                    <a:lnTo>
                      <a:pt x="757" y="291"/>
                    </a:lnTo>
                    <a:lnTo>
                      <a:pt x="765" y="296"/>
                    </a:lnTo>
                    <a:lnTo>
                      <a:pt x="765" y="296"/>
                    </a:lnTo>
                    <a:lnTo>
                      <a:pt x="771" y="297"/>
                    </a:lnTo>
                    <a:lnTo>
                      <a:pt x="776" y="297"/>
                    </a:lnTo>
                    <a:lnTo>
                      <a:pt x="781" y="297"/>
                    </a:lnTo>
                    <a:lnTo>
                      <a:pt x="785" y="298"/>
                    </a:lnTo>
                    <a:lnTo>
                      <a:pt x="785" y="298"/>
                    </a:lnTo>
                    <a:lnTo>
                      <a:pt x="788" y="300"/>
                    </a:lnTo>
                    <a:lnTo>
                      <a:pt x="790" y="302"/>
                    </a:lnTo>
                    <a:lnTo>
                      <a:pt x="794" y="303"/>
                    </a:lnTo>
                    <a:lnTo>
                      <a:pt x="799" y="303"/>
                    </a:lnTo>
                    <a:lnTo>
                      <a:pt x="799" y="303"/>
                    </a:lnTo>
                    <a:lnTo>
                      <a:pt x="802" y="299"/>
                    </a:lnTo>
                    <a:lnTo>
                      <a:pt x="802" y="299"/>
                    </a:lnTo>
                    <a:lnTo>
                      <a:pt x="802" y="299"/>
                    </a:lnTo>
                    <a:lnTo>
                      <a:pt x="803" y="298"/>
                    </a:lnTo>
                    <a:lnTo>
                      <a:pt x="803" y="294"/>
                    </a:lnTo>
                    <a:lnTo>
                      <a:pt x="803" y="294"/>
                    </a:lnTo>
                    <a:lnTo>
                      <a:pt x="799" y="293"/>
                    </a:lnTo>
                    <a:lnTo>
                      <a:pt x="794" y="292"/>
                    </a:lnTo>
                    <a:lnTo>
                      <a:pt x="790" y="294"/>
                    </a:lnTo>
                    <a:lnTo>
                      <a:pt x="790" y="294"/>
                    </a:lnTo>
                    <a:lnTo>
                      <a:pt x="783" y="294"/>
                    </a:lnTo>
                    <a:lnTo>
                      <a:pt x="777" y="294"/>
                    </a:lnTo>
                    <a:lnTo>
                      <a:pt x="778" y="291"/>
                    </a:lnTo>
                    <a:lnTo>
                      <a:pt x="778" y="291"/>
                    </a:lnTo>
                    <a:lnTo>
                      <a:pt x="779" y="290"/>
                    </a:lnTo>
                    <a:lnTo>
                      <a:pt x="781" y="287"/>
                    </a:lnTo>
                    <a:lnTo>
                      <a:pt x="779" y="286"/>
                    </a:lnTo>
                    <a:lnTo>
                      <a:pt x="778" y="285"/>
                    </a:lnTo>
                    <a:lnTo>
                      <a:pt x="776" y="285"/>
                    </a:lnTo>
                    <a:lnTo>
                      <a:pt x="773" y="286"/>
                    </a:lnTo>
                    <a:lnTo>
                      <a:pt x="772" y="290"/>
                    </a:lnTo>
                    <a:lnTo>
                      <a:pt x="772" y="290"/>
                    </a:lnTo>
                    <a:lnTo>
                      <a:pt x="765" y="288"/>
                    </a:lnTo>
                    <a:lnTo>
                      <a:pt x="765" y="288"/>
                    </a:lnTo>
                    <a:lnTo>
                      <a:pt x="770" y="286"/>
                    </a:lnTo>
                    <a:lnTo>
                      <a:pt x="773" y="282"/>
                    </a:lnTo>
                    <a:lnTo>
                      <a:pt x="773" y="282"/>
                    </a:lnTo>
                    <a:lnTo>
                      <a:pt x="777" y="280"/>
                    </a:lnTo>
                    <a:lnTo>
                      <a:pt x="777" y="280"/>
                    </a:lnTo>
                    <a:lnTo>
                      <a:pt x="773" y="275"/>
                    </a:lnTo>
                    <a:lnTo>
                      <a:pt x="770" y="274"/>
                    </a:lnTo>
                    <a:lnTo>
                      <a:pt x="760" y="270"/>
                    </a:lnTo>
                    <a:lnTo>
                      <a:pt x="761" y="267"/>
                    </a:lnTo>
                    <a:lnTo>
                      <a:pt x="761" y="267"/>
                    </a:lnTo>
                    <a:lnTo>
                      <a:pt x="764" y="268"/>
                    </a:lnTo>
                    <a:lnTo>
                      <a:pt x="765" y="268"/>
                    </a:lnTo>
                    <a:lnTo>
                      <a:pt x="765" y="268"/>
                    </a:lnTo>
                    <a:lnTo>
                      <a:pt x="765" y="268"/>
                    </a:lnTo>
                    <a:lnTo>
                      <a:pt x="767" y="269"/>
                    </a:lnTo>
                    <a:lnTo>
                      <a:pt x="767" y="269"/>
                    </a:lnTo>
                    <a:lnTo>
                      <a:pt x="772" y="270"/>
                    </a:lnTo>
                    <a:lnTo>
                      <a:pt x="778" y="270"/>
                    </a:lnTo>
                    <a:lnTo>
                      <a:pt x="778" y="270"/>
                    </a:lnTo>
                    <a:lnTo>
                      <a:pt x="779" y="269"/>
                    </a:lnTo>
                    <a:lnTo>
                      <a:pt x="782" y="268"/>
                    </a:lnTo>
                    <a:lnTo>
                      <a:pt x="783" y="268"/>
                    </a:lnTo>
                    <a:lnTo>
                      <a:pt x="783" y="268"/>
                    </a:lnTo>
                    <a:lnTo>
                      <a:pt x="783" y="272"/>
                    </a:lnTo>
                    <a:lnTo>
                      <a:pt x="785" y="273"/>
                    </a:lnTo>
                    <a:lnTo>
                      <a:pt x="785" y="274"/>
                    </a:lnTo>
                    <a:lnTo>
                      <a:pt x="785" y="274"/>
                    </a:lnTo>
                    <a:lnTo>
                      <a:pt x="788" y="274"/>
                    </a:lnTo>
                    <a:lnTo>
                      <a:pt x="790" y="274"/>
                    </a:lnTo>
                    <a:lnTo>
                      <a:pt x="790" y="274"/>
                    </a:lnTo>
                    <a:lnTo>
                      <a:pt x="791" y="268"/>
                    </a:lnTo>
                    <a:lnTo>
                      <a:pt x="791" y="262"/>
                    </a:lnTo>
                    <a:lnTo>
                      <a:pt x="789" y="250"/>
                    </a:lnTo>
                    <a:lnTo>
                      <a:pt x="784" y="249"/>
                    </a:lnTo>
                    <a:lnTo>
                      <a:pt x="784" y="249"/>
                    </a:lnTo>
                    <a:lnTo>
                      <a:pt x="784" y="248"/>
                    </a:lnTo>
                    <a:lnTo>
                      <a:pt x="785" y="248"/>
                    </a:lnTo>
                    <a:lnTo>
                      <a:pt x="787" y="246"/>
                    </a:lnTo>
                    <a:lnTo>
                      <a:pt x="787" y="246"/>
                    </a:lnTo>
                    <a:lnTo>
                      <a:pt x="787" y="244"/>
                    </a:lnTo>
                    <a:lnTo>
                      <a:pt x="787" y="243"/>
                    </a:lnTo>
                    <a:lnTo>
                      <a:pt x="785" y="239"/>
                    </a:lnTo>
                    <a:lnTo>
                      <a:pt x="785" y="239"/>
                    </a:lnTo>
                    <a:lnTo>
                      <a:pt x="779" y="238"/>
                    </a:lnTo>
                    <a:lnTo>
                      <a:pt x="777" y="239"/>
                    </a:lnTo>
                    <a:lnTo>
                      <a:pt x="775" y="242"/>
                    </a:lnTo>
                    <a:lnTo>
                      <a:pt x="772" y="245"/>
                    </a:lnTo>
                    <a:lnTo>
                      <a:pt x="772" y="245"/>
                    </a:lnTo>
                    <a:lnTo>
                      <a:pt x="770" y="244"/>
                    </a:lnTo>
                    <a:lnTo>
                      <a:pt x="770" y="242"/>
                    </a:lnTo>
                    <a:lnTo>
                      <a:pt x="770" y="242"/>
                    </a:lnTo>
                    <a:lnTo>
                      <a:pt x="763" y="243"/>
                    </a:lnTo>
                    <a:lnTo>
                      <a:pt x="763" y="243"/>
                    </a:lnTo>
                    <a:lnTo>
                      <a:pt x="763" y="237"/>
                    </a:lnTo>
                    <a:lnTo>
                      <a:pt x="763" y="237"/>
                    </a:lnTo>
                    <a:lnTo>
                      <a:pt x="765" y="237"/>
                    </a:lnTo>
                    <a:lnTo>
                      <a:pt x="766" y="238"/>
                    </a:lnTo>
                    <a:lnTo>
                      <a:pt x="767" y="238"/>
                    </a:lnTo>
                    <a:lnTo>
                      <a:pt x="769" y="238"/>
                    </a:lnTo>
                    <a:lnTo>
                      <a:pt x="769" y="238"/>
                    </a:lnTo>
                    <a:lnTo>
                      <a:pt x="771" y="234"/>
                    </a:lnTo>
                    <a:lnTo>
                      <a:pt x="771" y="234"/>
                    </a:lnTo>
                    <a:lnTo>
                      <a:pt x="775" y="232"/>
                    </a:lnTo>
                    <a:lnTo>
                      <a:pt x="775" y="231"/>
                    </a:lnTo>
                    <a:lnTo>
                      <a:pt x="772" y="228"/>
                    </a:lnTo>
                    <a:lnTo>
                      <a:pt x="772" y="228"/>
                    </a:lnTo>
                    <a:lnTo>
                      <a:pt x="773" y="227"/>
                    </a:lnTo>
                    <a:lnTo>
                      <a:pt x="773" y="227"/>
                    </a:lnTo>
                    <a:lnTo>
                      <a:pt x="773" y="226"/>
                    </a:lnTo>
                    <a:lnTo>
                      <a:pt x="771" y="226"/>
                    </a:lnTo>
                    <a:lnTo>
                      <a:pt x="771" y="226"/>
                    </a:lnTo>
                    <a:lnTo>
                      <a:pt x="772" y="222"/>
                    </a:lnTo>
                    <a:lnTo>
                      <a:pt x="772" y="222"/>
                    </a:lnTo>
                    <a:lnTo>
                      <a:pt x="783" y="222"/>
                    </a:lnTo>
                    <a:lnTo>
                      <a:pt x="789" y="224"/>
                    </a:lnTo>
                    <a:lnTo>
                      <a:pt x="795" y="225"/>
                    </a:lnTo>
                    <a:lnTo>
                      <a:pt x="795" y="225"/>
                    </a:lnTo>
                    <a:lnTo>
                      <a:pt x="799" y="227"/>
                    </a:lnTo>
                    <a:lnTo>
                      <a:pt x="802" y="230"/>
                    </a:lnTo>
                    <a:lnTo>
                      <a:pt x="802" y="230"/>
                    </a:lnTo>
                    <a:lnTo>
                      <a:pt x="808" y="228"/>
                    </a:lnTo>
                    <a:lnTo>
                      <a:pt x="812" y="228"/>
                    </a:lnTo>
                    <a:lnTo>
                      <a:pt x="811" y="226"/>
                    </a:lnTo>
                    <a:lnTo>
                      <a:pt x="811" y="226"/>
                    </a:lnTo>
                    <a:lnTo>
                      <a:pt x="812" y="221"/>
                    </a:lnTo>
                    <a:lnTo>
                      <a:pt x="812" y="220"/>
                    </a:lnTo>
                    <a:lnTo>
                      <a:pt x="811" y="219"/>
                    </a:lnTo>
                    <a:lnTo>
                      <a:pt x="809" y="216"/>
                    </a:lnTo>
                    <a:lnTo>
                      <a:pt x="809" y="216"/>
                    </a:lnTo>
                    <a:lnTo>
                      <a:pt x="808" y="214"/>
                    </a:lnTo>
                    <a:lnTo>
                      <a:pt x="808" y="210"/>
                    </a:lnTo>
                    <a:lnTo>
                      <a:pt x="808" y="210"/>
                    </a:lnTo>
                    <a:lnTo>
                      <a:pt x="806" y="209"/>
                    </a:lnTo>
                    <a:lnTo>
                      <a:pt x="805" y="208"/>
                    </a:lnTo>
                    <a:lnTo>
                      <a:pt x="805" y="208"/>
                    </a:lnTo>
                    <a:lnTo>
                      <a:pt x="802" y="206"/>
                    </a:lnTo>
                    <a:lnTo>
                      <a:pt x="802" y="206"/>
                    </a:lnTo>
                    <a:lnTo>
                      <a:pt x="799" y="206"/>
                    </a:lnTo>
                    <a:lnTo>
                      <a:pt x="799" y="206"/>
                    </a:lnTo>
                    <a:lnTo>
                      <a:pt x="797" y="210"/>
                    </a:lnTo>
                    <a:lnTo>
                      <a:pt x="797" y="210"/>
                    </a:lnTo>
                    <a:lnTo>
                      <a:pt x="795" y="212"/>
                    </a:lnTo>
                    <a:lnTo>
                      <a:pt x="794" y="210"/>
                    </a:lnTo>
                    <a:lnTo>
                      <a:pt x="790" y="209"/>
                    </a:lnTo>
                    <a:lnTo>
                      <a:pt x="790" y="209"/>
                    </a:lnTo>
                    <a:lnTo>
                      <a:pt x="787" y="209"/>
                    </a:lnTo>
                    <a:lnTo>
                      <a:pt x="782" y="210"/>
                    </a:lnTo>
                    <a:lnTo>
                      <a:pt x="782" y="210"/>
                    </a:lnTo>
                    <a:lnTo>
                      <a:pt x="783" y="204"/>
                    </a:lnTo>
                    <a:lnTo>
                      <a:pt x="782" y="198"/>
                    </a:lnTo>
                    <a:lnTo>
                      <a:pt x="782" y="198"/>
                    </a:lnTo>
                    <a:lnTo>
                      <a:pt x="789" y="200"/>
                    </a:lnTo>
                    <a:lnTo>
                      <a:pt x="794" y="201"/>
                    </a:lnTo>
                    <a:lnTo>
                      <a:pt x="794" y="201"/>
                    </a:lnTo>
                    <a:lnTo>
                      <a:pt x="796" y="200"/>
                    </a:lnTo>
                    <a:lnTo>
                      <a:pt x="797" y="198"/>
                    </a:lnTo>
                    <a:lnTo>
                      <a:pt x="797" y="198"/>
                    </a:lnTo>
                    <a:lnTo>
                      <a:pt x="796" y="197"/>
                    </a:lnTo>
                    <a:lnTo>
                      <a:pt x="788" y="194"/>
                    </a:lnTo>
                    <a:lnTo>
                      <a:pt x="788" y="194"/>
                    </a:lnTo>
                    <a:lnTo>
                      <a:pt x="785" y="190"/>
                    </a:lnTo>
                    <a:lnTo>
                      <a:pt x="785" y="190"/>
                    </a:lnTo>
                    <a:lnTo>
                      <a:pt x="783" y="190"/>
                    </a:lnTo>
                    <a:lnTo>
                      <a:pt x="782" y="191"/>
                    </a:lnTo>
                    <a:lnTo>
                      <a:pt x="778" y="192"/>
                    </a:lnTo>
                    <a:lnTo>
                      <a:pt x="778" y="192"/>
                    </a:lnTo>
                    <a:lnTo>
                      <a:pt x="775" y="191"/>
                    </a:lnTo>
                    <a:lnTo>
                      <a:pt x="771" y="190"/>
                    </a:lnTo>
                    <a:lnTo>
                      <a:pt x="765" y="188"/>
                    </a:lnTo>
                    <a:lnTo>
                      <a:pt x="765" y="188"/>
                    </a:lnTo>
                    <a:lnTo>
                      <a:pt x="765" y="188"/>
                    </a:lnTo>
                    <a:lnTo>
                      <a:pt x="764" y="189"/>
                    </a:lnTo>
                    <a:lnTo>
                      <a:pt x="761" y="190"/>
                    </a:lnTo>
                    <a:lnTo>
                      <a:pt x="761" y="190"/>
                    </a:lnTo>
                    <a:lnTo>
                      <a:pt x="760" y="188"/>
                    </a:lnTo>
                    <a:lnTo>
                      <a:pt x="760" y="186"/>
                    </a:lnTo>
                    <a:lnTo>
                      <a:pt x="761" y="186"/>
                    </a:lnTo>
                    <a:lnTo>
                      <a:pt x="761" y="186"/>
                    </a:lnTo>
                    <a:lnTo>
                      <a:pt x="763" y="179"/>
                    </a:lnTo>
                    <a:lnTo>
                      <a:pt x="763" y="179"/>
                    </a:lnTo>
                    <a:lnTo>
                      <a:pt x="775" y="182"/>
                    </a:lnTo>
                    <a:lnTo>
                      <a:pt x="784" y="186"/>
                    </a:lnTo>
                    <a:lnTo>
                      <a:pt x="784" y="186"/>
                    </a:lnTo>
                    <a:lnTo>
                      <a:pt x="785" y="182"/>
                    </a:lnTo>
                    <a:lnTo>
                      <a:pt x="787" y="176"/>
                    </a:lnTo>
                    <a:lnTo>
                      <a:pt x="787" y="176"/>
                    </a:lnTo>
                    <a:lnTo>
                      <a:pt x="789" y="174"/>
                    </a:lnTo>
                    <a:lnTo>
                      <a:pt x="791" y="172"/>
                    </a:lnTo>
                    <a:lnTo>
                      <a:pt x="797" y="170"/>
                    </a:lnTo>
                    <a:lnTo>
                      <a:pt x="797" y="170"/>
                    </a:lnTo>
                    <a:lnTo>
                      <a:pt x="796" y="168"/>
                    </a:lnTo>
                    <a:lnTo>
                      <a:pt x="796" y="166"/>
                    </a:lnTo>
                    <a:lnTo>
                      <a:pt x="796" y="166"/>
                    </a:lnTo>
                    <a:lnTo>
                      <a:pt x="797" y="164"/>
                    </a:lnTo>
                    <a:lnTo>
                      <a:pt x="797" y="161"/>
                    </a:lnTo>
                    <a:lnTo>
                      <a:pt x="796" y="160"/>
                    </a:lnTo>
                    <a:lnTo>
                      <a:pt x="796" y="160"/>
                    </a:lnTo>
                    <a:lnTo>
                      <a:pt x="800" y="156"/>
                    </a:lnTo>
                    <a:lnTo>
                      <a:pt x="802" y="154"/>
                    </a:lnTo>
                    <a:lnTo>
                      <a:pt x="802" y="152"/>
                    </a:lnTo>
                    <a:lnTo>
                      <a:pt x="801" y="150"/>
                    </a:lnTo>
                    <a:lnTo>
                      <a:pt x="796" y="147"/>
                    </a:lnTo>
                    <a:lnTo>
                      <a:pt x="796" y="147"/>
                    </a:lnTo>
                    <a:lnTo>
                      <a:pt x="806" y="146"/>
                    </a:lnTo>
                    <a:lnTo>
                      <a:pt x="818" y="146"/>
                    </a:lnTo>
                    <a:lnTo>
                      <a:pt x="818" y="146"/>
                    </a:lnTo>
                    <a:lnTo>
                      <a:pt x="818" y="142"/>
                    </a:lnTo>
                    <a:lnTo>
                      <a:pt x="818" y="138"/>
                    </a:lnTo>
                    <a:lnTo>
                      <a:pt x="818" y="138"/>
                    </a:lnTo>
                    <a:lnTo>
                      <a:pt x="825" y="134"/>
                    </a:lnTo>
                    <a:lnTo>
                      <a:pt x="826" y="132"/>
                    </a:lnTo>
                    <a:lnTo>
                      <a:pt x="827" y="130"/>
                    </a:lnTo>
                    <a:lnTo>
                      <a:pt x="826" y="129"/>
                    </a:lnTo>
                    <a:lnTo>
                      <a:pt x="825" y="128"/>
                    </a:lnTo>
                    <a:lnTo>
                      <a:pt x="815" y="125"/>
                    </a:lnTo>
                    <a:lnTo>
                      <a:pt x="815" y="125"/>
                    </a:lnTo>
                    <a:lnTo>
                      <a:pt x="809" y="124"/>
                    </a:lnTo>
                    <a:lnTo>
                      <a:pt x="806" y="124"/>
                    </a:lnTo>
                    <a:lnTo>
                      <a:pt x="802" y="124"/>
                    </a:lnTo>
                    <a:lnTo>
                      <a:pt x="802" y="124"/>
                    </a:lnTo>
                    <a:lnTo>
                      <a:pt x="800" y="126"/>
                    </a:lnTo>
                    <a:lnTo>
                      <a:pt x="799" y="128"/>
                    </a:lnTo>
                    <a:lnTo>
                      <a:pt x="799" y="128"/>
                    </a:lnTo>
                    <a:lnTo>
                      <a:pt x="791" y="131"/>
                    </a:lnTo>
                    <a:lnTo>
                      <a:pt x="785" y="134"/>
                    </a:lnTo>
                    <a:lnTo>
                      <a:pt x="785" y="134"/>
                    </a:lnTo>
                    <a:lnTo>
                      <a:pt x="784" y="128"/>
                    </a:lnTo>
                    <a:lnTo>
                      <a:pt x="784" y="128"/>
                    </a:lnTo>
                    <a:lnTo>
                      <a:pt x="782" y="123"/>
                    </a:lnTo>
                    <a:lnTo>
                      <a:pt x="782" y="120"/>
                    </a:lnTo>
                    <a:lnTo>
                      <a:pt x="783" y="118"/>
                    </a:lnTo>
                    <a:lnTo>
                      <a:pt x="783" y="118"/>
                    </a:lnTo>
                    <a:lnTo>
                      <a:pt x="788" y="117"/>
                    </a:lnTo>
                    <a:lnTo>
                      <a:pt x="791" y="116"/>
                    </a:lnTo>
                    <a:lnTo>
                      <a:pt x="801" y="117"/>
                    </a:lnTo>
                    <a:lnTo>
                      <a:pt x="818" y="120"/>
                    </a:lnTo>
                    <a:lnTo>
                      <a:pt x="818" y="120"/>
                    </a:lnTo>
                    <a:lnTo>
                      <a:pt x="824" y="120"/>
                    </a:lnTo>
                    <a:lnTo>
                      <a:pt x="831" y="120"/>
                    </a:lnTo>
                    <a:lnTo>
                      <a:pt x="831" y="120"/>
                    </a:lnTo>
                    <a:lnTo>
                      <a:pt x="833" y="122"/>
                    </a:lnTo>
                    <a:lnTo>
                      <a:pt x="837" y="122"/>
                    </a:lnTo>
                    <a:lnTo>
                      <a:pt x="837" y="122"/>
                    </a:lnTo>
                    <a:lnTo>
                      <a:pt x="839" y="119"/>
                    </a:lnTo>
                    <a:lnTo>
                      <a:pt x="843" y="116"/>
                    </a:lnTo>
                    <a:lnTo>
                      <a:pt x="850" y="107"/>
                    </a:lnTo>
                    <a:lnTo>
                      <a:pt x="850" y="107"/>
                    </a:lnTo>
                    <a:lnTo>
                      <a:pt x="851" y="107"/>
                    </a:lnTo>
                    <a:lnTo>
                      <a:pt x="851" y="106"/>
                    </a:lnTo>
                    <a:lnTo>
                      <a:pt x="851" y="104"/>
                    </a:lnTo>
                    <a:lnTo>
                      <a:pt x="851" y="104"/>
                    </a:lnTo>
                    <a:lnTo>
                      <a:pt x="844" y="102"/>
                    </a:lnTo>
                    <a:lnTo>
                      <a:pt x="838" y="102"/>
                    </a:lnTo>
                    <a:lnTo>
                      <a:pt x="838" y="102"/>
                    </a:lnTo>
                    <a:lnTo>
                      <a:pt x="837" y="105"/>
                    </a:lnTo>
                    <a:lnTo>
                      <a:pt x="836" y="107"/>
                    </a:lnTo>
                    <a:lnTo>
                      <a:pt x="836" y="107"/>
                    </a:lnTo>
                    <a:lnTo>
                      <a:pt x="833" y="107"/>
                    </a:lnTo>
                    <a:lnTo>
                      <a:pt x="831" y="107"/>
                    </a:lnTo>
                    <a:lnTo>
                      <a:pt x="826" y="106"/>
                    </a:lnTo>
                    <a:lnTo>
                      <a:pt x="826" y="106"/>
                    </a:lnTo>
                    <a:lnTo>
                      <a:pt x="819" y="108"/>
                    </a:lnTo>
                    <a:lnTo>
                      <a:pt x="815" y="110"/>
                    </a:lnTo>
                    <a:lnTo>
                      <a:pt x="811" y="110"/>
                    </a:lnTo>
                    <a:lnTo>
                      <a:pt x="811" y="110"/>
                    </a:lnTo>
                    <a:lnTo>
                      <a:pt x="809" y="108"/>
                    </a:lnTo>
                    <a:lnTo>
                      <a:pt x="806" y="107"/>
                    </a:lnTo>
                    <a:lnTo>
                      <a:pt x="802" y="104"/>
                    </a:lnTo>
                    <a:lnTo>
                      <a:pt x="802" y="104"/>
                    </a:lnTo>
                    <a:lnTo>
                      <a:pt x="809" y="104"/>
                    </a:lnTo>
                    <a:lnTo>
                      <a:pt x="813" y="104"/>
                    </a:lnTo>
                    <a:lnTo>
                      <a:pt x="815" y="102"/>
                    </a:lnTo>
                    <a:lnTo>
                      <a:pt x="815" y="102"/>
                    </a:lnTo>
                    <a:lnTo>
                      <a:pt x="818" y="99"/>
                    </a:lnTo>
                    <a:lnTo>
                      <a:pt x="818" y="99"/>
                    </a:lnTo>
                    <a:lnTo>
                      <a:pt x="823" y="99"/>
                    </a:lnTo>
                    <a:lnTo>
                      <a:pt x="827" y="100"/>
                    </a:lnTo>
                    <a:lnTo>
                      <a:pt x="833" y="101"/>
                    </a:lnTo>
                    <a:lnTo>
                      <a:pt x="838" y="101"/>
                    </a:lnTo>
                    <a:lnTo>
                      <a:pt x="838" y="101"/>
                    </a:lnTo>
                    <a:lnTo>
                      <a:pt x="842" y="100"/>
                    </a:lnTo>
                    <a:lnTo>
                      <a:pt x="845" y="99"/>
                    </a:lnTo>
                    <a:lnTo>
                      <a:pt x="845" y="99"/>
                    </a:lnTo>
                    <a:lnTo>
                      <a:pt x="850" y="100"/>
                    </a:lnTo>
                    <a:lnTo>
                      <a:pt x="854" y="101"/>
                    </a:lnTo>
                    <a:lnTo>
                      <a:pt x="856" y="101"/>
                    </a:lnTo>
                    <a:lnTo>
                      <a:pt x="856" y="101"/>
                    </a:lnTo>
                    <a:lnTo>
                      <a:pt x="857" y="99"/>
                    </a:lnTo>
                    <a:lnTo>
                      <a:pt x="859" y="96"/>
                    </a:lnTo>
                    <a:lnTo>
                      <a:pt x="859" y="96"/>
                    </a:lnTo>
                    <a:lnTo>
                      <a:pt x="866" y="95"/>
                    </a:lnTo>
                    <a:lnTo>
                      <a:pt x="872" y="94"/>
                    </a:lnTo>
                    <a:lnTo>
                      <a:pt x="872" y="94"/>
                    </a:lnTo>
                    <a:lnTo>
                      <a:pt x="872" y="90"/>
                    </a:lnTo>
                    <a:lnTo>
                      <a:pt x="873" y="89"/>
                    </a:lnTo>
                    <a:lnTo>
                      <a:pt x="873" y="88"/>
                    </a:lnTo>
                    <a:lnTo>
                      <a:pt x="873" y="88"/>
                    </a:lnTo>
                    <a:lnTo>
                      <a:pt x="877" y="88"/>
                    </a:lnTo>
                    <a:lnTo>
                      <a:pt x="880" y="88"/>
                    </a:lnTo>
                    <a:lnTo>
                      <a:pt x="880" y="88"/>
                    </a:lnTo>
                    <a:lnTo>
                      <a:pt x="883" y="88"/>
                    </a:lnTo>
                    <a:lnTo>
                      <a:pt x="884" y="86"/>
                    </a:lnTo>
                    <a:lnTo>
                      <a:pt x="885" y="84"/>
                    </a:lnTo>
                    <a:lnTo>
                      <a:pt x="887" y="83"/>
                    </a:lnTo>
                    <a:lnTo>
                      <a:pt x="887" y="83"/>
                    </a:lnTo>
                    <a:lnTo>
                      <a:pt x="890" y="83"/>
                    </a:lnTo>
                    <a:lnTo>
                      <a:pt x="891" y="83"/>
                    </a:lnTo>
                    <a:lnTo>
                      <a:pt x="893" y="84"/>
                    </a:lnTo>
                    <a:lnTo>
                      <a:pt x="896" y="84"/>
                    </a:lnTo>
                    <a:lnTo>
                      <a:pt x="896" y="84"/>
                    </a:lnTo>
                    <a:lnTo>
                      <a:pt x="898" y="82"/>
                    </a:lnTo>
                    <a:lnTo>
                      <a:pt x="899" y="81"/>
                    </a:lnTo>
                    <a:lnTo>
                      <a:pt x="899" y="81"/>
                    </a:lnTo>
                    <a:lnTo>
                      <a:pt x="896" y="76"/>
                    </a:lnTo>
                    <a:lnTo>
                      <a:pt x="895" y="74"/>
                    </a:lnTo>
                    <a:lnTo>
                      <a:pt x="892" y="72"/>
                    </a:lnTo>
                    <a:lnTo>
                      <a:pt x="892" y="72"/>
                    </a:lnTo>
                    <a:lnTo>
                      <a:pt x="887" y="72"/>
                    </a:lnTo>
                    <a:lnTo>
                      <a:pt x="881" y="72"/>
                    </a:lnTo>
                    <a:lnTo>
                      <a:pt x="873" y="74"/>
                    </a:lnTo>
                    <a:lnTo>
                      <a:pt x="873" y="74"/>
                    </a:lnTo>
                    <a:lnTo>
                      <a:pt x="861" y="71"/>
                    </a:lnTo>
                    <a:lnTo>
                      <a:pt x="849" y="69"/>
                    </a:lnTo>
                    <a:lnTo>
                      <a:pt x="849" y="69"/>
                    </a:lnTo>
                    <a:lnTo>
                      <a:pt x="844" y="69"/>
                    </a:lnTo>
                    <a:lnTo>
                      <a:pt x="841" y="69"/>
                    </a:lnTo>
                    <a:lnTo>
                      <a:pt x="832" y="70"/>
                    </a:lnTo>
                    <a:lnTo>
                      <a:pt x="832" y="70"/>
                    </a:lnTo>
                    <a:lnTo>
                      <a:pt x="826" y="69"/>
                    </a:lnTo>
                    <a:lnTo>
                      <a:pt x="824" y="69"/>
                    </a:lnTo>
                    <a:lnTo>
                      <a:pt x="820" y="69"/>
                    </a:lnTo>
                    <a:lnTo>
                      <a:pt x="819" y="75"/>
                    </a:lnTo>
                    <a:lnTo>
                      <a:pt x="819" y="75"/>
                    </a:lnTo>
                    <a:lnTo>
                      <a:pt x="803" y="77"/>
                    </a:lnTo>
                    <a:lnTo>
                      <a:pt x="803" y="77"/>
                    </a:lnTo>
                    <a:lnTo>
                      <a:pt x="803" y="82"/>
                    </a:lnTo>
                    <a:lnTo>
                      <a:pt x="803" y="82"/>
                    </a:lnTo>
                    <a:lnTo>
                      <a:pt x="801" y="82"/>
                    </a:lnTo>
                    <a:lnTo>
                      <a:pt x="800" y="81"/>
                    </a:lnTo>
                    <a:lnTo>
                      <a:pt x="799" y="80"/>
                    </a:lnTo>
                    <a:lnTo>
                      <a:pt x="799" y="80"/>
                    </a:lnTo>
                    <a:lnTo>
                      <a:pt x="794" y="77"/>
                    </a:lnTo>
                    <a:lnTo>
                      <a:pt x="791" y="77"/>
                    </a:lnTo>
                    <a:lnTo>
                      <a:pt x="789" y="78"/>
                    </a:lnTo>
                    <a:lnTo>
                      <a:pt x="787" y="82"/>
                    </a:lnTo>
                    <a:lnTo>
                      <a:pt x="787" y="82"/>
                    </a:lnTo>
                    <a:lnTo>
                      <a:pt x="782" y="72"/>
                    </a:lnTo>
                    <a:lnTo>
                      <a:pt x="782" y="72"/>
                    </a:lnTo>
                    <a:lnTo>
                      <a:pt x="775" y="78"/>
                    </a:lnTo>
                    <a:lnTo>
                      <a:pt x="771" y="82"/>
                    </a:lnTo>
                    <a:lnTo>
                      <a:pt x="767" y="84"/>
                    </a:lnTo>
                    <a:lnTo>
                      <a:pt x="767" y="84"/>
                    </a:lnTo>
                    <a:lnTo>
                      <a:pt x="765" y="84"/>
                    </a:lnTo>
                    <a:lnTo>
                      <a:pt x="761" y="84"/>
                    </a:lnTo>
                    <a:lnTo>
                      <a:pt x="761" y="84"/>
                    </a:lnTo>
                    <a:lnTo>
                      <a:pt x="760" y="86"/>
                    </a:lnTo>
                    <a:lnTo>
                      <a:pt x="759" y="87"/>
                    </a:lnTo>
                    <a:lnTo>
                      <a:pt x="755" y="90"/>
                    </a:lnTo>
                    <a:lnTo>
                      <a:pt x="755" y="90"/>
                    </a:lnTo>
                    <a:lnTo>
                      <a:pt x="752" y="93"/>
                    </a:lnTo>
                    <a:lnTo>
                      <a:pt x="746" y="94"/>
                    </a:lnTo>
                    <a:lnTo>
                      <a:pt x="740" y="94"/>
                    </a:lnTo>
                    <a:lnTo>
                      <a:pt x="734" y="94"/>
                    </a:lnTo>
                    <a:lnTo>
                      <a:pt x="734" y="94"/>
                    </a:lnTo>
                    <a:lnTo>
                      <a:pt x="731" y="94"/>
                    </a:lnTo>
                    <a:lnTo>
                      <a:pt x="728" y="93"/>
                    </a:lnTo>
                    <a:lnTo>
                      <a:pt x="728" y="93"/>
                    </a:lnTo>
                    <a:lnTo>
                      <a:pt x="727" y="94"/>
                    </a:lnTo>
                    <a:lnTo>
                      <a:pt x="725" y="95"/>
                    </a:lnTo>
                    <a:lnTo>
                      <a:pt x="724" y="95"/>
                    </a:lnTo>
                    <a:lnTo>
                      <a:pt x="724" y="95"/>
                    </a:lnTo>
                    <a:lnTo>
                      <a:pt x="721" y="94"/>
                    </a:lnTo>
                    <a:lnTo>
                      <a:pt x="718" y="92"/>
                    </a:lnTo>
                    <a:lnTo>
                      <a:pt x="718" y="92"/>
                    </a:lnTo>
                    <a:lnTo>
                      <a:pt x="723" y="88"/>
                    </a:lnTo>
                    <a:lnTo>
                      <a:pt x="727" y="87"/>
                    </a:lnTo>
                    <a:lnTo>
                      <a:pt x="730" y="87"/>
                    </a:lnTo>
                    <a:lnTo>
                      <a:pt x="730" y="87"/>
                    </a:lnTo>
                    <a:lnTo>
                      <a:pt x="733" y="87"/>
                    </a:lnTo>
                    <a:lnTo>
                      <a:pt x="736" y="88"/>
                    </a:lnTo>
                    <a:lnTo>
                      <a:pt x="736" y="88"/>
                    </a:lnTo>
                    <a:lnTo>
                      <a:pt x="739" y="84"/>
                    </a:lnTo>
                    <a:lnTo>
                      <a:pt x="739" y="84"/>
                    </a:lnTo>
                    <a:lnTo>
                      <a:pt x="742" y="83"/>
                    </a:lnTo>
                    <a:lnTo>
                      <a:pt x="747" y="82"/>
                    </a:lnTo>
                    <a:lnTo>
                      <a:pt x="747" y="82"/>
                    </a:lnTo>
                    <a:lnTo>
                      <a:pt x="752" y="75"/>
                    </a:lnTo>
                    <a:lnTo>
                      <a:pt x="755" y="68"/>
                    </a:lnTo>
                    <a:lnTo>
                      <a:pt x="755" y="68"/>
                    </a:lnTo>
                    <a:lnTo>
                      <a:pt x="755" y="66"/>
                    </a:lnTo>
                    <a:lnTo>
                      <a:pt x="755" y="65"/>
                    </a:lnTo>
                    <a:lnTo>
                      <a:pt x="755" y="64"/>
                    </a:lnTo>
                    <a:lnTo>
                      <a:pt x="754" y="62"/>
                    </a:lnTo>
                    <a:lnTo>
                      <a:pt x="754" y="62"/>
                    </a:lnTo>
                    <a:lnTo>
                      <a:pt x="745" y="63"/>
                    </a:lnTo>
                    <a:lnTo>
                      <a:pt x="736" y="63"/>
                    </a:lnTo>
                    <a:lnTo>
                      <a:pt x="736" y="63"/>
                    </a:lnTo>
                    <a:lnTo>
                      <a:pt x="733" y="63"/>
                    </a:lnTo>
                    <a:lnTo>
                      <a:pt x="730" y="62"/>
                    </a:lnTo>
                    <a:lnTo>
                      <a:pt x="728" y="62"/>
                    </a:lnTo>
                    <a:lnTo>
                      <a:pt x="728" y="62"/>
                    </a:lnTo>
                    <a:lnTo>
                      <a:pt x="728" y="63"/>
                    </a:lnTo>
                    <a:lnTo>
                      <a:pt x="725" y="64"/>
                    </a:lnTo>
                    <a:lnTo>
                      <a:pt x="725" y="64"/>
                    </a:lnTo>
                    <a:lnTo>
                      <a:pt x="725" y="74"/>
                    </a:lnTo>
                    <a:lnTo>
                      <a:pt x="725" y="74"/>
                    </a:lnTo>
                    <a:lnTo>
                      <a:pt x="710" y="74"/>
                    </a:lnTo>
                    <a:lnTo>
                      <a:pt x="692" y="75"/>
                    </a:lnTo>
                    <a:lnTo>
                      <a:pt x="692" y="75"/>
                    </a:lnTo>
                    <a:lnTo>
                      <a:pt x="693" y="74"/>
                    </a:lnTo>
                    <a:lnTo>
                      <a:pt x="694" y="72"/>
                    </a:lnTo>
                    <a:lnTo>
                      <a:pt x="694" y="72"/>
                    </a:lnTo>
                    <a:lnTo>
                      <a:pt x="694" y="68"/>
                    </a:lnTo>
                    <a:lnTo>
                      <a:pt x="694" y="63"/>
                    </a:lnTo>
                    <a:lnTo>
                      <a:pt x="694" y="63"/>
                    </a:lnTo>
                    <a:lnTo>
                      <a:pt x="692" y="63"/>
                    </a:lnTo>
                    <a:lnTo>
                      <a:pt x="692" y="62"/>
                    </a:lnTo>
                    <a:lnTo>
                      <a:pt x="692" y="62"/>
                    </a:lnTo>
                    <a:lnTo>
                      <a:pt x="673" y="62"/>
                    </a:lnTo>
                    <a:lnTo>
                      <a:pt x="653" y="63"/>
                    </a:lnTo>
                    <a:lnTo>
                      <a:pt x="653" y="63"/>
                    </a:lnTo>
                    <a:lnTo>
                      <a:pt x="645" y="65"/>
                    </a:lnTo>
                    <a:lnTo>
                      <a:pt x="645" y="65"/>
                    </a:lnTo>
                    <a:lnTo>
                      <a:pt x="641" y="65"/>
                    </a:lnTo>
                    <a:lnTo>
                      <a:pt x="639" y="64"/>
                    </a:lnTo>
                    <a:lnTo>
                      <a:pt x="635" y="63"/>
                    </a:lnTo>
                    <a:lnTo>
                      <a:pt x="635" y="63"/>
                    </a:lnTo>
                    <a:lnTo>
                      <a:pt x="633" y="64"/>
                    </a:lnTo>
                    <a:lnTo>
                      <a:pt x="631" y="64"/>
                    </a:lnTo>
                    <a:lnTo>
                      <a:pt x="628" y="65"/>
                    </a:lnTo>
                    <a:lnTo>
                      <a:pt x="628" y="65"/>
                    </a:lnTo>
                    <a:lnTo>
                      <a:pt x="626" y="65"/>
                    </a:lnTo>
                    <a:lnTo>
                      <a:pt x="626" y="65"/>
                    </a:lnTo>
                    <a:lnTo>
                      <a:pt x="625" y="64"/>
                    </a:lnTo>
                    <a:lnTo>
                      <a:pt x="622" y="64"/>
                    </a:lnTo>
                    <a:lnTo>
                      <a:pt x="622" y="64"/>
                    </a:lnTo>
                    <a:lnTo>
                      <a:pt x="617" y="66"/>
                    </a:lnTo>
                    <a:lnTo>
                      <a:pt x="614" y="69"/>
                    </a:lnTo>
                    <a:lnTo>
                      <a:pt x="609" y="71"/>
                    </a:lnTo>
                    <a:lnTo>
                      <a:pt x="606" y="72"/>
                    </a:lnTo>
                    <a:lnTo>
                      <a:pt x="606" y="72"/>
                    </a:lnTo>
                    <a:lnTo>
                      <a:pt x="602" y="72"/>
                    </a:lnTo>
                    <a:lnTo>
                      <a:pt x="598" y="72"/>
                    </a:lnTo>
                    <a:lnTo>
                      <a:pt x="595" y="72"/>
                    </a:lnTo>
                    <a:lnTo>
                      <a:pt x="591" y="72"/>
                    </a:lnTo>
                    <a:lnTo>
                      <a:pt x="591" y="72"/>
                    </a:lnTo>
                    <a:lnTo>
                      <a:pt x="590" y="74"/>
                    </a:lnTo>
                    <a:lnTo>
                      <a:pt x="589" y="75"/>
                    </a:lnTo>
                    <a:lnTo>
                      <a:pt x="588" y="78"/>
                    </a:lnTo>
                    <a:lnTo>
                      <a:pt x="588" y="78"/>
                    </a:lnTo>
                    <a:lnTo>
                      <a:pt x="585" y="77"/>
                    </a:lnTo>
                    <a:lnTo>
                      <a:pt x="582" y="77"/>
                    </a:lnTo>
                    <a:lnTo>
                      <a:pt x="582" y="77"/>
                    </a:lnTo>
                    <a:lnTo>
                      <a:pt x="583" y="75"/>
                    </a:lnTo>
                    <a:lnTo>
                      <a:pt x="584" y="72"/>
                    </a:lnTo>
                    <a:lnTo>
                      <a:pt x="584" y="72"/>
                    </a:lnTo>
                    <a:lnTo>
                      <a:pt x="589" y="71"/>
                    </a:lnTo>
                    <a:lnTo>
                      <a:pt x="595" y="70"/>
                    </a:lnTo>
                    <a:lnTo>
                      <a:pt x="600" y="70"/>
                    </a:lnTo>
                    <a:lnTo>
                      <a:pt x="606" y="69"/>
                    </a:lnTo>
                    <a:lnTo>
                      <a:pt x="606" y="69"/>
                    </a:lnTo>
                    <a:lnTo>
                      <a:pt x="607" y="68"/>
                    </a:lnTo>
                    <a:lnTo>
                      <a:pt x="609" y="65"/>
                    </a:lnTo>
                    <a:lnTo>
                      <a:pt x="609" y="64"/>
                    </a:lnTo>
                    <a:lnTo>
                      <a:pt x="609" y="64"/>
                    </a:lnTo>
                    <a:lnTo>
                      <a:pt x="612" y="64"/>
                    </a:lnTo>
                    <a:lnTo>
                      <a:pt x="614" y="64"/>
                    </a:lnTo>
                    <a:lnTo>
                      <a:pt x="617" y="64"/>
                    </a:lnTo>
                    <a:lnTo>
                      <a:pt x="620" y="63"/>
                    </a:lnTo>
                    <a:lnTo>
                      <a:pt x="620" y="63"/>
                    </a:lnTo>
                    <a:lnTo>
                      <a:pt x="621" y="62"/>
                    </a:lnTo>
                    <a:lnTo>
                      <a:pt x="621" y="59"/>
                    </a:lnTo>
                    <a:lnTo>
                      <a:pt x="621" y="59"/>
                    </a:lnTo>
                    <a:lnTo>
                      <a:pt x="631" y="56"/>
                    </a:lnTo>
                    <a:lnTo>
                      <a:pt x="631" y="56"/>
                    </a:lnTo>
                    <a:lnTo>
                      <a:pt x="637" y="56"/>
                    </a:lnTo>
                    <a:lnTo>
                      <a:pt x="641" y="57"/>
                    </a:lnTo>
                    <a:lnTo>
                      <a:pt x="641" y="57"/>
                    </a:lnTo>
                    <a:lnTo>
                      <a:pt x="656" y="56"/>
                    </a:lnTo>
                    <a:lnTo>
                      <a:pt x="668" y="56"/>
                    </a:lnTo>
                    <a:lnTo>
                      <a:pt x="675" y="58"/>
                    </a:lnTo>
                    <a:lnTo>
                      <a:pt x="675" y="58"/>
                    </a:lnTo>
                    <a:lnTo>
                      <a:pt x="685" y="57"/>
                    </a:lnTo>
                    <a:lnTo>
                      <a:pt x="694" y="57"/>
                    </a:lnTo>
                    <a:lnTo>
                      <a:pt x="704" y="56"/>
                    </a:lnTo>
                    <a:lnTo>
                      <a:pt x="715" y="57"/>
                    </a:lnTo>
                    <a:lnTo>
                      <a:pt x="715" y="57"/>
                    </a:lnTo>
                    <a:lnTo>
                      <a:pt x="722" y="58"/>
                    </a:lnTo>
                    <a:lnTo>
                      <a:pt x="727" y="59"/>
                    </a:lnTo>
                    <a:lnTo>
                      <a:pt x="731" y="59"/>
                    </a:lnTo>
                    <a:lnTo>
                      <a:pt x="731" y="59"/>
                    </a:lnTo>
                    <a:lnTo>
                      <a:pt x="737" y="57"/>
                    </a:lnTo>
                    <a:lnTo>
                      <a:pt x="743" y="56"/>
                    </a:lnTo>
                    <a:lnTo>
                      <a:pt x="743" y="56"/>
                    </a:lnTo>
                    <a:lnTo>
                      <a:pt x="748" y="56"/>
                    </a:lnTo>
                    <a:lnTo>
                      <a:pt x="752" y="56"/>
                    </a:lnTo>
                    <a:lnTo>
                      <a:pt x="757" y="57"/>
                    </a:lnTo>
                    <a:lnTo>
                      <a:pt x="760" y="57"/>
                    </a:lnTo>
                    <a:lnTo>
                      <a:pt x="760" y="57"/>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42" name="Freeform 84"/>
              <p:cNvSpPr>
                <a:spLocks noChangeAspect="1" noEditPoints="1"/>
              </p:cNvSpPr>
              <p:nvPr/>
            </p:nvSpPr>
            <p:spPr bwMode="gray">
              <a:xfrm>
                <a:off x="4680" y="3081"/>
                <a:ext cx="583" cy="576"/>
              </a:xfrm>
              <a:custGeom>
                <a:avLst/>
                <a:gdLst>
                  <a:gd name="T0" fmla="*/ 460 w 536"/>
                  <a:gd name="T1" fmla="*/ 474 h 540"/>
                  <a:gd name="T2" fmla="*/ 322 w 536"/>
                  <a:gd name="T3" fmla="*/ 400 h 540"/>
                  <a:gd name="T4" fmla="*/ 326 w 536"/>
                  <a:gd name="T5" fmla="*/ 402 h 540"/>
                  <a:gd name="T6" fmla="*/ 304 w 536"/>
                  <a:gd name="T7" fmla="*/ 326 h 540"/>
                  <a:gd name="T8" fmla="*/ 322 w 536"/>
                  <a:gd name="T9" fmla="*/ 316 h 540"/>
                  <a:gd name="T10" fmla="*/ 6 w 536"/>
                  <a:gd name="T11" fmla="*/ 224 h 540"/>
                  <a:gd name="T12" fmla="*/ 312 w 536"/>
                  <a:gd name="T13" fmla="*/ 50 h 540"/>
                  <a:gd name="T14" fmla="*/ 230 w 536"/>
                  <a:gd name="T15" fmla="*/ 10 h 540"/>
                  <a:gd name="T16" fmla="*/ 238 w 536"/>
                  <a:gd name="T17" fmla="*/ 14 h 540"/>
                  <a:gd name="T18" fmla="*/ 390 w 536"/>
                  <a:gd name="T19" fmla="*/ 448 h 540"/>
                  <a:gd name="T20" fmla="*/ 416 w 536"/>
                  <a:gd name="T21" fmla="*/ 440 h 540"/>
                  <a:gd name="T22" fmla="*/ 434 w 536"/>
                  <a:gd name="T23" fmla="*/ 454 h 540"/>
                  <a:gd name="T24" fmla="*/ 456 w 536"/>
                  <a:gd name="T25" fmla="*/ 440 h 540"/>
                  <a:gd name="T26" fmla="*/ 492 w 536"/>
                  <a:gd name="T27" fmla="*/ 406 h 540"/>
                  <a:gd name="T28" fmla="*/ 508 w 536"/>
                  <a:gd name="T29" fmla="*/ 356 h 540"/>
                  <a:gd name="T30" fmla="*/ 530 w 536"/>
                  <a:gd name="T31" fmla="*/ 306 h 540"/>
                  <a:gd name="T32" fmla="*/ 528 w 536"/>
                  <a:gd name="T33" fmla="*/ 244 h 540"/>
                  <a:gd name="T34" fmla="*/ 504 w 536"/>
                  <a:gd name="T35" fmla="*/ 206 h 540"/>
                  <a:gd name="T36" fmla="*/ 486 w 536"/>
                  <a:gd name="T37" fmla="*/ 170 h 540"/>
                  <a:gd name="T38" fmla="*/ 456 w 536"/>
                  <a:gd name="T39" fmla="*/ 130 h 540"/>
                  <a:gd name="T40" fmla="*/ 430 w 536"/>
                  <a:gd name="T41" fmla="*/ 60 h 540"/>
                  <a:gd name="T42" fmla="*/ 402 w 536"/>
                  <a:gd name="T43" fmla="*/ 24 h 540"/>
                  <a:gd name="T44" fmla="*/ 380 w 536"/>
                  <a:gd name="T45" fmla="*/ 20 h 540"/>
                  <a:gd name="T46" fmla="*/ 374 w 536"/>
                  <a:gd name="T47" fmla="*/ 88 h 540"/>
                  <a:gd name="T48" fmla="*/ 328 w 536"/>
                  <a:gd name="T49" fmla="*/ 80 h 540"/>
                  <a:gd name="T50" fmla="*/ 310 w 536"/>
                  <a:gd name="T51" fmla="*/ 38 h 540"/>
                  <a:gd name="T52" fmla="*/ 298 w 536"/>
                  <a:gd name="T53" fmla="*/ 16 h 540"/>
                  <a:gd name="T54" fmla="*/ 258 w 536"/>
                  <a:gd name="T55" fmla="*/ 6 h 540"/>
                  <a:gd name="T56" fmla="*/ 246 w 536"/>
                  <a:gd name="T57" fmla="*/ 20 h 540"/>
                  <a:gd name="T58" fmla="*/ 218 w 536"/>
                  <a:gd name="T59" fmla="*/ 48 h 540"/>
                  <a:gd name="T60" fmla="*/ 200 w 536"/>
                  <a:gd name="T61" fmla="*/ 68 h 540"/>
                  <a:gd name="T62" fmla="*/ 176 w 536"/>
                  <a:gd name="T63" fmla="*/ 46 h 540"/>
                  <a:gd name="T64" fmla="*/ 164 w 536"/>
                  <a:gd name="T65" fmla="*/ 62 h 540"/>
                  <a:gd name="T66" fmla="*/ 142 w 536"/>
                  <a:gd name="T67" fmla="*/ 90 h 540"/>
                  <a:gd name="T68" fmla="*/ 124 w 536"/>
                  <a:gd name="T69" fmla="*/ 104 h 540"/>
                  <a:gd name="T70" fmla="*/ 80 w 536"/>
                  <a:gd name="T71" fmla="*/ 136 h 540"/>
                  <a:gd name="T72" fmla="*/ 40 w 536"/>
                  <a:gd name="T73" fmla="*/ 156 h 540"/>
                  <a:gd name="T74" fmla="*/ 12 w 536"/>
                  <a:gd name="T75" fmla="*/ 170 h 540"/>
                  <a:gd name="T76" fmla="*/ 4 w 536"/>
                  <a:gd name="T77" fmla="*/ 210 h 540"/>
                  <a:gd name="T78" fmla="*/ 2 w 536"/>
                  <a:gd name="T79" fmla="*/ 232 h 540"/>
                  <a:gd name="T80" fmla="*/ 24 w 536"/>
                  <a:gd name="T81" fmla="*/ 276 h 540"/>
                  <a:gd name="T82" fmla="*/ 36 w 536"/>
                  <a:gd name="T83" fmla="*/ 334 h 540"/>
                  <a:gd name="T84" fmla="*/ 28 w 536"/>
                  <a:gd name="T85" fmla="*/ 370 h 540"/>
                  <a:gd name="T86" fmla="*/ 76 w 536"/>
                  <a:gd name="T87" fmla="*/ 372 h 540"/>
                  <a:gd name="T88" fmla="*/ 108 w 536"/>
                  <a:gd name="T89" fmla="*/ 364 h 540"/>
                  <a:gd name="T90" fmla="*/ 144 w 536"/>
                  <a:gd name="T91" fmla="*/ 358 h 540"/>
                  <a:gd name="T92" fmla="*/ 212 w 536"/>
                  <a:gd name="T93" fmla="*/ 332 h 540"/>
                  <a:gd name="T94" fmla="*/ 266 w 536"/>
                  <a:gd name="T95" fmla="*/ 338 h 540"/>
                  <a:gd name="T96" fmla="*/ 294 w 536"/>
                  <a:gd name="T97" fmla="*/ 370 h 540"/>
                  <a:gd name="T98" fmla="*/ 326 w 536"/>
                  <a:gd name="T99" fmla="*/ 362 h 540"/>
                  <a:gd name="T100" fmla="*/ 328 w 536"/>
                  <a:gd name="T101" fmla="*/ 374 h 540"/>
                  <a:gd name="T102" fmla="*/ 354 w 536"/>
                  <a:gd name="T103" fmla="*/ 410 h 540"/>
                  <a:gd name="T104" fmla="*/ 380 w 536"/>
                  <a:gd name="T105" fmla="*/ 446 h 540"/>
                  <a:gd name="T106" fmla="*/ 432 w 536"/>
                  <a:gd name="T107" fmla="*/ 528 h 540"/>
                  <a:gd name="T108" fmla="*/ 452 w 536"/>
                  <a:gd name="T109" fmla="*/ 536 h 540"/>
                  <a:gd name="T110" fmla="*/ 458 w 536"/>
                  <a:gd name="T111" fmla="*/ 524 h 540"/>
                  <a:gd name="T112" fmla="*/ 422 w 536"/>
                  <a:gd name="T113" fmla="*/ 492 h 540"/>
                  <a:gd name="T114" fmla="*/ 304 w 536"/>
                  <a:gd name="T115" fmla="*/ 326 h 540"/>
                  <a:gd name="T116" fmla="*/ 322 w 536"/>
                  <a:gd name="T117" fmla="*/ 31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540">
                    <a:moveTo>
                      <a:pt x="460" y="474"/>
                    </a:moveTo>
                    <a:lnTo>
                      <a:pt x="460" y="474"/>
                    </a:lnTo>
                    <a:lnTo>
                      <a:pt x="460" y="476"/>
                    </a:lnTo>
                    <a:lnTo>
                      <a:pt x="458" y="478"/>
                    </a:lnTo>
                    <a:lnTo>
                      <a:pt x="460" y="480"/>
                    </a:lnTo>
                    <a:lnTo>
                      <a:pt x="460" y="482"/>
                    </a:lnTo>
                    <a:lnTo>
                      <a:pt x="462" y="484"/>
                    </a:lnTo>
                    <a:lnTo>
                      <a:pt x="462" y="484"/>
                    </a:lnTo>
                    <a:lnTo>
                      <a:pt x="466" y="484"/>
                    </a:lnTo>
                    <a:lnTo>
                      <a:pt x="464" y="478"/>
                    </a:lnTo>
                    <a:lnTo>
                      <a:pt x="462" y="476"/>
                    </a:lnTo>
                    <a:lnTo>
                      <a:pt x="460" y="474"/>
                    </a:lnTo>
                    <a:lnTo>
                      <a:pt x="460" y="474"/>
                    </a:lnTo>
                    <a:close/>
                    <a:moveTo>
                      <a:pt x="404" y="472"/>
                    </a:moveTo>
                    <a:lnTo>
                      <a:pt x="404" y="472"/>
                    </a:lnTo>
                    <a:lnTo>
                      <a:pt x="404" y="476"/>
                    </a:lnTo>
                    <a:lnTo>
                      <a:pt x="404" y="478"/>
                    </a:lnTo>
                    <a:lnTo>
                      <a:pt x="404" y="478"/>
                    </a:lnTo>
                    <a:lnTo>
                      <a:pt x="406" y="478"/>
                    </a:lnTo>
                    <a:lnTo>
                      <a:pt x="406" y="478"/>
                    </a:lnTo>
                    <a:lnTo>
                      <a:pt x="408" y="474"/>
                    </a:lnTo>
                    <a:lnTo>
                      <a:pt x="406" y="474"/>
                    </a:lnTo>
                    <a:lnTo>
                      <a:pt x="404" y="472"/>
                    </a:lnTo>
                    <a:lnTo>
                      <a:pt x="404" y="472"/>
                    </a:lnTo>
                    <a:close/>
                    <a:moveTo>
                      <a:pt x="322" y="400"/>
                    </a:moveTo>
                    <a:lnTo>
                      <a:pt x="322" y="400"/>
                    </a:lnTo>
                    <a:lnTo>
                      <a:pt x="320" y="402"/>
                    </a:lnTo>
                    <a:lnTo>
                      <a:pt x="318" y="402"/>
                    </a:lnTo>
                    <a:lnTo>
                      <a:pt x="318" y="404"/>
                    </a:lnTo>
                    <a:lnTo>
                      <a:pt x="318" y="404"/>
                    </a:lnTo>
                    <a:lnTo>
                      <a:pt x="320" y="406"/>
                    </a:lnTo>
                    <a:lnTo>
                      <a:pt x="322" y="406"/>
                    </a:lnTo>
                    <a:lnTo>
                      <a:pt x="324" y="406"/>
                    </a:lnTo>
                    <a:lnTo>
                      <a:pt x="328" y="406"/>
                    </a:lnTo>
                    <a:lnTo>
                      <a:pt x="328" y="406"/>
                    </a:lnTo>
                    <a:lnTo>
                      <a:pt x="330" y="404"/>
                    </a:lnTo>
                    <a:lnTo>
                      <a:pt x="330" y="404"/>
                    </a:lnTo>
                    <a:lnTo>
                      <a:pt x="330" y="402"/>
                    </a:lnTo>
                    <a:lnTo>
                      <a:pt x="326" y="402"/>
                    </a:lnTo>
                    <a:lnTo>
                      <a:pt x="322" y="400"/>
                    </a:lnTo>
                    <a:lnTo>
                      <a:pt x="322" y="400"/>
                    </a:lnTo>
                    <a:close/>
                    <a:moveTo>
                      <a:pt x="296" y="326"/>
                    </a:moveTo>
                    <a:lnTo>
                      <a:pt x="296" y="326"/>
                    </a:lnTo>
                    <a:lnTo>
                      <a:pt x="298" y="326"/>
                    </a:lnTo>
                    <a:lnTo>
                      <a:pt x="296" y="326"/>
                    </a:lnTo>
                    <a:lnTo>
                      <a:pt x="294" y="326"/>
                    </a:lnTo>
                    <a:lnTo>
                      <a:pt x="296" y="326"/>
                    </a:lnTo>
                    <a:lnTo>
                      <a:pt x="296" y="326"/>
                    </a:lnTo>
                    <a:lnTo>
                      <a:pt x="296" y="326"/>
                    </a:lnTo>
                    <a:close/>
                    <a:moveTo>
                      <a:pt x="302" y="322"/>
                    </a:moveTo>
                    <a:lnTo>
                      <a:pt x="302" y="322"/>
                    </a:lnTo>
                    <a:lnTo>
                      <a:pt x="304" y="326"/>
                    </a:lnTo>
                    <a:lnTo>
                      <a:pt x="304" y="326"/>
                    </a:lnTo>
                    <a:lnTo>
                      <a:pt x="304" y="328"/>
                    </a:lnTo>
                    <a:lnTo>
                      <a:pt x="306" y="332"/>
                    </a:lnTo>
                    <a:lnTo>
                      <a:pt x="308" y="332"/>
                    </a:lnTo>
                    <a:lnTo>
                      <a:pt x="308" y="334"/>
                    </a:lnTo>
                    <a:lnTo>
                      <a:pt x="308" y="336"/>
                    </a:lnTo>
                    <a:lnTo>
                      <a:pt x="306" y="338"/>
                    </a:lnTo>
                    <a:lnTo>
                      <a:pt x="306" y="336"/>
                    </a:lnTo>
                    <a:lnTo>
                      <a:pt x="304" y="336"/>
                    </a:lnTo>
                    <a:lnTo>
                      <a:pt x="304" y="336"/>
                    </a:lnTo>
                    <a:lnTo>
                      <a:pt x="302" y="322"/>
                    </a:lnTo>
                    <a:lnTo>
                      <a:pt x="302" y="322"/>
                    </a:lnTo>
                    <a:close/>
                    <a:moveTo>
                      <a:pt x="322" y="316"/>
                    </a:moveTo>
                    <a:lnTo>
                      <a:pt x="322" y="316"/>
                    </a:lnTo>
                    <a:lnTo>
                      <a:pt x="324" y="316"/>
                    </a:lnTo>
                    <a:lnTo>
                      <a:pt x="328" y="320"/>
                    </a:lnTo>
                    <a:lnTo>
                      <a:pt x="330" y="322"/>
                    </a:lnTo>
                    <a:lnTo>
                      <a:pt x="330" y="326"/>
                    </a:lnTo>
                    <a:lnTo>
                      <a:pt x="328" y="326"/>
                    </a:lnTo>
                    <a:lnTo>
                      <a:pt x="324" y="322"/>
                    </a:lnTo>
                    <a:lnTo>
                      <a:pt x="322" y="316"/>
                    </a:lnTo>
                    <a:lnTo>
                      <a:pt x="322" y="316"/>
                    </a:lnTo>
                    <a:lnTo>
                      <a:pt x="322" y="316"/>
                    </a:lnTo>
                    <a:close/>
                    <a:moveTo>
                      <a:pt x="4" y="222"/>
                    </a:moveTo>
                    <a:lnTo>
                      <a:pt x="6" y="224"/>
                    </a:lnTo>
                    <a:lnTo>
                      <a:pt x="6" y="224"/>
                    </a:lnTo>
                    <a:lnTo>
                      <a:pt x="4" y="222"/>
                    </a:lnTo>
                    <a:lnTo>
                      <a:pt x="4" y="222"/>
                    </a:lnTo>
                    <a:close/>
                    <a:moveTo>
                      <a:pt x="352" y="88"/>
                    </a:moveTo>
                    <a:lnTo>
                      <a:pt x="352" y="94"/>
                    </a:lnTo>
                    <a:lnTo>
                      <a:pt x="354" y="90"/>
                    </a:lnTo>
                    <a:lnTo>
                      <a:pt x="354" y="88"/>
                    </a:lnTo>
                    <a:lnTo>
                      <a:pt x="352" y="88"/>
                    </a:lnTo>
                    <a:lnTo>
                      <a:pt x="352" y="88"/>
                    </a:lnTo>
                    <a:close/>
                    <a:moveTo>
                      <a:pt x="314" y="46"/>
                    </a:moveTo>
                    <a:lnTo>
                      <a:pt x="314" y="46"/>
                    </a:lnTo>
                    <a:lnTo>
                      <a:pt x="314" y="46"/>
                    </a:lnTo>
                    <a:lnTo>
                      <a:pt x="312" y="46"/>
                    </a:lnTo>
                    <a:lnTo>
                      <a:pt x="312" y="50"/>
                    </a:lnTo>
                    <a:lnTo>
                      <a:pt x="312" y="52"/>
                    </a:lnTo>
                    <a:lnTo>
                      <a:pt x="314" y="52"/>
                    </a:lnTo>
                    <a:lnTo>
                      <a:pt x="320" y="52"/>
                    </a:lnTo>
                    <a:lnTo>
                      <a:pt x="318" y="52"/>
                    </a:lnTo>
                    <a:lnTo>
                      <a:pt x="318" y="52"/>
                    </a:lnTo>
                    <a:lnTo>
                      <a:pt x="318" y="48"/>
                    </a:lnTo>
                    <a:lnTo>
                      <a:pt x="318" y="48"/>
                    </a:lnTo>
                    <a:lnTo>
                      <a:pt x="318" y="46"/>
                    </a:lnTo>
                    <a:lnTo>
                      <a:pt x="318" y="46"/>
                    </a:lnTo>
                    <a:lnTo>
                      <a:pt x="316" y="46"/>
                    </a:lnTo>
                    <a:lnTo>
                      <a:pt x="314" y="46"/>
                    </a:lnTo>
                    <a:lnTo>
                      <a:pt x="314" y="46"/>
                    </a:lnTo>
                    <a:close/>
                    <a:moveTo>
                      <a:pt x="230" y="10"/>
                    </a:moveTo>
                    <a:lnTo>
                      <a:pt x="230" y="10"/>
                    </a:lnTo>
                    <a:lnTo>
                      <a:pt x="230" y="14"/>
                    </a:lnTo>
                    <a:lnTo>
                      <a:pt x="228" y="16"/>
                    </a:lnTo>
                    <a:lnTo>
                      <a:pt x="232" y="16"/>
                    </a:lnTo>
                    <a:lnTo>
                      <a:pt x="232" y="14"/>
                    </a:lnTo>
                    <a:lnTo>
                      <a:pt x="230" y="10"/>
                    </a:lnTo>
                    <a:lnTo>
                      <a:pt x="230" y="10"/>
                    </a:lnTo>
                    <a:close/>
                    <a:moveTo>
                      <a:pt x="242" y="8"/>
                    </a:moveTo>
                    <a:lnTo>
                      <a:pt x="240" y="12"/>
                    </a:lnTo>
                    <a:lnTo>
                      <a:pt x="238" y="12"/>
                    </a:lnTo>
                    <a:lnTo>
                      <a:pt x="236" y="12"/>
                    </a:lnTo>
                    <a:lnTo>
                      <a:pt x="236" y="14"/>
                    </a:lnTo>
                    <a:lnTo>
                      <a:pt x="238" y="14"/>
                    </a:lnTo>
                    <a:lnTo>
                      <a:pt x="238" y="12"/>
                    </a:lnTo>
                    <a:lnTo>
                      <a:pt x="240" y="12"/>
                    </a:lnTo>
                    <a:lnTo>
                      <a:pt x="244" y="12"/>
                    </a:lnTo>
                    <a:lnTo>
                      <a:pt x="246" y="12"/>
                    </a:lnTo>
                    <a:lnTo>
                      <a:pt x="244" y="10"/>
                    </a:lnTo>
                    <a:lnTo>
                      <a:pt x="244" y="10"/>
                    </a:lnTo>
                    <a:lnTo>
                      <a:pt x="242" y="8"/>
                    </a:lnTo>
                    <a:lnTo>
                      <a:pt x="242" y="8"/>
                    </a:lnTo>
                    <a:lnTo>
                      <a:pt x="242" y="8"/>
                    </a:lnTo>
                    <a:close/>
                    <a:moveTo>
                      <a:pt x="384" y="444"/>
                    </a:moveTo>
                    <a:lnTo>
                      <a:pt x="384" y="444"/>
                    </a:lnTo>
                    <a:lnTo>
                      <a:pt x="386" y="448"/>
                    </a:lnTo>
                    <a:lnTo>
                      <a:pt x="390" y="448"/>
                    </a:lnTo>
                    <a:lnTo>
                      <a:pt x="390" y="452"/>
                    </a:lnTo>
                    <a:lnTo>
                      <a:pt x="392" y="454"/>
                    </a:lnTo>
                    <a:lnTo>
                      <a:pt x="396" y="454"/>
                    </a:lnTo>
                    <a:lnTo>
                      <a:pt x="398" y="456"/>
                    </a:lnTo>
                    <a:lnTo>
                      <a:pt x="400" y="458"/>
                    </a:lnTo>
                    <a:lnTo>
                      <a:pt x="406" y="456"/>
                    </a:lnTo>
                    <a:lnTo>
                      <a:pt x="408" y="452"/>
                    </a:lnTo>
                    <a:lnTo>
                      <a:pt x="410" y="452"/>
                    </a:lnTo>
                    <a:lnTo>
                      <a:pt x="412" y="446"/>
                    </a:lnTo>
                    <a:lnTo>
                      <a:pt x="414" y="446"/>
                    </a:lnTo>
                    <a:lnTo>
                      <a:pt x="416" y="444"/>
                    </a:lnTo>
                    <a:lnTo>
                      <a:pt x="416" y="442"/>
                    </a:lnTo>
                    <a:lnTo>
                      <a:pt x="416" y="440"/>
                    </a:lnTo>
                    <a:lnTo>
                      <a:pt x="420" y="438"/>
                    </a:lnTo>
                    <a:lnTo>
                      <a:pt x="420" y="436"/>
                    </a:lnTo>
                    <a:lnTo>
                      <a:pt x="424" y="438"/>
                    </a:lnTo>
                    <a:lnTo>
                      <a:pt x="426" y="440"/>
                    </a:lnTo>
                    <a:lnTo>
                      <a:pt x="426" y="442"/>
                    </a:lnTo>
                    <a:lnTo>
                      <a:pt x="420" y="444"/>
                    </a:lnTo>
                    <a:lnTo>
                      <a:pt x="420" y="448"/>
                    </a:lnTo>
                    <a:lnTo>
                      <a:pt x="424" y="448"/>
                    </a:lnTo>
                    <a:lnTo>
                      <a:pt x="430" y="444"/>
                    </a:lnTo>
                    <a:lnTo>
                      <a:pt x="430" y="448"/>
                    </a:lnTo>
                    <a:lnTo>
                      <a:pt x="426" y="448"/>
                    </a:lnTo>
                    <a:lnTo>
                      <a:pt x="426" y="450"/>
                    </a:lnTo>
                    <a:lnTo>
                      <a:pt x="434" y="454"/>
                    </a:lnTo>
                    <a:lnTo>
                      <a:pt x="436" y="458"/>
                    </a:lnTo>
                    <a:lnTo>
                      <a:pt x="438" y="458"/>
                    </a:lnTo>
                    <a:lnTo>
                      <a:pt x="438" y="458"/>
                    </a:lnTo>
                    <a:lnTo>
                      <a:pt x="440" y="460"/>
                    </a:lnTo>
                    <a:lnTo>
                      <a:pt x="442" y="462"/>
                    </a:lnTo>
                    <a:lnTo>
                      <a:pt x="444" y="458"/>
                    </a:lnTo>
                    <a:lnTo>
                      <a:pt x="446" y="458"/>
                    </a:lnTo>
                    <a:lnTo>
                      <a:pt x="450" y="456"/>
                    </a:lnTo>
                    <a:lnTo>
                      <a:pt x="450" y="452"/>
                    </a:lnTo>
                    <a:lnTo>
                      <a:pt x="454" y="448"/>
                    </a:lnTo>
                    <a:lnTo>
                      <a:pt x="458" y="444"/>
                    </a:lnTo>
                    <a:lnTo>
                      <a:pt x="458" y="442"/>
                    </a:lnTo>
                    <a:lnTo>
                      <a:pt x="456" y="440"/>
                    </a:lnTo>
                    <a:lnTo>
                      <a:pt x="460" y="436"/>
                    </a:lnTo>
                    <a:lnTo>
                      <a:pt x="472" y="436"/>
                    </a:lnTo>
                    <a:lnTo>
                      <a:pt x="482" y="438"/>
                    </a:lnTo>
                    <a:lnTo>
                      <a:pt x="484" y="432"/>
                    </a:lnTo>
                    <a:lnTo>
                      <a:pt x="488" y="432"/>
                    </a:lnTo>
                    <a:lnTo>
                      <a:pt x="488" y="430"/>
                    </a:lnTo>
                    <a:lnTo>
                      <a:pt x="486" y="428"/>
                    </a:lnTo>
                    <a:lnTo>
                      <a:pt x="488" y="428"/>
                    </a:lnTo>
                    <a:lnTo>
                      <a:pt x="490" y="426"/>
                    </a:lnTo>
                    <a:lnTo>
                      <a:pt x="486" y="426"/>
                    </a:lnTo>
                    <a:lnTo>
                      <a:pt x="484" y="422"/>
                    </a:lnTo>
                    <a:lnTo>
                      <a:pt x="488" y="414"/>
                    </a:lnTo>
                    <a:lnTo>
                      <a:pt x="492" y="406"/>
                    </a:lnTo>
                    <a:lnTo>
                      <a:pt x="492" y="402"/>
                    </a:lnTo>
                    <a:lnTo>
                      <a:pt x="492" y="394"/>
                    </a:lnTo>
                    <a:lnTo>
                      <a:pt x="496" y="390"/>
                    </a:lnTo>
                    <a:lnTo>
                      <a:pt x="498" y="390"/>
                    </a:lnTo>
                    <a:lnTo>
                      <a:pt x="498" y="386"/>
                    </a:lnTo>
                    <a:lnTo>
                      <a:pt x="498" y="384"/>
                    </a:lnTo>
                    <a:lnTo>
                      <a:pt x="500" y="382"/>
                    </a:lnTo>
                    <a:lnTo>
                      <a:pt x="500" y="378"/>
                    </a:lnTo>
                    <a:lnTo>
                      <a:pt x="502" y="376"/>
                    </a:lnTo>
                    <a:lnTo>
                      <a:pt x="504" y="368"/>
                    </a:lnTo>
                    <a:lnTo>
                      <a:pt x="502" y="360"/>
                    </a:lnTo>
                    <a:lnTo>
                      <a:pt x="508" y="358"/>
                    </a:lnTo>
                    <a:lnTo>
                      <a:pt x="508" y="356"/>
                    </a:lnTo>
                    <a:lnTo>
                      <a:pt x="510" y="354"/>
                    </a:lnTo>
                    <a:lnTo>
                      <a:pt x="514" y="352"/>
                    </a:lnTo>
                    <a:lnTo>
                      <a:pt x="516" y="348"/>
                    </a:lnTo>
                    <a:lnTo>
                      <a:pt x="522" y="346"/>
                    </a:lnTo>
                    <a:lnTo>
                      <a:pt x="522" y="338"/>
                    </a:lnTo>
                    <a:lnTo>
                      <a:pt x="524" y="334"/>
                    </a:lnTo>
                    <a:lnTo>
                      <a:pt x="526" y="334"/>
                    </a:lnTo>
                    <a:lnTo>
                      <a:pt x="526" y="330"/>
                    </a:lnTo>
                    <a:lnTo>
                      <a:pt x="530" y="324"/>
                    </a:lnTo>
                    <a:lnTo>
                      <a:pt x="530" y="320"/>
                    </a:lnTo>
                    <a:lnTo>
                      <a:pt x="528" y="316"/>
                    </a:lnTo>
                    <a:lnTo>
                      <a:pt x="530" y="314"/>
                    </a:lnTo>
                    <a:lnTo>
                      <a:pt x="530" y="306"/>
                    </a:lnTo>
                    <a:lnTo>
                      <a:pt x="532" y="296"/>
                    </a:lnTo>
                    <a:lnTo>
                      <a:pt x="530" y="296"/>
                    </a:lnTo>
                    <a:lnTo>
                      <a:pt x="528" y="294"/>
                    </a:lnTo>
                    <a:lnTo>
                      <a:pt x="534" y="290"/>
                    </a:lnTo>
                    <a:lnTo>
                      <a:pt x="530" y="288"/>
                    </a:lnTo>
                    <a:lnTo>
                      <a:pt x="534" y="284"/>
                    </a:lnTo>
                    <a:lnTo>
                      <a:pt x="536" y="280"/>
                    </a:lnTo>
                    <a:lnTo>
                      <a:pt x="536" y="276"/>
                    </a:lnTo>
                    <a:lnTo>
                      <a:pt x="532" y="272"/>
                    </a:lnTo>
                    <a:lnTo>
                      <a:pt x="530" y="270"/>
                    </a:lnTo>
                    <a:lnTo>
                      <a:pt x="526" y="260"/>
                    </a:lnTo>
                    <a:lnTo>
                      <a:pt x="526" y="252"/>
                    </a:lnTo>
                    <a:lnTo>
                      <a:pt x="528" y="244"/>
                    </a:lnTo>
                    <a:lnTo>
                      <a:pt x="528" y="240"/>
                    </a:lnTo>
                    <a:lnTo>
                      <a:pt x="528" y="238"/>
                    </a:lnTo>
                    <a:lnTo>
                      <a:pt x="528" y="234"/>
                    </a:lnTo>
                    <a:lnTo>
                      <a:pt x="526" y="232"/>
                    </a:lnTo>
                    <a:lnTo>
                      <a:pt x="526" y="228"/>
                    </a:lnTo>
                    <a:lnTo>
                      <a:pt x="524" y="228"/>
                    </a:lnTo>
                    <a:lnTo>
                      <a:pt x="522" y="226"/>
                    </a:lnTo>
                    <a:lnTo>
                      <a:pt x="522" y="224"/>
                    </a:lnTo>
                    <a:lnTo>
                      <a:pt x="520" y="222"/>
                    </a:lnTo>
                    <a:lnTo>
                      <a:pt x="514" y="220"/>
                    </a:lnTo>
                    <a:lnTo>
                      <a:pt x="514" y="214"/>
                    </a:lnTo>
                    <a:lnTo>
                      <a:pt x="510" y="208"/>
                    </a:lnTo>
                    <a:lnTo>
                      <a:pt x="504" y="206"/>
                    </a:lnTo>
                    <a:lnTo>
                      <a:pt x="502" y="202"/>
                    </a:lnTo>
                    <a:lnTo>
                      <a:pt x="500" y="198"/>
                    </a:lnTo>
                    <a:lnTo>
                      <a:pt x="500" y="192"/>
                    </a:lnTo>
                    <a:lnTo>
                      <a:pt x="500" y="188"/>
                    </a:lnTo>
                    <a:lnTo>
                      <a:pt x="500" y="186"/>
                    </a:lnTo>
                    <a:lnTo>
                      <a:pt x="498" y="186"/>
                    </a:lnTo>
                    <a:lnTo>
                      <a:pt x="492" y="180"/>
                    </a:lnTo>
                    <a:lnTo>
                      <a:pt x="490" y="182"/>
                    </a:lnTo>
                    <a:lnTo>
                      <a:pt x="486" y="182"/>
                    </a:lnTo>
                    <a:lnTo>
                      <a:pt x="484" y="180"/>
                    </a:lnTo>
                    <a:lnTo>
                      <a:pt x="484" y="176"/>
                    </a:lnTo>
                    <a:lnTo>
                      <a:pt x="484" y="172"/>
                    </a:lnTo>
                    <a:lnTo>
                      <a:pt x="486" y="170"/>
                    </a:lnTo>
                    <a:lnTo>
                      <a:pt x="486" y="166"/>
                    </a:lnTo>
                    <a:lnTo>
                      <a:pt x="484" y="164"/>
                    </a:lnTo>
                    <a:lnTo>
                      <a:pt x="482" y="158"/>
                    </a:lnTo>
                    <a:lnTo>
                      <a:pt x="480" y="158"/>
                    </a:lnTo>
                    <a:lnTo>
                      <a:pt x="476" y="156"/>
                    </a:lnTo>
                    <a:lnTo>
                      <a:pt x="474" y="154"/>
                    </a:lnTo>
                    <a:lnTo>
                      <a:pt x="476" y="146"/>
                    </a:lnTo>
                    <a:lnTo>
                      <a:pt x="468" y="140"/>
                    </a:lnTo>
                    <a:lnTo>
                      <a:pt x="468" y="136"/>
                    </a:lnTo>
                    <a:lnTo>
                      <a:pt x="460" y="134"/>
                    </a:lnTo>
                    <a:lnTo>
                      <a:pt x="458" y="136"/>
                    </a:lnTo>
                    <a:lnTo>
                      <a:pt x="456" y="134"/>
                    </a:lnTo>
                    <a:lnTo>
                      <a:pt x="456" y="130"/>
                    </a:lnTo>
                    <a:lnTo>
                      <a:pt x="450" y="130"/>
                    </a:lnTo>
                    <a:lnTo>
                      <a:pt x="444" y="126"/>
                    </a:lnTo>
                    <a:lnTo>
                      <a:pt x="442" y="126"/>
                    </a:lnTo>
                    <a:lnTo>
                      <a:pt x="442" y="122"/>
                    </a:lnTo>
                    <a:lnTo>
                      <a:pt x="442" y="120"/>
                    </a:lnTo>
                    <a:lnTo>
                      <a:pt x="442" y="110"/>
                    </a:lnTo>
                    <a:lnTo>
                      <a:pt x="440" y="98"/>
                    </a:lnTo>
                    <a:lnTo>
                      <a:pt x="438" y="94"/>
                    </a:lnTo>
                    <a:lnTo>
                      <a:pt x="438" y="90"/>
                    </a:lnTo>
                    <a:lnTo>
                      <a:pt x="434" y="86"/>
                    </a:lnTo>
                    <a:lnTo>
                      <a:pt x="430" y="82"/>
                    </a:lnTo>
                    <a:lnTo>
                      <a:pt x="430" y="72"/>
                    </a:lnTo>
                    <a:lnTo>
                      <a:pt x="430" y="60"/>
                    </a:lnTo>
                    <a:lnTo>
                      <a:pt x="430" y="58"/>
                    </a:lnTo>
                    <a:lnTo>
                      <a:pt x="428" y="58"/>
                    </a:lnTo>
                    <a:lnTo>
                      <a:pt x="426" y="60"/>
                    </a:lnTo>
                    <a:lnTo>
                      <a:pt x="418" y="50"/>
                    </a:lnTo>
                    <a:lnTo>
                      <a:pt x="410" y="56"/>
                    </a:lnTo>
                    <a:lnTo>
                      <a:pt x="406" y="54"/>
                    </a:lnTo>
                    <a:lnTo>
                      <a:pt x="406" y="46"/>
                    </a:lnTo>
                    <a:lnTo>
                      <a:pt x="408" y="40"/>
                    </a:lnTo>
                    <a:lnTo>
                      <a:pt x="408" y="38"/>
                    </a:lnTo>
                    <a:lnTo>
                      <a:pt x="408" y="36"/>
                    </a:lnTo>
                    <a:lnTo>
                      <a:pt x="406" y="32"/>
                    </a:lnTo>
                    <a:lnTo>
                      <a:pt x="406" y="26"/>
                    </a:lnTo>
                    <a:lnTo>
                      <a:pt x="402" y="24"/>
                    </a:lnTo>
                    <a:lnTo>
                      <a:pt x="400" y="22"/>
                    </a:lnTo>
                    <a:lnTo>
                      <a:pt x="400" y="18"/>
                    </a:lnTo>
                    <a:lnTo>
                      <a:pt x="396" y="16"/>
                    </a:lnTo>
                    <a:lnTo>
                      <a:pt x="396" y="10"/>
                    </a:lnTo>
                    <a:lnTo>
                      <a:pt x="392" y="6"/>
                    </a:lnTo>
                    <a:lnTo>
                      <a:pt x="390" y="0"/>
                    </a:lnTo>
                    <a:lnTo>
                      <a:pt x="388" y="0"/>
                    </a:lnTo>
                    <a:lnTo>
                      <a:pt x="386" y="0"/>
                    </a:lnTo>
                    <a:lnTo>
                      <a:pt x="384" y="0"/>
                    </a:lnTo>
                    <a:lnTo>
                      <a:pt x="384" y="8"/>
                    </a:lnTo>
                    <a:lnTo>
                      <a:pt x="384" y="16"/>
                    </a:lnTo>
                    <a:lnTo>
                      <a:pt x="382" y="18"/>
                    </a:lnTo>
                    <a:lnTo>
                      <a:pt x="380" y="20"/>
                    </a:lnTo>
                    <a:lnTo>
                      <a:pt x="380" y="22"/>
                    </a:lnTo>
                    <a:lnTo>
                      <a:pt x="382" y="22"/>
                    </a:lnTo>
                    <a:lnTo>
                      <a:pt x="382" y="38"/>
                    </a:lnTo>
                    <a:lnTo>
                      <a:pt x="380" y="40"/>
                    </a:lnTo>
                    <a:lnTo>
                      <a:pt x="378" y="46"/>
                    </a:lnTo>
                    <a:lnTo>
                      <a:pt x="380" y="62"/>
                    </a:lnTo>
                    <a:lnTo>
                      <a:pt x="382" y="66"/>
                    </a:lnTo>
                    <a:lnTo>
                      <a:pt x="378" y="68"/>
                    </a:lnTo>
                    <a:lnTo>
                      <a:pt x="378" y="74"/>
                    </a:lnTo>
                    <a:lnTo>
                      <a:pt x="378" y="78"/>
                    </a:lnTo>
                    <a:lnTo>
                      <a:pt x="376" y="82"/>
                    </a:lnTo>
                    <a:lnTo>
                      <a:pt x="374" y="86"/>
                    </a:lnTo>
                    <a:lnTo>
                      <a:pt x="374" y="88"/>
                    </a:lnTo>
                    <a:lnTo>
                      <a:pt x="374" y="90"/>
                    </a:lnTo>
                    <a:lnTo>
                      <a:pt x="370" y="96"/>
                    </a:lnTo>
                    <a:lnTo>
                      <a:pt x="370" y="104"/>
                    </a:lnTo>
                    <a:lnTo>
                      <a:pt x="364" y="106"/>
                    </a:lnTo>
                    <a:lnTo>
                      <a:pt x="358" y="106"/>
                    </a:lnTo>
                    <a:lnTo>
                      <a:pt x="354" y="106"/>
                    </a:lnTo>
                    <a:lnTo>
                      <a:pt x="354" y="104"/>
                    </a:lnTo>
                    <a:lnTo>
                      <a:pt x="348" y="94"/>
                    </a:lnTo>
                    <a:lnTo>
                      <a:pt x="346" y="92"/>
                    </a:lnTo>
                    <a:lnTo>
                      <a:pt x="342" y="92"/>
                    </a:lnTo>
                    <a:lnTo>
                      <a:pt x="336" y="88"/>
                    </a:lnTo>
                    <a:lnTo>
                      <a:pt x="332" y="82"/>
                    </a:lnTo>
                    <a:lnTo>
                      <a:pt x="328" y="80"/>
                    </a:lnTo>
                    <a:lnTo>
                      <a:pt x="324" y="80"/>
                    </a:lnTo>
                    <a:lnTo>
                      <a:pt x="322" y="78"/>
                    </a:lnTo>
                    <a:lnTo>
                      <a:pt x="318" y="74"/>
                    </a:lnTo>
                    <a:lnTo>
                      <a:pt x="314" y="74"/>
                    </a:lnTo>
                    <a:lnTo>
                      <a:pt x="310" y="68"/>
                    </a:lnTo>
                    <a:lnTo>
                      <a:pt x="306" y="68"/>
                    </a:lnTo>
                    <a:lnTo>
                      <a:pt x="300" y="62"/>
                    </a:lnTo>
                    <a:lnTo>
                      <a:pt x="300" y="56"/>
                    </a:lnTo>
                    <a:lnTo>
                      <a:pt x="302" y="50"/>
                    </a:lnTo>
                    <a:lnTo>
                      <a:pt x="304" y="48"/>
                    </a:lnTo>
                    <a:lnTo>
                      <a:pt x="304" y="42"/>
                    </a:lnTo>
                    <a:lnTo>
                      <a:pt x="304" y="36"/>
                    </a:lnTo>
                    <a:lnTo>
                      <a:pt x="310" y="38"/>
                    </a:lnTo>
                    <a:lnTo>
                      <a:pt x="312" y="36"/>
                    </a:lnTo>
                    <a:lnTo>
                      <a:pt x="312" y="34"/>
                    </a:lnTo>
                    <a:lnTo>
                      <a:pt x="310" y="28"/>
                    </a:lnTo>
                    <a:lnTo>
                      <a:pt x="318" y="24"/>
                    </a:lnTo>
                    <a:lnTo>
                      <a:pt x="318" y="20"/>
                    </a:lnTo>
                    <a:lnTo>
                      <a:pt x="316" y="20"/>
                    </a:lnTo>
                    <a:lnTo>
                      <a:pt x="316" y="20"/>
                    </a:lnTo>
                    <a:lnTo>
                      <a:pt x="314" y="20"/>
                    </a:lnTo>
                    <a:lnTo>
                      <a:pt x="316" y="16"/>
                    </a:lnTo>
                    <a:lnTo>
                      <a:pt x="308" y="20"/>
                    </a:lnTo>
                    <a:lnTo>
                      <a:pt x="308" y="20"/>
                    </a:lnTo>
                    <a:lnTo>
                      <a:pt x="302" y="16"/>
                    </a:lnTo>
                    <a:lnTo>
                      <a:pt x="298" y="16"/>
                    </a:lnTo>
                    <a:lnTo>
                      <a:pt x="296" y="18"/>
                    </a:lnTo>
                    <a:lnTo>
                      <a:pt x="292" y="18"/>
                    </a:lnTo>
                    <a:lnTo>
                      <a:pt x="290" y="16"/>
                    </a:lnTo>
                    <a:lnTo>
                      <a:pt x="286" y="16"/>
                    </a:lnTo>
                    <a:lnTo>
                      <a:pt x="282" y="18"/>
                    </a:lnTo>
                    <a:lnTo>
                      <a:pt x="280" y="14"/>
                    </a:lnTo>
                    <a:lnTo>
                      <a:pt x="278" y="14"/>
                    </a:lnTo>
                    <a:lnTo>
                      <a:pt x="274" y="16"/>
                    </a:lnTo>
                    <a:lnTo>
                      <a:pt x="272" y="12"/>
                    </a:lnTo>
                    <a:lnTo>
                      <a:pt x="272" y="10"/>
                    </a:lnTo>
                    <a:lnTo>
                      <a:pt x="264" y="12"/>
                    </a:lnTo>
                    <a:lnTo>
                      <a:pt x="260" y="8"/>
                    </a:lnTo>
                    <a:lnTo>
                      <a:pt x="258" y="6"/>
                    </a:lnTo>
                    <a:lnTo>
                      <a:pt x="256" y="6"/>
                    </a:lnTo>
                    <a:lnTo>
                      <a:pt x="250" y="4"/>
                    </a:lnTo>
                    <a:lnTo>
                      <a:pt x="250" y="6"/>
                    </a:lnTo>
                    <a:lnTo>
                      <a:pt x="254" y="12"/>
                    </a:lnTo>
                    <a:lnTo>
                      <a:pt x="260" y="12"/>
                    </a:lnTo>
                    <a:lnTo>
                      <a:pt x="262" y="14"/>
                    </a:lnTo>
                    <a:lnTo>
                      <a:pt x="262" y="16"/>
                    </a:lnTo>
                    <a:lnTo>
                      <a:pt x="264" y="20"/>
                    </a:lnTo>
                    <a:lnTo>
                      <a:pt x="262" y="20"/>
                    </a:lnTo>
                    <a:lnTo>
                      <a:pt x="260" y="24"/>
                    </a:lnTo>
                    <a:lnTo>
                      <a:pt x="254" y="20"/>
                    </a:lnTo>
                    <a:lnTo>
                      <a:pt x="250" y="20"/>
                    </a:lnTo>
                    <a:lnTo>
                      <a:pt x="246" y="20"/>
                    </a:lnTo>
                    <a:lnTo>
                      <a:pt x="244" y="22"/>
                    </a:lnTo>
                    <a:lnTo>
                      <a:pt x="244" y="20"/>
                    </a:lnTo>
                    <a:lnTo>
                      <a:pt x="242" y="20"/>
                    </a:lnTo>
                    <a:lnTo>
                      <a:pt x="238" y="22"/>
                    </a:lnTo>
                    <a:lnTo>
                      <a:pt x="232" y="20"/>
                    </a:lnTo>
                    <a:lnTo>
                      <a:pt x="234" y="26"/>
                    </a:lnTo>
                    <a:lnTo>
                      <a:pt x="228" y="28"/>
                    </a:lnTo>
                    <a:lnTo>
                      <a:pt x="228" y="30"/>
                    </a:lnTo>
                    <a:lnTo>
                      <a:pt x="232" y="38"/>
                    </a:lnTo>
                    <a:lnTo>
                      <a:pt x="228" y="38"/>
                    </a:lnTo>
                    <a:lnTo>
                      <a:pt x="224" y="40"/>
                    </a:lnTo>
                    <a:lnTo>
                      <a:pt x="224" y="48"/>
                    </a:lnTo>
                    <a:lnTo>
                      <a:pt x="218" y="48"/>
                    </a:lnTo>
                    <a:lnTo>
                      <a:pt x="218" y="54"/>
                    </a:lnTo>
                    <a:lnTo>
                      <a:pt x="218" y="56"/>
                    </a:lnTo>
                    <a:lnTo>
                      <a:pt x="220" y="58"/>
                    </a:lnTo>
                    <a:lnTo>
                      <a:pt x="222" y="58"/>
                    </a:lnTo>
                    <a:lnTo>
                      <a:pt x="224" y="60"/>
                    </a:lnTo>
                    <a:lnTo>
                      <a:pt x="224" y="64"/>
                    </a:lnTo>
                    <a:lnTo>
                      <a:pt x="214" y="62"/>
                    </a:lnTo>
                    <a:lnTo>
                      <a:pt x="214" y="60"/>
                    </a:lnTo>
                    <a:lnTo>
                      <a:pt x="208" y="58"/>
                    </a:lnTo>
                    <a:lnTo>
                      <a:pt x="204" y="58"/>
                    </a:lnTo>
                    <a:lnTo>
                      <a:pt x="204" y="60"/>
                    </a:lnTo>
                    <a:lnTo>
                      <a:pt x="202" y="68"/>
                    </a:lnTo>
                    <a:lnTo>
                      <a:pt x="200" y="68"/>
                    </a:lnTo>
                    <a:lnTo>
                      <a:pt x="198" y="68"/>
                    </a:lnTo>
                    <a:lnTo>
                      <a:pt x="198" y="66"/>
                    </a:lnTo>
                    <a:lnTo>
                      <a:pt x="200" y="62"/>
                    </a:lnTo>
                    <a:lnTo>
                      <a:pt x="200" y="56"/>
                    </a:lnTo>
                    <a:lnTo>
                      <a:pt x="198" y="56"/>
                    </a:lnTo>
                    <a:lnTo>
                      <a:pt x="196" y="52"/>
                    </a:lnTo>
                    <a:lnTo>
                      <a:pt x="194" y="52"/>
                    </a:lnTo>
                    <a:lnTo>
                      <a:pt x="194" y="46"/>
                    </a:lnTo>
                    <a:lnTo>
                      <a:pt x="190" y="44"/>
                    </a:lnTo>
                    <a:lnTo>
                      <a:pt x="184" y="44"/>
                    </a:lnTo>
                    <a:lnTo>
                      <a:pt x="180" y="46"/>
                    </a:lnTo>
                    <a:lnTo>
                      <a:pt x="176" y="48"/>
                    </a:lnTo>
                    <a:lnTo>
                      <a:pt x="176" y="46"/>
                    </a:lnTo>
                    <a:lnTo>
                      <a:pt x="176" y="44"/>
                    </a:lnTo>
                    <a:lnTo>
                      <a:pt x="174" y="56"/>
                    </a:lnTo>
                    <a:lnTo>
                      <a:pt x="172" y="54"/>
                    </a:lnTo>
                    <a:lnTo>
                      <a:pt x="172" y="52"/>
                    </a:lnTo>
                    <a:lnTo>
                      <a:pt x="170" y="56"/>
                    </a:lnTo>
                    <a:lnTo>
                      <a:pt x="168" y="56"/>
                    </a:lnTo>
                    <a:lnTo>
                      <a:pt x="166" y="56"/>
                    </a:lnTo>
                    <a:lnTo>
                      <a:pt x="164" y="56"/>
                    </a:lnTo>
                    <a:lnTo>
                      <a:pt x="164" y="58"/>
                    </a:lnTo>
                    <a:lnTo>
                      <a:pt x="166" y="58"/>
                    </a:lnTo>
                    <a:lnTo>
                      <a:pt x="168" y="58"/>
                    </a:lnTo>
                    <a:lnTo>
                      <a:pt x="168" y="62"/>
                    </a:lnTo>
                    <a:lnTo>
                      <a:pt x="164" y="62"/>
                    </a:lnTo>
                    <a:lnTo>
                      <a:pt x="162" y="62"/>
                    </a:lnTo>
                    <a:lnTo>
                      <a:pt x="164" y="68"/>
                    </a:lnTo>
                    <a:lnTo>
                      <a:pt x="160" y="66"/>
                    </a:lnTo>
                    <a:lnTo>
                      <a:pt x="154" y="68"/>
                    </a:lnTo>
                    <a:lnTo>
                      <a:pt x="154" y="76"/>
                    </a:lnTo>
                    <a:lnTo>
                      <a:pt x="152" y="82"/>
                    </a:lnTo>
                    <a:lnTo>
                      <a:pt x="146" y="80"/>
                    </a:lnTo>
                    <a:lnTo>
                      <a:pt x="146" y="76"/>
                    </a:lnTo>
                    <a:lnTo>
                      <a:pt x="144" y="76"/>
                    </a:lnTo>
                    <a:lnTo>
                      <a:pt x="144" y="78"/>
                    </a:lnTo>
                    <a:lnTo>
                      <a:pt x="142" y="78"/>
                    </a:lnTo>
                    <a:lnTo>
                      <a:pt x="140" y="86"/>
                    </a:lnTo>
                    <a:lnTo>
                      <a:pt x="142" y="90"/>
                    </a:lnTo>
                    <a:lnTo>
                      <a:pt x="144" y="92"/>
                    </a:lnTo>
                    <a:lnTo>
                      <a:pt x="140" y="94"/>
                    </a:lnTo>
                    <a:lnTo>
                      <a:pt x="140" y="98"/>
                    </a:lnTo>
                    <a:lnTo>
                      <a:pt x="138" y="94"/>
                    </a:lnTo>
                    <a:lnTo>
                      <a:pt x="136" y="92"/>
                    </a:lnTo>
                    <a:lnTo>
                      <a:pt x="136" y="88"/>
                    </a:lnTo>
                    <a:lnTo>
                      <a:pt x="134" y="86"/>
                    </a:lnTo>
                    <a:lnTo>
                      <a:pt x="132" y="84"/>
                    </a:lnTo>
                    <a:lnTo>
                      <a:pt x="132" y="88"/>
                    </a:lnTo>
                    <a:lnTo>
                      <a:pt x="126" y="90"/>
                    </a:lnTo>
                    <a:lnTo>
                      <a:pt x="124" y="94"/>
                    </a:lnTo>
                    <a:lnTo>
                      <a:pt x="124" y="98"/>
                    </a:lnTo>
                    <a:lnTo>
                      <a:pt x="124" y="104"/>
                    </a:lnTo>
                    <a:lnTo>
                      <a:pt x="122" y="104"/>
                    </a:lnTo>
                    <a:lnTo>
                      <a:pt x="122" y="108"/>
                    </a:lnTo>
                    <a:lnTo>
                      <a:pt x="124" y="108"/>
                    </a:lnTo>
                    <a:lnTo>
                      <a:pt x="124" y="114"/>
                    </a:lnTo>
                    <a:lnTo>
                      <a:pt x="120" y="116"/>
                    </a:lnTo>
                    <a:lnTo>
                      <a:pt x="116" y="118"/>
                    </a:lnTo>
                    <a:lnTo>
                      <a:pt x="116" y="122"/>
                    </a:lnTo>
                    <a:lnTo>
                      <a:pt x="106" y="130"/>
                    </a:lnTo>
                    <a:lnTo>
                      <a:pt x="100" y="132"/>
                    </a:lnTo>
                    <a:lnTo>
                      <a:pt x="92" y="134"/>
                    </a:lnTo>
                    <a:lnTo>
                      <a:pt x="86" y="138"/>
                    </a:lnTo>
                    <a:lnTo>
                      <a:pt x="82" y="138"/>
                    </a:lnTo>
                    <a:lnTo>
                      <a:pt x="80" y="136"/>
                    </a:lnTo>
                    <a:lnTo>
                      <a:pt x="78" y="138"/>
                    </a:lnTo>
                    <a:lnTo>
                      <a:pt x="76" y="142"/>
                    </a:lnTo>
                    <a:lnTo>
                      <a:pt x="76" y="144"/>
                    </a:lnTo>
                    <a:lnTo>
                      <a:pt x="74" y="146"/>
                    </a:lnTo>
                    <a:lnTo>
                      <a:pt x="70" y="146"/>
                    </a:lnTo>
                    <a:lnTo>
                      <a:pt x="66" y="148"/>
                    </a:lnTo>
                    <a:lnTo>
                      <a:pt x="64" y="150"/>
                    </a:lnTo>
                    <a:lnTo>
                      <a:pt x="60" y="152"/>
                    </a:lnTo>
                    <a:lnTo>
                      <a:pt x="58" y="152"/>
                    </a:lnTo>
                    <a:lnTo>
                      <a:pt x="52" y="150"/>
                    </a:lnTo>
                    <a:lnTo>
                      <a:pt x="48" y="154"/>
                    </a:lnTo>
                    <a:lnTo>
                      <a:pt x="42" y="154"/>
                    </a:lnTo>
                    <a:lnTo>
                      <a:pt x="40" y="156"/>
                    </a:lnTo>
                    <a:lnTo>
                      <a:pt x="38" y="158"/>
                    </a:lnTo>
                    <a:lnTo>
                      <a:pt x="36" y="160"/>
                    </a:lnTo>
                    <a:lnTo>
                      <a:pt x="34" y="162"/>
                    </a:lnTo>
                    <a:lnTo>
                      <a:pt x="32" y="162"/>
                    </a:lnTo>
                    <a:lnTo>
                      <a:pt x="32" y="166"/>
                    </a:lnTo>
                    <a:lnTo>
                      <a:pt x="28" y="166"/>
                    </a:lnTo>
                    <a:lnTo>
                      <a:pt x="24" y="170"/>
                    </a:lnTo>
                    <a:lnTo>
                      <a:pt x="22" y="174"/>
                    </a:lnTo>
                    <a:lnTo>
                      <a:pt x="12" y="180"/>
                    </a:lnTo>
                    <a:lnTo>
                      <a:pt x="12" y="176"/>
                    </a:lnTo>
                    <a:lnTo>
                      <a:pt x="14" y="174"/>
                    </a:lnTo>
                    <a:lnTo>
                      <a:pt x="12" y="172"/>
                    </a:lnTo>
                    <a:lnTo>
                      <a:pt x="12" y="170"/>
                    </a:lnTo>
                    <a:lnTo>
                      <a:pt x="10" y="174"/>
                    </a:lnTo>
                    <a:lnTo>
                      <a:pt x="10" y="176"/>
                    </a:lnTo>
                    <a:lnTo>
                      <a:pt x="8" y="180"/>
                    </a:lnTo>
                    <a:lnTo>
                      <a:pt x="6" y="182"/>
                    </a:lnTo>
                    <a:lnTo>
                      <a:pt x="8" y="184"/>
                    </a:lnTo>
                    <a:lnTo>
                      <a:pt x="10" y="188"/>
                    </a:lnTo>
                    <a:lnTo>
                      <a:pt x="8" y="192"/>
                    </a:lnTo>
                    <a:lnTo>
                      <a:pt x="10" y="194"/>
                    </a:lnTo>
                    <a:lnTo>
                      <a:pt x="8" y="200"/>
                    </a:lnTo>
                    <a:lnTo>
                      <a:pt x="6" y="204"/>
                    </a:lnTo>
                    <a:lnTo>
                      <a:pt x="2" y="204"/>
                    </a:lnTo>
                    <a:lnTo>
                      <a:pt x="2" y="208"/>
                    </a:lnTo>
                    <a:lnTo>
                      <a:pt x="4" y="210"/>
                    </a:lnTo>
                    <a:lnTo>
                      <a:pt x="8" y="212"/>
                    </a:lnTo>
                    <a:lnTo>
                      <a:pt x="10" y="216"/>
                    </a:lnTo>
                    <a:lnTo>
                      <a:pt x="12" y="222"/>
                    </a:lnTo>
                    <a:lnTo>
                      <a:pt x="10" y="224"/>
                    </a:lnTo>
                    <a:lnTo>
                      <a:pt x="14" y="238"/>
                    </a:lnTo>
                    <a:lnTo>
                      <a:pt x="8" y="236"/>
                    </a:lnTo>
                    <a:lnTo>
                      <a:pt x="8" y="232"/>
                    </a:lnTo>
                    <a:lnTo>
                      <a:pt x="6" y="232"/>
                    </a:lnTo>
                    <a:lnTo>
                      <a:pt x="10" y="248"/>
                    </a:lnTo>
                    <a:lnTo>
                      <a:pt x="8" y="248"/>
                    </a:lnTo>
                    <a:lnTo>
                      <a:pt x="6" y="244"/>
                    </a:lnTo>
                    <a:lnTo>
                      <a:pt x="4" y="242"/>
                    </a:lnTo>
                    <a:lnTo>
                      <a:pt x="2" y="232"/>
                    </a:lnTo>
                    <a:lnTo>
                      <a:pt x="0" y="232"/>
                    </a:lnTo>
                    <a:lnTo>
                      <a:pt x="2" y="238"/>
                    </a:lnTo>
                    <a:lnTo>
                      <a:pt x="2" y="246"/>
                    </a:lnTo>
                    <a:lnTo>
                      <a:pt x="4" y="246"/>
                    </a:lnTo>
                    <a:lnTo>
                      <a:pt x="10" y="252"/>
                    </a:lnTo>
                    <a:lnTo>
                      <a:pt x="14" y="258"/>
                    </a:lnTo>
                    <a:lnTo>
                      <a:pt x="14" y="262"/>
                    </a:lnTo>
                    <a:lnTo>
                      <a:pt x="18" y="262"/>
                    </a:lnTo>
                    <a:lnTo>
                      <a:pt x="18" y="264"/>
                    </a:lnTo>
                    <a:lnTo>
                      <a:pt x="16" y="266"/>
                    </a:lnTo>
                    <a:lnTo>
                      <a:pt x="16" y="270"/>
                    </a:lnTo>
                    <a:lnTo>
                      <a:pt x="20" y="274"/>
                    </a:lnTo>
                    <a:lnTo>
                      <a:pt x="24" y="276"/>
                    </a:lnTo>
                    <a:lnTo>
                      <a:pt x="22" y="280"/>
                    </a:lnTo>
                    <a:lnTo>
                      <a:pt x="22" y="284"/>
                    </a:lnTo>
                    <a:lnTo>
                      <a:pt x="26" y="288"/>
                    </a:lnTo>
                    <a:lnTo>
                      <a:pt x="28" y="290"/>
                    </a:lnTo>
                    <a:lnTo>
                      <a:pt x="30" y="292"/>
                    </a:lnTo>
                    <a:lnTo>
                      <a:pt x="28" y="294"/>
                    </a:lnTo>
                    <a:lnTo>
                      <a:pt x="28" y="302"/>
                    </a:lnTo>
                    <a:lnTo>
                      <a:pt x="28" y="308"/>
                    </a:lnTo>
                    <a:lnTo>
                      <a:pt x="32" y="318"/>
                    </a:lnTo>
                    <a:lnTo>
                      <a:pt x="32" y="322"/>
                    </a:lnTo>
                    <a:lnTo>
                      <a:pt x="34" y="326"/>
                    </a:lnTo>
                    <a:lnTo>
                      <a:pt x="36" y="330"/>
                    </a:lnTo>
                    <a:lnTo>
                      <a:pt x="36" y="334"/>
                    </a:lnTo>
                    <a:lnTo>
                      <a:pt x="34" y="336"/>
                    </a:lnTo>
                    <a:lnTo>
                      <a:pt x="36" y="340"/>
                    </a:lnTo>
                    <a:lnTo>
                      <a:pt x="36" y="344"/>
                    </a:lnTo>
                    <a:lnTo>
                      <a:pt x="34" y="346"/>
                    </a:lnTo>
                    <a:lnTo>
                      <a:pt x="34" y="356"/>
                    </a:lnTo>
                    <a:lnTo>
                      <a:pt x="34" y="362"/>
                    </a:lnTo>
                    <a:lnTo>
                      <a:pt x="32" y="364"/>
                    </a:lnTo>
                    <a:lnTo>
                      <a:pt x="28" y="360"/>
                    </a:lnTo>
                    <a:lnTo>
                      <a:pt x="26" y="360"/>
                    </a:lnTo>
                    <a:lnTo>
                      <a:pt x="24" y="360"/>
                    </a:lnTo>
                    <a:lnTo>
                      <a:pt x="26" y="360"/>
                    </a:lnTo>
                    <a:lnTo>
                      <a:pt x="26" y="366"/>
                    </a:lnTo>
                    <a:lnTo>
                      <a:pt x="28" y="370"/>
                    </a:lnTo>
                    <a:lnTo>
                      <a:pt x="32" y="372"/>
                    </a:lnTo>
                    <a:lnTo>
                      <a:pt x="38" y="376"/>
                    </a:lnTo>
                    <a:lnTo>
                      <a:pt x="40" y="378"/>
                    </a:lnTo>
                    <a:lnTo>
                      <a:pt x="42" y="382"/>
                    </a:lnTo>
                    <a:lnTo>
                      <a:pt x="46" y="384"/>
                    </a:lnTo>
                    <a:lnTo>
                      <a:pt x="50" y="384"/>
                    </a:lnTo>
                    <a:lnTo>
                      <a:pt x="52" y="382"/>
                    </a:lnTo>
                    <a:lnTo>
                      <a:pt x="58" y="382"/>
                    </a:lnTo>
                    <a:lnTo>
                      <a:pt x="60" y="384"/>
                    </a:lnTo>
                    <a:lnTo>
                      <a:pt x="64" y="386"/>
                    </a:lnTo>
                    <a:lnTo>
                      <a:pt x="64" y="382"/>
                    </a:lnTo>
                    <a:lnTo>
                      <a:pt x="68" y="384"/>
                    </a:lnTo>
                    <a:lnTo>
                      <a:pt x="76" y="372"/>
                    </a:lnTo>
                    <a:lnTo>
                      <a:pt x="78" y="372"/>
                    </a:lnTo>
                    <a:lnTo>
                      <a:pt x="78" y="376"/>
                    </a:lnTo>
                    <a:lnTo>
                      <a:pt x="82" y="378"/>
                    </a:lnTo>
                    <a:lnTo>
                      <a:pt x="84" y="374"/>
                    </a:lnTo>
                    <a:lnTo>
                      <a:pt x="84" y="370"/>
                    </a:lnTo>
                    <a:lnTo>
                      <a:pt x="84" y="368"/>
                    </a:lnTo>
                    <a:lnTo>
                      <a:pt x="88" y="368"/>
                    </a:lnTo>
                    <a:lnTo>
                      <a:pt x="92" y="368"/>
                    </a:lnTo>
                    <a:lnTo>
                      <a:pt x="94" y="366"/>
                    </a:lnTo>
                    <a:lnTo>
                      <a:pt x="98" y="366"/>
                    </a:lnTo>
                    <a:lnTo>
                      <a:pt x="100" y="366"/>
                    </a:lnTo>
                    <a:lnTo>
                      <a:pt x="100" y="364"/>
                    </a:lnTo>
                    <a:lnTo>
                      <a:pt x="108" y="364"/>
                    </a:lnTo>
                    <a:lnTo>
                      <a:pt x="114" y="366"/>
                    </a:lnTo>
                    <a:lnTo>
                      <a:pt x="118" y="364"/>
                    </a:lnTo>
                    <a:lnTo>
                      <a:pt x="122" y="366"/>
                    </a:lnTo>
                    <a:lnTo>
                      <a:pt x="122" y="364"/>
                    </a:lnTo>
                    <a:lnTo>
                      <a:pt x="128" y="364"/>
                    </a:lnTo>
                    <a:lnTo>
                      <a:pt x="132" y="364"/>
                    </a:lnTo>
                    <a:lnTo>
                      <a:pt x="134" y="366"/>
                    </a:lnTo>
                    <a:lnTo>
                      <a:pt x="136" y="366"/>
                    </a:lnTo>
                    <a:lnTo>
                      <a:pt x="136" y="364"/>
                    </a:lnTo>
                    <a:lnTo>
                      <a:pt x="138" y="364"/>
                    </a:lnTo>
                    <a:lnTo>
                      <a:pt x="140" y="364"/>
                    </a:lnTo>
                    <a:lnTo>
                      <a:pt x="142" y="362"/>
                    </a:lnTo>
                    <a:lnTo>
                      <a:pt x="144" y="358"/>
                    </a:lnTo>
                    <a:lnTo>
                      <a:pt x="146" y="356"/>
                    </a:lnTo>
                    <a:lnTo>
                      <a:pt x="148" y="352"/>
                    </a:lnTo>
                    <a:lnTo>
                      <a:pt x="154" y="352"/>
                    </a:lnTo>
                    <a:lnTo>
                      <a:pt x="158" y="352"/>
                    </a:lnTo>
                    <a:lnTo>
                      <a:pt x="162" y="346"/>
                    </a:lnTo>
                    <a:lnTo>
                      <a:pt x="164" y="346"/>
                    </a:lnTo>
                    <a:lnTo>
                      <a:pt x="170" y="340"/>
                    </a:lnTo>
                    <a:lnTo>
                      <a:pt x="186" y="340"/>
                    </a:lnTo>
                    <a:lnTo>
                      <a:pt x="200" y="336"/>
                    </a:lnTo>
                    <a:lnTo>
                      <a:pt x="200" y="334"/>
                    </a:lnTo>
                    <a:lnTo>
                      <a:pt x="206" y="332"/>
                    </a:lnTo>
                    <a:lnTo>
                      <a:pt x="210" y="332"/>
                    </a:lnTo>
                    <a:lnTo>
                      <a:pt x="212" y="332"/>
                    </a:lnTo>
                    <a:lnTo>
                      <a:pt x="214" y="330"/>
                    </a:lnTo>
                    <a:lnTo>
                      <a:pt x="224" y="330"/>
                    </a:lnTo>
                    <a:lnTo>
                      <a:pt x="226" y="328"/>
                    </a:lnTo>
                    <a:lnTo>
                      <a:pt x="230" y="328"/>
                    </a:lnTo>
                    <a:lnTo>
                      <a:pt x="234" y="328"/>
                    </a:lnTo>
                    <a:lnTo>
                      <a:pt x="238" y="326"/>
                    </a:lnTo>
                    <a:lnTo>
                      <a:pt x="240" y="326"/>
                    </a:lnTo>
                    <a:lnTo>
                      <a:pt x="248" y="330"/>
                    </a:lnTo>
                    <a:lnTo>
                      <a:pt x="250" y="330"/>
                    </a:lnTo>
                    <a:lnTo>
                      <a:pt x="252" y="334"/>
                    </a:lnTo>
                    <a:lnTo>
                      <a:pt x="260" y="334"/>
                    </a:lnTo>
                    <a:lnTo>
                      <a:pt x="266" y="334"/>
                    </a:lnTo>
                    <a:lnTo>
                      <a:pt x="266" y="338"/>
                    </a:lnTo>
                    <a:lnTo>
                      <a:pt x="272" y="334"/>
                    </a:lnTo>
                    <a:lnTo>
                      <a:pt x="274" y="336"/>
                    </a:lnTo>
                    <a:lnTo>
                      <a:pt x="274" y="338"/>
                    </a:lnTo>
                    <a:lnTo>
                      <a:pt x="274" y="344"/>
                    </a:lnTo>
                    <a:lnTo>
                      <a:pt x="280" y="344"/>
                    </a:lnTo>
                    <a:lnTo>
                      <a:pt x="282" y="346"/>
                    </a:lnTo>
                    <a:lnTo>
                      <a:pt x="282" y="348"/>
                    </a:lnTo>
                    <a:lnTo>
                      <a:pt x="280" y="348"/>
                    </a:lnTo>
                    <a:lnTo>
                      <a:pt x="278" y="352"/>
                    </a:lnTo>
                    <a:lnTo>
                      <a:pt x="288" y="356"/>
                    </a:lnTo>
                    <a:lnTo>
                      <a:pt x="288" y="362"/>
                    </a:lnTo>
                    <a:lnTo>
                      <a:pt x="290" y="368"/>
                    </a:lnTo>
                    <a:lnTo>
                      <a:pt x="294" y="370"/>
                    </a:lnTo>
                    <a:lnTo>
                      <a:pt x="294" y="372"/>
                    </a:lnTo>
                    <a:lnTo>
                      <a:pt x="294" y="374"/>
                    </a:lnTo>
                    <a:lnTo>
                      <a:pt x="298" y="378"/>
                    </a:lnTo>
                    <a:lnTo>
                      <a:pt x="302" y="376"/>
                    </a:lnTo>
                    <a:lnTo>
                      <a:pt x="306" y="372"/>
                    </a:lnTo>
                    <a:lnTo>
                      <a:pt x="310" y="366"/>
                    </a:lnTo>
                    <a:lnTo>
                      <a:pt x="310" y="364"/>
                    </a:lnTo>
                    <a:lnTo>
                      <a:pt x="316" y="362"/>
                    </a:lnTo>
                    <a:lnTo>
                      <a:pt x="322" y="358"/>
                    </a:lnTo>
                    <a:lnTo>
                      <a:pt x="322" y="354"/>
                    </a:lnTo>
                    <a:lnTo>
                      <a:pt x="328" y="352"/>
                    </a:lnTo>
                    <a:lnTo>
                      <a:pt x="326" y="358"/>
                    </a:lnTo>
                    <a:lnTo>
                      <a:pt x="326" y="362"/>
                    </a:lnTo>
                    <a:lnTo>
                      <a:pt x="322" y="366"/>
                    </a:lnTo>
                    <a:lnTo>
                      <a:pt x="322" y="374"/>
                    </a:lnTo>
                    <a:lnTo>
                      <a:pt x="322" y="382"/>
                    </a:lnTo>
                    <a:lnTo>
                      <a:pt x="318" y="386"/>
                    </a:lnTo>
                    <a:lnTo>
                      <a:pt x="314" y="386"/>
                    </a:lnTo>
                    <a:lnTo>
                      <a:pt x="314" y="390"/>
                    </a:lnTo>
                    <a:lnTo>
                      <a:pt x="316" y="390"/>
                    </a:lnTo>
                    <a:lnTo>
                      <a:pt x="318" y="388"/>
                    </a:lnTo>
                    <a:lnTo>
                      <a:pt x="324" y="388"/>
                    </a:lnTo>
                    <a:lnTo>
                      <a:pt x="326" y="386"/>
                    </a:lnTo>
                    <a:lnTo>
                      <a:pt x="326" y="382"/>
                    </a:lnTo>
                    <a:lnTo>
                      <a:pt x="326" y="378"/>
                    </a:lnTo>
                    <a:lnTo>
                      <a:pt x="328" y="374"/>
                    </a:lnTo>
                    <a:lnTo>
                      <a:pt x="330" y="372"/>
                    </a:lnTo>
                    <a:lnTo>
                      <a:pt x="332" y="372"/>
                    </a:lnTo>
                    <a:lnTo>
                      <a:pt x="332" y="378"/>
                    </a:lnTo>
                    <a:lnTo>
                      <a:pt x="336" y="382"/>
                    </a:lnTo>
                    <a:lnTo>
                      <a:pt x="336" y="390"/>
                    </a:lnTo>
                    <a:lnTo>
                      <a:pt x="336" y="398"/>
                    </a:lnTo>
                    <a:lnTo>
                      <a:pt x="340" y="398"/>
                    </a:lnTo>
                    <a:lnTo>
                      <a:pt x="342" y="396"/>
                    </a:lnTo>
                    <a:lnTo>
                      <a:pt x="344" y="394"/>
                    </a:lnTo>
                    <a:lnTo>
                      <a:pt x="348" y="394"/>
                    </a:lnTo>
                    <a:lnTo>
                      <a:pt x="348" y="402"/>
                    </a:lnTo>
                    <a:lnTo>
                      <a:pt x="352" y="410"/>
                    </a:lnTo>
                    <a:lnTo>
                      <a:pt x="354" y="410"/>
                    </a:lnTo>
                    <a:lnTo>
                      <a:pt x="354" y="420"/>
                    </a:lnTo>
                    <a:lnTo>
                      <a:pt x="352" y="424"/>
                    </a:lnTo>
                    <a:lnTo>
                      <a:pt x="352" y="428"/>
                    </a:lnTo>
                    <a:lnTo>
                      <a:pt x="354" y="430"/>
                    </a:lnTo>
                    <a:lnTo>
                      <a:pt x="358" y="432"/>
                    </a:lnTo>
                    <a:lnTo>
                      <a:pt x="362" y="436"/>
                    </a:lnTo>
                    <a:lnTo>
                      <a:pt x="362" y="438"/>
                    </a:lnTo>
                    <a:lnTo>
                      <a:pt x="364" y="440"/>
                    </a:lnTo>
                    <a:lnTo>
                      <a:pt x="368" y="440"/>
                    </a:lnTo>
                    <a:lnTo>
                      <a:pt x="374" y="444"/>
                    </a:lnTo>
                    <a:lnTo>
                      <a:pt x="376" y="446"/>
                    </a:lnTo>
                    <a:lnTo>
                      <a:pt x="378" y="446"/>
                    </a:lnTo>
                    <a:lnTo>
                      <a:pt x="380" y="446"/>
                    </a:lnTo>
                    <a:lnTo>
                      <a:pt x="384" y="444"/>
                    </a:lnTo>
                    <a:lnTo>
                      <a:pt x="384" y="444"/>
                    </a:lnTo>
                    <a:close/>
                    <a:moveTo>
                      <a:pt x="416" y="488"/>
                    </a:moveTo>
                    <a:lnTo>
                      <a:pt x="416" y="488"/>
                    </a:lnTo>
                    <a:lnTo>
                      <a:pt x="414" y="494"/>
                    </a:lnTo>
                    <a:lnTo>
                      <a:pt x="416" y="500"/>
                    </a:lnTo>
                    <a:lnTo>
                      <a:pt x="426" y="514"/>
                    </a:lnTo>
                    <a:lnTo>
                      <a:pt x="426" y="516"/>
                    </a:lnTo>
                    <a:lnTo>
                      <a:pt x="430" y="516"/>
                    </a:lnTo>
                    <a:lnTo>
                      <a:pt x="426" y="518"/>
                    </a:lnTo>
                    <a:lnTo>
                      <a:pt x="426" y="524"/>
                    </a:lnTo>
                    <a:lnTo>
                      <a:pt x="428" y="528"/>
                    </a:lnTo>
                    <a:lnTo>
                      <a:pt x="432" y="528"/>
                    </a:lnTo>
                    <a:lnTo>
                      <a:pt x="432" y="532"/>
                    </a:lnTo>
                    <a:lnTo>
                      <a:pt x="434" y="534"/>
                    </a:lnTo>
                    <a:lnTo>
                      <a:pt x="436" y="534"/>
                    </a:lnTo>
                    <a:lnTo>
                      <a:pt x="438" y="534"/>
                    </a:lnTo>
                    <a:lnTo>
                      <a:pt x="436" y="536"/>
                    </a:lnTo>
                    <a:lnTo>
                      <a:pt x="436" y="538"/>
                    </a:lnTo>
                    <a:lnTo>
                      <a:pt x="438" y="538"/>
                    </a:lnTo>
                    <a:lnTo>
                      <a:pt x="438" y="540"/>
                    </a:lnTo>
                    <a:lnTo>
                      <a:pt x="448" y="540"/>
                    </a:lnTo>
                    <a:lnTo>
                      <a:pt x="448" y="538"/>
                    </a:lnTo>
                    <a:lnTo>
                      <a:pt x="450" y="538"/>
                    </a:lnTo>
                    <a:lnTo>
                      <a:pt x="452" y="538"/>
                    </a:lnTo>
                    <a:lnTo>
                      <a:pt x="452" y="536"/>
                    </a:lnTo>
                    <a:lnTo>
                      <a:pt x="452" y="534"/>
                    </a:lnTo>
                    <a:lnTo>
                      <a:pt x="452" y="536"/>
                    </a:lnTo>
                    <a:lnTo>
                      <a:pt x="450" y="536"/>
                    </a:lnTo>
                    <a:lnTo>
                      <a:pt x="448" y="532"/>
                    </a:lnTo>
                    <a:lnTo>
                      <a:pt x="452" y="530"/>
                    </a:lnTo>
                    <a:lnTo>
                      <a:pt x="452" y="528"/>
                    </a:lnTo>
                    <a:lnTo>
                      <a:pt x="454" y="528"/>
                    </a:lnTo>
                    <a:lnTo>
                      <a:pt x="456" y="528"/>
                    </a:lnTo>
                    <a:lnTo>
                      <a:pt x="454" y="528"/>
                    </a:lnTo>
                    <a:lnTo>
                      <a:pt x="456" y="534"/>
                    </a:lnTo>
                    <a:lnTo>
                      <a:pt x="460" y="532"/>
                    </a:lnTo>
                    <a:lnTo>
                      <a:pt x="458" y="528"/>
                    </a:lnTo>
                    <a:lnTo>
                      <a:pt x="458" y="524"/>
                    </a:lnTo>
                    <a:lnTo>
                      <a:pt x="460" y="514"/>
                    </a:lnTo>
                    <a:lnTo>
                      <a:pt x="462" y="514"/>
                    </a:lnTo>
                    <a:lnTo>
                      <a:pt x="464" y="514"/>
                    </a:lnTo>
                    <a:lnTo>
                      <a:pt x="464" y="506"/>
                    </a:lnTo>
                    <a:lnTo>
                      <a:pt x="464" y="500"/>
                    </a:lnTo>
                    <a:lnTo>
                      <a:pt x="460" y="490"/>
                    </a:lnTo>
                    <a:lnTo>
                      <a:pt x="452" y="494"/>
                    </a:lnTo>
                    <a:lnTo>
                      <a:pt x="450" y="496"/>
                    </a:lnTo>
                    <a:lnTo>
                      <a:pt x="444" y="496"/>
                    </a:lnTo>
                    <a:lnTo>
                      <a:pt x="438" y="494"/>
                    </a:lnTo>
                    <a:lnTo>
                      <a:pt x="426" y="490"/>
                    </a:lnTo>
                    <a:lnTo>
                      <a:pt x="424" y="492"/>
                    </a:lnTo>
                    <a:lnTo>
                      <a:pt x="422" y="492"/>
                    </a:lnTo>
                    <a:lnTo>
                      <a:pt x="418" y="488"/>
                    </a:lnTo>
                    <a:lnTo>
                      <a:pt x="416" y="488"/>
                    </a:lnTo>
                    <a:lnTo>
                      <a:pt x="416" y="488"/>
                    </a:lnTo>
                    <a:close/>
                    <a:moveTo>
                      <a:pt x="296" y="326"/>
                    </a:moveTo>
                    <a:lnTo>
                      <a:pt x="296" y="326"/>
                    </a:lnTo>
                    <a:lnTo>
                      <a:pt x="298" y="326"/>
                    </a:lnTo>
                    <a:lnTo>
                      <a:pt x="296" y="326"/>
                    </a:lnTo>
                    <a:lnTo>
                      <a:pt x="294" y="326"/>
                    </a:lnTo>
                    <a:lnTo>
                      <a:pt x="296" y="326"/>
                    </a:lnTo>
                    <a:lnTo>
                      <a:pt x="296" y="326"/>
                    </a:lnTo>
                    <a:close/>
                    <a:moveTo>
                      <a:pt x="302" y="322"/>
                    </a:moveTo>
                    <a:lnTo>
                      <a:pt x="302" y="322"/>
                    </a:lnTo>
                    <a:lnTo>
                      <a:pt x="304" y="326"/>
                    </a:lnTo>
                    <a:lnTo>
                      <a:pt x="304" y="326"/>
                    </a:lnTo>
                    <a:lnTo>
                      <a:pt x="304" y="328"/>
                    </a:lnTo>
                    <a:lnTo>
                      <a:pt x="306" y="332"/>
                    </a:lnTo>
                    <a:lnTo>
                      <a:pt x="308" y="332"/>
                    </a:lnTo>
                    <a:lnTo>
                      <a:pt x="308" y="334"/>
                    </a:lnTo>
                    <a:lnTo>
                      <a:pt x="308" y="336"/>
                    </a:lnTo>
                    <a:lnTo>
                      <a:pt x="306" y="338"/>
                    </a:lnTo>
                    <a:lnTo>
                      <a:pt x="306" y="336"/>
                    </a:lnTo>
                    <a:lnTo>
                      <a:pt x="304" y="336"/>
                    </a:lnTo>
                    <a:lnTo>
                      <a:pt x="304" y="336"/>
                    </a:lnTo>
                    <a:lnTo>
                      <a:pt x="302" y="322"/>
                    </a:lnTo>
                    <a:close/>
                    <a:moveTo>
                      <a:pt x="322" y="316"/>
                    </a:moveTo>
                    <a:lnTo>
                      <a:pt x="322" y="316"/>
                    </a:lnTo>
                    <a:lnTo>
                      <a:pt x="324" y="316"/>
                    </a:lnTo>
                    <a:lnTo>
                      <a:pt x="328" y="320"/>
                    </a:lnTo>
                    <a:lnTo>
                      <a:pt x="330" y="322"/>
                    </a:lnTo>
                    <a:lnTo>
                      <a:pt x="330" y="326"/>
                    </a:lnTo>
                    <a:lnTo>
                      <a:pt x="328" y="326"/>
                    </a:lnTo>
                    <a:lnTo>
                      <a:pt x="324" y="322"/>
                    </a:lnTo>
                    <a:lnTo>
                      <a:pt x="322" y="316"/>
                    </a:lnTo>
                    <a:lnTo>
                      <a:pt x="322" y="316"/>
                    </a:lnTo>
                    <a:close/>
                    <a:moveTo>
                      <a:pt x="4" y="222"/>
                    </a:moveTo>
                    <a:lnTo>
                      <a:pt x="6" y="224"/>
                    </a:lnTo>
                    <a:lnTo>
                      <a:pt x="6" y="224"/>
                    </a:lnTo>
                    <a:lnTo>
                      <a:pt x="4" y="222"/>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43" name="Freeform 85"/>
              <p:cNvSpPr>
                <a:spLocks noChangeAspect="1" noEditPoints="1"/>
              </p:cNvSpPr>
              <p:nvPr/>
            </p:nvSpPr>
            <p:spPr bwMode="gray">
              <a:xfrm>
                <a:off x="4422" y="2793"/>
                <a:ext cx="660" cy="285"/>
              </a:xfrm>
              <a:custGeom>
                <a:avLst/>
                <a:gdLst>
                  <a:gd name="T0" fmla="*/ 100 w 606"/>
                  <a:gd name="T1" fmla="*/ 70 h 268"/>
                  <a:gd name="T2" fmla="*/ 34 w 606"/>
                  <a:gd name="T3" fmla="*/ 72 h 268"/>
                  <a:gd name="T4" fmla="*/ 430 w 606"/>
                  <a:gd name="T5" fmla="*/ 106 h 268"/>
                  <a:gd name="T6" fmla="*/ 466 w 606"/>
                  <a:gd name="T7" fmla="*/ 110 h 268"/>
                  <a:gd name="T8" fmla="*/ 472 w 606"/>
                  <a:gd name="T9" fmla="*/ 114 h 268"/>
                  <a:gd name="T10" fmla="*/ 372 w 606"/>
                  <a:gd name="T11" fmla="*/ 124 h 268"/>
                  <a:gd name="T12" fmla="*/ 402 w 606"/>
                  <a:gd name="T13" fmla="*/ 122 h 268"/>
                  <a:gd name="T14" fmla="*/ 66 w 606"/>
                  <a:gd name="T15" fmla="*/ 136 h 268"/>
                  <a:gd name="T16" fmla="*/ 356 w 606"/>
                  <a:gd name="T17" fmla="*/ 180 h 268"/>
                  <a:gd name="T18" fmla="*/ 572 w 606"/>
                  <a:gd name="T19" fmla="*/ 210 h 268"/>
                  <a:gd name="T20" fmla="*/ 480 w 606"/>
                  <a:gd name="T21" fmla="*/ 214 h 268"/>
                  <a:gd name="T22" fmla="*/ 388 w 606"/>
                  <a:gd name="T23" fmla="*/ 230 h 268"/>
                  <a:gd name="T24" fmla="*/ 384 w 606"/>
                  <a:gd name="T25" fmla="*/ 230 h 268"/>
                  <a:gd name="T26" fmla="*/ 170 w 606"/>
                  <a:gd name="T27" fmla="*/ 30 h 268"/>
                  <a:gd name="T28" fmla="*/ 6 w 606"/>
                  <a:gd name="T29" fmla="*/ 18 h 268"/>
                  <a:gd name="T30" fmla="*/ 50 w 606"/>
                  <a:gd name="T31" fmla="*/ 62 h 268"/>
                  <a:gd name="T32" fmla="*/ 86 w 606"/>
                  <a:gd name="T33" fmla="*/ 128 h 268"/>
                  <a:gd name="T34" fmla="*/ 138 w 606"/>
                  <a:gd name="T35" fmla="*/ 176 h 268"/>
                  <a:gd name="T36" fmla="*/ 120 w 606"/>
                  <a:gd name="T37" fmla="*/ 108 h 268"/>
                  <a:gd name="T38" fmla="*/ 96 w 606"/>
                  <a:gd name="T39" fmla="*/ 74 h 268"/>
                  <a:gd name="T40" fmla="*/ 54 w 606"/>
                  <a:gd name="T41" fmla="*/ 30 h 268"/>
                  <a:gd name="T42" fmla="*/ 446 w 606"/>
                  <a:gd name="T43" fmla="*/ 60 h 268"/>
                  <a:gd name="T44" fmla="*/ 434 w 606"/>
                  <a:gd name="T45" fmla="*/ 98 h 268"/>
                  <a:gd name="T46" fmla="*/ 438 w 606"/>
                  <a:gd name="T47" fmla="*/ 78 h 268"/>
                  <a:gd name="T48" fmla="*/ 366 w 606"/>
                  <a:gd name="T49" fmla="*/ 80 h 268"/>
                  <a:gd name="T50" fmla="*/ 322 w 606"/>
                  <a:gd name="T51" fmla="*/ 108 h 268"/>
                  <a:gd name="T52" fmla="*/ 334 w 606"/>
                  <a:gd name="T53" fmla="*/ 172 h 268"/>
                  <a:gd name="T54" fmla="*/ 370 w 606"/>
                  <a:gd name="T55" fmla="*/ 164 h 268"/>
                  <a:gd name="T56" fmla="*/ 368 w 606"/>
                  <a:gd name="T57" fmla="*/ 116 h 268"/>
                  <a:gd name="T58" fmla="*/ 354 w 606"/>
                  <a:gd name="T59" fmla="*/ 88 h 268"/>
                  <a:gd name="T60" fmla="*/ 470 w 606"/>
                  <a:gd name="T61" fmla="*/ 94 h 268"/>
                  <a:gd name="T62" fmla="*/ 152 w 606"/>
                  <a:gd name="T63" fmla="*/ 142 h 268"/>
                  <a:gd name="T64" fmla="*/ 450 w 606"/>
                  <a:gd name="T65" fmla="*/ 146 h 268"/>
                  <a:gd name="T66" fmla="*/ 416 w 606"/>
                  <a:gd name="T67" fmla="*/ 152 h 268"/>
                  <a:gd name="T68" fmla="*/ 364 w 606"/>
                  <a:gd name="T69" fmla="*/ 176 h 268"/>
                  <a:gd name="T70" fmla="*/ 148 w 606"/>
                  <a:gd name="T71" fmla="*/ 196 h 268"/>
                  <a:gd name="T72" fmla="*/ 238 w 606"/>
                  <a:gd name="T73" fmla="*/ 220 h 268"/>
                  <a:gd name="T74" fmla="*/ 222 w 606"/>
                  <a:gd name="T75" fmla="*/ 190 h 268"/>
                  <a:gd name="T76" fmla="*/ 520 w 606"/>
                  <a:gd name="T77" fmla="*/ 190 h 268"/>
                  <a:gd name="T78" fmla="*/ 262 w 606"/>
                  <a:gd name="T79" fmla="*/ 218 h 268"/>
                  <a:gd name="T80" fmla="*/ 408 w 606"/>
                  <a:gd name="T81" fmla="*/ 222 h 268"/>
                  <a:gd name="T82" fmla="*/ 294 w 606"/>
                  <a:gd name="T83" fmla="*/ 232 h 268"/>
                  <a:gd name="T84" fmla="*/ 326 w 606"/>
                  <a:gd name="T85" fmla="*/ 232 h 268"/>
                  <a:gd name="T86" fmla="*/ 344 w 606"/>
                  <a:gd name="T87" fmla="*/ 230 h 268"/>
                  <a:gd name="T88" fmla="*/ 376 w 606"/>
                  <a:gd name="T89" fmla="*/ 258 h 268"/>
                  <a:gd name="T90" fmla="*/ 406 w 606"/>
                  <a:gd name="T91" fmla="*/ 246 h 268"/>
                  <a:gd name="T92" fmla="*/ 338 w 606"/>
                  <a:gd name="T93" fmla="*/ 254 h 268"/>
                  <a:gd name="T94" fmla="*/ 190 w 606"/>
                  <a:gd name="T95" fmla="*/ 102 h 268"/>
                  <a:gd name="T96" fmla="*/ 226 w 606"/>
                  <a:gd name="T97" fmla="*/ 140 h 268"/>
                  <a:gd name="T98" fmla="*/ 270 w 606"/>
                  <a:gd name="T99" fmla="*/ 148 h 268"/>
                  <a:gd name="T100" fmla="*/ 316 w 606"/>
                  <a:gd name="T101" fmla="*/ 78 h 268"/>
                  <a:gd name="T102" fmla="*/ 286 w 606"/>
                  <a:gd name="T103" fmla="*/ 32 h 268"/>
                  <a:gd name="T104" fmla="*/ 214 w 606"/>
                  <a:gd name="T105" fmla="*/ 80 h 268"/>
                  <a:gd name="T106" fmla="*/ 490 w 606"/>
                  <a:gd name="T107" fmla="*/ 124 h 268"/>
                  <a:gd name="T108" fmla="*/ 500 w 606"/>
                  <a:gd name="T109" fmla="*/ 152 h 268"/>
                  <a:gd name="T110" fmla="*/ 548 w 606"/>
                  <a:gd name="T111" fmla="*/ 168 h 268"/>
                  <a:gd name="T112" fmla="*/ 574 w 606"/>
                  <a:gd name="T113" fmla="*/ 218 h 268"/>
                  <a:gd name="T114" fmla="*/ 604 w 606"/>
                  <a:gd name="T115" fmla="*/ 200 h 268"/>
                  <a:gd name="T116" fmla="*/ 542 w 606"/>
                  <a:gd name="T117" fmla="*/ 138 h 268"/>
                  <a:gd name="T118" fmla="*/ 512 w 606"/>
                  <a:gd name="T119" fmla="*/ 10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6" h="268">
                    <a:moveTo>
                      <a:pt x="10" y="48"/>
                    </a:moveTo>
                    <a:lnTo>
                      <a:pt x="10" y="48"/>
                    </a:lnTo>
                    <a:lnTo>
                      <a:pt x="12" y="52"/>
                    </a:lnTo>
                    <a:lnTo>
                      <a:pt x="12" y="48"/>
                    </a:lnTo>
                    <a:lnTo>
                      <a:pt x="10" y="48"/>
                    </a:lnTo>
                    <a:lnTo>
                      <a:pt x="10" y="48"/>
                    </a:lnTo>
                    <a:close/>
                    <a:moveTo>
                      <a:pt x="88" y="60"/>
                    </a:moveTo>
                    <a:lnTo>
                      <a:pt x="88" y="60"/>
                    </a:lnTo>
                    <a:lnTo>
                      <a:pt x="88" y="64"/>
                    </a:lnTo>
                    <a:lnTo>
                      <a:pt x="88" y="64"/>
                    </a:lnTo>
                    <a:lnTo>
                      <a:pt x="88" y="62"/>
                    </a:lnTo>
                    <a:lnTo>
                      <a:pt x="88" y="60"/>
                    </a:lnTo>
                    <a:lnTo>
                      <a:pt x="88" y="60"/>
                    </a:lnTo>
                    <a:close/>
                    <a:moveTo>
                      <a:pt x="96" y="66"/>
                    </a:moveTo>
                    <a:lnTo>
                      <a:pt x="96" y="66"/>
                    </a:lnTo>
                    <a:lnTo>
                      <a:pt x="96" y="70"/>
                    </a:lnTo>
                    <a:lnTo>
                      <a:pt x="100" y="70"/>
                    </a:lnTo>
                    <a:lnTo>
                      <a:pt x="102" y="70"/>
                    </a:lnTo>
                    <a:lnTo>
                      <a:pt x="100" y="68"/>
                    </a:lnTo>
                    <a:lnTo>
                      <a:pt x="96" y="66"/>
                    </a:lnTo>
                    <a:lnTo>
                      <a:pt x="96" y="66"/>
                    </a:lnTo>
                    <a:close/>
                    <a:moveTo>
                      <a:pt x="28" y="68"/>
                    </a:moveTo>
                    <a:lnTo>
                      <a:pt x="28" y="72"/>
                    </a:lnTo>
                    <a:lnTo>
                      <a:pt x="28" y="72"/>
                    </a:lnTo>
                    <a:lnTo>
                      <a:pt x="32" y="74"/>
                    </a:lnTo>
                    <a:lnTo>
                      <a:pt x="34" y="78"/>
                    </a:lnTo>
                    <a:lnTo>
                      <a:pt x="38" y="80"/>
                    </a:lnTo>
                    <a:lnTo>
                      <a:pt x="38" y="80"/>
                    </a:lnTo>
                    <a:lnTo>
                      <a:pt x="38" y="78"/>
                    </a:lnTo>
                    <a:lnTo>
                      <a:pt x="38" y="76"/>
                    </a:lnTo>
                    <a:lnTo>
                      <a:pt x="36" y="76"/>
                    </a:lnTo>
                    <a:lnTo>
                      <a:pt x="34" y="74"/>
                    </a:lnTo>
                    <a:lnTo>
                      <a:pt x="34" y="72"/>
                    </a:lnTo>
                    <a:lnTo>
                      <a:pt x="34" y="72"/>
                    </a:lnTo>
                    <a:lnTo>
                      <a:pt x="32" y="70"/>
                    </a:lnTo>
                    <a:lnTo>
                      <a:pt x="32" y="70"/>
                    </a:lnTo>
                    <a:lnTo>
                      <a:pt x="32" y="68"/>
                    </a:lnTo>
                    <a:lnTo>
                      <a:pt x="30" y="68"/>
                    </a:lnTo>
                    <a:lnTo>
                      <a:pt x="28" y="68"/>
                    </a:lnTo>
                    <a:lnTo>
                      <a:pt x="28" y="68"/>
                    </a:lnTo>
                    <a:close/>
                    <a:moveTo>
                      <a:pt x="124" y="74"/>
                    </a:moveTo>
                    <a:lnTo>
                      <a:pt x="124" y="76"/>
                    </a:lnTo>
                    <a:lnTo>
                      <a:pt x="126" y="74"/>
                    </a:lnTo>
                    <a:lnTo>
                      <a:pt x="126" y="74"/>
                    </a:lnTo>
                    <a:lnTo>
                      <a:pt x="126" y="74"/>
                    </a:lnTo>
                    <a:lnTo>
                      <a:pt x="124" y="74"/>
                    </a:lnTo>
                    <a:lnTo>
                      <a:pt x="124" y="74"/>
                    </a:lnTo>
                    <a:close/>
                    <a:moveTo>
                      <a:pt x="428" y="102"/>
                    </a:moveTo>
                    <a:lnTo>
                      <a:pt x="428" y="102"/>
                    </a:lnTo>
                    <a:lnTo>
                      <a:pt x="428" y="108"/>
                    </a:lnTo>
                    <a:lnTo>
                      <a:pt x="430" y="106"/>
                    </a:lnTo>
                    <a:lnTo>
                      <a:pt x="430" y="106"/>
                    </a:lnTo>
                    <a:lnTo>
                      <a:pt x="428" y="102"/>
                    </a:lnTo>
                    <a:lnTo>
                      <a:pt x="428" y="102"/>
                    </a:lnTo>
                    <a:close/>
                    <a:moveTo>
                      <a:pt x="50" y="110"/>
                    </a:moveTo>
                    <a:lnTo>
                      <a:pt x="50" y="110"/>
                    </a:lnTo>
                    <a:lnTo>
                      <a:pt x="50" y="112"/>
                    </a:lnTo>
                    <a:lnTo>
                      <a:pt x="48" y="112"/>
                    </a:lnTo>
                    <a:lnTo>
                      <a:pt x="48" y="112"/>
                    </a:lnTo>
                    <a:lnTo>
                      <a:pt x="48" y="114"/>
                    </a:lnTo>
                    <a:lnTo>
                      <a:pt x="52" y="122"/>
                    </a:lnTo>
                    <a:lnTo>
                      <a:pt x="58" y="124"/>
                    </a:lnTo>
                    <a:lnTo>
                      <a:pt x="58" y="122"/>
                    </a:lnTo>
                    <a:lnTo>
                      <a:pt x="56" y="122"/>
                    </a:lnTo>
                    <a:lnTo>
                      <a:pt x="54" y="110"/>
                    </a:lnTo>
                    <a:lnTo>
                      <a:pt x="50" y="110"/>
                    </a:lnTo>
                    <a:lnTo>
                      <a:pt x="50" y="110"/>
                    </a:lnTo>
                    <a:close/>
                    <a:moveTo>
                      <a:pt x="466" y="110"/>
                    </a:moveTo>
                    <a:lnTo>
                      <a:pt x="466" y="110"/>
                    </a:lnTo>
                    <a:lnTo>
                      <a:pt x="466" y="112"/>
                    </a:lnTo>
                    <a:lnTo>
                      <a:pt x="466" y="112"/>
                    </a:lnTo>
                    <a:lnTo>
                      <a:pt x="468" y="112"/>
                    </a:lnTo>
                    <a:lnTo>
                      <a:pt x="468" y="112"/>
                    </a:lnTo>
                    <a:lnTo>
                      <a:pt x="468" y="110"/>
                    </a:lnTo>
                    <a:lnTo>
                      <a:pt x="466" y="110"/>
                    </a:lnTo>
                    <a:lnTo>
                      <a:pt x="466" y="110"/>
                    </a:lnTo>
                    <a:close/>
                    <a:moveTo>
                      <a:pt x="472" y="114"/>
                    </a:moveTo>
                    <a:lnTo>
                      <a:pt x="470" y="114"/>
                    </a:lnTo>
                    <a:lnTo>
                      <a:pt x="470" y="118"/>
                    </a:lnTo>
                    <a:lnTo>
                      <a:pt x="474" y="118"/>
                    </a:lnTo>
                    <a:lnTo>
                      <a:pt x="474" y="118"/>
                    </a:lnTo>
                    <a:lnTo>
                      <a:pt x="474" y="116"/>
                    </a:lnTo>
                    <a:lnTo>
                      <a:pt x="474" y="116"/>
                    </a:lnTo>
                    <a:lnTo>
                      <a:pt x="472" y="114"/>
                    </a:lnTo>
                    <a:lnTo>
                      <a:pt x="472" y="114"/>
                    </a:lnTo>
                    <a:close/>
                    <a:moveTo>
                      <a:pt x="432" y="116"/>
                    </a:moveTo>
                    <a:lnTo>
                      <a:pt x="432" y="116"/>
                    </a:lnTo>
                    <a:lnTo>
                      <a:pt x="430" y="116"/>
                    </a:lnTo>
                    <a:lnTo>
                      <a:pt x="430" y="116"/>
                    </a:lnTo>
                    <a:lnTo>
                      <a:pt x="434" y="118"/>
                    </a:lnTo>
                    <a:lnTo>
                      <a:pt x="432" y="116"/>
                    </a:lnTo>
                    <a:lnTo>
                      <a:pt x="432" y="116"/>
                    </a:lnTo>
                    <a:lnTo>
                      <a:pt x="432" y="116"/>
                    </a:lnTo>
                    <a:lnTo>
                      <a:pt x="432" y="116"/>
                    </a:lnTo>
                    <a:close/>
                    <a:moveTo>
                      <a:pt x="366" y="118"/>
                    </a:moveTo>
                    <a:lnTo>
                      <a:pt x="366" y="118"/>
                    </a:lnTo>
                    <a:lnTo>
                      <a:pt x="366" y="120"/>
                    </a:lnTo>
                    <a:lnTo>
                      <a:pt x="364" y="120"/>
                    </a:lnTo>
                    <a:lnTo>
                      <a:pt x="364" y="122"/>
                    </a:lnTo>
                    <a:lnTo>
                      <a:pt x="366" y="124"/>
                    </a:lnTo>
                    <a:lnTo>
                      <a:pt x="370" y="124"/>
                    </a:lnTo>
                    <a:lnTo>
                      <a:pt x="372" y="124"/>
                    </a:lnTo>
                    <a:lnTo>
                      <a:pt x="372" y="124"/>
                    </a:lnTo>
                    <a:lnTo>
                      <a:pt x="374" y="122"/>
                    </a:lnTo>
                    <a:lnTo>
                      <a:pt x="376" y="122"/>
                    </a:lnTo>
                    <a:lnTo>
                      <a:pt x="376" y="122"/>
                    </a:lnTo>
                    <a:lnTo>
                      <a:pt x="376" y="120"/>
                    </a:lnTo>
                    <a:lnTo>
                      <a:pt x="370" y="118"/>
                    </a:lnTo>
                    <a:lnTo>
                      <a:pt x="366" y="118"/>
                    </a:lnTo>
                    <a:lnTo>
                      <a:pt x="366" y="118"/>
                    </a:lnTo>
                    <a:close/>
                    <a:moveTo>
                      <a:pt x="464" y="120"/>
                    </a:moveTo>
                    <a:lnTo>
                      <a:pt x="462" y="124"/>
                    </a:lnTo>
                    <a:lnTo>
                      <a:pt x="464" y="124"/>
                    </a:lnTo>
                    <a:lnTo>
                      <a:pt x="466" y="126"/>
                    </a:lnTo>
                    <a:lnTo>
                      <a:pt x="466" y="122"/>
                    </a:lnTo>
                    <a:lnTo>
                      <a:pt x="464" y="120"/>
                    </a:lnTo>
                    <a:lnTo>
                      <a:pt x="464" y="120"/>
                    </a:lnTo>
                    <a:close/>
                    <a:moveTo>
                      <a:pt x="402" y="122"/>
                    </a:moveTo>
                    <a:lnTo>
                      <a:pt x="402" y="122"/>
                    </a:lnTo>
                    <a:lnTo>
                      <a:pt x="400" y="124"/>
                    </a:lnTo>
                    <a:lnTo>
                      <a:pt x="408" y="122"/>
                    </a:lnTo>
                    <a:lnTo>
                      <a:pt x="410" y="122"/>
                    </a:lnTo>
                    <a:lnTo>
                      <a:pt x="410" y="122"/>
                    </a:lnTo>
                    <a:lnTo>
                      <a:pt x="402" y="122"/>
                    </a:lnTo>
                    <a:lnTo>
                      <a:pt x="402" y="122"/>
                    </a:lnTo>
                    <a:close/>
                    <a:moveTo>
                      <a:pt x="386" y="124"/>
                    </a:moveTo>
                    <a:lnTo>
                      <a:pt x="386" y="124"/>
                    </a:lnTo>
                    <a:lnTo>
                      <a:pt x="386" y="126"/>
                    </a:lnTo>
                    <a:lnTo>
                      <a:pt x="394" y="126"/>
                    </a:lnTo>
                    <a:lnTo>
                      <a:pt x="396" y="126"/>
                    </a:lnTo>
                    <a:lnTo>
                      <a:pt x="394" y="124"/>
                    </a:lnTo>
                    <a:lnTo>
                      <a:pt x="386" y="124"/>
                    </a:lnTo>
                    <a:lnTo>
                      <a:pt x="386" y="124"/>
                    </a:lnTo>
                    <a:close/>
                    <a:moveTo>
                      <a:pt x="66" y="134"/>
                    </a:moveTo>
                    <a:lnTo>
                      <a:pt x="66" y="136"/>
                    </a:lnTo>
                    <a:lnTo>
                      <a:pt x="66" y="136"/>
                    </a:lnTo>
                    <a:lnTo>
                      <a:pt x="68" y="136"/>
                    </a:lnTo>
                    <a:lnTo>
                      <a:pt x="66" y="134"/>
                    </a:lnTo>
                    <a:lnTo>
                      <a:pt x="66" y="134"/>
                    </a:lnTo>
                    <a:lnTo>
                      <a:pt x="66" y="134"/>
                    </a:lnTo>
                    <a:close/>
                    <a:moveTo>
                      <a:pt x="166" y="136"/>
                    </a:moveTo>
                    <a:lnTo>
                      <a:pt x="166" y="136"/>
                    </a:lnTo>
                    <a:lnTo>
                      <a:pt x="164" y="144"/>
                    </a:lnTo>
                    <a:lnTo>
                      <a:pt x="166" y="144"/>
                    </a:lnTo>
                    <a:lnTo>
                      <a:pt x="166" y="146"/>
                    </a:lnTo>
                    <a:lnTo>
                      <a:pt x="168" y="146"/>
                    </a:lnTo>
                    <a:lnTo>
                      <a:pt x="174" y="144"/>
                    </a:lnTo>
                    <a:lnTo>
                      <a:pt x="174" y="136"/>
                    </a:lnTo>
                    <a:lnTo>
                      <a:pt x="166" y="136"/>
                    </a:lnTo>
                    <a:lnTo>
                      <a:pt x="166" y="136"/>
                    </a:lnTo>
                    <a:close/>
                    <a:moveTo>
                      <a:pt x="354" y="180"/>
                    </a:moveTo>
                    <a:lnTo>
                      <a:pt x="356" y="182"/>
                    </a:lnTo>
                    <a:lnTo>
                      <a:pt x="356" y="180"/>
                    </a:lnTo>
                    <a:lnTo>
                      <a:pt x="354" y="180"/>
                    </a:lnTo>
                    <a:lnTo>
                      <a:pt x="354" y="180"/>
                    </a:lnTo>
                    <a:close/>
                    <a:moveTo>
                      <a:pt x="238" y="194"/>
                    </a:moveTo>
                    <a:lnTo>
                      <a:pt x="238" y="194"/>
                    </a:lnTo>
                    <a:lnTo>
                      <a:pt x="238" y="196"/>
                    </a:lnTo>
                    <a:lnTo>
                      <a:pt x="238" y="196"/>
                    </a:lnTo>
                    <a:lnTo>
                      <a:pt x="240" y="198"/>
                    </a:lnTo>
                    <a:lnTo>
                      <a:pt x="242" y="198"/>
                    </a:lnTo>
                    <a:lnTo>
                      <a:pt x="244" y="196"/>
                    </a:lnTo>
                    <a:lnTo>
                      <a:pt x="248" y="196"/>
                    </a:lnTo>
                    <a:lnTo>
                      <a:pt x="250" y="196"/>
                    </a:lnTo>
                    <a:lnTo>
                      <a:pt x="250" y="196"/>
                    </a:lnTo>
                    <a:lnTo>
                      <a:pt x="250" y="194"/>
                    </a:lnTo>
                    <a:lnTo>
                      <a:pt x="238" y="194"/>
                    </a:lnTo>
                    <a:lnTo>
                      <a:pt x="238" y="194"/>
                    </a:lnTo>
                    <a:close/>
                    <a:moveTo>
                      <a:pt x="572" y="206"/>
                    </a:moveTo>
                    <a:lnTo>
                      <a:pt x="572" y="210"/>
                    </a:lnTo>
                    <a:lnTo>
                      <a:pt x="576" y="210"/>
                    </a:lnTo>
                    <a:lnTo>
                      <a:pt x="576" y="208"/>
                    </a:lnTo>
                    <a:lnTo>
                      <a:pt x="576" y="206"/>
                    </a:lnTo>
                    <a:lnTo>
                      <a:pt x="572" y="206"/>
                    </a:lnTo>
                    <a:lnTo>
                      <a:pt x="572" y="206"/>
                    </a:lnTo>
                    <a:close/>
                    <a:moveTo>
                      <a:pt x="478" y="214"/>
                    </a:moveTo>
                    <a:lnTo>
                      <a:pt x="478" y="214"/>
                    </a:lnTo>
                    <a:lnTo>
                      <a:pt x="478" y="214"/>
                    </a:lnTo>
                    <a:lnTo>
                      <a:pt x="478" y="214"/>
                    </a:lnTo>
                    <a:lnTo>
                      <a:pt x="476" y="218"/>
                    </a:lnTo>
                    <a:lnTo>
                      <a:pt x="474" y="220"/>
                    </a:lnTo>
                    <a:lnTo>
                      <a:pt x="474" y="222"/>
                    </a:lnTo>
                    <a:lnTo>
                      <a:pt x="474" y="224"/>
                    </a:lnTo>
                    <a:lnTo>
                      <a:pt x="474" y="224"/>
                    </a:lnTo>
                    <a:lnTo>
                      <a:pt x="480" y="216"/>
                    </a:lnTo>
                    <a:lnTo>
                      <a:pt x="480" y="214"/>
                    </a:lnTo>
                    <a:lnTo>
                      <a:pt x="480" y="214"/>
                    </a:lnTo>
                    <a:lnTo>
                      <a:pt x="478" y="214"/>
                    </a:lnTo>
                    <a:lnTo>
                      <a:pt x="478" y="214"/>
                    </a:lnTo>
                    <a:close/>
                    <a:moveTo>
                      <a:pt x="436" y="226"/>
                    </a:moveTo>
                    <a:lnTo>
                      <a:pt x="436" y="228"/>
                    </a:lnTo>
                    <a:lnTo>
                      <a:pt x="438" y="228"/>
                    </a:lnTo>
                    <a:lnTo>
                      <a:pt x="438" y="228"/>
                    </a:lnTo>
                    <a:lnTo>
                      <a:pt x="438" y="226"/>
                    </a:lnTo>
                    <a:lnTo>
                      <a:pt x="436" y="226"/>
                    </a:lnTo>
                    <a:lnTo>
                      <a:pt x="436" y="226"/>
                    </a:lnTo>
                    <a:close/>
                    <a:moveTo>
                      <a:pt x="388" y="230"/>
                    </a:moveTo>
                    <a:lnTo>
                      <a:pt x="388" y="230"/>
                    </a:lnTo>
                    <a:lnTo>
                      <a:pt x="394" y="230"/>
                    </a:lnTo>
                    <a:lnTo>
                      <a:pt x="394" y="230"/>
                    </a:lnTo>
                    <a:lnTo>
                      <a:pt x="394" y="230"/>
                    </a:lnTo>
                    <a:lnTo>
                      <a:pt x="392" y="230"/>
                    </a:lnTo>
                    <a:lnTo>
                      <a:pt x="388" y="230"/>
                    </a:lnTo>
                    <a:lnTo>
                      <a:pt x="388" y="230"/>
                    </a:lnTo>
                    <a:close/>
                    <a:moveTo>
                      <a:pt x="376" y="230"/>
                    </a:moveTo>
                    <a:lnTo>
                      <a:pt x="376" y="230"/>
                    </a:lnTo>
                    <a:lnTo>
                      <a:pt x="376" y="230"/>
                    </a:lnTo>
                    <a:lnTo>
                      <a:pt x="378" y="232"/>
                    </a:lnTo>
                    <a:lnTo>
                      <a:pt x="378" y="230"/>
                    </a:lnTo>
                    <a:lnTo>
                      <a:pt x="378" y="230"/>
                    </a:lnTo>
                    <a:lnTo>
                      <a:pt x="376" y="230"/>
                    </a:lnTo>
                    <a:lnTo>
                      <a:pt x="376" y="230"/>
                    </a:lnTo>
                    <a:close/>
                    <a:moveTo>
                      <a:pt x="384" y="230"/>
                    </a:moveTo>
                    <a:lnTo>
                      <a:pt x="384" y="230"/>
                    </a:lnTo>
                    <a:lnTo>
                      <a:pt x="382" y="230"/>
                    </a:lnTo>
                    <a:lnTo>
                      <a:pt x="382" y="232"/>
                    </a:lnTo>
                    <a:lnTo>
                      <a:pt x="384" y="234"/>
                    </a:lnTo>
                    <a:lnTo>
                      <a:pt x="384" y="230"/>
                    </a:lnTo>
                    <a:lnTo>
                      <a:pt x="384" y="230"/>
                    </a:lnTo>
                    <a:lnTo>
                      <a:pt x="384" y="230"/>
                    </a:lnTo>
                    <a:lnTo>
                      <a:pt x="384" y="230"/>
                    </a:lnTo>
                    <a:close/>
                    <a:moveTo>
                      <a:pt x="98" y="74"/>
                    </a:moveTo>
                    <a:lnTo>
                      <a:pt x="98" y="74"/>
                    </a:lnTo>
                    <a:lnTo>
                      <a:pt x="98" y="78"/>
                    </a:lnTo>
                    <a:lnTo>
                      <a:pt x="102" y="78"/>
                    </a:lnTo>
                    <a:lnTo>
                      <a:pt x="102" y="76"/>
                    </a:lnTo>
                    <a:lnTo>
                      <a:pt x="102" y="76"/>
                    </a:lnTo>
                    <a:lnTo>
                      <a:pt x="98" y="74"/>
                    </a:lnTo>
                    <a:lnTo>
                      <a:pt x="98" y="74"/>
                    </a:lnTo>
                    <a:close/>
                    <a:moveTo>
                      <a:pt x="116" y="100"/>
                    </a:moveTo>
                    <a:lnTo>
                      <a:pt x="116" y="104"/>
                    </a:lnTo>
                    <a:lnTo>
                      <a:pt x="116" y="102"/>
                    </a:lnTo>
                    <a:lnTo>
                      <a:pt x="118" y="102"/>
                    </a:lnTo>
                    <a:lnTo>
                      <a:pt x="116" y="100"/>
                    </a:lnTo>
                    <a:lnTo>
                      <a:pt x="116" y="100"/>
                    </a:lnTo>
                    <a:lnTo>
                      <a:pt x="116" y="100"/>
                    </a:lnTo>
                    <a:close/>
                    <a:moveTo>
                      <a:pt x="170" y="30"/>
                    </a:moveTo>
                    <a:lnTo>
                      <a:pt x="170" y="30"/>
                    </a:lnTo>
                    <a:lnTo>
                      <a:pt x="170" y="32"/>
                    </a:lnTo>
                    <a:lnTo>
                      <a:pt x="170" y="34"/>
                    </a:lnTo>
                    <a:lnTo>
                      <a:pt x="174" y="32"/>
                    </a:lnTo>
                    <a:lnTo>
                      <a:pt x="174" y="30"/>
                    </a:lnTo>
                    <a:lnTo>
                      <a:pt x="174" y="30"/>
                    </a:lnTo>
                    <a:lnTo>
                      <a:pt x="174" y="30"/>
                    </a:lnTo>
                    <a:lnTo>
                      <a:pt x="170" y="30"/>
                    </a:lnTo>
                    <a:lnTo>
                      <a:pt x="170" y="30"/>
                    </a:lnTo>
                    <a:close/>
                    <a:moveTo>
                      <a:pt x="18" y="6"/>
                    </a:moveTo>
                    <a:lnTo>
                      <a:pt x="18" y="6"/>
                    </a:lnTo>
                    <a:lnTo>
                      <a:pt x="14" y="2"/>
                    </a:lnTo>
                    <a:lnTo>
                      <a:pt x="12" y="0"/>
                    </a:lnTo>
                    <a:lnTo>
                      <a:pt x="6" y="0"/>
                    </a:lnTo>
                    <a:lnTo>
                      <a:pt x="0" y="0"/>
                    </a:lnTo>
                    <a:lnTo>
                      <a:pt x="0" y="10"/>
                    </a:lnTo>
                    <a:lnTo>
                      <a:pt x="2" y="10"/>
                    </a:lnTo>
                    <a:lnTo>
                      <a:pt x="6" y="18"/>
                    </a:lnTo>
                    <a:lnTo>
                      <a:pt x="8" y="22"/>
                    </a:lnTo>
                    <a:lnTo>
                      <a:pt x="10" y="22"/>
                    </a:lnTo>
                    <a:lnTo>
                      <a:pt x="14" y="24"/>
                    </a:lnTo>
                    <a:lnTo>
                      <a:pt x="16" y="28"/>
                    </a:lnTo>
                    <a:lnTo>
                      <a:pt x="18" y="32"/>
                    </a:lnTo>
                    <a:lnTo>
                      <a:pt x="22" y="32"/>
                    </a:lnTo>
                    <a:lnTo>
                      <a:pt x="24" y="34"/>
                    </a:lnTo>
                    <a:lnTo>
                      <a:pt x="26" y="38"/>
                    </a:lnTo>
                    <a:lnTo>
                      <a:pt x="32" y="44"/>
                    </a:lnTo>
                    <a:lnTo>
                      <a:pt x="32" y="48"/>
                    </a:lnTo>
                    <a:lnTo>
                      <a:pt x="36" y="50"/>
                    </a:lnTo>
                    <a:lnTo>
                      <a:pt x="36" y="54"/>
                    </a:lnTo>
                    <a:lnTo>
                      <a:pt x="36" y="56"/>
                    </a:lnTo>
                    <a:lnTo>
                      <a:pt x="42" y="56"/>
                    </a:lnTo>
                    <a:lnTo>
                      <a:pt x="44" y="58"/>
                    </a:lnTo>
                    <a:lnTo>
                      <a:pt x="48" y="62"/>
                    </a:lnTo>
                    <a:lnTo>
                      <a:pt x="50" y="62"/>
                    </a:lnTo>
                    <a:lnTo>
                      <a:pt x="52" y="64"/>
                    </a:lnTo>
                    <a:lnTo>
                      <a:pt x="52" y="68"/>
                    </a:lnTo>
                    <a:lnTo>
                      <a:pt x="52" y="74"/>
                    </a:lnTo>
                    <a:lnTo>
                      <a:pt x="56" y="82"/>
                    </a:lnTo>
                    <a:lnTo>
                      <a:pt x="56" y="86"/>
                    </a:lnTo>
                    <a:lnTo>
                      <a:pt x="58" y="88"/>
                    </a:lnTo>
                    <a:lnTo>
                      <a:pt x="60" y="88"/>
                    </a:lnTo>
                    <a:lnTo>
                      <a:pt x="64" y="96"/>
                    </a:lnTo>
                    <a:lnTo>
                      <a:pt x="68" y="98"/>
                    </a:lnTo>
                    <a:lnTo>
                      <a:pt x="72" y="102"/>
                    </a:lnTo>
                    <a:lnTo>
                      <a:pt x="76" y="112"/>
                    </a:lnTo>
                    <a:lnTo>
                      <a:pt x="78" y="116"/>
                    </a:lnTo>
                    <a:lnTo>
                      <a:pt x="80" y="120"/>
                    </a:lnTo>
                    <a:lnTo>
                      <a:pt x="82" y="120"/>
                    </a:lnTo>
                    <a:lnTo>
                      <a:pt x="82" y="124"/>
                    </a:lnTo>
                    <a:lnTo>
                      <a:pt x="82" y="126"/>
                    </a:lnTo>
                    <a:lnTo>
                      <a:pt x="86" y="128"/>
                    </a:lnTo>
                    <a:lnTo>
                      <a:pt x="88" y="136"/>
                    </a:lnTo>
                    <a:lnTo>
                      <a:pt x="92" y="142"/>
                    </a:lnTo>
                    <a:lnTo>
                      <a:pt x="94" y="144"/>
                    </a:lnTo>
                    <a:lnTo>
                      <a:pt x="96" y="150"/>
                    </a:lnTo>
                    <a:lnTo>
                      <a:pt x="98" y="156"/>
                    </a:lnTo>
                    <a:lnTo>
                      <a:pt x="102" y="162"/>
                    </a:lnTo>
                    <a:lnTo>
                      <a:pt x="102" y="164"/>
                    </a:lnTo>
                    <a:lnTo>
                      <a:pt x="112" y="168"/>
                    </a:lnTo>
                    <a:lnTo>
                      <a:pt x="116" y="170"/>
                    </a:lnTo>
                    <a:lnTo>
                      <a:pt x="124" y="178"/>
                    </a:lnTo>
                    <a:lnTo>
                      <a:pt x="130" y="180"/>
                    </a:lnTo>
                    <a:lnTo>
                      <a:pt x="130" y="176"/>
                    </a:lnTo>
                    <a:lnTo>
                      <a:pt x="128" y="174"/>
                    </a:lnTo>
                    <a:lnTo>
                      <a:pt x="130" y="174"/>
                    </a:lnTo>
                    <a:lnTo>
                      <a:pt x="134" y="176"/>
                    </a:lnTo>
                    <a:lnTo>
                      <a:pt x="136" y="176"/>
                    </a:lnTo>
                    <a:lnTo>
                      <a:pt x="138" y="176"/>
                    </a:lnTo>
                    <a:lnTo>
                      <a:pt x="138" y="174"/>
                    </a:lnTo>
                    <a:lnTo>
                      <a:pt x="140" y="174"/>
                    </a:lnTo>
                    <a:lnTo>
                      <a:pt x="144" y="174"/>
                    </a:lnTo>
                    <a:lnTo>
                      <a:pt x="144" y="170"/>
                    </a:lnTo>
                    <a:lnTo>
                      <a:pt x="144" y="158"/>
                    </a:lnTo>
                    <a:lnTo>
                      <a:pt x="148" y="142"/>
                    </a:lnTo>
                    <a:lnTo>
                      <a:pt x="144" y="140"/>
                    </a:lnTo>
                    <a:lnTo>
                      <a:pt x="140" y="130"/>
                    </a:lnTo>
                    <a:lnTo>
                      <a:pt x="134" y="130"/>
                    </a:lnTo>
                    <a:lnTo>
                      <a:pt x="130" y="128"/>
                    </a:lnTo>
                    <a:lnTo>
                      <a:pt x="132" y="126"/>
                    </a:lnTo>
                    <a:lnTo>
                      <a:pt x="132" y="124"/>
                    </a:lnTo>
                    <a:lnTo>
                      <a:pt x="126" y="122"/>
                    </a:lnTo>
                    <a:lnTo>
                      <a:pt x="128" y="110"/>
                    </a:lnTo>
                    <a:lnTo>
                      <a:pt x="122" y="110"/>
                    </a:lnTo>
                    <a:lnTo>
                      <a:pt x="122" y="108"/>
                    </a:lnTo>
                    <a:lnTo>
                      <a:pt x="120" y="108"/>
                    </a:lnTo>
                    <a:lnTo>
                      <a:pt x="118" y="110"/>
                    </a:lnTo>
                    <a:lnTo>
                      <a:pt x="112" y="108"/>
                    </a:lnTo>
                    <a:lnTo>
                      <a:pt x="112" y="100"/>
                    </a:lnTo>
                    <a:lnTo>
                      <a:pt x="118" y="96"/>
                    </a:lnTo>
                    <a:lnTo>
                      <a:pt x="118" y="92"/>
                    </a:lnTo>
                    <a:lnTo>
                      <a:pt x="112" y="86"/>
                    </a:lnTo>
                    <a:lnTo>
                      <a:pt x="112" y="82"/>
                    </a:lnTo>
                    <a:lnTo>
                      <a:pt x="110" y="80"/>
                    </a:lnTo>
                    <a:lnTo>
                      <a:pt x="106" y="80"/>
                    </a:lnTo>
                    <a:lnTo>
                      <a:pt x="108" y="74"/>
                    </a:lnTo>
                    <a:lnTo>
                      <a:pt x="106" y="74"/>
                    </a:lnTo>
                    <a:lnTo>
                      <a:pt x="104" y="80"/>
                    </a:lnTo>
                    <a:lnTo>
                      <a:pt x="100" y="80"/>
                    </a:lnTo>
                    <a:lnTo>
                      <a:pt x="100" y="78"/>
                    </a:lnTo>
                    <a:lnTo>
                      <a:pt x="96" y="78"/>
                    </a:lnTo>
                    <a:lnTo>
                      <a:pt x="96" y="76"/>
                    </a:lnTo>
                    <a:lnTo>
                      <a:pt x="96" y="74"/>
                    </a:lnTo>
                    <a:lnTo>
                      <a:pt x="94" y="70"/>
                    </a:lnTo>
                    <a:lnTo>
                      <a:pt x="90" y="66"/>
                    </a:lnTo>
                    <a:lnTo>
                      <a:pt x="88" y="64"/>
                    </a:lnTo>
                    <a:lnTo>
                      <a:pt x="86" y="60"/>
                    </a:lnTo>
                    <a:lnTo>
                      <a:pt x="84" y="56"/>
                    </a:lnTo>
                    <a:lnTo>
                      <a:pt x="80" y="56"/>
                    </a:lnTo>
                    <a:lnTo>
                      <a:pt x="80" y="58"/>
                    </a:lnTo>
                    <a:lnTo>
                      <a:pt x="78" y="58"/>
                    </a:lnTo>
                    <a:lnTo>
                      <a:pt x="76" y="56"/>
                    </a:lnTo>
                    <a:lnTo>
                      <a:pt x="74" y="56"/>
                    </a:lnTo>
                    <a:lnTo>
                      <a:pt x="72" y="52"/>
                    </a:lnTo>
                    <a:lnTo>
                      <a:pt x="72" y="48"/>
                    </a:lnTo>
                    <a:lnTo>
                      <a:pt x="72" y="44"/>
                    </a:lnTo>
                    <a:lnTo>
                      <a:pt x="66" y="44"/>
                    </a:lnTo>
                    <a:lnTo>
                      <a:pt x="66" y="38"/>
                    </a:lnTo>
                    <a:lnTo>
                      <a:pt x="60" y="34"/>
                    </a:lnTo>
                    <a:lnTo>
                      <a:pt x="54" y="30"/>
                    </a:lnTo>
                    <a:lnTo>
                      <a:pt x="52" y="28"/>
                    </a:lnTo>
                    <a:lnTo>
                      <a:pt x="52" y="24"/>
                    </a:lnTo>
                    <a:lnTo>
                      <a:pt x="48" y="22"/>
                    </a:lnTo>
                    <a:lnTo>
                      <a:pt x="46" y="22"/>
                    </a:lnTo>
                    <a:lnTo>
                      <a:pt x="44" y="18"/>
                    </a:lnTo>
                    <a:lnTo>
                      <a:pt x="40" y="18"/>
                    </a:lnTo>
                    <a:lnTo>
                      <a:pt x="40" y="14"/>
                    </a:lnTo>
                    <a:lnTo>
                      <a:pt x="34" y="6"/>
                    </a:lnTo>
                    <a:lnTo>
                      <a:pt x="30" y="4"/>
                    </a:lnTo>
                    <a:lnTo>
                      <a:pt x="26" y="4"/>
                    </a:lnTo>
                    <a:lnTo>
                      <a:pt x="20" y="6"/>
                    </a:lnTo>
                    <a:lnTo>
                      <a:pt x="18" y="6"/>
                    </a:lnTo>
                    <a:lnTo>
                      <a:pt x="18" y="6"/>
                    </a:lnTo>
                    <a:close/>
                    <a:moveTo>
                      <a:pt x="440" y="50"/>
                    </a:moveTo>
                    <a:lnTo>
                      <a:pt x="440" y="50"/>
                    </a:lnTo>
                    <a:lnTo>
                      <a:pt x="442" y="60"/>
                    </a:lnTo>
                    <a:lnTo>
                      <a:pt x="446" y="60"/>
                    </a:lnTo>
                    <a:lnTo>
                      <a:pt x="448" y="58"/>
                    </a:lnTo>
                    <a:lnTo>
                      <a:pt x="446" y="58"/>
                    </a:lnTo>
                    <a:lnTo>
                      <a:pt x="446" y="54"/>
                    </a:lnTo>
                    <a:lnTo>
                      <a:pt x="440" y="50"/>
                    </a:lnTo>
                    <a:lnTo>
                      <a:pt x="440" y="50"/>
                    </a:lnTo>
                    <a:close/>
                    <a:moveTo>
                      <a:pt x="434" y="56"/>
                    </a:moveTo>
                    <a:lnTo>
                      <a:pt x="434" y="56"/>
                    </a:lnTo>
                    <a:lnTo>
                      <a:pt x="428" y="64"/>
                    </a:lnTo>
                    <a:lnTo>
                      <a:pt x="426" y="76"/>
                    </a:lnTo>
                    <a:lnTo>
                      <a:pt x="432" y="80"/>
                    </a:lnTo>
                    <a:lnTo>
                      <a:pt x="430" y="82"/>
                    </a:lnTo>
                    <a:lnTo>
                      <a:pt x="430" y="84"/>
                    </a:lnTo>
                    <a:lnTo>
                      <a:pt x="430" y="88"/>
                    </a:lnTo>
                    <a:lnTo>
                      <a:pt x="430" y="88"/>
                    </a:lnTo>
                    <a:lnTo>
                      <a:pt x="428" y="90"/>
                    </a:lnTo>
                    <a:lnTo>
                      <a:pt x="430" y="94"/>
                    </a:lnTo>
                    <a:lnTo>
                      <a:pt x="434" y="98"/>
                    </a:lnTo>
                    <a:lnTo>
                      <a:pt x="438" y="102"/>
                    </a:lnTo>
                    <a:lnTo>
                      <a:pt x="438" y="100"/>
                    </a:lnTo>
                    <a:lnTo>
                      <a:pt x="436" y="98"/>
                    </a:lnTo>
                    <a:lnTo>
                      <a:pt x="432" y="94"/>
                    </a:lnTo>
                    <a:lnTo>
                      <a:pt x="432" y="88"/>
                    </a:lnTo>
                    <a:lnTo>
                      <a:pt x="436" y="86"/>
                    </a:lnTo>
                    <a:lnTo>
                      <a:pt x="440" y="86"/>
                    </a:lnTo>
                    <a:lnTo>
                      <a:pt x="442" y="88"/>
                    </a:lnTo>
                    <a:lnTo>
                      <a:pt x="446" y="88"/>
                    </a:lnTo>
                    <a:lnTo>
                      <a:pt x="444" y="82"/>
                    </a:lnTo>
                    <a:lnTo>
                      <a:pt x="438" y="82"/>
                    </a:lnTo>
                    <a:lnTo>
                      <a:pt x="446" y="76"/>
                    </a:lnTo>
                    <a:lnTo>
                      <a:pt x="446" y="74"/>
                    </a:lnTo>
                    <a:lnTo>
                      <a:pt x="442" y="72"/>
                    </a:lnTo>
                    <a:lnTo>
                      <a:pt x="442" y="70"/>
                    </a:lnTo>
                    <a:lnTo>
                      <a:pt x="438" y="74"/>
                    </a:lnTo>
                    <a:lnTo>
                      <a:pt x="438" y="78"/>
                    </a:lnTo>
                    <a:lnTo>
                      <a:pt x="436" y="78"/>
                    </a:lnTo>
                    <a:lnTo>
                      <a:pt x="436" y="70"/>
                    </a:lnTo>
                    <a:lnTo>
                      <a:pt x="436" y="66"/>
                    </a:lnTo>
                    <a:lnTo>
                      <a:pt x="436" y="64"/>
                    </a:lnTo>
                    <a:lnTo>
                      <a:pt x="436" y="62"/>
                    </a:lnTo>
                    <a:lnTo>
                      <a:pt x="438" y="60"/>
                    </a:lnTo>
                    <a:lnTo>
                      <a:pt x="436" y="58"/>
                    </a:lnTo>
                    <a:lnTo>
                      <a:pt x="436" y="56"/>
                    </a:lnTo>
                    <a:lnTo>
                      <a:pt x="434" y="56"/>
                    </a:lnTo>
                    <a:lnTo>
                      <a:pt x="434" y="56"/>
                    </a:lnTo>
                    <a:close/>
                    <a:moveTo>
                      <a:pt x="394" y="68"/>
                    </a:moveTo>
                    <a:lnTo>
                      <a:pt x="394" y="68"/>
                    </a:lnTo>
                    <a:lnTo>
                      <a:pt x="392" y="72"/>
                    </a:lnTo>
                    <a:lnTo>
                      <a:pt x="388" y="72"/>
                    </a:lnTo>
                    <a:lnTo>
                      <a:pt x="388" y="76"/>
                    </a:lnTo>
                    <a:lnTo>
                      <a:pt x="380" y="80"/>
                    </a:lnTo>
                    <a:lnTo>
                      <a:pt x="366" y="80"/>
                    </a:lnTo>
                    <a:lnTo>
                      <a:pt x="352" y="80"/>
                    </a:lnTo>
                    <a:lnTo>
                      <a:pt x="352" y="78"/>
                    </a:lnTo>
                    <a:lnTo>
                      <a:pt x="350" y="78"/>
                    </a:lnTo>
                    <a:lnTo>
                      <a:pt x="348" y="78"/>
                    </a:lnTo>
                    <a:lnTo>
                      <a:pt x="348" y="74"/>
                    </a:lnTo>
                    <a:lnTo>
                      <a:pt x="344" y="74"/>
                    </a:lnTo>
                    <a:lnTo>
                      <a:pt x="340" y="74"/>
                    </a:lnTo>
                    <a:lnTo>
                      <a:pt x="334" y="78"/>
                    </a:lnTo>
                    <a:lnTo>
                      <a:pt x="334" y="80"/>
                    </a:lnTo>
                    <a:lnTo>
                      <a:pt x="332" y="80"/>
                    </a:lnTo>
                    <a:lnTo>
                      <a:pt x="332" y="78"/>
                    </a:lnTo>
                    <a:lnTo>
                      <a:pt x="326" y="84"/>
                    </a:lnTo>
                    <a:lnTo>
                      <a:pt x="326" y="86"/>
                    </a:lnTo>
                    <a:lnTo>
                      <a:pt x="326" y="88"/>
                    </a:lnTo>
                    <a:lnTo>
                      <a:pt x="326" y="100"/>
                    </a:lnTo>
                    <a:lnTo>
                      <a:pt x="324" y="108"/>
                    </a:lnTo>
                    <a:lnTo>
                      <a:pt x="322" y="108"/>
                    </a:lnTo>
                    <a:lnTo>
                      <a:pt x="320" y="116"/>
                    </a:lnTo>
                    <a:lnTo>
                      <a:pt x="320" y="124"/>
                    </a:lnTo>
                    <a:lnTo>
                      <a:pt x="318" y="132"/>
                    </a:lnTo>
                    <a:lnTo>
                      <a:pt x="316" y="134"/>
                    </a:lnTo>
                    <a:lnTo>
                      <a:pt x="314" y="142"/>
                    </a:lnTo>
                    <a:lnTo>
                      <a:pt x="316" y="150"/>
                    </a:lnTo>
                    <a:lnTo>
                      <a:pt x="322" y="150"/>
                    </a:lnTo>
                    <a:lnTo>
                      <a:pt x="324" y="152"/>
                    </a:lnTo>
                    <a:lnTo>
                      <a:pt x="322" y="154"/>
                    </a:lnTo>
                    <a:lnTo>
                      <a:pt x="324" y="158"/>
                    </a:lnTo>
                    <a:lnTo>
                      <a:pt x="322" y="162"/>
                    </a:lnTo>
                    <a:lnTo>
                      <a:pt x="318" y="166"/>
                    </a:lnTo>
                    <a:lnTo>
                      <a:pt x="318" y="172"/>
                    </a:lnTo>
                    <a:lnTo>
                      <a:pt x="318" y="180"/>
                    </a:lnTo>
                    <a:lnTo>
                      <a:pt x="336" y="178"/>
                    </a:lnTo>
                    <a:lnTo>
                      <a:pt x="336" y="174"/>
                    </a:lnTo>
                    <a:lnTo>
                      <a:pt x="334" y="172"/>
                    </a:lnTo>
                    <a:lnTo>
                      <a:pt x="336" y="170"/>
                    </a:lnTo>
                    <a:lnTo>
                      <a:pt x="336" y="168"/>
                    </a:lnTo>
                    <a:lnTo>
                      <a:pt x="336" y="166"/>
                    </a:lnTo>
                    <a:lnTo>
                      <a:pt x="334" y="158"/>
                    </a:lnTo>
                    <a:lnTo>
                      <a:pt x="338" y="154"/>
                    </a:lnTo>
                    <a:lnTo>
                      <a:pt x="338" y="150"/>
                    </a:lnTo>
                    <a:lnTo>
                      <a:pt x="336" y="146"/>
                    </a:lnTo>
                    <a:lnTo>
                      <a:pt x="346" y="144"/>
                    </a:lnTo>
                    <a:lnTo>
                      <a:pt x="348" y="158"/>
                    </a:lnTo>
                    <a:lnTo>
                      <a:pt x="350" y="164"/>
                    </a:lnTo>
                    <a:lnTo>
                      <a:pt x="350" y="172"/>
                    </a:lnTo>
                    <a:lnTo>
                      <a:pt x="360" y="174"/>
                    </a:lnTo>
                    <a:lnTo>
                      <a:pt x="360" y="172"/>
                    </a:lnTo>
                    <a:lnTo>
                      <a:pt x="360" y="170"/>
                    </a:lnTo>
                    <a:lnTo>
                      <a:pt x="360" y="166"/>
                    </a:lnTo>
                    <a:lnTo>
                      <a:pt x="364" y="164"/>
                    </a:lnTo>
                    <a:lnTo>
                      <a:pt x="370" y="164"/>
                    </a:lnTo>
                    <a:lnTo>
                      <a:pt x="372" y="160"/>
                    </a:lnTo>
                    <a:lnTo>
                      <a:pt x="370" y="160"/>
                    </a:lnTo>
                    <a:lnTo>
                      <a:pt x="366" y="154"/>
                    </a:lnTo>
                    <a:lnTo>
                      <a:pt x="364" y="152"/>
                    </a:lnTo>
                    <a:lnTo>
                      <a:pt x="364" y="146"/>
                    </a:lnTo>
                    <a:lnTo>
                      <a:pt x="362" y="146"/>
                    </a:lnTo>
                    <a:lnTo>
                      <a:pt x="362" y="144"/>
                    </a:lnTo>
                    <a:lnTo>
                      <a:pt x="358" y="142"/>
                    </a:lnTo>
                    <a:lnTo>
                      <a:pt x="356" y="142"/>
                    </a:lnTo>
                    <a:lnTo>
                      <a:pt x="356" y="136"/>
                    </a:lnTo>
                    <a:lnTo>
                      <a:pt x="354" y="132"/>
                    </a:lnTo>
                    <a:lnTo>
                      <a:pt x="344" y="128"/>
                    </a:lnTo>
                    <a:lnTo>
                      <a:pt x="348" y="126"/>
                    </a:lnTo>
                    <a:lnTo>
                      <a:pt x="354" y="126"/>
                    </a:lnTo>
                    <a:lnTo>
                      <a:pt x="360" y="124"/>
                    </a:lnTo>
                    <a:lnTo>
                      <a:pt x="364" y="120"/>
                    </a:lnTo>
                    <a:lnTo>
                      <a:pt x="368" y="116"/>
                    </a:lnTo>
                    <a:lnTo>
                      <a:pt x="374" y="114"/>
                    </a:lnTo>
                    <a:lnTo>
                      <a:pt x="374" y="108"/>
                    </a:lnTo>
                    <a:lnTo>
                      <a:pt x="362" y="108"/>
                    </a:lnTo>
                    <a:lnTo>
                      <a:pt x="350" y="108"/>
                    </a:lnTo>
                    <a:lnTo>
                      <a:pt x="348" y="112"/>
                    </a:lnTo>
                    <a:lnTo>
                      <a:pt x="346" y="112"/>
                    </a:lnTo>
                    <a:lnTo>
                      <a:pt x="344" y="114"/>
                    </a:lnTo>
                    <a:lnTo>
                      <a:pt x="342" y="108"/>
                    </a:lnTo>
                    <a:lnTo>
                      <a:pt x="336" y="108"/>
                    </a:lnTo>
                    <a:lnTo>
                      <a:pt x="334" y="104"/>
                    </a:lnTo>
                    <a:lnTo>
                      <a:pt x="334" y="98"/>
                    </a:lnTo>
                    <a:lnTo>
                      <a:pt x="336" y="94"/>
                    </a:lnTo>
                    <a:lnTo>
                      <a:pt x="336" y="88"/>
                    </a:lnTo>
                    <a:lnTo>
                      <a:pt x="340" y="88"/>
                    </a:lnTo>
                    <a:lnTo>
                      <a:pt x="348" y="86"/>
                    </a:lnTo>
                    <a:lnTo>
                      <a:pt x="350" y="88"/>
                    </a:lnTo>
                    <a:lnTo>
                      <a:pt x="354" y="88"/>
                    </a:lnTo>
                    <a:lnTo>
                      <a:pt x="360" y="88"/>
                    </a:lnTo>
                    <a:lnTo>
                      <a:pt x="368" y="88"/>
                    </a:lnTo>
                    <a:lnTo>
                      <a:pt x="374" y="88"/>
                    </a:lnTo>
                    <a:lnTo>
                      <a:pt x="380" y="90"/>
                    </a:lnTo>
                    <a:lnTo>
                      <a:pt x="384" y="88"/>
                    </a:lnTo>
                    <a:lnTo>
                      <a:pt x="384" y="88"/>
                    </a:lnTo>
                    <a:lnTo>
                      <a:pt x="386" y="88"/>
                    </a:lnTo>
                    <a:lnTo>
                      <a:pt x="388" y="88"/>
                    </a:lnTo>
                    <a:lnTo>
                      <a:pt x="390" y="84"/>
                    </a:lnTo>
                    <a:lnTo>
                      <a:pt x="392" y="80"/>
                    </a:lnTo>
                    <a:lnTo>
                      <a:pt x="396" y="78"/>
                    </a:lnTo>
                    <a:lnTo>
                      <a:pt x="398" y="76"/>
                    </a:lnTo>
                    <a:lnTo>
                      <a:pt x="398" y="70"/>
                    </a:lnTo>
                    <a:lnTo>
                      <a:pt x="396" y="68"/>
                    </a:lnTo>
                    <a:lnTo>
                      <a:pt x="394" y="68"/>
                    </a:lnTo>
                    <a:lnTo>
                      <a:pt x="394" y="68"/>
                    </a:lnTo>
                    <a:close/>
                    <a:moveTo>
                      <a:pt x="470" y="94"/>
                    </a:moveTo>
                    <a:lnTo>
                      <a:pt x="468" y="96"/>
                    </a:lnTo>
                    <a:lnTo>
                      <a:pt x="464" y="98"/>
                    </a:lnTo>
                    <a:lnTo>
                      <a:pt x="466" y="100"/>
                    </a:lnTo>
                    <a:lnTo>
                      <a:pt x="478" y="100"/>
                    </a:lnTo>
                    <a:lnTo>
                      <a:pt x="480" y="98"/>
                    </a:lnTo>
                    <a:lnTo>
                      <a:pt x="470" y="94"/>
                    </a:lnTo>
                    <a:lnTo>
                      <a:pt x="470" y="94"/>
                    </a:lnTo>
                    <a:close/>
                    <a:moveTo>
                      <a:pt x="142" y="120"/>
                    </a:moveTo>
                    <a:lnTo>
                      <a:pt x="142" y="120"/>
                    </a:lnTo>
                    <a:lnTo>
                      <a:pt x="140" y="124"/>
                    </a:lnTo>
                    <a:lnTo>
                      <a:pt x="138" y="126"/>
                    </a:lnTo>
                    <a:lnTo>
                      <a:pt x="144" y="128"/>
                    </a:lnTo>
                    <a:lnTo>
                      <a:pt x="144" y="130"/>
                    </a:lnTo>
                    <a:lnTo>
                      <a:pt x="144" y="134"/>
                    </a:lnTo>
                    <a:lnTo>
                      <a:pt x="146" y="136"/>
                    </a:lnTo>
                    <a:lnTo>
                      <a:pt x="150" y="138"/>
                    </a:lnTo>
                    <a:lnTo>
                      <a:pt x="152" y="142"/>
                    </a:lnTo>
                    <a:lnTo>
                      <a:pt x="154" y="140"/>
                    </a:lnTo>
                    <a:lnTo>
                      <a:pt x="152" y="130"/>
                    </a:lnTo>
                    <a:lnTo>
                      <a:pt x="148" y="124"/>
                    </a:lnTo>
                    <a:lnTo>
                      <a:pt x="146" y="122"/>
                    </a:lnTo>
                    <a:lnTo>
                      <a:pt x="142" y="120"/>
                    </a:lnTo>
                    <a:lnTo>
                      <a:pt x="142" y="120"/>
                    </a:lnTo>
                    <a:close/>
                    <a:moveTo>
                      <a:pt x="440" y="140"/>
                    </a:moveTo>
                    <a:lnTo>
                      <a:pt x="440" y="140"/>
                    </a:lnTo>
                    <a:lnTo>
                      <a:pt x="440" y="142"/>
                    </a:lnTo>
                    <a:lnTo>
                      <a:pt x="436" y="142"/>
                    </a:lnTo>
                    <a:lnTo>
                      <a:pt x="436" y="146"/>
                    </a:lnTo>
                    <a:lnTo>
                      <a:pt x="440" y="146"/>
                    </a:lnTo>
                    <a:lnTo>
                      <a:pt x="442" y="148"/>
                    </a:lnTo>
                    <a:lnTo>
                      <a:pt x="444" y="148"/>
                    </a:lnTo>
                    <a:lnTo>
                      <a:pt x="446" y="146"/>
                    </a:lnTo>
                    <a:lnTo>
                      <a:pt x="448" y="146"/>
                    </a:lnTo>
                    <a:lnTo>
                      <a:pt x="450" y="146"/>
                    </a:lnTo>
                    <a:lnTo>
                      <a:pt x="454" y="148"/>
                    </a:lnTo>
                    <a:lnTo>
                      <a:pt x="458" y="146"/>
                    </a:lnTo>
                    <a:lnTo>
                      <a:pt x="464" y="148"/>
                    </a:lnTo>
                    <a:lnTo>
                      <a:pt x="470" y="150"/>
                    </a:lnTo>
                    <a:lnTo>
                      <a:pt x="472" y="146"/>
                    </a:lnTo>
                    <a:lnTo>
                      <a:pt x="470" y="144"/>
                    </a:lnTo>
                    <a:lnTo>
                      <a:pt x="460" y="142"/>
                    </a:lnTo>
                    <a:lnTo>
                      <a:pt x="452" y="142"/>
                    </a:lnTo>
                    <a:lnTo>
                      <a:pt x="450" y="140"/>
                    </a:lnTo>
                    <a:lnTo>
                      <a:pt x="440" y="140"/>
                    </a:lnTo>
                    <a:lnTo>
                      <a:pt x="440" y="140"/>
                    </a:lnTo>
                    <a:close/>
                    <a:moveTo>
                      <a:pt x="422" y="142"/>
                    </a:moveTo>
                    <a:lnTo>
                      <a:pt x="422" y="142"/>
                    </a:lnTo>
                    <a:lnTo>
                      <a:pt x="408" y="144"/>
                    </a:lnTo>
                    <a:lnTo>
                      <a:pt x="408" y="146"/>
                    </a:lnTo>
                    <a:lnTo>
                      <a:pt x="414" y="148"/>
                    </a:lnTo>
                    <a:lnTo>
                      <a:pt x="416" y="152"/>
                    </a:lnTo>
                    <a:lnTo>
                      <a:pt x="422" y="152"/>
                    </a:lnTo>
                    <a:lnTo>
                      <a:pt x="428" y="150"/>
                    </a:lnTo>
                    <a:lnTo>
                      <a:pt x="428" y="146"/>
                    </a:lnTo>
                    <a:lnTo>
                      <a:pt x="424" y="146"/>
                    </a:lnTo>
                    <a:lnTo>
                      <a:pt x="424" y="142"/>
                    </a:lnTo>
                    <a:lnTo>
                      <a:pt x="422" y="142"/>
                    </a:lnTo>
                    <a:lnTo>
                      <a:pt x="422" y="142"/>
                    </a:lnTo>
                    <a:close/>
                    <a:moveTo>
                      <a:pt x="374" y="164"/>
                    </a:moveTo>
                    <a:lnTo>
                      <a:pt x="374" y="164"/>
                    </a:lnTo>
                    <a:lnTo>
                      <a:pt x="372" y="166"/>
                    </a:lnTo>
                    <a:lnTo>
                      <a:pt x="372" y="172"/>
                    </a:lnTo>
                    <a:lnTo>
                      <a:pt x="370" y="174"/>
                    </a:lnTo>
                    <a:lnTo>
                      <a:pt x="370" y="172"/>
                    </a:lnTo>
                    <a:lnTo>
                      <a:pt x="368" y="170"/>
                    </a:lnTo>
                    <a:lnTo>
                      <a:pt x="366" y="170"/>
                    </a:lnTo>
                    <a:lnTo>
                      <a:pt x="364" y="174"/>
                    </a:lnTo>
                    <a:lnTo>
                      <a:pt x="364" y="176"/>
                    </a:lnTo>
                    <a:lnTo>
                      <a:pt x="368" y="178"/>
                    </a:lnTo>
                    <a:lnTo>
                      <a:pt x="370" y="182"/>
                    </a:lnTo>
                    <a:lnTo>
                      <a:pt x="374" y="182"/>
                    </a:lnTo>
                    <a:lnTo>
                      <a:pt x="378" y="178"/>
                    </a:lnTo>
                    <a:lnTo>
                      <a:pt x="374" y="174"/>
                    </a:lnTo>
                    <a:lnTo>
                      <a:pt x="374" y="170"/>
                    </a:lnTo>
                    <a:lnTo>
                      <a:pt x="376" y="168"/>
                    </a:lnTo>
                    <a:lnTo>
                      <a:pt x="376" y="166"/>
                    </a:lnTo>
                    <a:lnTo>
                      <a:pt x="374" y="164"/>
                    </a:lnTo>
                    <a:lnTo>
                      <a:pt x="374" y="164"/>
                    </a:lnTo>
                    <a:close/>
                    <a:moveTo>
                      <a:pt x="158" y="180"/>
                    </a:moveTo>
                    <a:lnTo>
                      <a:pt x="156" y="182"/>
                    </a:lnTo>
                    <a:lnTo>
                      <a:pt x="140" y="180"/>
                    </a:lnTo>
                    <a:lnTo>
                      <a:pt x="138" y="190"/>
                    </a:lnTo>
                    <a:lnTo>
                      <a:pt x="134" y="194"/>
                    </a:lnTo>
                    <a:lnTo>
                      <a:pt x="134" y="196"/>
                    </a:lnTo>
                    <a:lnTo>
                      <a:pt x="148" y="196"/>
                    </a:lnTo>
                    <a:lnTo>
                      <a:pt x="148" y="198"/>
                    </a:lnTo>
                    <a:lnTo>
                      <a:pt x="146" y="200"/>
                    </a:lnTo>
                    <a:lnTo>
                      <a:pt x="146" y="204"/>
                    </a:lnTo>
                    <a:lnTo>
                      <a:pt x="156" y="204"/>
                    </a:lnTo>
                    <a:lnTo>
                      <a:pt x="164" y="206"/>
                    </a:lnTo>
                    <a:lnTo>
                      <a:pt x="168" y="210"/>
                    </a:lnTo>
                    <a:lnTo>
                      <a:pt x="188" y="210"/>
                    </a:lnTo>
                    <a:lnTo>
                      <a:pt x="190" y="208"/>
                    </a:lnTo>
                    <a:lnTo>
                      <a:pt x="194" y="210"/>
                    </a:lnTo>
                    <a:lnTo>
                      <a:pt x="208" y="214"/>
                    </a:lnTo>
                    <a:lnTo>
                      <a:pt x="214" y="218"/>
                    </a:lnTo>
                    <a:lnTo>
                      <a:pt x="218" y="218"/>
                    </a:lnTo>
                    <a:lnTo>
                      <a:pt x="224" y="216"/>
                    </a:lnTo>
                    <a:lnTo>
                      <a:pt x="228" y="220"/>
                    </a:lnTo>
                    <a:lnTo>
                      <a:pt x="232" y="220"/>
                    </a:lnTo>
                    <a:lnTo>
                      <a:pt x="236" y="220"/>
                    </a:lnTo>
                    <a:lnTo>
                      <a:pt x="238" y="220"/>
                    </a:lnTo>
                    <a:lnTo>
                      <a:pt x="242" y="218"/>
                    </a:lnTo>
                    <a:lnTo>
                      <a:pt x="246" y="222"/>
                    </a:lnTo>
                    <a:lnTo>
                      <a:pt x="246" y="222"/>
                    </a:lnTo>
                    <a:lnTo>
                      <a:pt x="252" y="224"/>
                    </a:lnTo>
                    <a:lnTo>
                      <a:pt x="258" y="224"/>
                    </a:lnTo>
                    <a:lnTo>
                      <a:pt x="262" y="228"/>
                    </a:lnTo>
                    <a:lnTo>
                      <a:pt x="260" y="220"/>
                    </a:lnTo>
                    <a:lnTo>
                      <a:pt x="256" y="218"/>
                    </a:lnTo>
                    <a:lnTo>
                      <a:pt x="258" y="210"/>
                    </a:lnTo>
                    <a:lnTo>
                      <a:pt x="248" y="206"/>
                    </a:lnTo>
                    <a:lnTo>
                      <a:pt x="236" y="206"/>
                    </a:lnTo>
                    <a:lnTo>
                      <a:pt x="236" y="198"/>
                    </a:lnTo>
                    <a:lnTo>
                      <a:pt x="234" y="196"/>
                    </a:lnTo>
                    <a:lnTo>
                      <a:pt x="234" y="190"/>
                    </a:lnTo>
                    <a:lnTo>
                      <a:pt x="226" y="192"/>
                    </a:lnTo>
                    <a:lnTo>
                      <a:pt x="226" y="190"/>
                    </a:lnTo>
                    <a:lnTo>
                      <a:pt x="222" y="190"/>
                    </a:lnTo>
                    <a:lnTo>
                      <a:pt x="218" y="188"/>
                    </a:lnTo>
                    <a:lnTo>
                      <a:pt x="214" y="188"/>
                    </a:lnTo>
                    <a:lnTo>
                      <a:pt x="208" y="186"/>
                    </a:lnTo>
                    <a:lnTo>
                      <a:pt x="206" y="190"/>
                    </a:lnTo>
                    <a:lnTo>
                      <a:pt x="192" y="190"/>
                    </a:lnTo>
                    <a:lnTo>
                      <a:pt x="188" y="190"/>
                    </a:lnTo>
                    <a:lnTo>
                      <a:pt x="180" y="188"/>
                    </a:lnTo>
                    <a:lnTo>
                      <a:pt x="176" y="182"/>
                    </a:lnTo>
                    <a:lnTo>
                      <a:pt x="166" y="182"/>
                    </a:lnTo>
                    <a:lnTo>
                      <a:pt x="166" y="180"/>
                    </a:lnTo>
                    <a:lnTo>
                      <a:pt x="158" y="180"/>
                    </a:lnTo>
                    <a:lnTo>
                      <a:pt x="158" y="180"/>
                    </a:lnTo>
                    <a:close/>
                    <a:moveTo>
                      <a:pt x="518" y="186"/>
                    </a:moveTo>
                    <a:lnTo>
                      <a:pt x="518" y="186"/>
                    </a:lnTo>
                    <a:lnTo>
                      <a:pt x="518" y="188"/>
                    </a:lnTo>
                    <a:lnTo>
                      <a:pt x="520" y="190"/>
                    </a:lnTo>
                    <a:lnTo>
                      <a:pt x="520" y="190"/>
                    </a:lnTo>
                    <a:lnTo>
                      <a:pt x="520" y="198"/>
                    </a:lnTo>
                    <a:lnTo>
                      <a:pt x="516" y="200"/>
                    </a:lnTo>
                    <a:lnTo>
                      <a:pt x="518" y="204"/>
                    </a:lnTo>
                    <a:lnTo>
                      <a:pt x="518" y="206"/>
                    </a:lnTo>
                    <a:lnTo>
                      <a:pt x="520" y="208"/>
                    </a:lnTo>
                    <a:lnTo>
                      <a:pt x="522" y="200"/>
                    </a:lnTo>
                    <a:lnTo>
                      <a:pt x="526" y="198"/>
                    </a:lnTo>
                    <a:lnTo>
                      <a:pt x="526" y="194"/>
                    </a:lnTo>
                    <a:lnTo>
                      <a:pt x="524" y="194"/>
                    </a:lnTo>
                    <a:lnTo>
                      <a:pt x="526" y="192"/>
                    </a:lnTo>
                    <a:lnTo>
                      <a:pt x="526" y="190"/>
                    </a:lnTo>
                    <a:lnTo>
                      <a:pt x="524" y="188"/>
                    </a:lnTo>
                    <a:lnTo>
                      <a:pt x="522" y="186"/>
                    </a:lnTo>
                    <a:lnTo>
                      <a:pt x="518" y="186"/>
                    </a:lnTo>
                    <a:lnTo>
                      <a:pt x="518" y="186"/>
                    </a:lnTo>
                    <a:close/>
                    <a:moveTo>
                      <a:pt x="262" y="218"/>
                    </a:moveTo>
                    <a:lnTo>
                      <a:pt x="262" y="218"/>
                    </a:lnTo>
                    <a:lnTo>
                      <a:pt x="262" y="222"/>
                    </a:lnTo>
                    <a:lnTo>
                      <a:pt x="264" y="222"/>
                    </a:lnTo>
                    <a:lnTo>
                      <a:pt x="266" y="226"/>
                    </a:lnTo>
                    <a:lnTo>
                      <a:pt x="266" y="230"/>
                    </a:lnTo>
                    <a:lnTo>
                      <a:pt x="268" y="228"/>
                    </a:lnTo>
                    <a:lnTo>
                      <a:pt x="272" y="222"/>
                    </a:lnTo>
                    <a:lnTo>
                      <a:pt x="272" y="222"/>
                    </a:lnTo>
                    <a:lnTo>
                      <a:pt x="272" y="220"/>
                    </a:lnTo>
                    <a:lnTo>
                      <a:pt x="266" y="220"/>
                    </a:lnTo>
                    <a:lnTo>
                      <a:pt x="262" y="218"/>
                    </a:lnTo>
                    <a:lnTo>
                      <a:pt x="262" y="218"/>
                    </a:lnTo>
                    <a:close/>
                    <a:moveTo>
                      <a:pt x="408" y="222"/>
                    </a:moveTo>
                    <a:lnTo>
                      <a:pt x="408" y="222"/>
                    </a:lnTo>
                    <a:lnTo>
                      <a:pt x="406" y="224"/>
                    </a:lnTo>
                    <a:lnTo>
                      <a:pt x="420" y="224"/>
                    </a:lnTo>
                    <a:lnTo>
                      <a:pt x="418" y="222"/>
                    </a:lnTo>
                    <a:lnTo>
                      <a:pt x="408" y="222"/>
                    </a:lnTo>
                    <a:lnTo>
                      <a:pt x="408" y="222"/>
                    </a:lnTo>
                    <a:close/>
                    <a:moveTo>
                      <a:pt x="282" y="224"/>
                    </a:moveTo>
                    <a:lnTo>
                      <a:pt x="282" y="224"/>
                    </a:lnTo>
                    <a:lnTo>
                      <a:pt x="278" y="232"/>
                    </a:lnTo>
                    <a:lnTo>
                      <a:pt x="286" y="232"/>
                    </a:lnTo>
                    <a:lnTo>
                      <a:pt x="286" y="224"/>
                    </a:lnTo>
                    <a:lnTo>
                      <a:pt x="282" y="224"/>
                    </a:lnTo>
                    <a:lnTo>
                      <a:pt x="282" y="224"/>
                    </a:lnTo>
                    <a:close/>
                    <a:moveTo>
                      <a:pt x="300" y="224"/>
                    </a:moveTo>
                    <a:lnTo>
                      <a:pt x="300" y="224"/>
                    </a:lnTo>
                    <a:lnTo>
                      <a:pt x="300" y="230"/>
                    </a:lnTo>
                    <a:lnTo>
                      <a:pt x="304" y="230"/>
                    </a:lnTo>
                    <a:lnTo>
                      <a:pt x="302" y="230"/>
                    </a:lnTo>
                    <a:lnTo>
                      <a:pt x="304" y="232"/>
                    </a:lnTo>
                    <a:lnTo>
                      <a:pt x="302" y="234"/>
                    </a:lnTo>
                    <a:lnTo>
                      <a:pt x="298" y="234"/>
                    </a:lnTo>
                    <a:lnTo>
                      <a:pt x="294" y="232"/>
                    </a:lnTo>
                    <a:lnTo>
                      <a:pt x="292" y="230"/>
                    </a:lnTo>
                    <a:lnTo>
                      <a:pt x="290" y="230"/>
                    </a:lnTo>
                    <a:lnTo>
                      <a:pt x="286" y="240"/>
                    </a:lnTo>
                    <a:lnTo>
                      <a:pt x="294" y="238"/>
                    </a:lnTo>
                    <a:lnTo>
                      <a:pt x="294" y="240"/>
                    </a:lnTo>
                    <a:lnTo>
                      <a:pt x="298" y="240"/>
                    </a:lnTo>
                    <a:lnTo>
                      <a:pt x="300" y="238"/>
                    </a:lnTo>
                    <a:lnTo>
                      <a:pt x="310" y="236"/>
                    </a:lnTo>
                    <a:lnTo>
                      <a:pt x="318" y="236"/>
                    </a:lnTo>
                    <a:lnTo>
                      <a:pt x="316" y="230"/>
                    </a:lnTo>
                    <a:lnTo>
                      <a:pt x="308" y="228"/>
                    </a:lnTo>
                    <a:lnTo>
                      <a:pt x="300" y="224"/>
                    </a:lnTo>
                    <a:lnTo>
                      <a:pt x="300" y="224"/>
                    </a:lnTo>
                    <a:close/>
                    <a:moveTo>
                      <a:pt x="332" y="228"/>
                    </a:moveTo>
                    <a:lnTo>
                      <a:pt x="332" y="228"/>
                    </a:lnTo>
                    <a:lnTo>
                      <a:pt x="326" y="230"/>
                    </a:lnTo>
                    <a:lnTo>
                      <a:pt x="326" y="232"/>
                    </a:lnTo>
                    <a:lnTo>
                      <a:pt x="328" y="234"/>
                    </a:lnTo>
                    <a:lnTo>
                      <a:pt x="338" y="236"/>
                    </a:lnTo>
                    <a:lnTo>
                      <a:pt x="348" y="236"/>
                    </a:lnTo>
                    <a:lnTo>
                      <a:pt x="348" y="238"/>
                    </a:lnTo>
                    <a:lnTo>
                      <a:pt x="352" y="238"/>
                    </a:lnTo>
                    <a:lnTo>
                      <a:pt x="358" y="236"/>
                    </a:lnTo>
                    <a:lnTo>
                      <a:pt x="362" y="234"/>
                    </a:lnTo>
                    <a:lnTo>
                      <a:pt x="366" y="234"/>
                    </a:lnTo>
                    <a:lnTo>
                      <a:pt x="368" y="236"/>
                    </a:lnTo>
                    <a:lnTo>
                      <a:pt x="370" y="232"/>
                    </a:lnTo>
                    <a:lnTo>
                      <a:pt x="368" y="230"/>
                    </a:lnTo>
                    <a:lnTo>
                      <a:pt x="364" y="230"/>
                    </a:lnTo>
                    <a:lnTo>
                      <a:pt x="360" y="230"/>
                    </a:lnTo>
                    <a:lnTo>
                      <a:pt x="356" y="232"/>
                    </a:lnTo>
                    <a:lnTo>
                      <a:pt x="352" y="228"/>
                    </a:lnTo>
                    <a:lnTo>
                      <a:pt x="348" y="228"/>
                    </a:lnTo>
                    <a:lnTo>
                      <a:pt x="344" y="230"/>
                    </a:lnTo>
                    <a:lnTo>
                      <a:pt x="338" y="228"/>
                    </a:lnTo>
                    <a:lnTo>
                      <a:pt x="332" y="228"/>
                    </a:lnTo>
                    <a:lnTo>
                      <a:pt x="332" y="228"/>
                    </a:lnTo>
                    <a:close/>
                    <a:moveTo>
                      <a:pt x="420" y="230"/>
                    </a:moveTo>
                    <a:lnTo>
                      <a:pt x="416" y="232"/>
                    </a:lnTo>
                    <a:lnTo>
                      <a:pt x="410" y="232"/>
                    </a:lnTo>
                    <a:lnTo>
                      <a:pt x="408" y="236"/>
                    </a:lnTo>
                    <a:lnTo>
                      <a:pt x="400" y="236"/>
                    </a:lnTo>
                    <a:lnTo>
                      <a:pt x="398" y="236"/>
                    </a:lnTo>
                    <a:lnTo>
                      <a:pt x="394" y="236"/>
                    </a:lnTo>
                    <a:lnTo>
                      <a:pt x="394" y="238"/>
                    </a:lnTo>
                    <a:lnTo>
                      <a:pt x="394" y="242"/>
                    </a:lnTo>
                    <a:lnTo>
                      <a:pt x="390" y="242"/>
                    </a:lnTo>
                    <a:lnTo>
                      <a:pt x="386" y="244"/>
                    </a:lnTo>
                    <a:lnTo>
                      <a:pt x="386" y="248"/>
                    </a:lnTo>
                    <a:lnTo>
                      <a:pt x="374" y="254"/>
                    </a:lnTo>
                    <a:lnTo>
                      <a:pt x="376" y="258"/>
                    </a:lnTo>
                    <a:lnTo>
                      <a:pt x="370" y="260"/>
                    </a:lnTo>
                    <a:lnTo>
                      <a:pt x="364" y="262"/>
                    </a:lnTo>
                    <a:lnTo>
                      <a:pt x="362" y="264"/>
                    </a:lnTo>
                    <a:lnTo>
                      <a:pt x="362" y="266"/>
                    </a:lnTo>
                    <a:lnTo>
                      <a:pt x="364" y="268"/>
                    </a:lnTo>
                    <a:lnTo>
                      <a:pt x="370" y="268"/>
                    </a:lnTo>
                    <a:lnTo>
                      <a:pt x="374" y="266"/>
                    </a:lnTo>
                    <a:lnTo>
                      <a:pt x="374" y="264"/>
                    </a:lnTo>
                    <a:lnTo>
                      <a:pt x="380" y="258"/>
                    </a:lnTo>
                    <a:lnTo>
                      <a:pt x="386" y="258"/>
                    </a:lnTo>
                    <a:lnTo>
                      <a:pt x="392" y="256"/>
                    </a:lnTo>
                    <a:lnTo>
                      <a:pt x="396" y="254"/>
                    </a:lnTo>
                    <a:lnTo>
                      <a:pt x="398" y="250"/>
                    </a:lnTo>
                    <a:lnTo>
                      <a:pt x="402" y="250"/>
                    </a:lnTo>
                    <a:lnTo>
                      <a:pt x="402" y="248"/>
                    </a:lnTo>
                    <a:lnTo>
                      <a:pt x="402" y="246"/>
                    </a:lnTo>
                    <a:lnTo>
                      <a:pt x="406" y="246"/>
                    </a:lnTo>
                    <a:lnTo>
                      <a:pt x="408" y="244"/>
                    </a:lnTo>
                    <a:lnTo>
                      <a:pt x="410" y="240"/>
                    </a:lnTo>
                    <a:lnTo>
                      <a:pt x="414" y="240"/>
                    </a:lnTo>
                    <a:lnTo>
                      <a:pt x="418" y="238"/>
                    </a:lnTo>
                    <a:lnTo>
                      <a:pt x="420" y="236"/>
                    </a:lnTo>
                    <a:lnTo>
                      <a:pt x="424" y="232"/>
                    </a:lnTo>
                    <a:lnTo>
                      <a:pt x="424" y="230"/>
                    </a:lnTo>
                    <a:lnTo>
                      <a:pt x="420" y="230"/>
                    </a:lnTo>
                    <a:lnTo>
                      <a:pt x="420" y="230"/>
                    </a:lnTo>
                    <a:close/>
                    <a:moveTo>
                      <a:pt x="320" y="248"/>
                    </a:moveTo>
                    <a:lnTo>
                      <a:pt x="318" y="254"/>
                    </a:lnTo>
                    <a:lnTo>
                      <a:pt x="328" y="256"/>
                    </a:lnTo>
                    <a:lnTo>
                      <a:pt x="334" y="258"/>
                    </a:lnTo>
                    <a:lnTo>
                      <a:pt x="340" y="260"/>
                    </a:lnTo>
                    <a:lnTo>
                      <a:pt x="340" y="256"/>
                    </a:lnTo>
                    <a:lnTo>
                      <a:pt x="340" y="254"/>
                    </a:lnTo>
                    <a:lnTo>
                      <a:pt x="338" y="254"/>
                    </a:lnTo>
                    <a:lnTo>
                      <a:pt x="320" y="248"/>
                    </a:lnTo>
                    <a:lnTo>
                      <a:pt x="320" y="248"/>
                    </a:lnTo>
                    <a:close/>
                    <a:moveTo>
                      <a:pt x="196" y="60"/>
                    </a:moveTo>
                    <a:lnTo>
                      <a:pt x="196" y="60"/>
                    </a:lnTo>
                    <a:lnTo>
                      <a:pt x="196" y="58"/>
                    </a:lnTo>
                    <a:lnTo>
                      <a:pt x="192" y="58"/>
                    </a:lnTo>
                    <a:lnTo>
                      <a:pt x="192" y="64"/>
                    </a:lnTo>
                    <a:lnTo>
                      <a:pt x="188" y="66"/>
                    </a:lnTo>
                    <a:lnTo>
                      <a:pt x="186" y="70"/>
                    </a:lnTo>
                    <a:lnTo>
                      <a:pt x="184" y="74"/>
                    </a:lnTo>
                    <a:lnTo>
                      <a:pt x="182" y="76"/>
                    </a:lnTo>
                    <a:lnTo>
                      <a:pt x="182" y="88"/>
                    </a:lnTo>
                    <a:lnTo>
                      <a:pt x="186" y="90"/>
                    </a:lnTo>
                    <a:lnTo>
                      <a:pt x="188" y="94"/>
                    </a:lnTo>
                    <a:lnTo>
                      <a:pt x="186" y="96"/>
                    </a:lnTo>
                    <a:lnTo>
                      <a:pt x="186" y="100"/>
                    </a:lnTo>
                    <a:lnTo>
                      <a:pt x="190" y="102"/>
                    </a:lnTo>
                    <a:lnTo>
                      <a:pt x="188" y="106"/>
                    </a:lnTo>
                    <a:lnTo>
                      <a:pt x="188" y="108"/>
                    </a:lnTo>
                    <a:lnTo>
                      <a:pt x="192" y="108"/>
                    </a:lnTo>
                    <a:lnTo>
                      <a:pt x="190" y="114"/>
                    </a:lnTo>
                    <a:lnTo>
                      <a:pt x="192" y="114"/>
                    </a:lnTo>
                    <a:lnTo>
                      <a:pt x="196" y="112"/>
                    </a:lnTo>
                    <a:lnTo>
                      <a:pt x="198" y="112"/>
                    </a:lnTo>
                    <a:lnTo>
                      <a:pt x="202" y="128"/>
                    </a:lnTo>
                    <a:lnTo>
                      <a:pt x="204" y="132"/>
                    </a:lnTo>
                    <a:lnTo>
                      <a:pt x="206" y="140"/>
                    </a:lnTo>
                    <a:lnTo>
                      <a:pt x="210" y="140"/>
                    </a:lnTo>
                    <a:lnTo>
                      <a:pt x="216" y="142"/>
                    </a:lnTo>
                    <a:lnTo>
                      <a:pt x="218" y="140"/>
                    </a:lnTo>
                    <a:lnTo>
                      <a:pt x="218" y="138"/>
                    </a:lnTo>
                    <a:lnTo>
                      <a:pt x="222" y="138"/>
                    </a:lnTo>
                    <a:lnTo>
                      <a:pt x="222" y="140"/>
                    </a:lnTo>
                    <a:lnTo>
                      <a:pt x="226" y="140"/>
                    </a:lnTo>
                    <a:lnTo>
                      <a:pt x="226" y="146"/>
                    </a:lnTo>
                    <a:lnTo>
                      <a:pt x="228" y="146"/>
                    </a:lnTo>
                    <a:lnTo>
                      <a:pt x="230" y="146"/>
                    </a:lnTo>
                    <a:lnTo>
                      <a:pt x="240" y="146"/>
                    </a:lnTo>
                    <a:lnTo>
                      <a:pt x="242" y="142"/>
                    </a:lnTo>
                    <a:lnTo>
                      <a:pt x="244" y="142"/>
                    </a:lnTo>
                    <a:lnTo>
                      <a:pt x="248" y="146"/>
                    </a:lnTo>
                    <a:lnTo>
                      <a:pt x="250" y="146"/>
                    </a:lnTo>
                    <a:lnTo>
                      <a:pt x="252" y="146"/>
                    </a:lnTo>
                    <a:lnTo>
                      <a:pt x="254" y="144"/>
                    </a:lnTo>
                    <a:lnTo>
                      <a:pt x="256" y="144"/>
                    </a:lnTo>
                    <a:lnTo>
                      <a:pt x="258" y="146"/>
                    </a:lnTo>
                    <a:lnTo>
                      <a:pt x="262" y="148"/>
                    </a:lnTo>
                    <a:lnTo>
                      <a:pt x="264" y="148"/>
                    </a:lnTo>
                    <a:lnTo>
                      <a:pt x="264" y="150"/>
                    </a:lnTo>
                    <a:lnTo>
                      <a:pt x="266" y="150"/>
                    </a:lnTo>
                    <a:lnTo>
                      <a:pt x="270" y="148"/>
                    </a:lnTo>
                    <a:lnTo>
                      <a:pt x="274" y="146"/>
                    </a:lnTo>
                    <a:lnTo>
                      <a:pt x="280" y="144"/>
                    </a:lnTo>
                    <a:lnTo>
                      <a:pt x="286" y="134"/>
                    </a:lnTo>
                    <a:lnTo>
                      <a:pt x="290" y="130"/>
                    </a:lnTo>
                    <a:lnTo>
                      <a:pt x="294" y="128"/>
                    </a:lnTo>
                    <a:lnTo>
                      <a:pt x="290" y="122"/>
                    </a:lnTo>
                    <a:lnTo>
                      <a:pt x="298" y="110"/>
                    </a:lnTo>
                    <a:lnTo>
                      <a:pt x="298" y="106"/>
                    </a:lnTo>
                    <a:lnTo>
                      <a:pt x="296" y="106"/>
                    </a:lnTo>
                    <a:lnTo>
                      <a:pt x="296" y="104"/>
                    </a:lnTo>
                    <a:lnTo>
                      <a:pt x="296" y="102"/>
                    </a:lnTo>
                    <a:lnTo>
                      <a:pt x="298" y="102"/>
                    </a:lnTo>
                    <a:lnTo>
                      <a:pt x="300" y="98"/>
                    </a:lnTo>
                    <a:lnTo>
                      <a:pt x="300" y="94"/>
                    </a:lnTo>
                    <a:lnTo>
                      <a:pt x="300" y="84"/>
                    </a:lnTo>
                    <a:lnTo>
                      <a:pt x="306" y="80"/>
                    </a:lnTo>
                    <a:lnTo>
                      <a:pt x="316" y="78"/>
                    </a:lnTo>
                    <a:lnTo>
                      <a:pt x="314" y="74"/>
                    </a:lnTo>
                    <a:lnTo>
                      <a:pt x="306" y="70"/>
                    </a:lnTo>
                    <a:lnTo>
                      <a:pt x="304" y="68"/>
                    </a:lnTo>
                    <a:lnTo>
                      <a:pt x="302" y="66"/>
                    </a:lnTo>
                    <a:lnTo>
                      <a:pt x="302" y="62"/>
                    </a:lnTo>
                    <a:lnTo>
                      <a:pt x="304" y="58"/>
                    </a:lnTo>
                    <a:lnTo>
                      <a:pt x="304" y="56"/>
                    </a:lnTo>
                    <a:lnTo>
                      <a:pt x="302" y="52"/>
                    </a:lnTo>
                    <a:lnTo>
                      <a:pt x="296" y="44"/>
                    </a:lnTo>
                    <a:lnTo>
                      <a:pt x="296" y="40"/>
                    </a:lnTo>
                    <a:lnTo>
                      <a:pt x="298" y="38"/>
                    </a:lnTo>
                    <a:lnTo>
                      <a:pt x="300" y="38"/>
                    </a:lnTo>
                    <a:lnTo>
                      <a:pt x="300" y="36"/>
                    </a:lnTo>
                    <a:lnTo>
                      <a:pt x="300" y="34"/>
                    </a:lnTo>
                    <a:lnTo>
                      <a:pt x="296" y="32"/>
                    </a:lnTo>
                    <a:lnTo>
                      <a:pt x="296" y="30"/>
                    </a:lnTo>
                    <a:lnTo>
                      <a:pt x="286" y="32"/>
                    </a:lnTo>
                    <a:lnTo>
                      <a:pt x="278" y="30"/>
                    </a:lnTo>
                    <a:lnTo>
                      <a:pt x="276" y="34"/>
                    </a:lnTo>
                    <a:lnTo>
                      <a:pt x="274" y="44"/>
                    </a:lnTo>
                    <a:lnTo>
                      <a:pt x="270" y="48"/>
                    </a:lnTo>
                    <a:lnTo>
                      <a:pt x="268" y="52"/>
                    </a:lnTo>
                    <a:lnTo>
                      <a:pt x="264" y="56"/>
                    </a:lnTo>
                    <a:lnTo>
                      <a:pt x="260" y="56"/>
                    </a:lnTo>
                    <a:lnTo>
                      <a:pt x="260" y="60"/>
                    </a:lnTo>
                    <a:lnTo>
                      <a:pt x="258" y="68"/>
                    </a:lnTo>
                    <a:lnTo>
                      <a:pt x="256" y="70"/>
                    </a:lnTo>
                    <a:lnTo>
                      <a:pt x="250" y="74"/>
                    </a:lnTo>
                    <a:lnTo>
                      <a:pt x="242" y="74"/>
                    </a:lnTo>
                    <a:lnTo>
                      <a:pt x="238" y="72"/>
                    </a:lnTo>
                    <a:lnTo>
                      <a:pt x="230" y="74"/>
                    </a:lnTo>
                    <a:lnTo>
                      <a:pt x="228" y="76"/>
                    </a:lnTo>
                    <a:lnTo>
                      <a:pt x="220" y="78"/>
                    </a:lnTo>
                    <a:lnTo>
                      <a:pt x="214" y="80"/>
                    </a:lnTo>
                    <a:lnTo>
                      <a:pt x="208" y="78"/>
                    </a:lnTo>
                    <a:lnTo>
                      <a:pt x="204" y="76"/>
                    </a:lnTo>
                    <a:lnTo>
                      <a:pt x="198" y="74"/>
                    </a:lnTo>
                    <a:lnTo>
                      <a:pt x="196" y="68"/>
                    </a:lnTo>
                    <a:lnTo>
                      <a:pt x="196" y="60"/>
                    </a:lnTo>
                    <a:lnTo>
                      <a:pt x="196" y="60"/>
                    </a:lnTo>
                    <a:close/>
                    <a:moveTo>
                      <a:pt x="486" y="110"/>
                    </a:moveTo>
                    <a:lnTo>
                      <a:pt x="486" y="110"/>
                    </a:lnTo>
                    <a:lnTo>
                      <a:pt x="478" y="110"/>
                    </a:lnTo>
                    <a:lnTo>
                      <a:pt x="478" y="118"/>
                    </a:lnTo>
                    <a:lnTo>
                      <a:pt x="476" y="118"/>
                    </a:lnTo>
                    <a:lnTo>
                      <a:pt x="476" y="120"/>
                    </a:lnTo>
                    <a:lnTo>
                      <a:pt x="478" y="122"/>
                    </a:lnTo>
                    <a:lnTo>
                      <a:pt x="482" y="122"/>
                    </a:lnTo>
                    <a:lnTo>
                      <a:pt x="486" y="122"/>
                    </a:lnTo>
                    <a:lnTo>
                      <a:pt x="490" y="124"/>
                    </a:lnTo>
                    <a:lnTo>
                      <a:pt x="490" y="124"/>
                    </a:lnTo>
                    <a:lnTo>
                      <a:pt x="490" y="128"/>
                    </a:lnTo>
                    <a:lnTo>
                      <a:pt x="488" y="128"/>
                    </a:lnTo>
                    <a:lnTo>
                      <a:pt x="492" y="128"/>
                    </a:lnTo>
                    <a:lnTo>
                      <a:pt x="496" y="128"/>
                    </a:lnTo>
                    <a:lnTo>
                      <a:pt x="504" y="128"/>
                    </a:lnTo>
                    <a:lnTo>
                      <a:pt x="514" y="130"/>
                    </a:lnTo>
                    <a:lnTo>
                      <a:pt x="514" y="132"/>
                    </a:lnTo>
                    <a:lnTo>
                      <a:pt x="504" y="134"/>
                    </a:lnTo>
                    <a:lnTo>
                      <a:pt x="502" y="136"/>
                    </a:lnTo>
                    <a:lnTo>
                      <a:pt x="494" y="136"/>
                    </a:lnTo>
                    <a:lnTo>
                      <a:pt x="486" y="136"/>
                    </a:lnTo>
                    <a:lnTo>
                      <a:pt x="488" y="140"/>
                    </a:lnTo>
                    <a:lnTo>
                      <a:pt x="494" y="138"/>
                    </a:lnTo>
                    <a:lnTo>
                      <a:pt x="496" y="144"/>
                    </a:lnTo>
                    <a:lnTo>
                      <a:pt x="500" y="146"/>
                    </a:lnTo>
                    <a:lnTo>
                      <a:pt x="500" y="148"/>
                    </a:lnTo>
                    <a:lnTo>
                      <a:pt x="500" y="152"/>
                    </a:lnTo>
                    <a:lnTo>
                      <a:pt x="502" y="154"/>
                    </a:lnTo>
                    <a:lnTo>
                      <a:pt x="504" y="154"/>
                    </a:lnTo>
                    <a:lnTo>
                      <a:pt x="508" y="146"/>
                    </a:lnTo>
                    <a:lnTo>
                      <a:pt x="510" y="146"/>
                    </a:lnTo>
                    <a:lnTo>
                      <a:pt x="510" y="148"/>
                    </a:lnTo>
                    <a:lnTo>
                      <a:pt x="516" y="152"/>
                    </a:lnTo>
                    <a:lnTo>
                      <a:pt x="522" y="154"/>
                    </a:lnTo>
                    <a:lnTo>
                      <a:pt x="522" y="156"/>
                    </a:lnTo>
                    <a:lnTo>
                      <a:pt x="524" y="160"/>
                    </a:lnTo>
                    <a:lnTo>
                      <a:pt x="526" y="162"/>
                    </a:lnTo>
                    <a:lnTo>
                      <a:pt x="530" y="162"/>
                    </a:lnTo>
                    <a:lnTo>
                      <a:pt x="534" y="162"/>
                    </a:lnTo>
                    <a:lnTo>
                      <a:pt x="536" y="164"/>
                    </a:lnTo>
                    <a:lnTo>
                      <a:pt x="538" y="162"/>
                    </a:lnTo>
                    <a:lnTo>
                      <a:pt x="542" y="162"/>
                    </a:lnTo>
                    <a:lnTo>
                      <a:pt x="542" y="164"/>
                    </a:lnTo>
                    <a:lnTo>
                      <a:pt x="548" y="168"/>
                    </a:lnTo>
                    <a:lnTo>
                      <a:pt x="552" y="174"/>
                    </a:lnTo>
                    <a:lnTo>
                      <a:pt x="560" y="174"/>
                    </a:lnTo>
                    <a:lnTo>
                      <a:pt x="564" y="176"/>
                    </a:lnTo>
                    <a:lnTo>
                      <a:pt x="566" y="176"/>
                    </a:lnTo>
                    <a:lnTo>
                      <a:pt x="570" y="178"/>
                    </a:lnTo>
                    <a:lnTo>
                      <a:pt x="574" y="184"/>
                    </a:lnTo>
                    <a:lnTo>
                      <a:pt x="574" y="194"/>
                    </a:lnTo>
                    <a:lnTo>
                      <a:pt x="572" y="194"/>
                    </a:lnTo>
                    <a:lnTo>
                      <a:pt x="572" y="196"/>
                    </a:lnTo>
                    <a:lnTo>
                      <a:pt x="576" y="198"/>
                    </a:lnTo>
                    <a:lnTo>
                      <a:pt x="576" y="202"/>
                    </a:lnTo>
                    <a:lnTo>
                      <a:pt x="576" y="204"/>
                    </a:lnTo>
                    <a:lnTo>
                      <a:pt x="580" y="208"/>
                    </a:lnTo>
                    <a:lnTo>
                      <a:pt x="580" y="214"/>
                    </a:lnTo>
                    <a:lnTo>
                      <a:pt x="580" y="220"/>
                    </a:lnTo>
                    <a:lnTo>
                      <a:pt x="576" y="216"/>
                    </a:lnTo>
                    <a:lnTo>
                      <a:pt x="574" y="218"/>
                    </a:lnTo>
                    <a:lnTo>
                      <a:pt x="570" y="218"/>
                    </a:lnTo>
                    <a:lnTo>
                      <a:pt x="562" y="226"/>
                    </a:lnTo>
                    <a:lnTo>
                      <a:pt x="578" y="224"/>
                    </a:lnTo>
                    <a:lnTo>
                      <a:pt x="578" y="222"/>
                    </a:lnTo>
                    <a:lnTo>
                      <a:pt x="580" y="222"/>
                    </a:lnTo>
                    <a:lnTo>
                      <a:pt x="580" y="222"/>
                    </a:lnTo>
                    <a:lnTo>
                      <a:pt x="584" y="222"/>
                    </a:lnTo>
                    <a:lnTo>
                      <a:pt x="586" y="222"/>
                    </a:lnTo>
                    <a:lnTo>
                      <a:pt x="592" y="222"/>
                    </a:lnTo>
                    <a:lnTo>
                      <a:pt x="596" y="226"/>
                    </a:lnTo>
                    <a:lnTo>
                      <a:pt x="600" y="230"/>
                    </a:lnTo>
                    <a:lnTo>
                      <a:pt x="600" y="234"/>
                    </a:lnTo>
                    <a:lnTo>
                      <a:pt x="602" y="234"/>
                    </a:lnTo>
                    <a:lnTo>
                      <a:pt x="604" y="238"/>
                    </a:lnTo>
                    <a:lnTo>
                      <a:pt x="606" y="238"/>
                    </a:lnTo>
                    <a:lnTo>
                      <a:pt x="606" y="206"/>
                    </a:lnTo>
                    <a:lnTo>
                      <a:pt x="604" y="200"/>
                    </a:lnTo>
                    <a:lnTo>
                      <a:pt x="606" y="194"/>
                    </a:lnTo>
                    <a:lnTo>
                      <a:pt x="606" y="138"/>
                    </a:lnTo>
                    <a:lnTo>
                      <a:pt x="604" y="138"/>
                    </a:lnTo>
                    <a:lnTo>
                      <a:pt x="602" y="134"/>
                    </a:lnTo>
                    <a:lnTo>
                      <a:pt x="600" y="132"/>
                    </a:lnTo>
                    <a:lnTo>
                      <a:pt x="598" y="132"/>
                    </a:lnTo>
                    <a:lnTo>
                      <a:pt x="594" y="134"/>
                    </a:lnTo>
                    <a:lnTo>
                      <a:pt x="586" y="132"/>
                    </a:lnTo>
                    <a:lnTo>
                      <a:pt x="580" y="130"/>
                    </a:lnTo>
                    <a:lnTo>
                      <a:pt x="572" y="124"/>
                    </a:lnTo>
                    <a:lnTo>
                      <a:pt x="566" y="122"/>
                    </a:lnTo>
                    <a:lnTo>
                      <a:pt x="562" y="122"/>
                    </a:lnTo>
                    <a:lnTo>
                      <a:pt x="562" y="124"/>
                    </a:lnTo>
                    <a:lnTo>
                      <a:pt x="558" y="124"/>
                    </a:lnTo>
                    <a:lnTo>
                      <a:pt x="552" y="130"/>
                    </a:lnTo>
                    <a:lnTo>
                      <a:pt x="546" y="132"/>
                    </a:lnTo>
                    <a:lnTo>
                      <a:pt x="542" y="138"/>
                    </a:lnTo>
                    <a:lnTo>
                      <a:pt x="540" y="144"/>
                    </a:lnTo>
                    <a:lnTo>
                      <a:pt x="532" y="148"/>
                    </a:lnTo>
                    <a:lnTo>
                      <a:pt x="530" y="146"/>
                    </a:lnTo>
                    <a:lnTo>
                      <a:pt x="528" y="142"/>
                    </a:lnTo>
                    <a:lnTo>
                      <a:pt x="524" y="142"/>
                    </a:lnTo>
                    <a:lnTo>
                      <a:pt x="524" y="136"/>
                    </a:lnTo>
                    <a:lnTo>
                      <a:pt x="522" y="134"/>
                    </a:lnTo>
                    <a:lnTo>
                      <a:pt x="522" y="136"/>
                    </a:lnTo>
                    <a:lnTo>
                      <a:pt x="520" y="138"/>
                    </a:lnTo>
                    <a:lnTo>
                      <a:pt x="518" y="128"/>
                    </a:lnTo>
                    <a:lnTo>
                      <a:pt x="518" y="124"/>
                    </a:lnTo>
                    <a:lnTo>
                      <a:pt x="518" y="120"/>
                    </a:lnTo>
                    <a:lnTo>
                      <a:pt x="518" y="118"/>
                    </a:lnTo>
                    <a:lnTo>
                      <a:pt x="520" y="114"/>
                    </a:lnTo>
                    <a:lnTo>
                      <a:pt x="518" y="110"/>
                    </a:lnTo>
                    <a:lnTo>
                      <a:pt x="514" y="106"/>
                    </a:lnTo>
                    <a:lnTo>
                      <a:pt x="512" y="106"/>
                    </a:lnTo>
                    <a:lnTo>
                      <a:pt x="510" y="108"/>
                    </a:lnTo>
                    <a:lnTo>
                      <a:pt x="508" y="106"/>
                    </a:lnTo>
                    <a:lnTo>
                      <a:pt x="506" y="106"/>
                    </a:lnTo>
                    <a:lnTo>
                      <a:pt x="504" y="108"/>
                    </a:lnTo>
                    <a:lnTo>
                      <a:pt x="500" y="106"/>
                    </a:lnTo>
                    <a:lnTo>
                      <a:pt x="494" y="104"/>
                    </a:lnTo>
                    <a:lnTo>
                      <a:pt x="490" y="104"/>
                    </a:lnTo>
                    <a:lnTo>
                      <a:pt x="488" y="106"/>
                    </a:lnTo>
                    <a:lnTo>
                      <a:pt x="486" y="110"/>
                    </a:lnTo>
                    <a:lnTo>
                      <a:pt x="486" y="110"/>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44" name="Freeform 86"/>
              <p:cNvSpPr>
                <a:spLocks noChangeAspect="1" noEditPoints="1"/>
              </p:cNvSpPr>
              <p:nvPr/>
            </p:nvSpPr>
            <p:spPr bwMode="gray">
              <a:xfrm>
                <a:off x="4874" y="2229"/>
                <a:ext cx="47" cy="94"/>
              </a:xfrm>
              <a:custGeom>
                <a:avLst/>
                <a:gdLst>
                  <a:gd name="T0" fmla="*/ 4 w 44"/>
                  <a:gd name="T1" fmla="*/ 82 h 88"/>
                  <a:gd name="T2" fmla="*/ 0 w 44"/>
                  <a:gd name="T3" fmla="*/ 86 h 88"/>
                  <a:gd name="T4" fmla="*/ 4 w 44"/>
                  <a:gd name="T5" fmla="*/ 88 h 88"/>
                  <a:gd name="T6" fmla="*/ 6 w 44"/>
                  <a:gd name="T7" fmla="*/ 82 h 88"/>
                  <a:gd name="T8" fmla="*/ 4 w 44"/>
                  <a:gd name="T9" fmla="*/ 82 h 88"/>
                  <a:gd name="T10" fmla="*/ 2 w 44"/>
                  <a:gd name="T11" fmla="*/ 22 h 88"/>
                  <a:gd name="T12" fmla="*/ 4 w 44"/>
                  <a:gd name="T13" fmla="*/ 26 h 88"/>
                  <a:gd name="T14" fmla="*/ 4 w 44"/>
                  <a:gd name="T15" fmla="*/ 22 h 88"/>
                  <a:gd name="T16" fmla="*/ 2 w 44"/>
                  <a:gd name="T17" fmla="*/ 22 h 88"/>
                  <a:gd name="T18" fmla="*/ 8 w 44"/>
                  <a:gd name="T19" fmla="*/ 10 h 88"/>
                  <a:gd name="T20" fmla="*/ 20 w 44"/>
                  <a:gd name="T21" fmla="*/ 0 h 88"/>
                  <a:gd name="T22" fmla="*/ 34 w 44"/>
                  <a:gd name="T23" fmla="*/ 2 h 88"/>
                  <a:gd name="T24" fmla="*/ 34 w 44"/>
                  <a:gd name="T25" fmla="*/ 6 h 88"/>
                  <a:gd name="T26" fmla="*/ 36 w 44"/>
                  <a:gd name="T27" fmla="*/ 10 h 88"/>
                  <a:gd name="T28" fmla="*/ 38 w 44"/>
                  <a:gd name="T29" fmla="*/ 14 h 88"/>
                  <a:gd name="T30" fmla="*/ 44 w 44"/>
                  <a:gd name="T31" fmla="*/ 22 h 88"/>
                  <a:gd name="T32" fmla="*/ 44 w 44"/>
                  <a:gd name="T33" fmla="*/ 48 h 88"/>
                  <a:gd name="T34" fmla="*/ 40 w 44"/>
                  <a:gd name="T35" fmla="*/ 54 h 88"/>
                  <a:gd name="T36" fmla="*/ 34 w 44"/>
                  <a:gd name="T37" fmla="*/ 56 h 88"/>
                  <a:gd name="T38" fmla="*/ 26 w 44"/>
                  <a:gd name="T39" fmla="*/ 60 h 88"/>
                  <a:gd name="T40" fmla="*/ 18 w 44"/>
                  <a:gd name="T41" fmla="*/ 66 h 88"/>
                  <a:gd name="T42" fmla="*/ 8 w 44"/>
                  <a:gd name="T43" fmla="*/ 70 h 88"/>
                  <a:gd name="T44" fmla="*/ 6 w 44"/>
                  <a:gd name="T45" fmla="*/ 66 h 88"/>
                  <a:gd name="T46" fmla="*/ 6 w 44"/>
                  <a:gd name="T47" fmla="*/ 60 h 88"/>
                  <a:gd name="T48" fmla="*/ 8 w 44"/>
                  <a:gd name="T49" fmla="*/ 52 h 88"/>
                  <a:gd name="T50" fmla="*/ 12 w 44"/>
                  <a:gd name="T51" fmla="*/ 44 h 88"/>
                  <a:gd name="T52" fmla="*/ 10 w 44"/>
                  <a:gd name="T53" fmla="*/ 36 h 88"/>
                  <a:gd name="T54" fmla="*/ 10 w 44"/>
                  <a:gd name="T55" fmla="*/ 32 h 88"/>
                  <a:gd name="T56" fmla="*/ 8 w 44"/>
                  <a:gd name="T57" fmla="*/ 26 h 88"/>
                  <a:gd name="T58" fmla="*/ 14 w 44"/>
                  <a:gd name="T59" fmla="*/ 22 h 88"/>
                  <a:gd name="T60" fmla="*/ 14 w 44"/>
                  <a:gd name="T61" fmla="*/ 18 h 88"/>
                  <a:gd name="T62" fmla="*/ 10 w 44"/>
                  <a:gd name="T63" fmla="*/ 10 h 88"/>
                  <a:gd name="T64" fmla="*/ 10 w 44"/>
                  <a:gd name="T6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88">
                    <a:moveTo>
                      <a:pt x="4" y="82"/>
                    </a:moveTo>
                    <a:lnTo>
                      <a:pt x="4" y="82"/>
                    </a:lnTo>
                    <a:lnTo>
                      <a:pt x="0" y="84"/>
                    </a:lnTo>
                    <a:lnTo>
                      <a:pt x="0" y="86"/>
                    </a:lnTo>
                    <a:lnTo>
                      <a:pt x="0" y="88"/>
                    </a:lnTo>
                    <a:lnTo>
                      <a:pt x="4" y="88"/>
                    </a:lnTo>
                    <a:lnTo>
                      <a:pt x="6" y="84"/>
                    </a:lnTo>
                    <a:lnTo>
                      <a:pt x="6" y="82"/>
                    </a:lnTo>
                    <a:lnTo>
                      <a:pt x="4" y="82"/>
                    </a:lnTo>
                    <a:lnTo>
                      <a:pt x="4" y="82"/>
                    </a:lnTo>
                    <a:close/>
                    <a:moveTo>
                      <a:pt x="2" y="22"/>
                    </a:moveTo>
                    <a:lnTo>
                      <a:pt x="2" y="22"/>
                    </a:lnTo>
                    <a:lnTo>
                      <a:pt x="2" y="26"/>
                    </a:lnTo>
                    <a:lnTo>
                      <a:pt x="4" y="26"/>
                    </a:lnTo>
                    <a:lnTo>
                      <a:pt x="4" y="24"/>
                    </a:lnTo>
                    <a:lnTo>
                      <a:pt x="4" y="22"/>
                    </a:lnTo>
                    <a:lnTo>
                      <a:pt x="2" y="22"/>
                    </a:lnTo>
                    <a:lnTo>
                      <a:pt x="2" y="22"/>
                    </a:lnTo>
                    <a:close/>
                    <a:moveTo>
                      <a:pt x="10" y="10"/>
                    </a:moveTo>
                    <a:lnTo>
                      <a:pt x="8" y="10"/>
                    </a:lnTo>
                    <a:lnTo>
                      <a:pt x="16" y="2"/>
                    </a:lnTo>
                    <a:lnTo>
                      <a:pt x="20" y="0"/>
                    </a:lnTo>
                    <a:lnTo>
                      <a:pt x="26" y="4"/>
                    </a:lnTo>
                    <a:lnTo>
                      <a:pt x="34" y="2"/>
                    </a:lnTo>
                    <a:lnTo>
                      <a:pt x="34" y="4"/>
                    </a:lnTo>
                    <a:lnTo>
                      <a:pt x="34" y="6"/>
                    </a:lnTo>
                    <a:lnTo>
                      <a:pt x="34" y="10"/>
                    </a:lnTo>
                    <a:lnTo>
                      <a:pt x="36" y="10"/>
                    </a:lnTo>
                    <a:lnTo>
                      <a:pt x="38" y="12"/>
                    </a:lnTo>
                    <a:lnTo>
                      <a:pt x="38" y="14"/>
                    </a:lnTo>
                    <a:lnTo>
                      <a:pt x="42" y="18"/>
                    </a:lnTo>
                    <a:lnTo>
                      <a:pt x="44" y="22"/>
                    </a:lnTo>
                    <a:lnTo>
                      <a:pt x="44" y="38"/>
                    </a:lnTo>
                    <a:lnTo>
                      <a:pt x="44" y="48"/>
                    </a:lnTo>
                    <a:lnTo>
                      <a:pt x="42" y="52"/>
                    </a:lnTo>
                    <a:lnTo>
                      <a:pt x="40" y="54"/>
                    </a:lnTo>
                    <a:lnTo>
                      <a:pt x="34" y="54"/>
                    </a:lnTo>
                    <a:lnTo>
                      <a:pt x="34" y="56"/>
                    </a:lnTo>
                    <a:lnTo>
                      <a:pt x="34" y="60"/>
                    </a:lnTo>
                    <a:lnTo>
                      <a:pt x="26" y="60"/>
                    </a:lnTo>
                    <a:lnTo>
                      <a:pt x="18" y="62"/>
                    </a:lnTo>
                    <a:lnTo>
                      <a:pt x="18" y="66"/>
                    </a:lnTo>
                    <a:lnTo>
                      <a:pt x="10" y="70"/>
                    </a:lnTo>
                    <a:lnTo>
                      <a:pt x="8" y="70"/>
                    </a:lnTo>
                    <a:lnTo>
                      <a:pt x="4" y="68"/>
                    </a:lnTo>
                    <a:lnTo>
                      <a:pt x="6" y="66"/>
                    </a:lnTo>
                    <a:lnTo>
                      <a:pt x="6" y="64"/>
                    </a:lnTo>
                    <a:lnTo>
                      <a:pt x="6" y="60"/>
                    </a:lnTo>
                    <a:lnTo>
                      <a:pt x="8" y="56"/>
                    </a:lnTo>
                    <a:lnTo>
                      <a:pt x="8" y="52"/>
                    </a:lnTo>
                    <a:lnTo>
                      <a:pt x="8" y="48"/>
                    </a:lnTo>
                    <a:lnTo>
                      <a:pt x="12" y="44"/>
                    </a:lnTo>
                    <a:lnTo>
                      <a:pt x="14" y="42"/>
                    </a:lnTo>
                    <a:lnTo>
                      <a:pt x="10" y="36"/>
                    </a:lnTo>
                    <a:lnTo>
                      <a:pt x="10" y="34"/>
                    </a:lnTo>
                    <a:lnTo>
                      <a:pt x="10" y="32"/>
                    </a:lnTo>
                    <a:lnTo>
                      <a:pt x="14" y="30"/>
                    </a:lnTo>
                    <a:lnTo>
                      <a:pt x="8" y="26"/>
                    </a:lnTo>
                    <a:lnTo>
                      <a:pt x="8" y="22"/>
                    </a:lnTo>
                    <a:lnTo>
                      <a:pt x="14" y="22"/>
                    </a:lnTo>
                    <a:lnTo>
                      <a:pt x="14" y="20"/>
                    </a:lnTo>
                    <a:lnTo>
                      <a:pt x="14" y="18"/>
                    </a:lnTo>
                    <a:lnTo>
                      <a:pt x="12" y="18"/>
                    </a:lnTo>
                    <a:lnTo>
                      <a:pt x="10" y="10"/>
                    </a:lnTo>
                    <a:lnTo>
                      <a:pt x="10" y="10"/>
                    </a:lnTo>
                    <a:lnTo>
                      <a:pt x="10" y="10"/>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545" name="Freeform 87"/>
              <p:cNvSpPr>
                <a:spLocks noChangeAspect="1" noEditPoints="1"/>
              </p:cNvSpPr>
              <p:nvPr/>
            </p:nvSpPr>
            <p:spPr bwMode="gray">
              <a:xfrm>
                <a:off x="3662" y="2571"/>
                <a:ext cx="171" cy="115"/>
              </a:xfrm>
              <a:custGeom>
                <a:avLst/>
                <a:gdLst>
                  <a:gd name="T0" fmla="*/ 3 w 175"/>
                  <a:gd name="T1" fmla="*/ 38 h 128"/>
                  <a:gd name="T2" fmla="*/ 4 w 175"/>
                  <a:gd name="T3" fmla="*/ 34 h 128"/>
                  <a:gd name="T4" fmla="*/ 8 w 175"/>
                  <a:gd name="T5" fmla="*/ 32 h 128"/>
                  <a:gd name="T6" fmla="*/ 8 w 175"/>
                  <a:gd name="T7" fmla="*/ 27 h 128"/>
                  <a:gd name="T8" fmla="*/ 12 w 175"/>
                  <a:gd name="T9" fmla="*/ 24 h 128"/>
                  <a:gd name="T10" fmla="*/ 16 w 175"/>
                  <a:gd name="T11" fmla="*/ 22 h 128"/>
                  <a:gd name="T12" fmla="*/ 19 w 175"/>
                  <a:gd name="T13" fmla="*/ 27 h 128"/>
                  <a:gd name="T14" fmla="*/ 24 w 175"/>
                  <a:gd name="T15" fmla="*/ 28 h 128"/>
                  <a:gd name="T16" fmla="*/ 34 w 175"/>
                  <a:gd name="T17" fmla="*/ 27 h 128"/>
                  <a:gd name="T18" fmla="*/ 57 w 175"/>
                  <a:gd name="T19" fmla="*/ 52 h 128"/>
                  <a:gd name="T20" fmla="*/ 66 w 175"/>
                  <a:gd name="T21" fmla="*/ 43 h 128"/>
                  <a:gd name="T22" fmla="*/ 138 w 175"/>
                  <a:gd name="T23" fmla="*/ 4 h 128"/>
                  <a:gd name="T24" fmla="*/ 163 w 175"/>
                  <a:gd name="T25" fmla="*/ 40 h 128"/>
                  <a:gd name="T26" fmla="*/ 157 w 175"/>
                  <a:gd name="T27" fmla="*/ 43 h 128"/>
                  <a:gd name="T28" fmla="*/ 152 w 175"/>
                  <a:gd name="T29" fmla="*/ 45 h 128"/>
                  <a:gd name="T30" fmla="*/ 145 w 175"/>
                  <a:gd name="T31" fmla="*/ 49 h 128"/>
                  <a:gd name="T32" fmla="*/ 146 w 175"/>
                  <a:gd name="T33" fmla="*/ 58 h 128"/>
                  <a:gd name="T34" fmla="*/ 141 w 175"/>
                  <a:gd name="T35" fmla="*/ 60 h 128"/>
                  <a:gd name="T36" fmla="*/ 134 w 175"/>
                  <a:gd name="T37" fmla="*/ 69 h 128"/>
                  <a:gd name="T38" fmla="*/ 114 w 175"/>
                  <a:gd name="T39" fmla="*/ 79 h 128"/>
                  <a:gd name="T40" fmla="*/ 106 w 175"/>
                  <a:gd name="T41" fmla="*/ 82 h 128"/>
                  <a:gd name="T42" fmla="*/ 102 w 175"/>
                  <a:gd name="T43" fmla="*/ 82 h 128"/>
                  <a:gd name="T44" fmla="*/ 91 w 175"/>
                  <a:gd name="T45" fmla="*/ 94 h 128"/>
                  <a:gd name="T46" fmla="*/ 84 w 175"/>
                  <a:gd name="T47" fmla="*/ 94 h 128"/>
                  <a:gd name="T48" fmla="*/ 78 w 175"/>
                  <a:gd name="T49" fmla="*/ 94 h 128"/>
                  <a:gd name="T50" fmla="*/ 75 w 175"/>
                  <a:gd name="T51" fmla="*/ 98 h 128"/>
                  <a:gd name="T52" fmla="*/ 63 w 175"/>
                  <a:gd name="T53" fmla="*/ 106 h 128"/>
                  <a:gd name="T54" fmla="*/ 48 w 175"/>
                  <a:gd name="T55" fmla="*/ 105 h 128"/>
                  <a:gd name="T56" fmla="*/ 42 w 175"/>
                  <a:gd name="T57" fmla="*/ 109 h 128"/>
                  <a:gd name="T58" fmla="*/ 39 w 175"/>
                  <a:gd name="T59" fmla="*/ 115 h 128"/>
                  <a:gd name="T60" fmla="*/ 34 w 175"/>
                  <a:gd name="T61" fmla="*/ 116 h 128"/>
                  <a:gd name="T62" fmla="*/ 28 w 175"/>
                  <a:gd name="T63" fmla="*/ 118 h 128"/>
                  <a:gd name="T64" fmla="*/ 20 w 175"/>
                  <a:gd name="T65" fmla="*/ 117 h 128"/>
                  <a:gd name="T66" fmla="*/ 9 w 175"/>
                  <a:gd name="T67" fmla="*/ 109 h 128"/>
                  <a:gd name="T68" fmla="*/ 9 w 175"/>
                  <a:gd name="T69" fmla="*/ 100 h 128"/>
                  <a:gd name="T70" fmla="*/ 7 w 175"/>
                  <a:gd name="T71" fmla="*/ 93 h 128"/>
                  <a:gd name="T72" fmla="*/ 4 w 175"/>
                  <a:gd name="T73" fmla="*/ 89 h 128"/>
                  <a:gd name="T74" fmla="*/ 2 w 175"/>
                  <a:gd name="T75" fmla="*/ 76 h 128"/>
                  <a:gd name="T76" fmla="*/ 0 w 175"/>
                  <a:gd name="T77" fmla="*/ 73 h 128"/>
                  <a:gd name="T78" fmla="*/ 2 w 175"/>
                  <a:gd name="T79" fmla="*/ 72 h 128"/>
                  <a:gd name="T80" fmla="*/ 1 w 175"/>
                  <a:gd name="T81" fmla="*/ 60 h 128"/>
                  <a:gd name="T82" fmla="*/ 2 w 175"/>
                  <a:gd name="T83" fmla="*/ 45 h 128"/>
                  <a:gd name="T84" fmla="*/ 160 w 175"/>
                  <a:gd name="T85" fmla="*/ 124 h 128"/>
                  <a:gd name="T86" fmla="*/ 165 w 175"/>
                  <a:gd name="T87" fmla="*/ 128 h 128"/>
                  <a:gd name="T88" fmla="*/ 174 w 175"/>
                  <a:gd name="T89" fmla="*/ 127 h 128"/>
                  <a:gd name="T90" fmla="*/ 172 w 175"/>
                  <a:gd name="T91" fmla="*/ 1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128">
                    <a:moveTo>
                      <a:pt x="1" y="39"/>
                    </a:moveTo>
                    <a:lnTo>
                      <a:pt x="1" y="39"/>
                    </a:lnTo>
                    <a:lnTo>
                      <a:pt x="3" y="38"/>
                    </a:lnTo>
                    <a:lnTo>
                      <a:pt x="4" y="37"/>
                    </a:lnTo>
                    <a:lnTo>
                      <a:pt x="4" y="34"/>
                    </a:lnTo>
                    <a:lnTo>
                      <a:pt x="4" y="34"/>
                    </a:lnTo>
                    <a:lnTo>
                      <a:pt x="6" y="33"/>
                    </a:lnTo>
                    <a:lnTo>
                      <a:pt x="7" y="32"/>
                    </a:lnTo>
                    <a:lnTo>
                      <a:pt x="8" y="32"/>
                    </a:lnTo>
                    <a:lnTo>
                      <a:pt x="8" y="30"/>
                    </a:lnTo>
                    <a:lnTo>
                      <a:pt x="8" y="30"/>
                    </a:lnTo>
                    <a:lnTo>
                      <a:pt x="8" y="27"/>
                    </a:lnTo>
                    <a:lnTo>
                      <a:pt x="9" y="26"/>
                    </a:lnTo>
                    <a:lnTo>
                      <a:pt x="9" y="26"/>
                    </a:lnTo>
                    <a:lnTo>
                      <a:pt x="12" y="24"/>
                    </a:lnTo>
                    <a:lnTo>
                      <a:pt x="14" y="22"/>
                    </a:lnTo>
                    <a:lnTo>
                      <a:pt x="14" y="22"/>
                    </a:lnTo>
                    <a:lnTo>
                      <a:pt x="16" y="22"/>
                    </a:lnTo>
                    <a:lnTo>
                      <a:pt x="18" y="24"/>
                    </a:lnTo>
                    <a:lnTo>
                      <a:pt x="18" y="25"/>
                    </a:lnTo>
                    <a:lnTo>
                      <a:pt x="19" y="27"/>
                    </a:lnTo>
                    <a:lnTo>
                      <a:pt x="19" y="27"/>
                    </a:lnTo>
                    <a:lnTo>
                      <a:pt x="21" y="28"/>
                    </a:lnTo>
                    <a:lnTo>
                      <a:pt x="24" y="28"/>
                    </a:lnTo>
                    <a:lnTo>
                      <a:pt x="28" y="27"/>
                    </a:lnTo>
                    <a:lnTo>
                      <a:pt x="28" y="27"/>
                    </a:lnTo>
                    <a:lnTo>
                      <a:pt x="34" y="27"/>
                    </a:lnTo>
                    <a:lnTo>
                      <a:pt x="43" y="30"/>
                    </a:lnTo>
                    <a:lnTo>
                      <a:pt x="55" y="33"/>
                    </a:lnTo>
                    <a:lnTo>
                      <a:pt x="57" y="52"/>
                    </a:lnTo>
                    <a:lnTo>
                      <a:pt x="57" y="52"/>
                    </a:lnTo>
                    <a:lnTo>
                      <a:pt x="61" y="48"/>
                    </a:lnTo>
                    <a:lnTo>
                      <a:pt x="66" y="43"/>
                    </a:lnTo>
                    <a:lnTo>
                      <a:pt x="85" y="18"/>
                    </a:lnTo>
                    <a:lnTo>
                      <a:pt x="138" y="0"/>
                    </a:lnTo>
                    <a:lnTo>
                      <a:pt x="138" y="4"/>
                    </a:lnTo>
                    <a:lnTo>
                      <a:pt x="156" y="36"/>
                    </a:lnTo>
                    <a:lnTo>
                      <a:pt x="163" y="40"/>
                    </a:lnTo>
                    <a:lnTo>
                      <a:pt x="163" y="40"/>
                    </a:lnTo>
                    <a:lnTo>
                      <a:pt x="158" y="42"/>
                    </a:lnTo>
                    <a:lnTo>
                      <a:pt x="158" y="42"/>
                    </a:lnTo>
                    <a:lnTo>
                      <a:pt x="157" y="43"/>
                    </a:lnTo>
                    <a:lnTo>
                      <a:pt x="156" y="45"/>
                    </a:lnTo>
                    <a:lnTo>
                      <a:pt x="156" y="45"/>
                    </a:lnTo>
                    <a:lnTo>
                      <a:pt x="152" y="45"/>
                    </a:lnTo>
                    <a:lnTo>
                      <a:pt x="150" y="46"/>
                    </a:lnTo>
                    <a:lnTo>
                      <a:pt x="150" y="46"/>
                    </a:lnTo>
                    <a:lnTo>
                      <a:pt x="145" y="49"/>
                    </a:lnTo>
                    <a:lnTo>
                      <a:pt x="145" y="52"/>
                    </a:lnTo>
                    <a:lnTo>
                      <a:pt x="146" y="58"/>
                    </a:lnTo>
                    <a:lnTo>
                      <a:pt x="146" y="58"/>
                    </a:lnTo>
                    <a:lnTo>
                      <a:pt x="144" y="60"/>
                    </a:lnTo>
                    <a:lnTo>
                      <a:pt x="141" y="60"/>
                    </a:lnTo>
                    <a:lnTo>
                      <a:pt x="141" y="60"/>
                    </a:lnTo>
                    <a:lnTo>
                      <a:pt x="138" y="64"/>
                    </a:lnTo>
                    <a:lnTo>
                      <a:pt x="134" y="69"/>
                    </a:lnTo>
                    <a:lnTo>
                      <a:pt x="134" y="69"/>
                    </a:lnTo>
                    <a:lnTo>
                      <a:pt x="129" y="72"/>
                    </a:lnTo>
                    <a:lnTo>
                      <a:pt x="124" y="74"/>
                    </a:lnTo>
                    <a:lnTo>
                      <a:pt x="114" y="79"/>
                    </a:lnTo>
                    <a:lnTo>
                      <a:pt x="114" y="79"/>
                    </a:lnTo>
                    <a:lnTo>
                      <a:pt x="110" y="81"/>
                    </a:lnTo>
                    <a:lnTo>
                      <a:pt x="106" y="82"/>
                    </a:lnTo>
                    <a:lnTo>
                      <a:pt x="106" y="82"/>
                    </a:lnTo>
                    <a:lnTo>
                      <a:pt x="104" y="82"/>
                    </a:lnTo>
                    <a:lnTo>
                      <a:pt x="102" y="82"/>
                    </a:lnTo>
                    <a:lnTo>
                      <a:pt x="102" y="82"/>
                    </a:lnTo>
                    <a:lnTo>
                      <a:pt x="91" y="92"/>
                    </a:lnTo>
                    <a:lnTo>
                      <a:pt x="91" y="94"/>
                    </a:lnTo>
                    <a:lnTo>
                      <a:pt x="91" y="94"/>
                    </a:lnTo>
                    <a:lnTo>
                      <a:pt x="87" y="95"/>
                    </a:lnTo>
                    <a:lnTo>
                      <a:pt x="84" y="94"/>
                    </a:lnTo>
                    <a:lnTo>
                      <a:pt x="81" y="94"/>
                    </a:lnTo>
                    <a:lnTo>
                      <a:pt x="78" y="94"/>
                    </a:lnTo>
                    <a:lnTo>
                      <a:pt x="78" y="94"/>
                    </a:lnTo>
                    <a:lnTo>
                      <a:pt x="76" y="95"/>
                    </a:lnTo>
                    <a:lnTo>
                      <a:pt x="75" y="98"/>
                    </a:lnTo>
                    <a:lnTo>
                      <a:pt x="75" y="98"/>
                    </a:lnTo>
                    <a:lnTo>
                      <a:pt x="69" y="103"/>
                    </a:lnTo>
                    <a:lnTo>
                      <a:pt x="63" y="106"/>
                    </a:lnTo>
                    <a:lnTo>
                      <a:pt x="63" y="106"/>
                    </a:lnTo>
                    <a:lnTo>
                      <a:pt x="58" y="106"/>
                    </a:lnTo>
                    <a:lnTo>
                      <a:pt x="54" y="105"/>
                    </a:lnTo>
                    <a:lnTo>
                      <a:pt x="48" y="105"/>
                    </a:lnTo>
                    <a:lnTo>
                      <a:pt x="43" y="107"/>
                    </a:lnTo>
                    <a:lnTo>
                      <a:pt x="43" y="107"/>
                    </a:lnTo>
                    <a:lnTo>
                      <a:pt x="42" y="109"/>
                    </a:lnTo>
                    <a:lnTo>
                      <a:pt x="40" y="111"/>
                    </a:lnTo>
                    <a:lnTo>
                      <a:pt x="40" y="113"/>
                    </a:lnTo>
                    <a:lnTo>
                      <a:pt x="39" y="115"/>
                    </a:lnTo>
                    <a:lnTo>
                      <a:pt x="39" y="115"/>
                    </a:lnTo>
                    <a:lnTo>
                      <a:pt x="37" y="116"/>
                    </a:lnTo>
                    <a:lnTo>
                      <a:pt x="34" y="116"/>
                    </a:lnTo>
                    <a:lnTo>
                      <a:pt x="30" y="116"/>
                    </a:lnTo>
                    <a:lnTo>
                      <a:pt x="30" y="116"/>
                    </a:lnTo>
                    <a:lnTo>
                      <a:pt x="28" y="118"/>
                    </a:lnTo>
                    <a:lnTo>
                      <a:pt x="28" y="118"/>
                    </a:lnTo>
                    <a:lnTo>
                      <a:pt x="25" y="118"/>
                    </a:lnTo>
                    <a:lnTo>
                      <a:pt x="20" y="117"/>
                    </a:lnTo>
                    <a:lnTo>
                      <a:pt x="10" y="115"/>
                    </a:lnTo>
                    <a:lnTo>
                      <a:pt x="10" y="115"/>
                    </a:lnTo>
                    <a:lnTo>
                      <a:pt x="9" y="109"/>
                    </a:lnTo>
                    <a:lnTo>
                      <a:pt x="9" y="103"/>
                    </a:lnTo>
                    <a:lnTo>
                      <a:pt x="9" y="103"/>
                    </a:lnTo>
                    <a:lnTo>
                      <a:pt x="9" y="100"/>
                    </a:lnTo>
                    <a:lnTo>
                      <a:pt x="10" y="97"/>
                    </a:lnTo>
                    <a:lnTo>
                      <a:pt x="10" y="97"/>
                    </a:lnTo>
                    <a:lnTo>
                      <a:pt x="7" y="93"/>
                    </a:lnTo>
                    <a:lnTo>
                      <a:pt x="4" y="91"/>
                    </a:lnTo>
                    <a:lnTo>
                      <a:pt x="4" y="91"/>
                    </a:lnTo>
                    <a:lnTo>
                      <a:pt x="4" y="89"/>
                    </a:lnTo>
                    <a:lnTo>
                      <a:pt x="4" y="87"/>
                    </a:lnTo>
                    <a:lnTo>
                      <a:pt x="4" y="82"/>
                    </a:lnTo>
                    <a:lnTo>
                      <a:pt x="2" y="76"/>
                    </a:lnTo>
                    <a:lnTo>
                      <a:pt x="1" y="74"/>
                    </a:lnTo>
                    <a:lnTo>
                      <a:pt x="1" y="74"/>
                    </a:lnTo>
                    <a:lnTo>
                      <a:pt x="0" y="73"/>
                    </a:lnTo>
                    <a:lnTo>
                      <a:pt x="1" y="72"/>
                    </a:lnTo>
                    <a:lnTo>
                      <a:pt x="2" y="72"/>
                    </a:lnTo>
                    <a:lnTo>
                      <a:pt x="2" y="72"/>
                    </a:lnTo>
                    <a:lnTo>
                      <a:pt x="3" y="67"/>
                    </a:lnTo>
                    <a:lnTo>
                      <a:pt x="3" y="61"/>
                    </a:lnTo>
                    <a:lnTo>
                      <a:pt x="1" y="60"/>
                    </a:lnTo>
                    <a:lnTo>
                      <a:pt x="1" y="60"/>
                    </a:lnTo>
                    <a:lnTo>
                      <a:pt x="2" y="51"/>
                    </a:lnTo>
                    <a:lnTo>
                      <a:pt x="2" y="45"/>
                    </a:lnTo>
                    <a:lnTo>
                      <a:pt x="2" y="40"/>
                    </a:lnTo>
                    <a:lnTo>
                      <a:pt x="1" y="39"/>
                    </a:lnTo>
                    <a:close/>
                    <a:moveTo>
                      <a:pt x="160" y="124"/>
                    </a:moveTo>
                    <a:lnTo>
                      <a:pt x="160" y="124"/>
                    </a:lnTo>
                    <a:lnTo>
                      <a:pt x="163" y="125"/>
                    </a:lnTo>
                    <a:lnTo>
                      <a:pt x="165" y="128"/>
                    </a:lnTo>
                    <a:lnTo>
                      <a:pt x="165" y="128"/>
                    </a:lnTo>
                    <a:lnTo>
                      <a:pt x="170" y="128"/>
                    </a:lnTo>
                    <a:lnTo>
                      <a:pt x="174" y="127"/>
                    </a:lnTo>
                    <a:lnTo>
                      <a:pt x="175" y="127"/>
                    </a:lnTo>
                    <a:lnTo>
                      <a:pt x="172" y="125"/>
                    </a:lnTo>
                    <a:lnTo>
                      <a:pt x="172" y="125"/>
                    </a:lnTo>
                    <a:lnTo>
                      <a:pt x="160" y="124"/>
                    </a:lnTo>
                    <a:lnTo>
                      <a:pt x="160" y="124"/>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546" name="Freeform 88"/>
              <p:cNvSpPr>
                <a:spLocks noChangeAspect="1" noEditPoints="1"/>
              </p:cNvSpPr>
              <p:nvPr/>
            </p:nvSpPr>
            <p:spPr bwMode="gray">
              <a:xfrm>
                <a:off x="4740" y="2575"/>
                <a:ext cx="136" cy="222"/>
              </a:xfrm>
              <a:custGeom>
                <a:avLst/>
                <a:gdLst>
                  <a:gd name="T0" fmla="*/ 121 w 141"/>
                  <a:gd name="T1" fmla="*/ 189 h 247"/>
                  <a:gd name="T2" fmla="*/ 108 w 141"/>
                  <a:gd name="T3" fmla="*/ 192 h 247"/>
                  <a:gd name="T4" fmla="*/ 97 w 141"/>
                  <a:gd name="T5" fmla="*/ 196 h 247"/>
                  <a:gd name="T6" fmla="*/ 85 w 141"/>
                  <a:gd name="T7" fmla="*/ 199 h 247"/>
                  <a:gd name="T8" fmla="*/ 70 w 141"/>
                  <a:gd name="T9" fmla="*/ 217 h 247"/>
                  <a:gd name="T10" fmla="*/ 78 w 141"/>
                  <a:gd name="T11" fmla="*/ 216 h 247"/>
                  <a:gd name="T12" fmla="*/ 97 w 141"/>
                  <a:gd name="T13" fmla="*/ 213 h 247"/>
                  <a:gd name="T14" fmla="*/ 100 w 141"/>
                  <a:gd name="T15" fmla="*/ 227 h 247"/>
                  <a:gd name="T16" fmla="*/ 120 w 141"/>
                  <a:gd name="T17" fmla="*/ 243 h 247"/>
                  <a:gd name="T18" fmla="*/ 124 w 141"/>
                  <a:gd name="T19" fmla="*/ 228 h 247"/>
                  <a:gd name="T20" fmla="*/ 135 w 141"/>
                  <a:gd name="T21" fmla="*/ 215 h 247"/>
                  <a:gd name="T22" fmla="*/ 135 w 141"/>
                  <a:gd name="T23" fmla="*/ 187 h 247"/>
                  <a:gd name="T24" fmla="*/ 103 w 141"/>
                  <a:gd name="T25" fmla="*/ 165 h 247"/>
                  <a:gd name="T26" fmla="*/ 109 w 141"/>
                  <a:gd name="T27" fmla="*/ 162 h 247"/>
                  <a:gd name="T28" fmla="*/ 84 w 141"/>
                  <a:gd name="T29" fmla="*/ 154 h 247"/>
                  <a:gd name="T30" fmla="*/ 76 w 141"/>
                  <a:gd name="T31" fmla="*/ 163 h 247"/>
                  <a:gd name="T32" fmla="*/ 91 w 141"/>
                  <a:gd name="T33" fmla="*/ 179 h 247"/>
                  <a:gd name="T34" fmla="*/ 94 w 141"/>
                  <a:gd name="T35" fmla="*/ 148 h 247"/>
                  <a:gd name="T36" fmla="*/ 96 w 141"/>
                  <a:gd name="T37" fmla="*/ 160 h 247"/>
                  <a:gd name="T38" fmla="*/ 99 w 141"/>
                  <a:gd name="T39" fmla="*/ 161 h 247"/>
                  <a:gd name="T40" fmla="*/ 33 w 141"/>
                  <a:gd name="T41" fmla="*/ 149 h 247"/>
                  <a:gd name="T42" fmla="*/ 24 w 141"/>
                  <a:gd name="T43" fmla="*/ 162 h 247"/>
                  <a:gd name="T44" fmla="*/ 15 w 141"/>
                  <a:gd name="T45" fmla="*/ 179 h 247"/>
                  <a:gd name="T46" fmla="*/ 0 w 141"/>
                  <a:gd name="T47" fmla="*/ 195 h 247"/>
                  <a:gd name="T48" fmla="*/ 25 w 141"/>
                  <a:gd name="T49" fmla="*/ 171 h 247"/>
                  <a:gd name="T50" fmla="*/ 34 w 141"/>
                  <a:gd name="T51" fmla="*/ 160 h 247"/>
                  <a:gd name="T52" fmla="*/ 112 w 141"/>
                  <a:gd name="T53" fmla="*/ 139 h 247"/>
                  <a:gd name="T54" fmla="*/ 118 w 141"/>
                  <a:gd name="T55" fmla="*/ 148 h 247"/>
                  <a:gd name="T56" fmla="*/ 122 w 141"/>
                  <a:gd name="T57" fmla="*/ 161 h 247"/>
                  <a:gd name="T58" fmla="*/ 126 w 141"/>
                  <a:gd name="T59" fmla="*/ 154 h 247"/>
                  <a:gd name="T60" fmla="*/ 122 w 141"/>
                  <a:gd name="T61" fmla="*/ 141 h 247"/>
                  <a:gd name="T62" fmla="*/ 75 w 141"/>
                  <a:gd name="T63" fmla="*/ 154 h 247"/>
                  <a:gd name="T64" fmla="*/ 87 w 141"/>
                  <a:gd name="T65" fmla="*/ 142 h 247"/>
                  <a:gd name="T66" fmla="*/ 91 w 141"/>
                  <a:gd name="T67" fmla="*/ 131 h 247"/>
                  <a:gd name="T68" fmla="*/ 40 w 141"/>
                  <a:gd name="T69" fmla="*/ 124 h 247"/>
                  <a:gd name="T70" fmla="*/ 72 w 141"/>
                  <a:gd name="T71" fmla="*/ 118 h 247"/>
                  <a:gd name="T72" fmla="*/ 72 w 141"/>
                  <a:gd name="T73" fmla="*/ 118 h 247"/>
                  <a:gd name="T74" fmla="*/ 114 w 141"/>
                  <a:gd name="T75" fmla="*/ 127 h 247"/>
                  <a:gd name="T76" fmla="*/ 127 w 141"/>
                  <a:gd name="T77" fmla="*/ 139 h 247"/>
                  <a:gd name="T78" fmla="*/ 124 w 141"/>
                  <a:gd name="T79" fmla="*/ 119 h 247"/>
                  <a:gd name="T80" fmla="*/ 50 w 141"/>
                  <a:gd name="T81" fmla="*/ 100 h 247"/>
                  <a:gd name="T82" fmla="*/ 57 w 141"/>
                  <a:gd name="T83" fmla="*/ 113 h 247"/>
                  <a:gd name="T84" fmla="*/ 67 w 141"/>
                  <a:gd name="T85" fmla="*/ 112 h 247"/>
                  <a:gd name="T86" fmla="*/ 108 w 141"/>
                  <a:gd name="T87" fmla="*/ 96 h 247"/>
                  <a:gd name="T88" fmla="*/ 54 w 141"/>
                  <a:gd name="T89" fmla="*/ 10 h 247"/>
                  <a:gd name="T90" fmla="*/ 52 w 141"/>
                  <a:gd name="T91" fmla="*/ 38 h 247"/>
                  <a:gd name="T92" fmla="*/ 42 w 141"/>
                  <a:gd name="T93" fmla="*/ 47 h 247"/>
                  <a:gd name="T94" fmla="*/ 44 w 141"/>
                  <a:gd name="T95" fmla="*/ 59 h 247"/>
                  <a:gd name="T96" fmla="*/ 52 w 141"/>
                  <a:gd name="T97" fmla="*/ 73 h 247"/>
                  <a:gd name="T98" fmla="*/ 67 w 141"/>
                  <a:gd name="T99" fmla="*/ 95 h 247"/>
                  <a:gd name="T100" fmla="*/ 81 w 141"/>
                  <a:gd name="T101" fmla="*/ 102 h 247"/>
                  <a:gd name="T102" fmla="*/ 87 w 141"/>
                  <a:gd name="T103" fmla="*/ 96 h 247"/>
                  <a:gd name="T104" fmla="*/ 99 w 141"/>
                  <a:gd name="T105" fmla="*/ 108 h 247"/>
                  <a:gd name="T106" fmla="*/ 99 w 141"/>
                  <a:gd name="T107" fmla="*/ 96 h 247"/>
                  <a:gd name="T108" fmla="*/ 88 w 141"/>
                  <a:gd name="T109" fmla="*/ 87 h 247"/>
                  <a:gd name="T110" fmla="*/ 82 w 141"/>
                  <a:gd name="T111" fmla="*/ 83 h 247"/>
                  <a:gd name="T112" fmla="*/ 64 w 141"/>
                  <a:gd name="T113" fmla="*/ 75 h 247"/>
                  <a:gd name="T114" fmla="*/ 75 w 141"/>
                  <a:gd name="T115" fmla="*/ 45 h 247"/>
                  <a:gd name="T116" fmla="*/ 80 w 141"/>
                  <a:gd name="T117" fmla="*/ 23 h 247"/>
                  <a:gd name="T118" fmla="*/ 78 w 141"/>
                  <a:gd name="T119" fmla="*/ 2 h 247"/>
                  <a:gd name="T120" fmla="*/ 61 w 141"/>
                  <a:gd name="T12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 h="247">
                    <a:moveTo>
                      <a:pt x="127" y="177"/>
                    </a:moveTo>
                    <a:lnTo>
                      <a:pt x="127" y="177"/>
                    </a:lnTo>
                    <a:lnTo>
                      <a:pt x="126" y="178"/>
                    </a:lnTo>
                    <a:lnTo>
                      <a:pt x="124" y="178"/>
                    </a:lnTo>
                    <a:lnTo>
                      <a:pt x="124" y="178"/>
                    </a:lnTo>
                    <a:lnTo>
                      <a:pt x="124" y="183"/>
                    </a:lnTo>
                    <a:lnTo>
                      <a:pt x="124" y="189"/>
                    </a:lnTo>
                    <a:lnTo>
                      <a:pt x="124" y="189"/>
                    </a:lnTo>
                    <a:lnTo>
                      <a:pt x="123" y="189"/>
                    </a:lnTo>
                    <a:lnTo>
                      <a:pt x="121" y="189"/>
                    </a:lnTo>
                    <a:lnTo>
                      <a:pt x="118" y="187"/>
                    </a:lnTo>
                    <a:lnTo>
                      <a:pt x="118" y="187"/>
                    </a:lnTo>
                    <a:lnTo>
                      <a:pt x="117" y="189"/>
                    </a:lnTo>
                    <a:lnTo>
                      <a:pt x="115" y="190"/>
                    </a:lnTo>
                    <a:lnTo>
                      <a:pt x="115" y="190"/>
                    </a:lnTo>
                    <a:lnTo>
                      <a:pt x="115" y="192"/>
                    </a:lnTo>
                    <a:lnTo>
                      <a:pt x="114" y="195"/>
                    </a:lnTo>
                    <a:lnTo>
                      <a:pt x="114" y="195"/>
                    </a:lnTo>
                    <a:lnTo>
                      <a:pt x="108" y="192"/>
                    </a:lnTo>
                    <a:lnTo>
                      <a:pt x="108" y="192"/>
                    </a:lnTo>
                    <a:lnTo>
                      <a:pt x="106" y="193"/>
                    </a:lnTo>
                    <a:lnTo>
                      <a:pt x="105" y="195"/>
                    </a:lnTo>
                    <a:lnTo>
                      <a:pt x="105" y="197"/>
                    </a:lnTo>
                    <a:lnTo>
                      <a:pt x="105" y="197"/>
                    </a:lnTo>
                    <a:lnTo>
                      <a:pt x="96" y="199"/>
                    </a:lnTo>
                    <a:lnTo>
                      <a:pt x="96" y="199"/>
                    </a:lnTo>
                    <a:lnTo>
                      <a:pt x="96" y="199"/>
                    </a:lnTo>
                    <a:lnTo>
                      <a:pt x="96" y="198"/>
                    </a:lnTo>
                    <a:lnTo>
                      <a:pt x="97" y="196"/>
                    </a:lnTo>
                    <a:lnTo>
                      <a:pt x="97" y="196"/>
                    </a:lnTo>
                    <a:lnTo>
                      <a:pt x="97" y="192"/>
                    </a:lnTo>
                    <a:lnTo>
                      <a:pt x="97" y="192"/>
                    </a:lnTo>
                    <a:lnTo>
                      <a:pt x="94" y="191"/>
                    </a:lnTo>
                    <a:lnTo>
                      <a:pt x="94" y="192"/>
                    </a:lnTo>
                    <a:lnTo>
                      <a:pt x="88" y="192"/>
                    </a:lnTo>
                    <a:lnTo>
                      <a:pt x="88" y="192"/>
                    </a:lnTo>
                    <a:lnTo>
                      <a:pt x="87" y="193"/>
                    </a:lnTo>
                    <a:lnTo>
                      <a:pt x="85" y="195"/>
                    </a:lnTo>
                    <a:lnTo>
                      <a:pt x="85" y="195"/>
                    </a:lnTo>
                    <a:lnTo>
                      <a:pt x="85" y="199"/>
                    </a:lnTo>
                    <a:lnTo>
                      <a:pt x="85" y="199"/>
                    </a:lnTo>
                    <a:lnTo>
                      <a:pt x="74" y="202"/>
                    </a:lnTo>
                    <a:lnTo>
                      <a:pt x="74" y="202"/>
                    </a:lnTo>
                    <a:lnTo>
                      <a:pt x="74" y="208"/>
                    </a:lnTo>
                    <a:lnTo>
                      <a:pt x="74" y="210"/>
                    </a:lnTo>
                    <a:lnTo>
                      <a:pt x="74" y="214"/>
                    </a:lnTo>
                    <a:lnTo>
                      <a:pt x="74" y="214"/>
                    </a:lnTo>
                    <a:lnTo>
                      <a:pt x="70" y="217"/>
                    </a:lnTo>
                    <a:lnTo>
                      <a:pt x="70" y="217"/>
                    </a:lnTo>
                    <a:lnTo>
                      <a:pt x="70" y="217"/>
                    </a:lnTo>
                    <a:lnTo>
                      <a:pt x="72" y="219"/>
                    </a:lnTo>
                    <a:lnTo>
                      <a:pt x="72" y="219"/>
                    </a:lnTo>
                    <a:lnTo>
                      <a:pt x="72" y="220"/>
                    </a:lnTo>
                    <a:lnTo>
                      <a:pt x="72" y="220"/>
                    </a:lnTo>
                    <a:lnTo>
                      <a:pt x="74" y="220"/>
                    </a:lnTo>
                    <a:lnTo>
                      <a:pt x="76" y="220"/>
                    </a:lnTo>
                    <a:lnTo>
                      <a:pt x="76" y="220"/>
                    </a:lnTo>
                    <a:lnTo>
                      <a:pt x="76" y="217"/>
                    </a:lnTo>
                    <a:lnTo>
                      <a:pt x="78" y="216"/>
                    </a:lnTo>
                    <a:lnTo>
                      <a:pt x="78" y="216"/>
                    </a:lnTo>
                    <a:lnTo>
                      <a:pt x="81" y="210"/>
                    </a:lnTo>
                    <a:lnTo>
                      <a:pt x="81" y="210"/>
                    </a:lnTo>
                    <a:lnTo>
                      <a:pt x="84" y="211"/>
                    </a:lnTo>
                    <a:lnTo>
                      <a:pt x="84" y="215"/>
                    </a:lnTo>
                    <a:lnTo>
                      <a:pt x="84" y="215"/>
                    </a:lnTo>
                    <a:lnTo>
                      <a:pt x="91" y="215"/>
                    </a:lnTo>
                    <a:lnTo>
                      <a:pt x="96" y="215"/>
                    </a:lnTo>
                    <a:lnTo>
                      <a:pt x="96" y="215"/>
                    </a:lnTo>
                    <a:lnTo>
                      <a:pt x="97" y="213"/>
                    </a:lnTo>
                    <a:lnTo>
                      <a:pt x="97" y="213"/>
                    </a:lnTo>
                    <a:lnTo>
                      <a:pt x="99" y="213"/>
                    </a:lnTo>
                    <a:lnTo>
                      <a:pt x="99" y="213"/>
                    </a:lnTo>
                    <a:lnTo>
                      <a:pt x="104" y="216"/>
                    </a:lnTo>
                    <a:lnTo>
                      <a:pt x="104" y="216"/>
                    </a:lnTo>
                    <a:lnTo>
                      <a:pt x="104" y="215"/>
                    </a:lnTo>
                    <a:lnTo>
                      <a:pt x="104" y="216"/>
                    </a:lnTo>
                    <a:lnTo>
                      <a:pt x="105" y="219"/>
                    </a:lnTo>
                    <a:lnTo>
                      <a:pt x="103" y="219"/>
                    </a:lnTo>
                    <a:lnTo>
                      <a:pt x="103" y="219"/>
                    </a:lnTo>
                    <a:lnTo>
                      <a:pt x="100" y="227"/>
                    </a:lnTo>
                    <a:lnTo>
                      <a:pt x="100" y="231"/>
                    </a:lnTo>
                    <a:lnTo>
                      <a:pt x="102" y="235"/>
                    </a:lnTo>
                    <a:lnTo>
                      <a:pt x="102" y="235"/>
                    </a:lnTo>
                    <a:lnTo>
                      <a:pt x="104" y="237"/>
                    </a:lnTo>
                    <a:lnTo>
                      <a:pt x="108" y="238"/>
                    </a:lnTo>
                    <a:lnTo>
                      <a:pt x="108" y="238"/>
                    </a:lnTo>
                    <a:lnTo>
                      <a:pt x="112" y="241"/>
                    </a:lnTo>
                    <a:lnTo>
                      <a:pt x="121" y="241"/>
                    </a:lnTo>
                    <a:lnTo>
                      <a:pt x="121" y="241"/>
                    </a:lnTo>
                    <a:lnTo>
                      <a:pt x="120" y="243"/>
                    </a:lnTo>
                    <a:lnTo>
                      <a:pt x="120" y="245"/>
                    </a:lnTo>
                    <a:lnTo>
                      <a:pt x="121" y="247"/>
                    </a:lnTo>
                    <a:lnTo>
                      <a:pt x="121" y="247"/>
                    </a:lnTo>
                    <a:lnTo>
                      <a:pt x="123" y="247"/>
                    </a:lnTo>
                    <a:lnTo>
                      <a:pt x="126" y="246"/>
                    </a:lnTo>
                    <a:lnTo>
                      <a:pt x="126" y="246"/>
                    </a:lnTo>
                    <a:lnTo>
                      <a:pt x="127" y="241"/>
                    </a:lnTo>
                    <a:lnTo>
                      <a:pt x="127" y="237"/>
                    </a:lnTo>
                    <a:lnTo>
                      <a:pt x="124" y="228"/>
                    </a:lnTo>
                    <a:lnTo>
                      <a:pt x="124" y="228"/>
                    </a:lnTo>
                    <a:lnTo>
                      <a:pt x="127" y="228"/>
                    </a:lnTo>
                    <a:lnTo>
                      <a:pt x="128" y="229"/>
                    </a:lnTo>
                    <a:lnTo>
                      <a:pt x="130" y="233"/>
                    </a:lnTo>
                    <a:lnTo>
                      <a:pt x="133" y="234"/>
                    </a:lnTo>
                    <a:lnTo>
                      <a:pt x="133" y="234"/>
                    </a:lnTo>
                    <a:lnTo>
                      <a:pt x="129" y="219"/>
                    </a:lnTo>
                    <a:lnTo>
                      <a:pt x="129" y="219"/>
                    </a:lnTo>
                    <a:lnTo>
                      <a:pt x="132" y="217"/>
                    </a:lnTo>
                    <a:lnTo>
                      <a:pt x="135" y="215"/>
                    </a:lnTo>
                    <a:lnTo>
                      <a:pt x="135" y="215"/>
                    </a:lnTo>
                    <a:lnTo>
                      <a:pt x="136" y="210"/>
                    </a:lnTo>
                    <a:lnTo>
                      <a:pt x="136" y="209"/>
                    </a:lnTo>
                    <a:lnTo>
                      <a:pt x="139" y="208"/>
                    </a:lnTo>
                    <a:lnTo>
                      <a:pt x="140" y="208"/>
                    </a:lnTo>
                    <a:lnTo>
                      <a:pt x="140" y="208"/>
                    </a:lnTo>
                    <a:lnTo>
                      <a:pt x="141" y="204"/>
                    </a:lnTo>
                    <a:lnTo>
                      <a:pt x="140" y="201"/>
                    </a:lnTo>
                    <a:lnTo>
                      <a:pt x="139" y="196"/>
                    </a:lnTo>
                    <a:lnTo>
                      <a:pt x="139" y="196"/>
                    </a:lnTo>
                    <a:lnTo>
                      <a:pt x="135" y="187"/>
                    </a:lnTo>
                    <a:lnTo>
                      <a:pt x="134" y="178"/>
                    </a:lnTo>
                    <a:lnTo>
                      <a:pt x="134" y="178"/>
                    </a:lnTo>
                    <a:lnTo>
                      <a:pt x="130" y="178"/>
                    </a:lnTo>
                    <a:lnTo>
                      <a:pt x="127" y="177"/>
                    </a:lnTo>
                    <a:lnTo>
                      <a:pt x="127" y="177"/>
                    </a:lnTo>
                    <a:close/>
                    <a:moveTo>
                      <a:pt x="108" y="161"/>
                    </a:moveTo>
                    <a:lnTo>
                      <a:pt x="108" y="161"/>
                    </a:lnTo>
                    <a:lnTo>
                      <a:pt x="105" y="163"/>
                    </a:lnTo>
                    <a:lnTo>
                      <a:pt x="103" y="165"/>
                    </a:lnTo>
                    <a:lnTo>
                      <a:pt x="103" y="165"/>
                    </a:lnTo>
                    <a:lnTo>
                      <a:pt x="103" y="168"/>
                    </a:lnTo>
                    <a:lnTo>
                      <a:pt x="103" y="168"/>
                    </a:lnTo>
                    <a:lnTo>
                      <a:pt x="109" y="169"/>
                    </a:lnTo>
                    <a:lnTo>
                      <a:pt x="114" y="169"/>
                    </a:lnTo>
                    <a:lnTo>
                      <a:pt x="115" y="166"/>
                    </a:lnTo>
                    <a:lnTo>
                      <a:pt x="115" y="166"/>
                    </a:lnTo>
                    <a:lnTo>
                      <a:pt x="114" y="163"/>
                    </a:lnTo>
                    <a:lnTo>
                      <a:pt x="111" y="161"/>
                    </a:lnTo>
                    <a:lnTo>
                      <a:pt x="111" y="161"/>
                    </a:lnTo>
                    <a:lnTo>
                      <a:pt x="109" y="162"/>
                    </a:lnTo>
                    <a:lnTo>
                      <a:pt x="108" y="161"/>
                    </a:lnTo>
                    <a:lnTo>
                      <a:pt x="108" y="161"/>
                    </a:lnTo>
                    <a:close/>
                    <a:moveTo>
                      <a:pt x="82" y="154"/>
                    </a:moveTo>
                    <a:lnTo>
                      <a:pt x="82" y="154"/>
                    </a:lnTo>
                    <a:lnTo>
                      <a:pt x="82" y="155"/>
                    </a:lnTo>
                    <a:lnTo>
                      <a:pt x="82" y="155"/>
                    </a:lnTo>
                    <a:lnTo>
                      <a:pt x="84" y="156"/>
                    </a:lnTo>
                    <a:lnTo>
                      <a:pt x="84" y="156"/>
                    </a:lnTo>
                    <a:lnTo>
                      <a:pt x="84" y="154"/>
                    </a:lnTo>
                    <a:lnTo>
                      <a:pt x="84" y="154"/>
                    </a:lnTo>
                    <a:lnTo>
                      <a:pt x="82" y="154"/>
                    </a:lnTo>
                    <a:lnTo>
                      <a:pt x="82" y="154"/>
                    </a:lnTo>
                    <a:close/>
                    <a:moveTo>
                      <a:pt x="90" y="148"/>
                    </a:moveTo>
                    <a:lnTo>
                      <a:pt x="90" y="148"/>
                    </a:lnTo>
                    <a:lnTo>
                      <a:pt x="88" y="153"/>
                    </a:lnTo>
                    <a:lnTo>
                      <a:pt x="87" y="160"/>
                    </a:lnTo>
                    <a:lnTo>
                      <a:pt x="87" y="160"/>
                    </a:lnTo>
                    <a:lnTo>
                      <a:pt x="82" y="161"/>
                    </a:lnTo>
                    <a:lnTo>
                      <a:pt x="79" y="162"/>
                    </a:lnTo>
                    <a:lnTo>
                      <a:pt x="76" y="163"/>
                    </a:lnTo>
                    <a:lnTo>
                      <a:pt x="76" y="166"/>
                    </a:lnTo>
                    <a:lnTo>
                      <a:pt x="76" y="168"/>
                    </a:lnTo>
                    <a:lnTo>
                      <a:pt x="79" y="171"/>
                    </a:lnTo>
                    <a:lnTo>
                      <a:pt x="79" y="171"/>
                    </a:lnTo>
                    <a:lnTo>
                      <a:pt x="80" y="173"/>
                    </a:lnTo>
                    <a:lnTo>
                      <a:pt x="81" y="174"/>
                    </a:lnTo>
                    <a:lnTo>
                      <a:pt x="86" y="175"/>
                    </a:lnTo>
                    <a:lnTo>
                      <a:pt x="86" y="175"/>
                    </a:lnTo>
                    <a:lnTo>
                      <a:pt x="91" y="179"/>
                    </a:lnTo>
                    <a:lnTo>
                      <a:pt x="91" y="179"/>
                    </a:lnTo>
                    <a:lnTo>
                      <a:pt x="91" y="172"/>
                    </a:lnTo>
                    <a:lnTo>
                      <a:pt x="91" y="162"/>
                    </a:lnTo>
                    <a:lnTo>
                      <a:pt x="91" y="162"/>
                    </a:lnTo>
                    <a:lnTo>
                      <a:pt x="97" y="155"/>
                    </a:lnTo>
                    <a:lnTo>
                      <a:pt x="97" y="155"/>
                    </a:lnTo>
                    <a:lnTo>
                      <a:pt x="97" y="153"/>
                    </a:lnTo>
                    <a:lnTo>
                      <a:pt x="97" y="151"/>
                    </a:lnTo>
                    <a:lnTo>
                      <a:pt x="97" y="151"/>
                    </a:lnTo>
                    <a:lnTo>
                      <a:pt x="96" y="150"/>
                    </a:lnTo>
                    <a:lnTo>
                      <a:pt x="94" y="148"/>
                    </a:lnTo>
                    <a:lnTo>
                      <a:pt x="94" y="148"/>
                    </a:lnTo>
                    <a:lnTo>
                      <a:pt x="90" y="148"/>
                    </a:lnTo>
                    <a:lnTo>
                      <a:pt x="90" y="148"/>
                    </a:lnTo>
                    <a:close/>
                    <a:moveTo>
                      <a:pt x="103" y="144"/>
                    </a:moveTo>
                    <a:lnTo>
                      <a:pt x="103" y="144"/>
                    </a:lnTo>
                    <a:lnTo>
                      <a:pt x="103" y="147"/>
                    </a:lnTo>
                    <a:lnTo>
                      <a:pt x="103" y="150"/>
                    </a:lnTo>
                    <a:lnTo>
                      <a:pt x="103" y="150"/>
                    </a:lnTo>
                    <a:lnTo>
                      <a:pt x="100" y="154"/>
                    </a:lnTo>
                    <a:lnTo>
                      <a:pt x="96" y="160"/>
                    </a:lnTo>
                    <a:lnTo>
                      <a:pt x="94" y="163"/>
                    </a:lnTo>
                    <a:lnTo>
                      <a:pt x="93" y="166"/>
                    </a:lnTo>
                    <a:lnTo>
                      <a:pt x="93" y="169"/>
                    </a:lnTo>
                    <a:lnTo>
                      <a:pt x="96" y="171"/>
                    </a:lnTo>
                    <a:lnTo>
                      <a:pt x="96" y="171"/>
                    </a:lnTo>
                    <a:lnTo>
                      <a:pt x="98" y="167"/>
                    </a:lnTo>
                    <a:lnTo>
                      <a:pt x="98" y="167"/>
                    </a:lnTo>
                    <a:lnTo>
                      <a:pt x="98" y="165"/>
                    </a:lnTo>
                    <a:lnTo>
                      <a:pt x="99" y="161"/>
                    </a:lnTo>
                    <a:lnTo>
                      <a:pt x="99" y="161"/>
                    </a:lnTo>
                    <a:lnTo>
                      <a:pt x="104" y="160"/>
                    </a:lnTo>
                    <a:lnTo>
                      <a:pt x="104" y="160"/>
                    </a:lnTo>
                    <a:lnTo>
                      <a:pt x="105" y="157"/>
                    </a:lnTo>
                    <a:lnTo>
                      <a:pt x="105" y="154"/>
                    </a:lnTo>
                    <a:lnTo>
                      <a:pt x="105" y="145"/>
                    </a:lnTo>
                    <a:lnTo>
                      <a:pt x="103" y="144"/>
                    </a:lnTo>
                    <a:close/>
                    <a:moveTo>
                      <a:pt x="34" y="141"/>
                    </a:moveTo>
                    <a:lnTo>
                      <a:pt x="34" y="141"/>
                    </a:lnTo>
                    <a:lnTo>
                      <a:pt x="34" y="144"/>
                    </a:lnTo>
                    <a:lnTo>
                      <a:pt x="33" y="149"/>
                    </a:lnTo>
                    <a:lnTo>
                      <a:pt x="33" y="149"/>
                    </a:lnTo>
                    <a:lnTo>
                      <a:pt x="26" y="155"/>
                    </a:lnTo>
                    <a:lnTo>
                      <a:pt x="26" y="155"/>
                    </a:lnTo>
                    <a:lnTo>
                      <a:pt x="26" y="156"/>
                    </a:lnTo>
                    <a:lnTo>
                      <a:pt x="27" y="157"/>
                    </a:lnTo>
                    <a:lnTo>
                      <a:pt x="27" y="160"/>
                    </a:lnTo>
                    <a:lnTo>
                      <a:pt x="27" y="160"/>
                    </a:lnTo>
                    <a:lnTo>
                      <a:pt x="27" y="161"/>
                    </a:lnTo>
                    <a:lnTo>
                      <a:pt x="26" y="161"/>
                    </a:lnTo>
                    <a:lnTo>
                      <a:pt x="24" y="162"/>
                    </a:lnTo>
                    <a:lnTo>
                      <a:pt x="24" y="162"/>
                    </a:lnTo>
                    <a:lnTo>
                      <a:pt x="22" y="165"/>
                    </a:lnTo>
                    <a:lnTo>
                      <a:pt x="21" y="167"/>
                    </a:lnTo>
                    <a:lnTo>
                      <a:pt x="20" y="172"/>
                    </a:lnTo>
                    <a:lnTo>
                      <a:pt x="20" y="172"/>
                    </a:lnTo>
                    <a:lnTo>
                      <a:pt x="18" y="174"/>
                    </a:lnTo>
                    <a:lnTo>
                      <a:pt x="15" y="175"/>
                    </a:lnTo>
                    <a:lnTo>
                      <a:pt x="15" y="175"/>
                    </a:lnTo>
                    <a:lnTo>
                      <a:pt x="15" y="178"/>
                    </a:lnTo>
                    <a:lnTo>
                      <a:pt x="15" y="179"/>
                    </a:lnTo>
                    <a:lnTo>
                      <a:pt x="15" y="179"/>
                    </a:lnTo>
                    <a:lnTo>
                      <a:pt x="12" y="179"/>
                    </a:lnTo>
                    <a:lnTo>
                      <a:pt x="9" y="180"/>
                    </a:lnTo>
                    <a:lnTo>
                      <a:pt x="9" y="180"/>
                    </a:lnTo>
                    <a:lnTo>
                      <a:pt x="9" y="181"/>
                    </a:lnTo>
                    <a:lnTo>
                      <a:pt x="8" y="184"/>
                    </a:lnTo>
                    <a:lnTo>
                      <a:pt x="8" y="184"/>
                    </a:lnTo>
                    <a:lnTo>
                      <a:pt x="4" y="184"/>
                    </a:lnTo>
                    <a:lnTo>
                      <a:pt x="4" y="184"/>
                    </a:lnTo>
                    <a:lnTo>
                      <a:pt x="0" y="195"/>
                    </a:lnTo>
                    <a:lnTo>
                      <a:pt x="0" y="195"/>
                    </a:lnTo>
                    <a:lnTo>
                      <a:pt x="4" y="192"/>
                    </a:lnTo>
                    <a:lnTo>
                      <a:pt x="10" y="189"/>
                    </a:lnTo>
                    <a:lnTo>
                      <a:pt x="16" y="185"/>
                    </a:lnTo>
                    <a:lnTo>
                      <a:pt x="21" y="181"/>
                    </a:lnTo>
                    <a:lnTo>
                      <a:pt x="21" y="181"/>
                    </a:lnTo>
                    <a:lnTo>
                      <a:pt x="21" y="179"/>
                    </a:lnTo>
                    <a:lnTo>
                      <a:pt x="21" y="178"/>
                    </a:lnTo>
                    <a:lnTo>
                      <a:pt x="21" y="178"/>
                    </a:lnTo>
                    <a:lnTo>
                      <a:pt x="25" y="171"/>
                    </a:lnTo>
                    <a:lnTo>
                      <a:pt x="26" y="171"/>
                    </a:lnTo>
                    <a:lnTo>
                      <a:pt x="26" y="171"/>
                    </a:lnTo>
                    <a:lnTo>
                      <a:pt x="26" y="169"/>
                    </a:lnTo>
                    <a:lnTo>
                      <a:pt x="26" y="167"/>
                    </a:lnTo>
                    <a:lnTo>
                      <a:pt x="26" y="167"/>
                    </a:lnTo>
                    <a:lnTo>
                      <a:pt x="30" y="166"/>
                    </a:lnTo>
                    <a:lnTo>
                      <a:pt x="33" y="163"/>
                    </a:lnTo>
                    <a:lnTo>
                      <a:pt x="33" y="163"/>
                    </a:lnTo>
                    <a:lnTo>
                      <a:pt x="34" y="161"/>
                    </a:lnTo>
                    <a:lnTo>
                      <a:pt x="34" y="160"/>
                    </a:lnTo>
                    <a:lnTo>
                      <a:pt x="34" y="160"/>
                    </a:lnTo>
                    <a:lnTo>
                      <a:pt x="37" y="159"/>
                    </a:lnTo>
                    <a:lnTo>
                      <a:pt x="38" y="159"/>
                    </a:lnTo>
                    <a:lnTo>
                      <a:pt x="38" y="159"/>
                    </a:lnTo>
                    <a:lnTo>
                      <a:pt x="38" y="144"/>
                    </a:lnTo>
                    <a:lnTo>
                      <a:pt x="38" y="144"/>
                    </a:lnTo>
                    <a:lnTo>
                      <a:pt x="37" y="141"/>
                    </a:lnTo>
                    <a:lnTo>
                      <a:pt x="34" y="141"/>
                    </a:lnTo>
                    <a:close/>
                    <a:moveTo>
                      <a:pt x="112" y="139"/>
                    </a:moveTo>
                    <a:lnTo>
                      <a:pt x="112" y="139"/>
                    </a:lnTo>
                    <a:lnTo>
                      <a:pt x="112" y="142"/>
                    </a:lnTo>
                    <a:lnTo>
                      <a:pt x="112" y="144"/>
                    </a:lnTo>
                    <a:lnTo>
                      <a:pt x="112" y="144"/>
                    </a:lnTo>
                    <a:lnTo>
                      <a:pt x="117" y="144"/>
                    </a:lnTo>
                    <a:lnTo>
                      <a:pt x="117" y="147"/>
                    </a:lnTo>
                    <a:lnTo>
                      <a:pt x="117" y="147"/>
                    </a:lnTo>
                    <a:lnTo>
                      <a:pt x="118" y="145"/>
                    </a:lnTo>
                    <a:lnTo>
                      <a:pt x="118" y="147"/>
                    </a:lnTo>
                    <a:lnTo>
                      <a:pt x="118" y="148"/>
                    </a:lnTo>
                    <a:lnTo>
                      <a:pt x="118" y="148"/>
                    </a:lnTo>
                    <a:lnTo>
                      <a:pt x="117" y="149"/>
                    </a:lnTo>
                    <a:lnTo>
                      <a:pt x="116" y="150"/>
                    </a:lnTo>
                    <a:lnTo>
                      <a:pt x="117" y="154"/>
                    </a:lnTo>
                    <a:lnTo>
                      <a:pt x="117" y="156"/>
                    </a:lnTo>
                    <a:lnTo>
                      <a:pt x="117" y="156"/>
                    </a:lnTo>
                    <a:lnTo>
                      <a:pt x="121" y="159"/>
                    </a:lnTo>
                    <a:lnTo>
                      <a:pt x="121" y="159"/>
                    </a:lnTo>
                    <a:lnTo>
                      <a:pt x="121" y="160"/>
                    </a:lnTo>
                    <a:lnTo>
                      <a:pt x="122" y="161"/>
                    </a:lnTo>
                    <a:lnTo>
                      <a:pt x="122" y="161"/>
                    </a:lnTo>
                    <a:lnTo>
                      <a:pt x="127" y="162"/>
                    </a:lnTo>
                    <a:lnTo>
                      <a:pt x="127" y="162"/>
                    </a:lnTo>
                    <a:lnTo>
                      <a:pt x="126" y="161"/>
                    </a:lnTo>
                    <a:lnTo>
                      <a:pt x="124" y="160"/>
                    </a:lnTo>
                    <a:lnTo>
                      <a:pt x="124" y="160"/>
                    </a:lnTo>
                    <a:lnTo>
                      <a:pt x="124" y="157"/>
                    </a:lnTo>
                    <a:lnTo>
                      <a:pt x="126" y="156"/>
                    </a:lnTo>
                    <a:lnTo>
                      <a:pt x="126" y="155"/>
                    </a:lnTo>
                    <a:lnTo>
                      <a:pt x="126" y="154"/>
                    </a:lnTo>
                    <a:lnTo>
                      <a:pt x="126" y="154"/>
                    </a:lnTo>
                    <a:lnTo>
                      <a:pt x="123" y="151"/>
                    </a:lnTo>
                    <a:lnTo>
                      <a:pt x="122" y="149"/>
                    </a:lnTo>
                    <a:lnTo>
                      <a:pt x="122" y="149"/>
                    </a:lnTo>
                    <a:lnTo>
                      <a:pt x="122" y="148"/>
                    </a:lnTo>
                    <a:lnTo>
                      <a:pt x="123" y="147"/>
                    </a:lnTo>
                    <a:lnTo>
                      <a:pt x="124" y="144"/>
                    </a:lnTo>
                    <a:lnTo>
                      <a:pt x="124" y="144"/>
                    </a:lnTo>
                    <a:lnTo>
                      <a:pt x="123" y="143"/>
                    </a:lnTo>
                    <a:lnTo>
                      <a:pt x="122" y="141"/>
                    </a:lnTo>
                    <a:lnTo>
                      <a:pt x="122" y="141"/>
                    </a:lnTo>
                    <a:lnTo>
                      <a:pt x="120" y="139"/>
                    </a:lnTo>
                    <a:lnTo>
                      <a:pt x="117" y="139"/>
                    </a:lnTo>
                    <a:lnTo>
                      <a:pt x="112" y="139"/>
                    </a:lnTo>
                    <a:lnTo>
                      <a:pt x="112" y="139"/>
                    </a:lnTo>
                    <a:close/>
                    <a:moveTo>
                      <a:pt x="74" y="135"/>
                    </a:moveTo>
                    <a:lnTo>
                      <a:pt x="74" y="135"/>
                    </a:lnTo>
                    <a:lnTo>
                      <a:pt x="73" y="147"/>
                    </a:lnTo>
                    <a:lnTo>
                      <a:pt x="70" y="157"/>
                    </a:lnTo>
                    <a:lnTo>
                      <a:pt x="70" y="157"/>
                    </a:lnTo>
                    <a:lnTo>
                      <a:pt x="75" y="154"/>
                    </a:lnTo>
                    <a:lnTo>
                      <a:pt x="81" y="151"/>
                    </a:lnTo>
                    <a:lnTo>
                      <a:pt x="81" y="151"/>
                    </a:lnTo>
                    <a:lnTo>
                      <a:pt x="84" y="151"/>
                    </a:lnTo>
                    <a:lnTo>
                      <a:pt x="84" y="151"/>
                    </a:lnTo>
                    <a:lnTo>
                      <a:pt x="85" y="149"/>
                    </a:lnTo>
                    <a:lnTo>
                      <a:pt x="85" y="147"/>
                    </a:lnTo>
                    <a:lnTo>
                      <a:pt x="85" y="147"/>
                    </a:lnTo>
                    <a:lnTo>
                      <a:pt x="87" y="145"/>
                    </a:lnTo>
                    <a:lnTo>
                      <a:pt x="87" y="145"/>
                    </a:lnTo>
                    <a:lnTo>
                      <a:pt x="87" y="142"/>
                    </a:lnTo>
                    <a:lnTo>
                      <a:pt x="87" y="138"/>
                    </a:lnTo>
                    <a:lnTo>
                      <a:pt x="87" y="138"/>
                    </a:lnTo>
                    <a:lnTo>
                      <a:pt x="74" y="135"/>
                    </a:lnTo>
                    <a:lnTo>
                      <a:pt x="74" y="135"/>
                    </a:lnTo>
                    <a:close/>
                    <a:moveTo>
                      <a:pt x="92" y="124"/>
                    </a:moveTo>
                    <a:lnTo>
                      <a:pt x="92" y="126"/>
                    </a:lnTo>
                    <a:lnTo>
                      <a:pt x="92" y="126"/>
                    </a:lnTo>
                    <a:lnTo>
                      <a:pt x="91" y="126"/>
                    </a:lnTo>
                    <a:lnTo>
                      <a:pt x="91" y="127"/>
                    </a:lnTo>
                    <a:lnTo>
                      <a:pt x="91" y="131"/>
                    </a:lnTo>
                    <a:lnTo>
                      <a:pt x="91" y="131"/>
                    </a:lnTo>
                    <a:lnTo>
                      <a:pt x="102" y="132"/>
                    </a:lnTo>
                    <a:lnTo>
                      <a:pt x="102" y="132"/>
                    </a:lnTo>
                    <a:lnTo>
                      <a:pt x="105" y="132"/>
                    </a:lnTo>
                    <a:lnTo>
                      <a:pt x="105" y="131"/>
                    </a:lnTo>
                    <a:lnTo>
                      <a:pt x="104" y="130"/>
                    </a:lnTo>
                    <a:lnTo>
                      <a:pt x="102" y="129"/>
                    </a:lnTo>
                    <a:lnTo>
                      <a:pt x="92" y="124"/>
                    </a:lnTo>
                    <a:lnTo>
                      <a:pt x="92" y="124"/>
                    </a:lnTo>
                    <a:close/>
                    <a:moveTo>
                      <a:pt x="40" y="124"/>
                    </a:moveTo>
                    <a:lnTo>
                      <a:pt x="40" y="129"/>
                    </a:lnTo>
                    <a:lnTo>
                      <a:pt x="40" y="129"/>
                    </a:lnTo>
                    <a:lnTo>
                      <a:pt x="45" y="129"/>
                    </a:lnTo>
                    <a:lnTo>
                      <a:pt x="46" y="129"/>
                    </a:lnTo>
                    <a:lnTo>
                      <a:pt x="45" y="127"/>
                    </a:lnTo>
                    <a:lnTo>
                      <a:pt x="45" y="127"/>
                    </a:lnTo>
                    <a:lnTo>
                      <a:pt x="40" y="124"/>
                    </a:lnTo>
                    <a:lnTo>
                      <a:pt x="40" y="124"/>
                    </a:lnTo>
                    <a:close/>
                    <a:moveTo>
                      <a:pt x="72" y="118"/>
                    </a:moveTo>
                    <a:lnTo>
                      <a:pt x="72" y="118"/>
                    </a:lnTo>
                    <a:lnTo>
                      <a:pt x="73" y="120"/>
                    </a:lnTo>
                    <a:lnTo>
                      <a:pt x="74" y="123"/>
                    </a:lnTo>
                    <a:lnTo>
                      <a:pt x="74" y="123"/>
                    </a:lnTo>
                    <a:lnTo>
                      <a:pt x="75" y="123"/>
                    </a:lnTo>
                    <a:lnTo>
                      <a:pt x="76" y="121"/>
                    </a:lnTo>
                    <a:lnTo>
                      <a:pt x="75" y="120"/>
                    </a:lnTo>
                    <a:lnTo>
                      <a:pt x="76" y="119"/>
                    </a:lnTo>
                    <a:lnTo>
                      <a:pt x="76" y="119"/>
                    </a:lnTo>
                    <a:lnTo>
                      <a:pt x="74" y="119"/>
                    </a:lnTo>
                    <a:lnTo>
                      <a:pt x="72" y="118"/>
                    </a:lnTo>
                    <a:lnTo>
                      <a:pt x="72" y="118"/>
                    </a:lnTo>
                    <a:close/>
                    <a:moveTo>
                      <a:pt x="114" y="114"/>
                    </a:moveTo>
                    <a:lnTo>
                      <a:pt x="114" y="114"/>
                    </a:lnTo>
                    <a:lnTo>
                      <a:pt x="110" y="119"/>
                    </a:lnTo>
                    <a:lnTo>
                      <a:pt x="110" y="119"/>
                    </a:lnTo>
                    <a:lnTo>
                      <a:pt x="110" y="120"/>
                    </a:lnTo>
                    <a:lnTo>
                      <a:pt x="110" y="123"/>
                    </a:lnTo>
                    <a:lnTo>
                      <a:pt x="110" y="123"/>
                    </a:lnTo>
                    <a:lnTo>
                      <a:pt x="111" y="125"/>
                    </a:lnTo>
                    <a:lnTo>
                      <a:pt x="114" y="127"/>
                    </a:lnTo>
                    <a:lnTo>
                      <a:pt x="116" y="130"/>
                    </a:lnTo>
                    <a:lnTo>
                      <a:pt x="117" y="132"/>
                    </a:lnTo>
                    <a:lnTo>
                      <a:pt x="117" y="132"/>
                    </a:lnTo>
                    <a:lnTo>
                      <a:pt x="118" y="135"/>
                    </a:lnTo>
                    <a:lnTo>
                      <a:pt x="118" y="136"/>
                    </a:lnTo>
                    <a:lnTo>
                      <a:pt x="118" y="137"/>
                    </a:lnTo>
                    <a:lnTo>
                      <a:pt x="118" y="137"/>
                    </a:lnTo>
                    <a:lnTo>
                      <a:pt x="123" y="139"/>
                    </a:lnTo>
                    <a:lnTo>
                      <a:pt x="126" y="139"/>
                    </a:lnTo>
                    <a:lnTo>
                      <a:pt x="127" y="139"/>
                    </a:lnTo>
                    <a:lnTo>
                      <a:pt x="127" y="139"/>
                    </a:lnTo>
                    <a:lnTo>
                      <a:pt x="130" y="143"/>
                    </a:lnTo>
                    <a:lnTo>
                      <a:pt x="130" y="143"/>
                    </a:lnTo>
                    <a:lnTo>
                      <a:pt x="124" y="133"/>
                    </a:lnTo>
                    <a:lnTo>
                      <a:pt x="124" y="133"/>
                    </a:lnTo>
                    <a:lnTo>
                      <a:pt x="122" y="132"/>
                    </a:lnTo>
                    <a:lnTo>
                      <a:pt x="122" y="132"/>
                    </a:lnTo>
                    <a:lnTo>
                      <a:pt x="123" y="125"/>
                    </a:lnTo>
                    <a:lnTo>
                      <a:pt x="124" y="121"/>
                    </a:lnTo>
                    <a:lnTo>
                      <a:pt x="124" y="119"/>
                    </a:lnTo>
                    <a:lnTo>
                      <a:pt x="122" y="119"/>
                    </a:lnTo>
                    <a:lnTo>
                      <a:pt x="122" y="119"/>
                    </a:lnTo>
                    <a:lnTo>
                      <a:pt x="121" y="114"/>
                    </a:lnTo>
                    <a:lnTo>
                      <a:pt x="121" y="114"/>
                    </a:lnTo>
                    <a:lnTo>
                      <a:pt x="117" y="114"/>
                    </a:lnTo>
                    <a:lnTo>
                      <a:pt x="114" y="114"/>
                    </a:lnTo>
                    <a:lnTo>
                      <a:pt x="114" y="114"/>
                    </a:lnTo>
                    <a:close/>
                    <a:moveTo>
                      <a:pt x="52" y="99"/>
                    </a:moveTo>
                    <a:lnTo>
                      <a:pt x="52" y="99"/>
                    </a:lnTo>
                    <a:lnTo>
                      <a:pt x="50" y="100"/>
                    </a:lnTo>
                    <a:lnTo>
                      <a:pt x="50" y="100"/>
                    </a:lnTo>
                    <a:lnTo>
                      <a:pt x="46" y="101"/>
                    </a:lnTo>
                    <a:lnTo>
                      <a:pt x="49" y="101"/>
                    </a:lnTo>
                    <a:lnTo>
                      <a:pt x="52" y="103"/>
                    </a:lnTo>
                    <a:lnTo>
                      <a:pt x="52" y="103"/>
                    </a:lnTo>
                    <a:lnTo>
                      <a:pt x="55" y="105"/>
                    </a:lnTo>
                    <a:lnTo>
                      <a:pt x="55" y="108"/>
                    </a:lnTo>
                    <a:lnTo>
                      <a:pt x="56" y="112"/>
                    </a:lnTo>
                    <a:lnTo>
                      <a:pt x="57" y="113"/>
                    </a:lnTo>
                    <a:lnTo>
                      <a:pt x="57" y="113"/>
                    </a:lnTo>
                    <a:lnTo>
                      <a:pt x="61" y="114"/>
                    </a:lnTo>
                    <a:lnTo>
                      <a:pt x="63" y="114"/>
                    </a:lnTo>
                    <a:lnTo>
                      <a:pt x="63" y="114"/>
                    </a:lnTo>
                    <a:lnTo>
                      <a:pt x="62" y="119"/>
                    </a:lnTo>
                    <a:lnTo>
                      <a:pt x="62" y="120"/>
                    </a:lnTo>
                    <a:lnTo>
                      <a:pt x="64" y="123"/>
                    </a:lnTo>
                    <a:lnTo>
                      <a:pt x="64" y="123"/>
                    </a:lnTo>
                    <a:lnTo>
                      <a:pt x="67" y="120"/>
                    </a:lnTo>
                    <a:lnTo>
                      <a:pt x="67" y="117"/>
                    </a:lnTo>
                    <a:lnTo>
                      <a:pt x="67" y="112"/>
                    </a:lnTo>
                    <a:lnTo>
                      <a:pt x="64" y="108"/>
                    </a:lnTo>
                    <a:lnTo>
                      <a:pt x="62" y="105"/>
                    </a:lnTo>
                    <a:lnTo>
                      <a:pt x="60" y="101"/>
                    </a:lnTo>
                    <a:lnTo>
                      <a:pt x="56" y="99"/>
                    </a:lnTo>
                    <a:lnTo>
                      <a:pt x="52" y="99"/>
                    </a:lnTo>
                    <a:lnTo>
                      <a:pt x="52" y="99"/>
                    </a:lnTo>
                    <a:close/>
                    <a:moveTo>
                      <a:pt x="108" y="91"/>
                    </a:moveTo>
                    <a:lnTo>
                      <a:pt x="108" y="91"/>
                    </a:lnTo>
                    <a:lnTo>
                      <a:pt x="108" y="96"/>
                    </a:lnTo>
                    <a:lnTo>
                      <a:pt x="108" y="96"/>
                    </a:lnTo>
                    <a:lnTo>
                      <a:pt x="110" y="96"/>
                    </a:lnTo>
                    <a:lnTo>
                      <a:pt x="110" y="95"/>
                    </a:lnTo>
                    <a:lnTo>
                      <a:pt x="109" y="93"/>
                    </a:lnTo>
                    <a:lnTo>
                      <a:pt x="108" y="91"/>
                    </a:lnTo>
                    <a:lnTo>
                      <a:pt x="108" y="91"/>
                    </a:lnTo>
                    <a:close/>
                    <a:moveTo>
                      <a:pt x="56" y="0"/>
                    </a:moveTo>
                    <a:lnTo>
                      <a:pt x="56" y="0"/>
                    </a:lnTo>
                    <a:lnTo>
                      <a:pt x="52" y="9"/>
                    </a:lnTo>
                    <a:lnTo>
                      <a:pt x="52" y="9"/>
                    </a:lnTo>
                    <a:lnTo>
                      <a:pt x="54" y="10"/>
                    </a:lnTo>
                    <a:lnTo>
                      <a:pt x="54" y="14"/>
                    </a:lnTo>
                    <a:lnTo>
                      <a:pt x="54" y="14"/>
                    </a:lnTo>
                    <a:lnTo>
                      <a:pt x="51" y="17"/>
                    </a:lnTo>
                    <a:lnTo>
                      <a:pt x="50" y="22"/>
                    </a:lnTo>
                    <a:lnTo>
                      <a:pt x="50" y="22"/>
                    </a:lnTo>
                    <a:lnTo>
                      <a:pt x="50" y="27"/>
                    </a:lnTo>
                    <a:lnTo>
                      <a:pt x="51" y="29"/>
                    </a:lnTo>
                    <a:lnTo>
                      <a:pt x="52" y="33"/>
                    </a:lnTo>
                    <a:lnTo>
                      <a:pt x="52" y="38"/>
                    </a:lnTo>
                    <a:lnTo>
                      <a:pt x="52" y="38"/>
                    </a:lnTo>
                    <a:lnTo>
                      <a:pt x="50" y="39"/>
                    </a:lnTo>
                    <a:lnTo>
                      <a:pt x="50" y="39"/>
                    </a:lnTo>
                    <a:lnTo>
                      <a:pt x="49" y="40"/>
                    </a:lnTo>
                    <a:lnTo>
                      <a:pt x="48" y="44"/>
                    </a:lnTo>
                    <a:lnTo>
                      <a:pt x="50" y="50"/>
                    </a:lnTo>
                    <a:lnTo>
                      <a:pt x="50" y="50"/>
                    </a:lnTo>
                    <a:lnTo>
                      <a:pt x="48" y="51"/>
                    </a:lnTo>
                    <a:lnTo>
                      <a:pt x="45" y="51"/>
                    </a:lnTo>
                    <a:lnTo>
                      <a:pt x="45" y="51"/>
                    </a:lnTo>
                    <a:lnTo>
                      <a:pt x="42" y="47"/>
                    </a:lnTo>
                    <a:lnTo>
                      <a:pt x="42" y="47"/>
                    </a:lnTo>
                    <a:lnTo>
                      <a:pt x="40" y="48"/>
                    </a:lnTo>
                    <a:lnTo>
                      <a:pt x="40" y="48"/>
                    </a:lnTo>
                    <a:lnTo>
                      <a:pt x="40" y="50"/>
                    </a:lnTo>
                    <a:lnTo>
                      <a:pt x="39" y="48"/>
                    </a:lnTo>
                    <a:lnTo>
                      <a:pt x="39" y="48"/>
                    </a:lnTo>
                    <a:lnTo>
                      <a:pt x="39" y="52"/>
                    </a:lnTo>
                    <a:lnTo>
                      <a:pt x="40" y="56"/>
                    </a:lnTo>
                    <a:lnTo>
                      <a:pt x="40" y="56"/>
                    </a:lnTo>
                    <a:lnTo>
                      <a:pt x="44" y="59"/>
                    </a:lnTo>
                    <a:lnTo>
                      <a:pt x="44" y="59"/>
                    </a:lnTo>
                    <a:lnTo>
                      <a:pt x="44" y="64"/>
                    </a:lnTo>
                    <a:lnTo>
                      <a:pt x="44" y="69"/>
                    </a:lnTo>
                    <a:lnTo>
                      <a:pt x="44" y="69"/>
                    </a:lnTo>
                    <a:lnTo>
                      <a:pt x="46" y="72"/>
                    </a:lnTo>
                    <a:lnTo>
                      <a:pt x="51" y="77"/>
                    </a:lnTo>
                    <a:lnTo>
                      <a:pt x="51" y="77"/>
                    </a:lnTo>
                    <a:lnTo>
                      <a:pt x="52" y="76"/>
                    </a:lnTo>
                    <a:lnTo>
                      <a:pt x="52" y="73"/>
                    </a:lnTo>
                    <a:lnTo>
                      <a:pt x="52" y="73"/>
                    </a:lnTo>
                    <a:lnTo>
                      <a:pt x="56" y="73"/>
                    </a:lnTo>
                    <a:lnTo>
                      <a:pt x="56" y="73"/>
                    </a:lnTo>
                    <a:lnTo>
                      <a:pt x="55" y="82"/>
                    </a:lnTo>
                    <a:lnTo>
                      <a:pt x="55" y="88"/>
                    </a:lnTo>
                    <a:lnTo>
                      <a:pt x="57" y="91"/>
                    </a:lnTo>
                    <a:lnTo>
                      <a:pt x="61" y="99"/>
                    </a:lnTo>
                    <a:lnTo>
                      <a:pt x="61" y="99"/>
                    </a:lnTo>
                    <a:lnTo>
                      <a:pt x="66" y="97"/>
                    </a:lnTo>
                    <a:lnTo>
                      <a:pt x="66" y="97"/>
                    </a:lnTo>
                    <a:lnTo>
                      <a:pt x="67" y="95"/>
                    </a:lnTo>
                    <a:lnTo>
                      <a:pt x="68" y="94"/>
                    </a:lnTo>
                    <a:lnTo>
                      <a:pt x="70" y="93"/>
                    </a:lnTo>
                    <a:lnTo>
                      <a:pt x="74" y="93"/>
                    </a:lnTo>
                    <a:lnTo>
                      <a:pt x="76" y="95"/>
                    </a:lnTo>
                    <a:lnTo>
                      <a:pt x="76" y="95"/>
                    </a:lnTo>
                    <a:lnTo>
                      <a:pt x="80" y="95"/>
                    </a:lnTo>
                    <a:lnTo>
                      <a:pt x="80" y="95"/>
                    </a:lnTo>
                    <a:lnTo>
                      <a:pt x="81" y="97"/>
                    </a:lnTo>
                    <a:lnTo>
                      <a:pt x="81" y="102"/>
                    </a:lnTo>
                    <a:lnTo>
                      <a:pt x="81" y="102"/>
                    </a:lnTo>
                    <a:lnTo>
                      <a:pt x="85" y="101"/>
                    </a:lnTo>
                    <a:lnTo>
                      <a:pt x="85" y="100"/>
                    </a:lnTo>
                    <a:lnTo>
                      <a:pt x="84" y="97"/>
                    </a:lnTo>
                    <a:lnTo>
                      <a:pt x="82" y="96"/>
                    </a:lnTo>
                    <a:lnTo>
                      <a:pt x="82" y="95"/>
                    </a:lnTo>
                    <a:lnTo>
                      <a:pt x="84" y="94"/>
                    </a:lnTo>
                    <a:lnTo>
                      <a:pt x="86" y="93"/>
                    </a:lnTo>
                    <a:lnTo>
                      <a:pt x="86" y="93"/>
                    </a:lnTo>
                    <a:lnTo>
                      <a:pt x="87" y="95"/>
                    </a:lnTo>
                    <a:lnTo>
                      <a:pt x="87" y="96"/>
                    </a:lnTo>
                    <a:lnTo>
                      <a:pt x="87" y="96"/>
                    </a:lnTo>
                    <a:lnTo>
                      <a:pt x="91" y="101"/>
                    </a:lnTo>
                    <a:lnTo>
                      <a:pt x="91" y="101"/>
                    </a:lnTo>
                    <a:lnTo>
                      <a:pt x="93" y="105"/>
                    </a:lnTo>
                    <a:lnTo>
                      <a:pt x="94" y="107"/>
                    </a:lnTo>
                    <a:lnTo>
                      <a:pt x="94" y="107"/>
                    </a:lnTo>
                    <a:lnTo>
                      <a:pt x="96" y="107"/>
                    </a:lnTo>
                    <a:lnTo>
                      <a:pt x="98" y="107"/>
                    </a:lnTo>
                    <a:lnTo>
                      <a:pt x="98" y="107"/>
                    </a:lnTo>
                    <a:lnTo>
                      <a:pt x="99" y="108"/>
                    </a:lnTo>
                    <a:lnTo>
                      <a:pt x="99" y="111"/>
                    </a:lnTo>
                    <a:lnTo>
                      <a:pt x="100" y="112"/>
                    </a:lnTo>
                    <a:lnTo>
                      <a:pt x="102" y="113"/>
                    </a:lnTo>
                    <a:lnTo>
                      <a:pt x="104" y="113"/>
                    </a:lnTo>
                    <a:lnTo>
                      <a:pt x="104" y="113"/>
                    </a:lnTo>
                    <a:lnTo>
                      <a:pt x="104" y="106"/>
                    </a:lnTo>
                    <a:lnTo>
                      <a:pt x="103" y="102"/>
                    </a:lnTo>
                    <a:lnTo>
                      <a:pt x="100" y="100"/>
                    </a:lnTo>
                    <a:lnTo>
                      <a:pt x="99" y="96"/>
                    </a:lnTo>
                    <a:lnTo>
                      <a:pt x="99" y="96"/>
                    </a:lnTo>
                    <a:lnTo>
                      <a:pt x="99" y="94"/>
                    </a:lnTo>
                    <a:lnTo>
                      <a:pt x="99" y="93"/>
                    </a:lnTo>
                    <a:lnTo>
                      <a:pt x="100" y="91"/>
                    </a:lnTo>
                    <a:lnTo>
                      <a:pt x="100" y="89"/>
                    </a:lnTo>
                    <a:lnTo>
                      <a:pt x="100" y="89"/>
                    </a:lnTo>
                    <a:lnTo>
                      <a:pt x="97" y="85"/>
                    </a:lnTo>
                    <a:lnTo>
                      <a:pt x="97" y="85"/>
                    </a:lnTo>
                    <a:lnTo>
                      <a:pt x="92" y="89"/>
                    </a:lnTo>
                    <a:lnTo>
                      <a:pt x="88" y="87"/>
                    </a:lnTo>
                    <a:lnTo>
                      <a:pt x="88" y="87"/>
                    </a:lnTo>
                    <a:lnTo>
                      <a:pt x="90" y="83"/>
                    </a:lnTo>
                    <a:lnTo>
                      <a:pt x="90" y="83"/>
                    </a:lnTo>
                    <a:lnTo>
                      <a:pt x="88" y="83"/>
                    </a:lnTo>
                    <a:lnTo>
                      <a:pt x="88" y="82"/>
                    </a:lnTo>
                    <a:lnTo>
                      <a:pt x="87" y="82"/>
                    </a:lnTo>
                    <a:lnTo>
                      <a:pt x="86" y="81"/>
                    </a:lnTo>
                    <a:lnTo>
                      <a:pt x="86" y="81"/>
                    </a:lnTo>
                    <a:lnTo>
                      <a:pt x="85" y="83"/>
                    </a:lnTo>
                    <a:lnTo>
                      <a:pt x="85" y="83"/>
                    </a:lnTo>
                    <a:lnTo>
                      <a:pt x="82" y="83"/>
                    </a:lnTo>
                    <a:lnTo>
                      <a:pt x="79" y="83"/>
                    </a:lnTo>
                    <a:lnTo>
                      <a:pt x="79" y="83"/>
                    </a:lnTo>
                    <a:lnTo>
                      <a:pt x="73" y="87"/>
                    </a:lnTo>
                    <a:lnTo>
                      <a:pt x="73" y="87"/>
                    </a:lnTo>
                    <a:lnTo>
                      <a:pt x="68" y="84"/>
                    </a:lnTo>
                    <a:lnTo>
                      <a:pt x="68" y="84"/>
                    </a:lnTo>
                    <a:lnTo>
                      <a:pt x="68" y="81"/>
                    </a:lnTo>
                    <a:lnTo>
                      <a:pt x="67" y="75"/>
                    </a:lnTo>
                    <a:lnTo>
                      <a:pt x="64" y="75"/>
                    </a:lnTo>
                    <a:lnTo>
                      <a:pt x="64" y="75"/>
                    </a:lnTo>
                    <a:lnTo>
                      <a:pt x="64" y="68"/>
                    </a:lnTo>
                    <a:lnTo>
                      <a:pt x="66" y="64"/>
                    </a:lnTo>
                    <a:lnTo>
                      <a:pt x="66" y="64"/>
                    </a:lnTo>
                    <a:lnTo>
                      <a:pt x="66" y="56"/>
                    </a:lnTo>
                    <a:lnTo>
                      <a:pt x="67" y="53"/>
                    </a:lnTo>
                    <a:lnTo>
                      <a:pt x="70" y="51"/>
                    </a:lnTo>
                    <a:lnTo>
                      <a:pt x="73" y="51"/>
                    </a:lnTo>
                    <a:lnTo>
                      <a:pt x="73" y="51"/>
                    </a:lnTo>
                    <a:lnTo>
                      <a:pt x="74" y="48"/>
                    </a:lnTo>
                    <a:lnTo>
                      <a:pt x="75" y="45"/>
                    </a:lnTo>
                    <a:lnTo>
                      <a:pt x="75" y="39"/>
                    </a:lnTo>
                    <a:lnTo>
                      <a:pt x="75" y="39"/>
                    </a:lnTo>
                    <a:lnTo>
                      <a:pt x="78" y="40"/>
                    </a:lnTo>
                    <a:lnTo>
                      <a:pt x="80" y="40"/>
                    </a:lnTo>
                    <a:lnTo>
                      <a:pt x="80" y="40"/>
                    </a:lnTo>
                    <a:lnTo>
                      <a:pt x="80" y="38"/>
                    </a:lnTo>
                    <a:lnTo>
                      <a:pt x="81" y="35"/>
                    </a:lnTo>
                    <a:lnTo>
                      <a:pt x="81" y="35"/>
                    </a:lnTo>
                    <a:lnTo>
                      <a:pt x="81" y="29"/>
                    </a:lnTo>
                    <a:lnTo>
                      <a:pt x="80" y="23"/>
                    </a:lnTo>
                    <a:lnTo>
                      <a:pt x="80" y="23"/>
                    </a:lnTo>
                    <a:lnTo>
                      <a:pt x="76" y="21"/>
                    </a:lnTo>
                    <a:lnTo>
                      <a:pt x="76" y="21"/>
                    </a:lnTo>
                    <a:lnTo>
                      <a:pt x="75" y="17"/>
                    </a:lnTo>
                    <a:lnTo>
                      <a:pt x="75" y="12"/>
                    </a:lnTo>
                    <a:lnTo>
                      <a:pt x="76" y="8"/>
                    </a:lnTo>
                    <a:lnTo>
                      <a:pt x="79" y="5"/>
                    </a:lnTo>
                    <a:lnTo>
                      <a:pt x="79" y="5"/>
                    </a:lnTo>
                    <a:lnTo>
                      <a:pt x="78" y="4"/>
                    </a:lnTo>
                    <a:lnTo>
                      <a:pt x="78" y="2"/>
                    </a:lnTo>
                    <a:lnTo>
                      <a:pt x="78" y="2"/>
                    </a:lnTo>
                    <a:lnTo>
                      <a:pt x="74" y="4"/>
                    </a:lnTo>
                    <a:lnTo>
                      <a:pt x="70" y="6"/>
                    </a:lnTo>
                    <a:lnTo>
                      <a:pt x="66" y="6"/>
                    </a:lnTo>
                    <a:lnTo>
                      <a:pt x="64" y="5"/>
                    </a:lnTo>
                    <a:lnTo>
                      <a:pt x="62" y="4"/>
                    </a:lnTo>
                    <a:lnTo>
                      <a:pt x="62" y="4"/>
                    </a:lnTo>
                    <a:lnTo>
                      <a:pt x="62" y="2"/>
                    </a:lnTo>
                    <a:lnTo>
                      <a:pt x="61" y="0"/>
                    </a:lnTo>
                    <a:lnTo>
                      <a:pt x="61" y="0"/>
                    </a:lnTo>
                    <a:lnTo>
                      <a:pt x="58" y="0"/>
                    </a:lnTo>
                    <a:lnTo>
                      <a:pt x="56" y="0"/>
                    </a:lnTo>
                    <a:lnTo>
                      <a:pt x="56"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547" name="Freeform 89"/>
              <p:cNvSpPr>
                <a:spLocks noChangeAspect="1"/>
              </p:cNvSpPr>
              <p:nvPr/>
            </p:nvSpPr>
            <p:spPr bwMode="gray">
              <a:xfrm>
                <a:off x="3406" y="3147"/>
                <a:ext cx="113" cy="119"/>
              </a:xfrm>
              <a:custGeom>
                <a:avLst/>
                <a:gdLst>
                  <a:gd name="T0" fmla="*/ 70 w 104"/>
                  <a:gd name="T1" fmla="*/ 10 h 120"/>
                  <a:gd name="T2" fmla="*/ 84 w 104"/>
                  <a:gd name="T3" fmla="*/ 14 h 120"/>
                  <a:gd name="T4" fmla="*/ 92 w 104"/>
                  <a:gd name="T5" fmla="*/ 18 h 120"/>
                  <a:gd name="T6" fmla="*/ 100 w 104"/>
                  <a:gd name="T7" fmla="*/ 24 h 120"/>
                  <a:gd name="T8" fmla="*/ 102 w 104"/>
                  <a:gd name="T9" fmla="*/ 30 h 120"/>
                  <a:gd name="T10" fmla="*/ 98 w 104"/>
                  <a:gd name="T11" fmla="*/ 36 h 120"/>
                  <a:gd name="T12" fmla="*/ 100 w 104"/>
                  <a:gd name="T13" fmla="*/ 48 h 120"/>
                  <a:gd name="T14" fmla="*/ 100 w 104"/>
                  <a:gd name="T15" fmla="*/ 60 h 120"/>
                  <a:gd name="T16" fmla="*/ 98 w 104"/>
                  <a:gd name="T17" fmla="*/ 64 h 120"/>
                  <a:gd name="T18" fmla="*/ 100 w 104"/>
                  <a:gd name="T19" fmla="*/ 68 h 120"/>
                  <a:gd name="T20" fmla="*/ 98 w 104"/>
                  <a:gd name="T21" fmla="*/ 74 h 120"/>
                  <a:gd name="T22" fmla="*/ 98 w 104"/>
                  <a:gd name="T23" fmla="*/ 80 h 120"/>
                  <a:gd name="T24" fmla="*/ 100 w 104"/>
                  <a:gd name="T25" fmla="*/ 90 h 120"/>
                  <a:gd name="T26" fmla="*/ 98 w 104"/>
                  <a:gd name="T27" fmla="*/ 94 h 120"/>
                  <a:gd name="T28" fmla="*/ 100 w 104"/>
                  <a:gd name="T29" fmla="*/ 96 h 120"/>
                  <a:gd name="T30" fmla="*/ 102 w 104"/>
                  <a:gd name="T31" fmla="*/ 98 h 120"/>
                  <a:gd name="T32" fmla="*/ 86 w 104"/>
                  <a:gd name="T33" fmla="*/ 120 h 120"/>
                  <a:gd name="T34" fmla="*/ 78 w 104"/>
                  <a:gd name="T35" fmla="*/ 118 h 120"/>
                  <a:gd name="T36" fmla="*/ 72 w 104"/>
                  <a:gd name="T37" fmla="*/ 116 h 120"/>
                  <a:gd name="T38" fmla="*/ 64 w 104"/>
                  <a:gd name="T39" fmla="*/ 116 h 120"/>
                  <a:gd name="T40" fmla="*/ 58 w 104"/>
                  <a:gd name="T41" fmla="*/ 116 h 120"/>
                  <a:gd name="T42" fmla="*/ 52 w 104"/>
                  <a:gd name="T43" fmla="*/ 112 h 120"/>
                  <a:gd name="T44" fmla="*/ 50 w 104"/>
                  <a:gd name="T45" fmla="*/ 110 h 120"/>
                  <a:gd name="T46" fmla="*/ 46 w 104"/>
                  <a:gd name="T47" fmla="*/ 110 h 120"/>
                  <a:gd name="T48" fmla="*/ 42 w 104"/>
                  <a:gd name="T49" fmla="*/ 106 h 120"/>
                  <a:gd name="T50" fmla="*/ 42 w 104"/>
                  <a:gd name="T51" fmla="*/ 96 h 120"/>
                  <a:gd name="T52" fmla="*/ 40 w 104"/>
                  <a:gd name="T53" fmla="*/ 94 h 120"/>
                  <a:gd name="T54" fmla="*/ 38 w 104"/>
                  <a:gd name="T55" fmla="*/ 92 h 120"/>
                  <a:gd name="T56" fmla="*/ 34 w 104"/>
                  <a:gd name="T57" fmla="*/ 86 h 120"/>
                  <a:gd name="T58" fmla="*/ 28 w 104"/>
                  <a:gd name="T59" fmla="*/ 78 h 120"/>
                  <a:gd name="T60" fmla="*/ 24 w 104"/>
                  <a:gd name="T61" fmla="*/ 74 h 120"/>
                  <a:gd name="T62" fmla="*/ 22 w 104"/>
                  <a:gd name="T63" fmla="*/ 74 h 120"/>
                  <a:gd name="T64" fmla="*/ 18 w 104"/>
                  <a:gd name="T65" fmla="*/ 74 h 120"/>
                  <a:gd name="T66" fmla="*/ 16 w 104"/>
                  <a:gd name="T67" fmla="*/ 70 h 120"/>
                  <a:gd name="T68" fmla="*/ 8 w 104"/>
                  <a:gd name="T69" fmla="*/ 60 h 120"/>
                  <a:gd name="T70" fmla="*/ 6 w 104"/>
                  <a:gd name="T71" fmla="*/ 54 h 120"/>
                  <a:gd name="T72" fmla="*/ 2 w 104"/>
                  <a:gd name="T73" fmla="*/ 50 h 120"/>
                  <a:gd name="T74" fmla="*/ 0 w 104"/>
                  <a:gd name="T75" fmla="*/ 44 h 120"/>
                  <a:gd name="T76" fmla="*/ 8 w 104"/>
                  <a:gd name="T77" fmla="*/ 44 h 120"/>
                  <a:gd name="T78" fmla="*/ 14 w 104"/>
                  <a:gd name="T79" fmla="*/ 44 h 120"/>
                  <a:gd name="T80" fmla="*/ 18 w 104"/>
                  <a:gd name="T81" fmla="*/ 42 h 120"/>
                  <a:gd name="T82" fmla="*/ 32 w 104"/>
                  <a:gd name="T83" fmla="*/ 40 h 120"/>
                  <a:gd name="T84" fmla="*/ 40 w 104"/>
                  <a:gd name="T85" fmla="*/ 38 h 120"/>
                  <a:gd name="T86" fmla="*/ 42 w 104"/>
                  <a:gd name="T87" fmla="*/ 26 h 120"/>
                  <a:gd name="T88" fmla="*/ 44 w 104"/>
                  <a:gd name="T89" fmla="*/ 22 h 120"/>
                  <a:gd name="T90" fmla="*/ 50 w 104"/>
                  <a:gd name="T91" fmla="*/ 18 h 120"/>
                  <a:gd name="T92" fmla="*/ 52 w 104"/>
                  <a:gd name="T93" fmla="*/ 12 h 120"/>
                  <a:gd name="T94" fmla="*/ 58 w 104"/>
                  <a:gd name="T95"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20">
                    <a:moveTo>
                      <a:pt x="72" y="0"/>
                    </a:moveTo>
                    <a:lnTo>
                      <a:pt x="70" y="10"/>
                    </a:lnTo>
                    <a:lnTo>
                      <a:pt x="70" y="10"/>
                    </a:lnTo>
                    <a:lnTo>
                      <a:pt x="76" y="10"/>
                    </a:lnTo>
                    <a:lnTo>
                      <a:pt x="76" y="10"/>
                    </a:lnTo>
                    <a:lnTo>
                      <a:pt x="84" y="14"/>
                    </a:lnTo>
                    <a:lnTo>
                      <a:pt x="84" y="14"/>
                    </a:lnTo>
                    <a:lnTo>
                      <a:pt x="92" y="18"/>
                    </a:lnTo>
                    <a:lnTo>
                      <a:pt x="92" y="18"/>
                    </a:lnTo>
                    <a:lnTo>
                      <a:pt x="96" y="20"/>
                    </a:lnTo>
                    <a:lnTo>
                      <a:pt x="100" y="24"/>
                    </a:lnTo>
                    <a:lnTo>
                      <a:pt x="100" y="24"/>
                    </a:lnTo>
                    <a:lnTo>
                      <a:pt x="102" y="28"/>
                    </a:lnTo>
                    <a:lnTo>
                      <a:pt x="102" y="30"/>
                    </a:lnTo>
                    <a:lnTo>
                      <a:pt x="102" y="30"/>
                    </a:lnTo>
                    <a:lnTo>
                      <a:pt x="100" y="32"/>
                    </a:lnTo>
                    <a:lnTo>
                      <a:pt x="98" y="36"/>
                    </a:lnTo>
                    <a:lnTo>
                      <a:pt x="98" y="36"/>
                    </a:lnTo>
                    <a:lnTo>
                      <a:pt x="98" y="42"/>
                    </a:lnTo>
                    <a:lnTo>
                      <a:pt x="100" y="48"/>
                    </a:lnTo>
                    <a:lnTo>
                      <a:pt x="100" y="48"/>
                    </a:lnTo>
                    <a:lnTo>
                      <a:pt x="104" y="54"/>
                    </a:lnTo>
                    <a:lnTo>
                      <a:pt x="104" y="54"/>
                    </a:lnTo>
                    <a:lnTo>
                      <a:pt x="100" y="60"/>
                    </a:lnTo>
                    <a:lnTo>
                      <a:pt x="100" y="60"/>
                    </a:lnTo>
                    <a:lnTo>
                      <a:pt x="98" y="62"/>
                    </a:lnTo>
                    <a:lnTo>
                      <a:pt x="98" y="64"/>
                    </a:lnTo>
                    <a:lnTo>
                      <a:pt x="98" y="66"/>
                    </a:lnTo>
                    <a:lnTo>
                      <a:pt x="98" y="66"/>
                    </a:lnTo>
                    <a:lnTo>
                      <a:pt x="100" y="68"/>
                    </a:lnTo>
                    <a:lnTo>
                      <a:pt x="100" y="70"/>
                    </a:lnTo>
                    <a:lnTo>
                      <a:pt x="100" y="70"/>
                    </a:lnTo>
                    <a:lnTo>
                      <a:pt x="98" y="74"/>
                    </a:lnTo>
                    <a:lnTo>
                      <a:pt x="98" y="74"/>
                    </a:lnTo>
                    <a:lnTo>
                      <a:pt x="98" y="80"/>
                    </a:lnTo>
                    <a:lnTo>
                      <a:pt x="98" y="80"/>
                    </a:lnTo>
                    <a:lnTo>
                      <a:pt x="98" y="82"/>
                    </a:lnTo>
                    <a:lnTo>
                      <a:pt x="98" y="86"/>
                    </a:lnTo>
                    <a:lnTo>
                      <a:pt x="100" y="90"/>
                    </a:lnTo>
                    <a:lnTo>
                      <a:pt x="100" y="90"/>
                    </a:lnTo>
                    <a:lnTo>
                      <a:pt x="98" y="94"/>
                    </a:lnTo>
                    <a:lnTo>
                      <a:pt x="98" y="94"/>
                    </a:lnTo>
                    <a:lnTo>
                      <a:pt x="98" y="94"/>
                    </a:lnTo>
                    <a:lnTo>
                      <a:pt x="100" y="96"/>
                    </a:lnTo>
                    <a:lnTo>
                      <a:pt x="100" y="96"/>
                    </a:lnTo>
                    <a:lnTo>
                      <a:pt x="102" y="96"/>
                    </a:lnTo>
                    <a:lnTo>
                      <a:pt x="102" y="98"/>
                    </a:lnTo>
                    <a:lnTo>
                      <a:pt x="102" y="98"/>
                    </a:lnTo>
                    <a:lnTo>
                      <a:pt x="96" y="108"/>
                    </a:lnTo>
                    <a:lnTo>
                      <a:pt x="86" y="120"/>
                    </a:lnTo>
                    <a:lnTo>
                      <a:pt x="86" y="120"/>
                    </a:lnTo>
                    <a:lnTo>
                      <a:pt x="84" y="118"/>
                    </a:lnTo>
                    <a:lnTo>
                      <a:pt x="78" y="118"/>
                    </a:lnTo>
                    <a:lnTo>
                      <a:pt x="78" y="118"/>
                    </a:lnTo>
                    <a:lnTo>
                      <a:pt x="74" y="116"/>
                    </a:lnTo>
                    <a:lnTo>
                      <a:pt x="72" y="116"/>
                    </a:lnTo>
                    <a:lnTo>
                      <a:pt x="72" y="116"/>
                    </a:lnTo>
                    <a:lnTo>
                      <a:pt x="70" y="116"/>
                    </a:lnTo>
                    <a:lnTo>
                      <a:pt x="64" y="116"/>
                    </a:lnTo>
                    <a:lnTo>
                      <a:pt x="64" y="116"/>
                    </a:lnTo>
                    <a:lnTo>
                      <a:pt x="62" y="118"/>
                    </a:lnTo>
                    <a:lnTo>
                      <a:pt x="60" y="116"/>
                    </a:lnTo>
                    <a:lnTo>
                      <a:pt x="58" y="116"/>
                    </a:lnTo>
                    <a:lnTo>
                      <a:pt x="58" y="116"/>
                    </a:lnTo>
                    <a:lnTo>
                      <a:pt x="56" y="114"/>
                    </a:lnTo>
                    <a:lnTo>
                      <a:pt x="52" y="112"/>
                    </a:lnTo>
                    <a:lnTo>
                      <a:pt x="52" y="112"/>
                    </a:lnTo>
                    <a:lnTo>
                      <a:pt x="50" y="110"/>
                    </a:lnTo>
                    <a:lnTo>
                      <a:pt x="50" y="110"/>
                    </a:lnTo>
                    <a:lnTo>
                      <a:pt x="48" y="110"/>
                    </a:lnTo>
                    <a:lnTo>
                      <a:pt x="46" y="110"/>
                    </a:lnTo>
                    <a:lnTo>
                      <a:pt x="46" y="110"/>
                    </a:lnTo>
                    <a:lnTo>
                      <a:pt x="42" y="108"/>
                    </a:lnTo>
                    <a:lnTo>
                      <a:pt x="42" y="108"/>
                    </a:lnTo>
                    <a:lnTo>
                      <a:pt x="42" y="106"/>
                    </a:lnTo>
                    <a:lnTo>
                      <a:pt x="42" y="106"/>
                    </a:lnTo>
                    <a:lnTo>
                      <a:pt x="40" y="100"/>
                    </a:lnTo>
                    <a:lnTo>
                      <a:pt x="42" y="96"/>
                    </a:lnTo>
                    <a:lnTo>
                      <a:pt x="42" y="96"/>
                    </a:lnTo>
                    <a:lnTo>
                      <a:pt x="42" y="94"/>
                    </a:lnTo>
                    <a:lnTo>
                      <a:pt x="40" y="94"/>
                    </a:lnTo>
                    <a:lnTo>
                      <a:pt x="38" y="92"/>
                    </a:lnTo>
                    <a:lnTo>
                      <a:pt x="38" y="92"/>
                    </a:lnTo>
                    <a:lnTo>
                      <a:pt x="38" y="92"/>
                    </a:lnTo>
                    <a:lnTo>
                      <a:pt x="36" y="88"/>
                    </a:lnTo>
                    <a:lnTo>
                      <a:pt x="34" y="86"/>
                    </a:lnTo>
                    <a:lnTo>
                      <a:pt x="34" y="86"/>
                    </a:lnTo>
                    <a:lnTo>
                      <a:pt x="32" y="80"/>
                    </a:lnTo>
                    <a:lnTo>
                      <a:pt x="32" y="80"/>
                    </a:lnTo>
                    <a:lnTo>
                      <a:pt x="28" y="78"/>
                    </a:lnTo>
                    <a:lnTo>
                      <a:pt x="26" y="76"/>
                    </a:lnTo>
                    <a:lnTo>
                      <a:pt x="24" y="74"/>
                    </a:lnTo>
                    <a:lnTo>
                      <a:pt x="24" y="74"/>
                    </a:lnTo>
                    <a:lnTo>
                      <a:pt x="24" y="72"/>
                    </a:lnTo>
                    <a:lnTo>
                      <a:pt x="24" y="74"/>
                    </a:lnTo>
                    <a:lnTo>
                      <a:pt x="22" y="74"/>
                    </a:lnTo>
                    <a:lnTo>
                      <a:pt x="20" y="74"/>
                    </a:lnTo>
                    <a:lnTo>
                      <a:pt x="20" y="74"/>
                    </a:lnTo>
                    <a:lnTo>
                      <a:pt x="18" y="74"/>
                    </a:lnTo>
                    <a:lnTo>
                      <a:pt x="18" y="72"/>
                    </a:lnTo>
                    <a:lnTo>
                      <a:pt x="16" y="70"/>
                    </a:lnTo>
                    <a:lnTo>
                      <a:pt x="16" y="70"/>
                    </a:lnTo>
                    <a:lnTo>
                      <a:pt x="16" y="70"/>
                    </a:lnTo>
                    <a:lnTo>
                      <a:pt x="10" y="64"/>
                    </a:lnTo>
                    <a:lnTo>
                      <a:pt x="8" y="60"/>
                    </a:lnTo>
                    <a:lnTo>
                      <a:pt x="8" y="60"/>
                    </a:lnTo>
                    <a:lnTo>
                      <a:pt x="8" y="56"/>
                    </a:lnTo>
                    <a:lnTo>
                      <a:pt x="6" y="54"/>
                    </a:lnTo>
                    <a:lnTo>
                      <a:pt x="4" y="52"/>
                    </a:lnTo>
                    <a:lnTo>
                      <a:pt x="4" y="52"/>
                    </a:lnTo>
                    <a:lnTo>
                      <a:pt x="2" y="50"/>
                    </a:lnTo>
                    <a:lnTo>
                      <a:pt x="2" y="48"/>
                    </a:lnTo>
                    <a:lnTo>
                      <a:pt x="0" y="44"/>
                    </a:lnTo>
                    <a:lnTo>
                      <a:pt x="0" y="44"/>
                    </a:lnTo>
                    <a:lnTo>
                      <a:pt x="2" y="44"/>
                    </a:lnTo>
                    <a:lnTo>
                      <a:pt x="8" y="44"/>
                    </a:lnTo>
                    <a:lnTo>
                      <a:pt x="8" y="44"/>
                    </a:lnTo>
                    <a:lnTo>
                      <a:pt x="10" y="44"/>
                    </a:lnTo>
                    <a:lnTo>
                      <a:pt x="12" y="44"/>
                    </a:lnTo>
                    <a:lnTo>
                      <a:pt x="14" y="44"/>
                    </a:lnTo>
                    <a:lnTo>
                      <a:pt x="14" y="44"/>
                    </a:lnTo>
                    <a:lnTo>
                      <a:pt x="16" y="42"/>
                    </a:lnTo>
                    <a:lnTo>
                      <a:pt x="18" y="42"/>
                    </a:lnTo>
                    <a:lnTo>
                      <a:pt x="22" y="44"/>
                    </a:lnTo>
                    <a:lnTo>
                      <a:pt x="22" y="44"/>
                    </a:lnTo>
                    <a:lnTo>
                      <a:pt x="32" y="40"/>
                    </a:lnTo>
                    <a:lnTo>
                      <a:pt x="32" y="40"/>
                    </a:lnTo>
                    <a:lnTo>
                      <a:pt x="36" y="38"/>
                    </a:lnTo>
                    <a:lnTo>
                      <a:pt x="40" y="38"/>
                    </a:lnTo>
                    <a:lnTo>
                      <a:pt x="40" y="38"/>
                    </a:lnTo>
                    <a:lnTo>
                      <a:pt x="42" y="30"/>
                    </a:lnTo>
                    <a:lnTo>
                      <a:pt x="42" y="26"/>
                    </a:lnTo>
                    <a:lnTo>
                      <a:pt x="44" y="24"/>
                    </a:lnTo>
                    <a:lnTo>
                      <a:pt x="44" y="24"/>
                    </a:lnTo>
                    <a:lnTo>
                      <a:pt x="44" y="22"/>
                    </a:lnTo>
                    <a:lnTo>
                      <a:pt x="46" y="20"/>
                    </a:lnTo>
                    <a:lnTo>
                      <a:pt x="46" y="20"/>
                    </a:lnTo>
                    <a:lnTo>
                      <a:pt x="50" y="18"/>
                    </a:lnTo>
                    <a:lnTo>
                      <a:pt x="50" y="16"/>
                    </a:lnTo>
                    <a:lnTo>
                      <a:pt x="50" y="16"/>
                    </a:lnTo>
                    <a:lnTo>
                      <a:pt x="52" y="12"/>
                    </a:lnTo>
                    <a:lnTo>
                      <a:pt x="54" y="10"/>
                    </a:lnTo>
                    <a:lnTo>
                      <a:pt x="54" y="10"/>
                    </a:lnTo>
                    <a:lnTo>
                      <a:pt x="58" y="8"/>
                    </a:lnTo>
                    <a:lnTo>
                      <a:pt x="60" y="6"/>
                    </a:lnTo>
                    <a:lnTo>
                      <a:pt x="7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48" name="Freeform 90"/>
              <p:cNvSpPr>
                <a:spLocks noChangeAspect="1"/>
              </p:cNvSpPr>
              <p:nvPr/>
            </p:nvSpPr>
            <p:spPr bwMode="gray">
              <a:xfrm>
                <a:off x="3360" y="3027"/>
                <a:ext cx="167" cy="162"/>
              </a:xfrm>
              <a:custGeom>
                <a:avLst/>
                <a:gdLst>
                  <a:gd name="T0" fmla="*/ 36 w 154"/>
                  <a:gd name="T1" fmla="*/ 156 h 162"/>
                  <a:gd name="T2" fmla="*/ 42 w 154"/>
                  <a:gd name="T3" fmla="*/ 162 h 162"/>
                  <a:gd name="T4" fmla="*/ 50 w 154"/>
                  <a:gd name="T5" fmla="*/ 162 h 162"/>
                  <a:gd name="T6" fmla="*/ 56 w 154"/>
                  <a:gd name="T7" fmla="*/ 162 h 162"/>
                  <a:gd name="T8" fmla="*/ 64 w 154"/>
                  <a:gd name="T9" fmla="*/ 162 h 162"/>
                  <a:gd name="T10" fmla="*/ 82 w 154"/>
                  <a:gd name="T11" fmla="*/ 156 h 162"/>
                  <a:gd name="T12" fmla="*/ 86 w 154"/>
                  <a:gd name="T13" fmla="*/ 142 h 162"/>
                  <a:gd name="T14" fmla="*/ 88 w 154"/>
                  <a:gd name="T15" fmla="*/ 138 h 162"/>
                  <a:gd name="T16" fmla="*/ 94 w 154"/>
                  <a:gd name="T17" fmla="*/ 130 h 162"/>
                  <a:gd name="T18" fmla="*/ 102 w 154"/>
                  <a:gd name="T19" fmla="*/ 124 h 162"/>
                  <a:gd name="T20" fmla="*/ 114 w 154"/>
                  <a:gd name="T21" fmla="*/ 116 h 162"/>
                  <a:gd name="T22" fmla="*/ 140 w 154"/>
                  <a:gd name="T23" fmla="*/ 100 h 162"/>
                  <a:gd name="T24" fmla="*/ 140 w 154"/>
                  <a:gd name="T25" fmla="*/ 86 h 162"/>
                  <a:gd name="T26" fmla="*/ 140 w 154"/>
                  <a:gd name="T27" fmla="*/ 74 h 162"/>
                  <a:gd name="T28" fmla="*/ 150 w 154"/>
                  <a:gd name="T29" fmla="*/ 66 h 162"/>
                  <a:gd name="T30" fmla="*/ 148 w 154"/>
                  <a:gd name="T31" fmla="*/ 62 h 162"/>
                  <a:gd name="T32" fmla="*/ 146 w 154"/>
                  <a:gd name="T33" fmla="*/ 54 h 162"/>
                  <a:gd name="T34" fmla="*/ 146 w 154"/>
                  <a:gd name="T35" fmla="*/ 46 h 162"/>
                  <a:gd name="T36" fmla="*/ 154 w 154"/>
                  <a:gd name="T37" fmla="*/ 38 h 162"/>
                  <a:gd name="T38" fmla="*/ 152 w 154"/>
                  <a:gd name="T39" fmla="*/ 32 h 162"/>
                  <a:gd name="T40" fmla="*/ 148 w 154"/>
                  <a:gd name="T41" fmla="*/ 22 h 162"/>
                  <a:gd name="T42" fmla="*/ 140 w 154"/>
                  <a:gd name="T43" fmla="*/ 18 h 162"/>
                  <a:gd name="T44" fmla="*/ 134 w 154"/>
                  <a:gd name="T45" fmla="*/ 14 h 162"/>
                  <a:gd name="T46" fmla="*/ 132 w 154"/>
                  <a:gd name="T47" fmla="*/ 6 h 162"/>
                  <a:gd name="T48" fmla="*/ 126 w 154"/>
                  <a:gd name="T49" fmla="*/ 8 h 162"/>
                  <a:gd name="T50" fmla="*/ 118 w 154"/>
                  <a:gd name="T51" fmla="*/ 8 h 162"/>
                  <a:gd name="T52" fmla="*/ 120 w 154"/>
                  <a:gd name="T53" fmla="*/ 4 h 162"/>
                  <a:gd name="T54" fmla="*/ 92 w 154"/>
                  <a:gd name="T55" fmla="*/ 8 h 162"/>
                  <a:gd name="T56" fmla="*/ 92 w 154"/>
                  <a:gd name="T57" fmla="*/ 10 h 162"/>
                  <a:gd name="T58" fmla="*/ 84 w 154"/>
                  <a:gd name="T59" fmla="*/ 18 h 162"/>
                  <a:gd name="T60" fmla="*/ 80 w 154"/>
                  <a:gd name="T61" fmla="*/ 22 h 162"/>
                  <a:gd name="T62" fmla="*/ 82 w 154"/>
                  <a:gd name="T63" fmla="*/ 30 h 162"/>
                  <a:gd name="T64" fmla="*/ 86 w 154"/>
                  <a:gd name="T65" fmla="*/ 40 h 162"/>
                  <a:gd name="T66" fmla="*/ 86 w 154"/>
                  <a:gd name="T67" fmla="*/ 50 h 162"/>
                  <a:gd name="T68" fmla="*/ 96 w 154"/>
                  <a:gd name="T69" fmla="*/ 56 h 162"/>
                  <a:gd name="T70" fmla="*/ 102 w 154"/>
                  <a:gd name="T71" fmla="*/ 62 h 162"/>
                  <a:gd name="T72" fmla="*/ 104 w 154"/>
                  <a:gd name="T73" fmla="*/ 74 h 162"/>
                  <a:gd name="T74" fmla="*/ 96 w 154"/>
                  <a:gd name="T75" fmla="*/ 78 h 162"/>
                  <a:gd name="T76" fmla="*/ 94 w 154"/>
                  <a:gd name="T77" fmla="*/ 72 h 162"/>
                  <a:gd name="T78" fmla="*/ 86 w 154"/>
                  <a:gd name="T79" fmla="*/ 64 h 162"/>
                  <a:gd name="T80" fmla="*/ 80 w 154"/>
                  <a:gd name="T81" fmla="*/ 58 h 162"/>
                  <a:gd name="T82" fmla="*/ 74 w 154"/>
                  <a:gd name="T83" fmla="*/ 52 h 162"/>
                  <a:gd name="T84" fmla="*/ 70 w 154"/>
                  <a:gd name="T85" fmla="*/ 52 h 162"/>
                  <a:gd name="T86" fmla="*/ 52 w 154"/>
                  <a:gd name="T87" fmla="*/ 56 h 162"/>
                  <a:gd name="T88" fmla="*/ 48 w 154"/>
                  <a:gd name="T89" fmla="*/ 54 h 162"/>
                  <a:gd name="T90" fmla="*/ 46 w 154"/>
                  <a:gd name="T91" fmla="*/ 46 h 162"/>
                  <a:gd name="T92" fmla="*/ 40 w 154"/>
                  <a:gd name="T93" fmla="*/ 48 h 162"/>
                  <a:gd name="T94" fmla="*/ 30 w 154"/>
                  <a:gd name="T95" fmla="*/ 40 h 162"/>
                  <a:gd name="T96" fmla="*/ 32 w 154"/>
                  <a:gd name="T97" fmla="*/ 50 h 162"/>
                  <a:gd name="T98" fmla="*/ 30 w 154"/>
                  <a:gd name="T99" fmla="*/ 66 h 162"/>
                  <a:gd name="T100" fmla="*/ 0 w 154"/>
                  <a:gd name="T101" fmla="*/ 130 h 162"/>
                  <a:gd name="T102" fmla="*/ 4 w 154"/>
                  <a:gd name="T103" fmla="*/ 138 h 162"/>
                  <a:gd name="T104" fmla="*/ 14 w 154"/>
                  <a:gd name="T105" fmla="*/ 152 h 162"/>
                  <a:gd name="T106" fmla="*/ 18 w 154"/>
                  <a:gd name="T107" fmla="*/ 15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162">
                    <a:moveTo>
                      <a:pt x="18" y="158"/>
                    </a:moveTo>
                    <a:lnTo>
                      <a:pt x="32" y="156"/>
                    </a:lnTo>
                    <a:lnTo>
                      <a:pt x="32" y="156"/>
                    </a:lnTo>
                    <a:lnTo>
                      <a:pt x="36" y="156"/>
                    </a:lnTo>
                    <a:lnTo>
                      <a:pt x="38" y="158"/>
                    </a:lnTo>
                    <a:lnTo>
                      <a:pt x="38" y="158"/>
                    </a:lnTo>
                    <a:lnTo>
                      <a:pt x="40" y="160"/>
                    </a:lnTo>
                    <a:lnTo>
                      <a:pt x="42" y="162"/>
                    </a:lnTo>
                    <a:lnTo>
                      <a:pt x="42" y="162"/>
                    </a:lnTo>
                    <a:lnTo>
                      <a:pt x="44" y="162"/>
                    </a:lnTo>
                    <a:lnTo>
                      <a:pt x="50" y="162"/>
                    </a:lnTo>
                    <a:lnTo>
                      <a:pt x="50" y="162"/>
                    </a:lnTo>
                    <a:lnTo>
                      <a:pt x="52" y="162"/>
                    </a:lnTo>
                    <a:lnTo>
                      <a:pt x="54" y="162"/>
                    </a:lnTo>
                    <a:lnTo>
                      <a:pt x="56" y="162"/>
                    </a:lnTo>
                    <a:lnTo>
                      <a:pt x="56" y="162"/>
                    </a:lnTo>
                    <a:lnTo>
                      <a:pt x="58" y="160"/>
                    </a:lnTo>
                    <a:lnTo>
                      <a:pt x="60" y="160"/>
                    </a:lnTo>
                    <a:lnTo>
                      <a:pt x="64" y="162"/>
                    </a:lnTo>
                    <a:lnTo>
                      <a:pt x="64" y="162"/>
                    </a:lnTo>
                    <a:lnTo>
                      <a:pt x="74" y="158"/>
                    </a:lnTo>
                    <a:lnTo>
                      <a:pt x="74" y="158"/>
                    </a:lnTo>
                    <a:lnTo>
                      <a:pt x="78" y="156"/>
                    </a:lnTo>
                    <a:lnTo>
                      <a:pt x="82" y="156"/>
                    </a:lnTo>
                    <a:lnTo>
                      <a:pt x="82" y="156"/>
                    </a:lnTo>
                    <a:lnTo>
                      <a:pt x="84" y="148"/>
                    </a:lnTo>
                    <a:lnTo>
                      <a:pt x="84" y="144"/>
                    </a:lnTo>
                    <a:lnTo>
                      <a:pt x="86" y="142"/>
                    </a:lnTo>
                    <a:lnTo>
                      <a:pt x="86" y="142"/>
                    </a:lnTo>
                    <a:lnTo>
                      <a:pt x="86" y="140"/>
                    </a:lnTo>
                    <a:lnTo>
                      <a:pt x="88" y="138"/>
                    </a:lnTo>
                    <a:lnTo>
                      <a:pt x="88" y="138"/>
                    </a:lnTo>
                    <a:lnTo>
                      <a:pt x="92" y="136"/>
                    </a:lnTo>
                    <a:lnTo>
                      <a:pt x="92" y="134"/>
                    </a:lnTo>
                    <a:lnTo>
                      <a:pt x="92" y="134"/>
                    </a:lnTo>
                    <a:lnTo>
                      <a:pt x="94" y="130"/>
                    </a:lnTo>
                    <a:lnTo>
                      <a:pt x="96" y="128"/>
                    </a:lnTo>
                    <a:lnTo>
                      <a:pt x="96" y="128"/>
                    </a:lnTo>
                    <a:lnTo>
                      <a:pt x="100" y="126"/>
                    </a:lnTo>
                    <a:lnTo>
                      <a:pt x="102" y="124"/>
                    </a:lnTo>
                    <a:lnTo>
                      <a:pt x="112" y="120"/>
                    </a:lnTo>
                    <a:lnTo>
                      <a:pt x="114" y="118"/>
                    </a:lnTo>
                    <a:lnTo>
                      <a:pt x="114" y="118"/>
                    </a:lnTo>
                    <a:lnTo>
                      <a:pt x="114" y="116"/>
                    </a:lnTo>
                    <a:lnTo>
                      <a:pt x="112" y="114"/>
                    </a:lnTo>
                    <a:lnTo>
                      <a:pt x="110" y="110"/>
                    </a:lnTo>
                    <a:lnTo>
                      <a:pt x="140" y="100"/>
                    </a:lnTo>
                    <a:lnTo>
                      <a:pt x="140" y="100"/>
                    </a:lnTo>
                    <a:lnTo>
                      <a:pt x="138" y="92"/>
                    </a:lnTo>
                    <a:lnTo>
                      <a:pt x="138" y="92"/>
                    </a:lnTo>
                    <a:lnTo>
                      <a:pt x="140" y="88"/>
                    </a:lnTo>
                    <a:lnTo>
                      <a:pt x="140" y="86"/>
                    </a:lnTo>
                    <a:lnTo>
                      <a:pt x="140" y="84"/>
                    </a:lnTo>
                    <a:lnTo>
                      <a:pt x="140" y="84"/>
                    </a:lnTo>
                    <a:lnTo>
                      <a:pt x="140" y="78"/>
                    </a:lnTo>
                    <a:lnTo>
                      <a:pt x="140" y="74"/>
                    </a:lnTo>
                    <a:lnTo>
                      <a:pt x="142" y="72"/>
                    </a:lnTo>
                    <a:lnTo>
                      <a:pt x="142" y="72"/>
                    </a:lnTo>
                    <a:lnTo>
                      <a:pt x="148" y="68"/>
                    </a:lnTo>
                    <a:lnTo>
                      <a:pt x="150" y="66"/>
                    </a:lnTo>
                    <a:lnTo>
                      <a:pt x="150" y="64"/>
                    </a:lnTo>
                    <a:lnTo>
                      <a:pt x="150" y="64"/>
                    </a:lnTo>
                    <a:lnTo>
                      <a:pt x="148" y="62"/>
                    </a:lnTo>
                    <a:lnTo>
                      <a:pt x="148" y="62"/>
                    </a:lnTo>
                    <a:lnTo>
                      <a:pt x="146" y="62"/>
                    </a:lnTo>
                    <a:lnTo>
                      <a:pt x="146" y="60"/>
                    </a:lnTo>
                    <a:lnTo>
                      <a:pt x="146" y="60"/>
                    </a:lnTo>
                    <a:lnTo>
                      <a:pt x="146" y="54"/>
                    </a:lnTo>
                    <a:lnTo>
                      <a:pt x="146" y="50"/>
                    </a:lnTo>
                    <a:lnTo>
                      <a:pt x="146" y="50"/>
                    </a:lnTo>
                    <a:lnTo>
                      <a:pt x="146" y="48"/>
                    </a:lnTo>
                    <a:lnTo>
                      <a:pt x="146" y="46"/>
                    </a:lnTo>
                    <a:lnTo>
                      <a:pt x="150" y="44"/>
                    </a:lnTo>
                    <a:lnTo>
                      <a:pt x="150" y="44"/>
                    </a:lnTo>
                    <a:lnTo>
                      <a:pt x="152" y="40"/>
                    </a:lnTo>
                    <a:lnTo>
                      <a:pt x="154" y="38"/>
                    </a:lnTo>
                    <a:lnTo>
                      <a:pt x="152" y="36"/>
                    </a:lnTo>
                    <a:lnTo>
                      <a:pt x="152" y="36"/>
                    </a:lnTo>
                    <a:lnTo>
                      <a:pt x="152" y="34"/>
                    </a:lnTo>
                    <a:lnTo>
                      <a:pt x="152" y="32"/>
                    </a:lnTo>
                    <a:lnTo>
                      <a:pt x="152" y="28"/>
                    </a:lnTo>
                    <a:lnTo>
                      <a:pt x="150" y="26"/>
                    </a:lnTo>
                    <a:lnTo>
                      <a:pt x="150" y="26"/>
                    </a:lnTo>
                    <a:lnTo>
                      <a:pt x="148" y="22"/>
                    </a:lnTo>
                    <a:lnTo>
                      <a:pt x="148" y="20"/>
                    </a:lnTo>
                    <a:lnTo>
                      <a:pt x="148" y="20"/>
                    </a:lnTo>
                    <a:lnTo>
                      <a:pt x="144" y="20"/>
                    </a:lnTo>
                    <a:lnTo>
                      <a:pt x="140" y="18"/>
                    </a:lnTo>
                    <a:lnTo>
                      <a:pt x="140" y="18"/>
                    </a:lnTo>
                    <a:lnTo>
                      <a:pt x="136" y="14"/>
                    </a:lnTo>
                    <a:lnTo>
                      <a:pt x="134" y="14"/>
                    </a:lnTo>
                    <a:lnTo>
                      <a:pt x="134" y="14"/>
                    </a:lnTo>
                    <a:lnTo>
                      <a:pt x="132" y="12"/>
                    </a:lnTo>
                    <a:lnTo>
                      <a:pt x="132" y="10"/>
                    </a:lnTo>
                    <a:lnTo>
                      <a:pt x="132" y="6"/>
                    </a:lnTo>
                    <a:lnTo>
                      <a:pt x="132" y="6"/>
                    </a:lnTo>
                    <a:lnTo>
                      <a:pt x="132" y="6"/>
                    </a:lnTo>
                    <a:lnTo>
                      <a:pt x="134" y="8"/>
                    </a:lnTo>
                    <a:lnTo>
                      <a:pt x="134" y="8"/>
                    </a:lnTo>
                    <a:lnTo>
                      <a:pt x="126" y="8"/>
                    </a:lnTo>
                    <a:lnTo>
                      <a:pt x="126" y="8"/>
                    </a:lnTo>
                    <a:lnTo>
                      <a:pt x="122" y="8"/>
                    </a:lnTo>
                    <a:lnTo>
                      <a:pt x="122" y="8"/>
                    </a:lnTo>
                    <a:lnTo>
                      <a:pt x="118" y="8"/>
                    </a:lnTo>
                    <a:lnTo>
                      <a:pt x="118" y="8"/>
                    </a:lnTo>
                    <a:lnTo>
                      <a:pt x="118" y="8"/>
                    </a:lnTo>
                    <a:lnTo>
                      <a:pt x="118" y="8"/>
                    </a:lnTo>
                    <a:lnTo>
                      <a:pt x="120" y="4"/>
                    </a:lnTo>
                    <a:lnTo>
                      <a:pt x="120" y="2"/>
                    </a:lnTo>
                    <a:lnTo>
                      <a:pt x="118" y="2"/>
                    </a:lnTo>
                    <a:lnTo>
                      <a:pt x="118" y="0"/>
                    </a:lnTo>
                    <a:lnTo>
                      <a:pt x="92" y="8"/>
                    </a:lnTo>
                    <a:lnTo>
                      <a:pt x="92" y="8"/>
                    </a:lnTo>
                    <a:lnTo>
                      <a:pt x="92" y="8"/>
                    </a:lnTo>
                    <a:lnTo>
                      <a:pt x="92" y="8"/>
                    </a:lnTo>
                    <a:lnTo>
                      <a:pt x="92" y="10"/>
                    </a:lnTo>
                    <a:lnTo>
                      <a:pt x="88" y="14"/>
                    </a:lnTo>
                    <a:lnTo>
                      <a:pt x="84" y="16"/>
                    </a:lnTo>
                    <a:lnTo>
                      <a:pt x="84" y="18"/>
                    </a:lnTo>
                    <a:lnTo>
                      <a:pt x="84" y="18"/>
                    </a:lnTo>
                    <a:lnTo>
                      <a:pt x="82" y="18"/>
                    </a:lnTo>
                    <a:lnTo>
                      <a:pt x="82" y="18"/>
                    </a:lnTo>
                    <a:lnTo>
                      <a:pt x="82" y="18"/>
                    </a:lnTo>
                    <a:lnTo>
                      <a:pt x="80" y="22"/>
                    </a:lnTo>
                    <a:lnTo>
                      <a:pt x="80" y="26"/>
                    </a:lnTo>
                    <a:lnTo>
                      <a:pt x="80" y="26"/>
                    </a:lnTo>
                    <a:lnTo>
                      <a:pt x="82" y="28"/>
                    </a:lnTo>
                    <a:lnTo>
                      <a:pt x="82" y="30"/>
                    </a:lnTo>
                    <a:lnTo>
                      <a:pt x="82" y="30"/>
                    </a:lnTo>
                    <a:lnTo>
                      <a:pt x="84" y="36"/>
                    </a:lnTo>
                    <a:lnTo>
                      <a:pt x="86" y="38"/>
                    </a:lnTo>
                    <a:lnTo>
                      <a:pt x="86" y="40"/>
                    </a:lnTo>
                    <a:lnTo>
                      <a:pt x="86" y="40"/>
                    </a:lnTo>
                    <a:lnTo>
                      <a:pt x="84" y="46"/>
                    </a:lnTo>
                    <a:lnTo>
                      <a:pt x="84" y="46"/>
                    </a:lnTo>
                    <a:lnTo>
                      <a:pt x="86" y="50"/>
                    </a:lnTo>
                    <a:lnTo>
                      <a:pt x="90" y="54"/>
                    </a:lnTo>
                    <a:lnTo>
                      <a:pt x="90" y="54"/>
                    </a:lnTo>
                    <a:lnTo>
                      <a:pt x="94" y="56"/>
                    </a:lnTo>
                    <a:lnTo>
                      <a:pt x="96" y="56"/>
                    </a:lnTo>
                    <a:lnTo>
                      <a:pt x="98" y="60"/>
                    </a:lnTo>
                    <a:lnTo>
                      <a:pt x="98" y="60"/>
                    </a:lnTo>
                    <a:lnTo>
                      <a:pt x="100" y="62"/>
                    </a:lnTo>
                    <a:lnTo>
                      <a:pt x="102" y="62"/>
                    </a:lnTo>
                    <a:lnTo>
                      <a:pt x="102" y="62"/>
                    </a:lnTo>
                    <a:lnTo>
                      <a:pt x="110" y="60"/>
                    </a:lnTo>
                    <a:lnTo>
                      <a:pt x="110" y="76"/>
                    </a:lnTo>
                    <a:lnTo>
                      <a:pt x="104" y="74"/>
                    </a:lnTo>
                    <a:lnTo>
                      <a:pt x="104" y="74"/>
                    </a:lnTo>
                    <a:lnTo>
                      <a:pt x="100" y="76"/>
                    </a:lnTo>
                    <a:lnTo>
                      <a:pt x="100" y="76"/>
                    </a:lnTo>
                    <a:lnTo>
                      <a:pt x="96" y="78"/>
                    </a:lnTo>
                    <a:lnTo>
                      <a:pt x="94" y="78"/>
                    </a:lnTo>
                    <a:lnTo>
                      <a:pt x="92" y="76"/>
                    </a:lnTo>
                    <a:lnTo>
                      <a:pt x="92" y="76"/>
                    </a:lnTo>
                    <a:lnTo>
                      <a:pt x="94" y="72"/>
                    </a:lnTo>
                    <a:lnTo>
                      <a:pt x="92" y="68"/>
                    </a:lnTo>
                    <a:lnTo>
                      <a:pt x="92" y="68"/>
                    </a:lnTo>
                    <a:lnTo>
                      <a:pt x="90" y="66"/>
                    </a:lnTo>
                    <a:lnTo>
                      <a:pt x="86" y="64"/>
                    </a:lnTo>
                    <a:lnTo>
                      <a:pt x="84" y="64"/>
                    </a:lnTo>
                    <a:lnTo>
                      <a:pt x="82" y="62"/>
                    </a:lnTo>
                    <a:lnTo>
                      <a:pt x="82" y="62"/>
                    </a:lnTo>
                    <a:lnTo>
                      <a:pt x="80" y="58"/>
                    </a:lnTo>
                    <a:lnTo>
                      <a:pt x="76" y="56"/>
                    </a:lnTo>
                    <a:lnTo>
                      <a:pt x="76" y="56"/>
                    </a:lnTo>
                    <a:lnTo>
                      <a:pt x="76" y="52"/>
                    </a:lnTo>
                    <a:lnTo>
                      <a:pt x="74" y="52"/>
                    </a:lnTo>
                    <a:lnTo>
                      <a:pt x="74" y="52"/>
                    </a:lnTo>
                    <a:lnTo>
                      <a:pt x="72" y="50"/>
                    </a:lnTo>
                    <a:lnTo>
                      <a:pt x="70" y="52"/>
                    </a:lnTo>
                    <a:lnTo>
                      <a:pt x="70" y="52"/>
                    </a:lnTo>
                    <a:lnTo>
                      <a:pt x="68" y="56"/>
                    </a:lnTo>
                    <a:lnTo>
                      <a:pt x="62" y="56"/>
                    </a:lnTo>
                    <a:lnTo>
                      <a:pt x="62" y="56"/>
                    </a:lnTo>
                    <a:lnTo>
                      <a:pt x="52" y="56"/>
                    </a:lnTo>
                    <a:lnTo>
                      <a:pt x="52" y="56"/>
                    </a:lnTo>
                    <a:lnTo>
                      <a:pt x="50" y="54"/>
                    </a:lnTo>
                    <a:lnTo>
                      <a:pt x="48" y="54"/>
                    </a:lnTo>
                    <a:lnTo>
                      <a:pt x="48" y="54"/>
                    </a:lnTo>
                    <a:lnTo>
                      <a:pt x="50" y="48"/>
                    </a:lnTo>
                    <a:lnTo>
                      <a:pt x="50" y="48"/>
                    </a:lnTo>
                    <a:lnTo>
                      <a:pt x="48" y="46"/>
                    </a:lnTo>
                    <a:lnTo>
                      <a:pt x="46" y="46"/>
                    </a:lnTo>
                    <a:lnTo>
                      <a:pt x="44" y="46"/>
                    </a:lnTo>
                    <a:lnTo>
                      <a:pt x="44" y="46"/>
                    </a:lnTo>
                    <a:lnTo>
                      <a:pt x="42" y="48"/>
                    </a:lnTo>
                    <a:lnTo>
                      <a:pt x="40" y="48"/>
                    </a:lnTo>
                    <a:lnTo>
                      <a:pt x="38" y="46"/>
                    </a:lnTo>
                    <a:lnTo>
                      <a:pt x="38" y="46"/>
                    </a:lnTo>
                    <a:lnTo>
                      <a:pt x="38" y="38"/>
                    </a:lnTo>
                    <a:lnTo>
                      <a:pt x="30" y="40"/>
                    </a:lnTo>
                    <a:lnTo>
                      <a:pt x="30" y="40"/>
                    </a:lnTo>
                    <a:lnTo>
                      <a:pt x="32" y="44"/>
                    </a:lnTo>
                    <a:lnTo>
                      <a:pt x="32" y="50"/>
                    </a:lnTo>
                    <a:lnTo>
                      <a:pt x="32" y="50"/>
                    </a:lnTo>
                    <a:lnTo>
                      <a:pt x="30" y="54"/>
                    </a:lnTo>
                    <a:lnTo>
                      <a:pt x="30" y="58"/>
                    </a:lnTo>
                    <a:lnTo>
                      <a:pt x="30" y="58"/>
                    </a:lnTo>
                    <a:lnTo>
                      <a:pt x="30" y="66"/>
                    </a:lnTo>
                    <a:lnTo>
                      <a:pt x="30" y="66"/>
                    </a:lnTo>
                    <a:lnTo>
                      <a:pt x="30" y="70"/>
                    </a:lnTo>
                    <a:lnTo>
                      <a:pt x="0" y="70"/>
                    </a:lnTo>
                    <a:lnTo>
                      <a:pt x="0" y="130"/>
                    </a:lnTo>
                    <a:lnTo>
                      <a:pt x="0" y="130"/>
                    </a:lnTo>
                    <a:lnTo>
                      <a:pt x="2" y="132"/>
                    </a:lnTo>
                    <a:lnTo>
                      <a:pt x="4" y="138"/>
                    </a:lnTo>
                    <a:lnTo>
                      <a:pt x="4" y="138"/>
                    </a:lnTo>
                    <a:lnTo>
                      <a:pt x="6" y="142"/>
                    </a:lnTo>
                    <a:lnTo>
                      <a:pt x="10" y="148"/>
                    </a:lnTo>
                    <a:lnTo>
                      <a:pt x="10" y="148"/>
                    </a:lnTo>
                    <a:lnTo>
                      <a:pt x="14" y="152"/>
                    </a:lnTo>
                    <a:lnTo>
                      <a:pt x="14" y="154"/>
                    </a:lnTo>
                    <a:lnTo>
                      <a:pt x="16" y="158"/>
                    </a:lnTo>
                    <a:lnTo>
                      <a:pt x="18" y="158"/>
                    </a:lnTo>
                    <a:lnTo>
                      <a:pt x="18" y="15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49" name="Freeform 91"/>
              <p:cNvSpPr>
                <a:spLocks noChangeAspect="1"/>
              </p:cNvSpPr>
              <p:nvPr/>
            </p:nvSpPr>
            <p:spPr bwMode="gray">
              <a:xfrm>
                <a:off x="3310" y="2087"/>
                <a:ext cx="74" cy="78"/>
              </a:xfrm>
              <a:custGeom>
                <a:avLst/>
                <a:gdLst>
                  <a:gd name="T0" fmla="*/ 68 w 68"/>
                  <a:gd name="T1" fmla="*/ 28 h 78"/>
                  <a:gd name="T2" fmla="*/ 62 w 68"/>
                  <a:gd name="T3" fmla="*/ 26 h 78"/>
                  <a:gd name="T4" fmla="*/ 60 w 68"/>
                  <a:gd name="T5" fmla="*/ 22 h 78"/>
                  <a:gd name="T6" fmla="*/ 64 w 68"/>
                  <a:gd name="T7" fmla="*/ 20 h 78"/>
                  <a:gd name="T8" fmla="*/ 66 w 68"/>
                  <a:gd name="T9" fmla="*/ 20 h 78"/>
                  <a:gd name="T10" fmla="*/ 64 w 68"/>
                  <a:gd name="T11" fmla="*/ 18 h 78"/>
                  <a:gd name="T12" fmla="*/ 56 w 68"/>
                  <a:gd name="T13" fmla="*/ 14 h 78"/>
                  <a:gd name="T14" fmla="*/ 56 w 68"/>
                  <a:gd name="T15" fmla="*/ 16 h 78"/>
                  <a:gd name="T16" fmla="*/ 52 w 68"/>
                  <a:gd name="T17" fmla="*/ 20 h 78"/>
                  <a:gd name="T18" fmla="*/ 50 w 68"/>
                  <a:gd name="T19" fmla="*/ 18 h 78"/>
                  <a:gd name="T20" fmla="*/ 46 w 68"/>
                  <a:gd name="T21" fmla="*/ 14 h 78"/>
                  <a:gd name="T22" fmla="*/ 42 w 68"/>
                  <a:gd name="T23" fmla="*/ 14 h 78"/>
                  <a:gd name="T24" fmla="*/ 44 w 68"/>
                  <a:gd name="T25" fmla="*/ 10 h 78"/>
                  <a:gd name="T26" fmla="*/ 40 w 68"/>
                  <a:gd name="T27" fmla="*/ 4 h 78"/>
                  <a:gd name="T28" fmla="*/ 36 w 68"/>
                  <a:gd name="T29" fmla="*/ 0 h 78"/>
                  <a:gd name="T30" fmla="*/ 30 w 68"/>
                  <a:gd name="T31" fmla="*/ 0 h 78"/>
                  <a:gd name="T32" fmla="*/ 20 w 68"/>
                  <a:gd name="T33" fmla="*/ 4 h 78"/>
                  <a:gd name="T34" fmla="*/ 18 w 68"/>
                  <a:gd name="T35" fmla="*/ 6 h 78"/>
                  <a:gd name="T36" fmla="*/ 14 w 68"/>
                  <a:gd name="T37" fmla="*/ 8 h 78"/>
                  <a:gd name="T38" fmla="*/ 12 w 68"/>
                  <a:gd name="T39" fmla="*/ 12 h 78"/>
                  <a:gd name="T40" fmla="*/ 12 w 68"/>
                  <a:gd name="T41" fmla="*/ 14 h 78"/>
                  <a:gd name="T42" fmla="*/ 14 w 68"/>
                  <a:gd name="T43" fmla="*/ 18 h 78"/>
                  <a:gd name="T44" fmla="*/ 12 w 68"/>
                  <a:gd name="T45" fmla="*/ 22 h 78"/>
                  <a:gd name="T46" fmla="*/ 12 w 68"/>
                  <a:gd name="T47" fmla="*/ 26 h 78"/>
                  <a:gd name="T48" fmla="*/ 16 w 68"/>
                  <a:gd name="T49" fmla="*/ 30 h 78"/>
                  <a:gd name="T50" fmla="*/ 16 w 68"/>
                  <a:gd name="T51" fmla="*/ 32 h 78"/>
                  <a:gd name="T52" fmla="*/ 10 w 68"/>
                  <a:gd name="T53" fmla="*/ 34 h 78"/>
                  <a:gd name="T54" fmla="*/ 12 w 68"/>
                  <a:gd name="T55" fmla="*/ 36 h 78"/>
                  <a:gd name="T56" fmla="*/ 16 w 68"/>
                  <a:gd name="T57" fmla="*/ 38 h 78"/>
                  <a:gd name="T58" fmla="*/ 16 w 68"/>
                  <a:gd name="T59" fmla="*/ 40 h 78"/>
                  <a:gd name="T60" fmla="*/ 10 w 68"/>
                  <a:gd name="T61" fmla="*/ 44 h 78"/>
                  <a:gd name="T62" fmla="*/ 8 w 68"/>
                  <a:gd name="T63" fmla="*/ 48 h 78"/>
                  <a:gd name="T64" fmla="*/ 2 w 68"/>
                  <a:gd name="T65" fmla="*/ 50 h 78"/>
                  <a:gd name="T66" fmla="*/ 0 w 68"/>
                  <a:gd name="T67" fmla="*/ 54 h 78"/>
                  <a:gd name="T68" fmla="*/ 0 w 68"/>
                  <a:gd name="T69" fmla="*/ 58 h 78"/>
                  <a:gd name="T70" fmla="*/ 2 w 68"/>
                  <a:gd name="T71" fmla="*/ 66 h 78"/>
                  <a:gd name="T72" fmla="*/ 4 w 68"/>
                  <a:gd name="T73" fmla="*/ 66 h 78"/>
                  <a:gd name="T74" fmla="*/ 10 w 68"/>
                  <a:gd name="T75" fmla="*/ 72 h 78"/>
                  <a:gd name="T76" fmla="*/ 12 w 68"/>
                  <a:gd name="T77" fmla="*/ 66 h 78"/>
                  <a:gd name="T78" fmla="*/ 22 w 68"/>
                  <a:gd name="T79" fmla="*/ 68 h 78"/>
                  <a:gd name="T80" fmla="*/ 30 w 68"/>
                  <a:gd name="T81" fmla="*/ 70 h 78"/>
                  <a:gd name="T82" fmla="*/ 32 w 68"/>
                  <a:gd name="T83" fmla="*/ 78 h 78"/>
                  <a:gd name="T84" fmla="*/ 42 w 68"/>
                  <a:gd name="T85" fmla="*/ 70 h 78"/>
                  <a:gd name="T86" fmla="*/ 46 w 68"/>
                  <a:gd name="T87" fmla="*/ 68 h 78"/>
                  <a:gd name="T88" fmla="*/ 54 w 68"/>
                  <a:gd name="T89" fmla="*/ 68 h 78"/>
                  <a:gd name="T90" fmla="*/ 62 w 68"/>
                  <a:gd name="T91" fmla="*/ 64 h 78"/>
                  <a:gd name="T92" fmla="*/ 62 w 68"/>
                  <a:gd name="T93" fmla="*/ 64 h 78"/>
                  <a:gd name="T94" fmla="*/ 64 w 68"/>
                  <a:gd name="T95" fmla="*/ 60 h 78"/>
                  <a:gd name="T96" fmla="*/ 68 w 68"/>
                  <a:gd name="T97" fmla="*/ 52 h 78"/>
                  <a:gd name="T98" fmla="*/ 68 w 68"/>
                  <a:gd name="T99" fmla="*/ 52 h 78"/>
                  <a:gd name="T100" fmla="*/ 60 w 68"/>
                  <a:gd name="T101" fmla="*/ 48 h 78"/>
                  <a:gd name="T102" fmla="*/ 58 w 68"/>
                  <a:gd name="T103" fmla="*/ 44 h 78"/>
                  <a:gd name="T104" fmla="*/ 60 w 68"/>
                  <a:gd name="T105" fmla="*/ 40 h 78"/>
                  <a:gd name="T106" fmla="*/ 64 w 68"/>
                  <a:gd name="T107" fmla="*/ 36 h 78"/>
                  <a:gd name="T108" fmla="*/ 68 w 68"/>
                  <a:gd name="T109" fmla="*/ 32 h 78"/>
                  <a:gd name="T110" fmla="*/ 68 w 68"/>
                  <a:gd name="T111"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78">
                    <a:moveTo>
                      <a:pt x="68" y="28"/>
                    </a:moveTo>
                    <a:lnTo>
                      <a:pt x="68" y="28"/>
                    </a:lnTo>
                    <a:lnTo>
                      <a:pt x="66" y="28"/>
                    </a:lnTo>
                    <a:lnTo>
                      <a:pt x="62" y="26"/>
                    </a:lnTo>
                    <a:lnTo>
                      <a:pt x="62" y="26"/>
                    </a:lnTo>
                    <a:lnTo>
                      <a:pt x="60" y="22"/>
                    </a:lnTo>
                    <a:lnTo>
                      <a:pt x="60" y="20"/>
                    </a:lnTo>
                    <a:lnTo>
                      <a:pt x="64" y="20"/>
                    </a:lnTo>
                    <a:lnTo>
                      <a:pt x="64" y="20"/>
                    </a:lnTo>
                    <a:lnTo>
                      <a:pt x="66" y="20"/>
                    </a:lnTo>
                    <a:lnTo>
                      <a:pt x="64" y="18"/>
                    </a:lnTo>
                    <a:lnTo>
                      <a:pt x="64" y="18"/>
                    </a:lnTo>
                    <a:lnTo>
                      <a:pt x="60" y="14"/>
                    </a:lnTo>
                    <a:lnTo>
                      <a:pt x="56" y="14"/>
                    </a:lnTo>
                    <a:lnTo>
                      <a:pt x="56" y="16"/>
                    </a:lnTo>
                    <a:lnTo>
                      <a:pt x="56" y="16"/>
                    </a:lnTo>
                    <a:lnTo>
                      <a:pt x="54" y="18"/>
                    </a:lnTo>
                    <a:lnTo>
                      <a:pt x="52" y="20"/>
                    </a:lnTo>
                    <a:lnTo>
                      <a:pt x="50" y="18"/>
                    </a:lnTo>
                    <a:lnTo>
                      <a:pt x="50" y="18"/>
                    </a:lnTo>
                    <a:lnTo>
                      <a:pt x="48" y="14"/>
                    </a:lnTo>
                    <a:lnTo>
                      <a:pt x="46" y="14"/>
                    </a:lnTo>
                    <a:lnTo>
                      <a:pt x="46" y="14"/>
                    </a:lnTo>
                    <a:lnTo>
                      <a:pt x="42" y="14"/>
                    </a:lnTo>
                    <a:lnTo>
                      <a:pt x="44" y="10"/>
                    </a:lnTo>
                    <a:lnTo>
                      <a:pt x="44" y="10"/>
                    </a:lnTo>
                    <a:lnTo>
                      <a:pt x="42" y="6"/>
                    </a:lnTo>
                    <a:lnTo>
                      <a:pt x="40" y="4"/>
                    </a:lnTo>
                    <a:lnTo>
                      <a:pt x="36" y="0"/>
                    </a:lnTo>
                    <a:lnTo>
                      <a:pt x="36" y="0"/>
                    </a:lnTo>
                    <a:lnTo>
                      <a:pt x="30" y="0"/>
                    </a:lnTo>
                    <a:lnTo>
                      <a:pt x="30" y="0"/>
                    </a:lnTo>
                    <a:lnTo>
                      <a:pt x="24" y="0"/>
                    </a:lnTo>
                    <a:lnTo>
                      <a:pt x="20" y="4"/>
                    </a:lnTo>
                    <a:lnTo>
                      <a:pt x="20" y="4"/>
                    </a:lnTo>
                    <a:lnTo>
                      <a:pt x="18" y="6"/>
                    </a:lnTo>
                    <a:lnTo>
                      <a:pt x="14" y="8"/>
                    </a:lnTo>
                    <a:lnTo>
                      <a:pt x="14" y="8"/>
                    </a:lnTo>
                    <a:lnTo>
                      <a:pt x="12" y="10"/>
                    </a:lnTo>
                    <a:lnTo>
                      <a:pt x="12" y="12"/>
                    </a:lnTo>
                    <a:lnTo>
                      <a:pt x="12" y="14"/>
                    </a:lnTo>
                    <a:lnTo>
                      <a:pt x="12" y="14"/>
                    </a:lnTo>
                    <a:lnTo>
                      <a:pt x="14" y="16"/>
                    </a:lnTo>
                    <a:lnTo>
                      <a:pt x="14" y="18"/>
                    </a:lnTo>
                    <a:lnTo>
                      <a:pt x="12" y="22"/>
                    </a:lnTo>
                    <a:lnTo>
                      <a:pt x="12" y="22"/>
                    </a:lnTo>
                    <a:lnTo>
                      <a:pt x="12" y="26"/>
                    </a:lnTo>
                    <a:lnTo>
                      <a:pt x="12" y="26"/>
                    </a:lnTo>
                    <a:lnTo>
                      <a:pt x="14" y="30"/>
                    </a:lnTo>
                    <a:lnTo>
                      <a:pt x="16" y="30"/>
                    </a:lnTo>
                    <a:lnTo>
                      <a:pt x="16" y="32"/>
                    </a:lnTo>
                    <a:lnTo>
                      <a:pt x="16" y="32"/>
                    </a:lnTo>
                    <a:lnTo>
                      <a:pt x="14" y="34"/>
                    </a:lnTo>
                    <a:lnTo>
                      <a:pt x="10" y="34"/>
                    </a:lnTo>
                    <a:lnTo>
                      <a:pt x="10" y="34"/>
                    </a:lnTo>
                    <a:lnTo>
                      <a:pt x="12" y="36"/>
                    </a:lnTo>
                    <a:lnTo>
                      <a:pt x="14" y="38"/>
                    </a:lnTo>
                    <a:lnTo>
                      <a:pt x="16" y="38"/>
                    </a:lnTo>
                    <a:lnTo>
                      <a:pt x="16" y="40"/>
                    </a:lnTo>
                    <a:lnTo>
                      <a:pt x="16" y="40"/>
                    </a:lnTo>
                    <a:lnTo>
                      <a:pt x="14" y="42"/>
                    </a:lnTo>
                    <a:lnTo>
                      <a:pt x="10" y="44"/>
                    </a:lnTo>
                    <a:lnTo>
                      <a:pt x="10" y="44"/>
                    </a:lnTo>
                    <a:lnTo>
                      <a:pt x="8" y="48"/>
                    </a:lnTo>
                    <a:lnTo>
                      <a:pt x="8" y="48"/>
                    </a:lnTo>
                    <a:lnTo>
                      <a:pt x="2" y="50"/>
                    </a:lnTo>
                    <a:lnTo>
                      <a:pt x="2" y="50"/>
                    </a:lnTo>
                    <a:lnTo>
                      <a:pt x="0" y="54"/>
                    </a:lnTo>
                    <a:lnTo>
                      <a:pt x="0" y="58"/>
                    </a:lnTo>
                    <a:lnTo>
                      <a:pt x="0" y="58"/>
                    </a:lnTo>
                    <a:lnTo>
                      <a:pt x="0" y="62"/>
                    </a:lnTo>
                    <a:lnTo>
                      <a:pt x="2" y="66"/>
                    </a:lnTo>
                    <a:lnTo>
                      <a:pt x="2" y="66"/>
                    </a:lnTo>
                    <a:lnTo>
                      <a:pt x="4" y="66"/>
                    </a:lnTo>
                    <a:lnTo>
                      <a:pt x="4" y="66"/>
                    </a:lnTo>
                    <a:lnTo>
                      <a:pt x="10" y="72"/>
                    </a:lnTo>
                    <a:lnTo>
                      <a:pt x="10" y="72"/>
                    </a:lnTo>
                    <a:lnTo>
                      <a:pt x="12" y="66"/>
                    </a:lnTo>
                    <a:lnTo>
                      <a:pt x="20" y="62"/>
                    </a:lnTo>
                    <a:lnTo>
                      <a:pt x="22" y="68"/>
                    </a:lnTo>
                    <a:lnTo>
                      <a:pt x="24" y="64"/>
                    </a:lnTo>
                    <a:lnTo>
                      <a:pt x="30" y="70"/>
                    </a:lnTo>
                    <a:lnTo>
                      <a:pt x="32" y="78"/>
                    </a:lnTo>
                    <a:lnTo>
                      <a:pt x="32" y="78"/>
                    </a:lnTo>
                    <a:lnTo>
                      <a:pt x="38" y="72"/>
                    </a:lnTo>
                    <a:lnTo>
                      <a:pt x="42" y="70"/>
                    </a:lnTo>
                    <a:lnTo>
                      <a:pt x="44" y="74"/>
                    </a:lnTo>
                    <a:lnTo>
                      <a:pt x="46" y="68"/>
                    </a:lnTo>
                    <a:lnTo>
                      <a:pt x="50" y="68"/>
                    </a:lnTo>
                    <a:lnTo>
                      <a:pt x="54" y="68"/>
                    </a:lnTo>
                    <a:lnTo>
                      <a:pt x="60" y="66"/>
                    </a:lnTo>
                    <a:lnTo>
                      <a:pt x="62" y="64"/>
                    </a:lnTo>
                    <a:lnTo>
                      <a:pt x="62" y="64"/>
                    </a:lnTo>
                    <a:lnTo>
                      <a:pt x="62" y="64"/>
                    </a:lnTo>
                    <a:lnTo>
                      <a:pt x="64" y="60"/>
                    </a:lnTo>
                    <a:lnTo>
                      <a:pt x="64" y="60"/>
                    </a:lnTo>
                    <a:lnTo>
                      <a:pt x="68" y="54"/>
                    </a:lnTo>
                    <a:lnTo>
                      <a:pt x="68" y="52"/>
                    </a:lnTo>
                    <a:lnTo>
                      <a:pt x="68" y="52"/>
                    </a:lnTo>
                    <a:lnTo>
                      <a:pt x="68" y="52"/>
                    </a:lnTo>
                    <a:lnTo>
                      <a:pt x="62" y="50"/>
                    </a:lnTo>
                    <a:lnTo>
                      <a:pt x="60" y="48"/>
                    </a:lnTo>
                    <a:lnTo>
                      <a:pt x="60" y="48"/>
                    </a:lnTo>
                    <a:lnTo>
                      <a:pt x="58" y="44"/>
                    </a:lnTo>
                    <a:lnTo>
                      <a:pt x="60" y="40"/>
                    </a:lnTo>
                    <a:lnTo>
                      <a:pt x="60" y="40"/>
                    </a:lnTo>
                    <a:lnTo>
                      <a:pt x="60" y="38"/>
                    </a:lnTo>
                    <a:lnTo>
                      <a:pt x="64" y="36"/>
                    </a:lnTo>
                    <a:lnTo>
                      <a:pt x="64" y="36"/>
                    </a:lnTo>
                    <a:lnTo>
                      <a:pt x="68" y="32"/>
                    </a:lnTo>
                    <a:lnTo>
                      <a:pt x="68" y="28"/>
                    </a:lnTo>
                    <a:lnTo>
                      <a:pt x="68" y="2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50" name="Freeform 92"/>
              <p:cNvSpPr>
                <a:spLocks noChangeAspect="1"/>
              </p:cNvSpPr>
              <p:nvPr/>
            </p:nvSpPr>
            <p:spPr bwMode="gray">
              <a:xfrm>
                <a:off x="3662" y="2571"/>
                <a:ext cx="159" cy="106"/>
              </a:xfrm>
              <a:custGeom>
                <a:avLst/>
                <a:gdLst>
                  <a:gd name="T0" fmla="*/ 0 w 146"/>
                  <a:gd name="T1" fmla="*/ 34 h 106"/>
                  <a:gd name="T2" fmla="*/ 4 w 146"/>
                  <a:gd name="T3" fmla="*/ 30 h 106"/>
                  <a:gd name="T4" fmla="*/ 4 w 146"/>
                  <a:gd name="T5" fmla="*/ 30 h 106"/>
                  <a:gd name="T6" fmla="*/ 6 w 146"/>
                  <a:gd name="T7" fmla="*/ 28 h 106"/>
                  <a:gd name="T8" fmla="*/ 6 w 146"/>
                  <a:gd name="T9" fmla="*/ 26 h 106"/>
                  <a:gd name="T10" fmla="*/ 8 w 146"/>
                  <a:gd name="T11" fmla="*/ 22 h 106"/>
                  <a:gd name="T12" fmla="*/ 10 w 146"/>
                  <a:gd name="T13" fmla="*/ 20 h 106"/>
                  <a:gd name="T14" fmla="*/ 12 w 146"/>
                  <a:gd name="T15" fmla="*/ 20 h 106"/>
                  <a:gd name="T16" fmla="*/ 16 w 146"/>
                  <a:gd name="T17" fmla="*/ 20 h 106"/>
                  <a:gd name="T18" fmla="*/ 16 w 146"/>
                  <a:gd name="T19" fmla="*/ 24 h 106"/>
                  <a:gd name="T20" fmla="*/ 20 w 146"/>
                  <a:gd name="T21" fmla="*/ 24 h 106"/>
                  <a:gd name="T22" fmla="*/ 24 w 146"/>
                  <a:gd name="T23" fmla="*/ 24 h 106"/>
                  <a:gd name="T24" fmla="*/ 48 w 146"/>
                  <a:gd name="T25" fmla="*/ 30 h 106"/>
                  <a:gd name="T26" fmla="*/ 50 w 146"/>
                  <a:gd name="T27" fmla="*/ 48 h 106"/>
                  <a:gd name="T28" fmla="*/ 76 w 146"/>
                  <a:gd name="T29" fmla="*/ 16 h 106"/>
                  <a:gd name="T30" fmla="*/ 122 w 146"/>
                  <a:gd name="T31" fmla="*/ 4 h 106"/>
                  <a:gd name="T32" fmla="*/ 146 w 146"/>
                  <a:gd name="T33" fmla="*/ 36 h 106"/>
                  <a:gd name="T34" fmla="*/ 142 w 146"/>
                  <a:gd name="T35" fmla="*/ 36 h 106"/>
                  <a:gd name="T36" fmla="*/ 140 w 146"/>
                  <a:gd name="T37" fmla="*/ 40 h 106"/>
                  <a:gd name="T38" fmla="*/ 136 w 146"/>
                  <a:gd name="T39" fmla="*/ 40 h 106"/>
                  <a:gd name="T40" fmla="*/ 134 w 146"/>
                  <a:gd name="T41" fmla="*/ 40 h 106"/>
                  <a:gd name="T42" fmla="*/ 128 w 146"/>
                  <a:gd name="T43" fmla="*/ 46 h 106"/>
                  <a:gd name="T44" fmla="*/ 130 w 146"/>
                  <a:gd name="T45" fmla="*/ 52 h 106"/>
                  <a:gd name="T46" fmla="*/ 126 w 146"/>
                  <a:gd name="T47" fmla="*/ 54 h 106"/>
                  <a:gd name="T48" fmla="*/ 120 w 146"/>
                  <a:gd name="T49" fmla="*/ 62 h 106"/>
                  <a:gd name="T50" fmla="*/ 102 w 146"/>
                  <a:gd name="T51" fmla="*/ 70 h 106"/>
                  <a:gd name="T52" fmla="*/ 96 w 146"/>
                  <a:gd name="T53" fmla="*/ 74 h 106"/>
                  <a:gd name="T54" fmla="*/ 90 w 146"/>
                  <a:gd name="T55" fmla="*/ 74 h 106"/>
                  <a:gd name="T56" fmla="*/ 80 w 146"/>
                  <a:gd name="T57" fmla="*/ 82 h 106"/>
                  <a:gd name="T58" fmla="*/ 80 w 146"/>
                  <a:gd name="T59" fmla="*/ 84 h 106"/>
                  <a:gd name="T60" fmla="*/ 74 w 146"/>
                  <a:gd name="T61" fmla="*/ 84 h 106"/>
                  <a:gd name="T62" fmla="*/ 70 w 146"/>
                  <a:gd name="T63" fmla="*/ 84 h 106"/>
                  <a:gd name="T64" fmla="*/ 68 w 146"/>
                  <a:gd name="T65" fmla="*/ 88 h 106"/>
                  <a:gd name="T66" fmla="*/ 62 w 146"/>
                  <a:gd name="T67" fmla="*/ 92 h 106"/>
                  <a:gd name="T68" fmla="*/ 56 w 146"/>
                  <a:gd name="T69" fmla="*/ 94 h 106"/>
                  <a:gd name="T70" fmla="*/ 42 w 146"/>
                  <a:gd name="T71" fmla="*/ 94 h 106"/>
                  <a:gd name="T72" fmla="*/ 38 w 146"/>
                  <a:gd name="T73" fmla="*/ 96 h 106"/>
                  <a:gd name="T74" fmla="*/ 34 w 146"/>
                  <a:gd name="T75" fmla="*/ 102 h 106"/>
                  <a:gd name="T76" fmla="*/ 30 w 146"/>
                  <a:gd name="T77" fmla="*/ 104 h 106"/>
                  <a:gd name="T78" fmla="*/ 26 w 146"/>
                  <a:gd name="T79" fmla="*/ 104 h 106"/>
                  <a:gd name="T80" fmla="*/ 24 w 146"/>
                  <a:gd name="T81" fmla="*/ 106 h 106"/>
                  <a:gd name="T82" fmla="*/ 10 w 146"/>
                  <a:gd name="T83" fmla="*/ 102 h 106"/>
                  <a:gd name="T84" fmla="*/ 8 w 146"/>
                  <a:gd name="T85" fmla="*/ 98 h 106"/>
                  <a:gd name="T86" fmla="*/ 8 w 146"/>
                  <a:gd name="T87" fmla="*/ 92 h 106"/>
                  <a:gd name="T88" fmla="*/ 8 w 146"/>
                  <a:gd name="T89" fmla="*/ 86 h 106"/>
                  <a:gd name="T90" fmla="*/ 4 w 146"/>
                  <a:gd name="T91" fmla="*/ 82 h 106"/>
                  <a:gd name="T92" fmla="*/ 4 w 146"/>
                  <a:gd name="T93" fmla="*/ 78 h 106"/>
                  <a:gd name="T94" fmla="*/ 0 w 146"/>
                  <a:gd name="T95" fmla="*/ 66 h 106"/>
                  <a:gd name="T96" fmla="*/ 0 w 146"/>
                  <a:gd name="T97" fmla="*/ 64 h 106"/>
                  <a:gd name="T98" fmla="*/ 2 w 146"/>
                  <a:gd name="T99" fmla="*/ 64 h 106"/>
                  <a:gd name="T100" fmla="*/ 2 w 146"/>
                  <a:gd name="T101" fmla="*/ 54 h 106"/>
                  <a:gd name="T102" fmla="*/ 0 w 146"/>
                  <a:gd name="T103" fmla="*/ 54 h 106"/>
                  <a:gd name="T104" fmla="*/ 2 w 146"/>
                  <a:gd name="T105" fmla="*/ 40 h 106"/>
                  <a:gd name="T106" fmla="*/ 0 w 146"/>
                  <a:gd name="T107"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0" y="34"/>
                    </a:moveTo>
                    <a:lnTo>
                      <a:pt x="0" y="34"/>
                    </a:lnTo>
                    <a:lnTo>
                      <a:pt x="2" y="34"/>
                    </a:lnTo>
                    <a:lnTo>
                      <a:pt x="4" y="30"/>
                    </a:lnTo>
                    <a:lnTo>
                      <a:pt x="4" y="30"/>
                    </a:lnTo>
                    <a:lnTo>
                      <a:pt x="4" y="30"/>
                    </a:lnTo>
                    <a:lnTo>
                      <a:pt x="6" y="28"/>
                    </a:lnTo>
                    <a:lnTo>
                      <a:pt x="6" y="28"/>
                    </a:lnTo>
                    <a:lnTo>
                      <a:pt x="6" y="26"/>
                    </a:lnTo>
                    <a:lnTo>
                      <a:pt x="6" y="26"/>
                    </a:lnTo>
                    <a:lnTo>
                      <a:pt x="8" y="24"/>
                    </a:lnTo>
                    <a:lnTo>
                      <a:pt x="8" y="22"/>
                    </a:lnTo>
                    <a:lnTo>
                      <a:pt x="8" y="22"/>
                    </a:lnTo>
                    <a:lnTo>
                      <a:pt x="10" y="20"/>
                    </a:lnTo>
                    <a:lnTo>
                      <a:pt x="12" y="20"/>
                    </a:lnTo>
                    <a:lnTo>
                      <a:pt x="12" y="20"/>
                    </a:lnTo>
                    <a:lnTo>
                      <a:pt x="14" y="20"/>
                    </a:lnTo>
                    <a:lnTo>
                      <a:pt x="16" y="20"/>
                    </a:lnTo>
                    <a:lnTo>
                      <a:pt x="16" y="22"/>
                    </a:lnTo>
                    <a:lnTo>
                      <a:pt x="16" y="24"/>
                    </a:lnTo>
                    <a:lnTo>
                      <a:pt x="16" y="24"/>
                    </a:lnTo>
                    <a:lnTo>
                      <a:pt x="20" y="24"/>
                    </a:lnTo>
                    <a:lnTo>
                      <a:pt x="24" y="24"/>
                    </a:lnTo>
                    <a:lnTo>
                      <a:pt x="24" y="24"/>
                    </a:lnTo>
                    <a:lnTo>
                      <a:pt x="38" y="26"/>
                    </a:lnTo>
                    <a:lnTo>
                      <a:pt x="48" y="30"/>
                    </a:lnTo>
                    <a:lnTo>
                      <a:pt x="50" y="48"/>
                    </a:lnTo>
                    <a:lnTo>
                      <a:pt x="50" y="48"/>
                    </a:lnTo>
                    <a:lnTo>
                      <a:pt x="58" y="38"/>
                    </a:lnTo>
                    <a:lnTo>
                      <a:pt x="76" y="16"/>
                    </a:lnTo>
                    <a:lnTo>
                      <a:pt x="122" y="0"/>
                    </a:lnTo>
                    <a:lnTo>
                      <a:pt x="122" y="4"/>
                    </a:lnTo>
                    <a:lnTo>
                      <a:pt x="138" y="32"/>
                    </a:lnTo>
                    <a:lnTo>
                      <a:pt x="146" y="36"/>
                    </a:lnTo>
                    <a:lnTo>
                      <a:pt x="146" y="36"/>
                    </a:lnTo>
                    <a:lnTo>
                      <a:pt x="142" y="36"/>
                    </a:lnTo>
                    <a:lnTo>
                      <a:pt x="142" y="36"/>
                    </a:lnTo>
                    <a:lnTo>
                      <a:pt x="140" y="40"/>
                    </a:lnTo>
                    <a:lnTo>
                      <a:pt x="140" y="40"/>
                    </a:lnTo>
                    <a:lnTo>
                      <a:pt x="136" y="40"/>
                    </a:lnTo>
                    <a:lnTo>
                      <a:pt x="134" y="40"/>
                    </a:lnTo>
                    <a:lnTo>
                      <a:pt x="134" y="40"/>
                    </a:lnTo>
                    <a:lnTo>
                      <a:pt x="130" y="44"/>
                    </a:lnTo>
                    <a:lnTo>
                      <a:pt x="128" y="46"/>
                    </a:lnTo>
                    <a:lnTo>
                      <a:pt x="130" y="52"/>
                    </a:lnTo>
                    <a:lnTo>
                      <a:pt x="130" y="52"/>
                    </a:lnTo>
                    <a:lnTo>
                      <a:pt x="126" y="54"/>
                    </a:lnTo>
                    <a:lnTo>
                      <a:pt x="126" y="54"/>
                    </a:lnTo>
                    <a:lnTo>
                      <a:pt x="120" y="62"/>
                    </a:lnTo>
                    <a:lnTo>
                      <a:pt x="120" y="62"/>
                    </a:lnTo>
                    <a:lnTo>
                      <a:pt x="110" y="66"/>
                    </a:lnTo>
                    <a:lnTo>
                      <a:pt x="102" y="70"/>
                    </a:lnTo>
                    <a:lnTo>
                      <a:pt x="102" y="70"/>
                    </a:lnTo>
                    <a:lnTo>
                      <a:pt x="96" y="74"/>
                    </a:lnTo>
                    <a:lnTo>
                      <a:pt x="96" y="74"/>
                    </a:lnTo>
                    <a:lnTo>
                      <a:pt x="90" y="74"/>
                    </a:lnTo>
                    <a:lnTo>
                      <a:pt x="90" y="74"/>
                    </a:lnTo>
                    <a:lnTo>
                      <a:pt x="80" y="82"/>
                    </a:lnTo>
                    <a:lnTo>
                      <a:pt x="80" y="84"/>
                    </a:lnTo>
                    <a:lnTo>
                      <a:pt x="80" y="84"/>
                    </a:lnTo>
                    <a:lnTo>
                      <a:pt x="78" y="84"/>
                    </a:lnTo>
                    <a:lnTo>
                      <a:pt x="74" y="84"/>
                    </a:lnTo>
                    <a:lnTo>
                      <a:pt x="72" y="84"/>
                    </a:lnTo>
                    <a:lnTo>
                      <a:pt x="70" y="84"/>
                    </a:lnTo>
                    <a:lnTo>
                      <a:pt x="70" y="84"/>
                    </a:lnTo>
                    <a:lnTo>
                      <a:pt x="68" y="88"/>
                    </a:lnTo>
                    <a:lnTo>
                      <a:pt x="68" y="88"/>
                    </a:lnTo>
                    <a:lnTo>
                      <a:pt x="62" y="92"/>
                    </a:lnTo>
                    <a:lnTo>
                      <a:pt x="56" y="94"/>
                    </a:lnTo>
                    <a:lnTo>
                      <a:pt x="56" y="94"/>
                    </a:lnTo>
                    <a:lnTo>
                      <a:pt x="48" y="94"/>
                    </a:lnTo>
                    <a:lnTo>
                      <a:pt x="42" y="94"/>
                    </a:lnTo>
                    <a:lnTo>
                      <a:pt x="38" y="96"/>
                    </a:lnTo>
                    <a:lnTo>
                      <a:pt x="38" y="96"/>
                    </a:lnTo>
                    <a:lnTo>
                      <a:pt x="36" y="100"/>
                    </a:lnTo>
                    <a:lnTo>
                      <a:pt x="34" y="102"/>
                    </a:lnTo>
                    <a:lnTo>
                      <a:pt x="34" y="102"/>
                    </a:lnTo>
                    <a:lnTo>
                      <a:pt x="30" y="104"/>
                    </a:lnTo>
                    <a:lnTo>
                      <a:pt x="26" y="104"/>
                    </a:lnTo>
                    <a:lnTo>
                      <a:pt x="26" y="104"/>
                    </a:lnTo>
                    <a:lnTo>
                      <a:pt x="24" y="106"/>
                    </a:lnTo>
                    <a:lnTo>
                      <a:pt x="24" y="106"/>
                    </a:lnTo>
                    <a:lnTo>
                      <a:pt x="18" y="104"/>
                    </a:lnTo>
                    <a:lnTo>
                      <a:pt x="10" y="102"/>
                    </a:lnTo>
                    <a:lnTo>
                      <a:pt x="10" y="102"/>
                    </a:lnTo>
                    <a:lnTo>
                      <a:pt x="8" y="98"/>
                    </a:lnTo>
                    <a:lnTo>
                      <a:pt x="8" y="92"/>
                    </a:lnTo>
                    <a:lnTo>
                      <a:pt x="8" y="92"/>
                    </a:lnTo>
                    <a:lnTo>
                      <a:pt x="8" y="90"/>
                    </a:lnTo>
                    <a:lnTo>
                      <a:pt x="8" y="86"/>
                    </a:lnTo>
                    <a:lnTo>
                      <a:pt x="8" y="86"/>
                    </a:lnTo>
                    <a:lnTo>
                      <a:pt x="4" y="82"/>
                    </a:lnTo>
                    <a:lnTo>
                      <a:pt x="4" y="82"/>
                    </a:lnTo>
                    <a:lnTo>
                      <a:pt x="4" y="78"/>
                    </a:lnTo>
                    <a:lnTo>
                      <a:pt x="4" y="74"/>
                    </a:lnTo>
                    <a:lnTo>
                      <a:pt x="0" y="66"/>
                    </a:lnTo>
                    <a:lnTo>
                      <a:pt x="0" y="66"/>
                    </a:lnTo>
                    <a:lnTo>
                      <a:pt x="0" y="64"/>
                    </a:lnTo>
                    <a:lnTo>
                      <a:pt x="2" y="64"/>
                    </a:lnTo>
                    <a:lnTo>
                      <a:pt x="2" y="64"/>
                    </a:lnTo>
                    <a:lnTo>
                      <a:pt x="2" y="60"/>
                    </a:lnTo>
                    <a:lnTo>
                      <a:pt x="2" y="54"/>
                    </a:lnTo>
                    <a:lnTo>
                      <a:pt x="0" y="54"/>
                    </a:lnTo>
                    <a:lnTo>
                      <a:pt x="0" y="54"/>
                    </a:lnTo>
                    <a:lnTo>
                      <a:pt x="2" y="46"/>
                    </a:lnTo>
                    <a:lnTo>
                      <a:pt x="2" y="40"/>
                    </a:lnTo>
                    <a:lnTo>
                      <a:pt x="2" y="36"/>
                    </a:lnTo>
                    <a:lnTo>
                      <a:pt x="0" y="3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51" name="Freeform 93"/>
              <p:cNvSpPr>
                <a:spLocks noChangeAspect="1"/>
              </p:cNvSpPr>
              <p:nvPr/>
            </p:nvSpPr>
            <p:spPr bwMode="gray">
              <a:xfrm>
                <a:off x="2791" y="2418"/>
                <a:ext cx="130" cy="114"/>
              </a:xfrm>
              <a:custGeom>
                <a:avLst/>
                <a:gdLst>
                  <a:gd name="T0" fmla="*/ 0 w 120"/>
                  <a:gd name="T1" fmla="*/ 114 h 114"/>
                  <a:gd name="T2" fmla="*/ 4 w 120"/>
                  <a:gd name="T3" fmla="*/ 110 h 114"/>
                  <a:gd name="T4" fmla="*/ 54 w 120"/>
                  <a:gd name="T5" fmla="*/ 108 h 114"/>
                  <a:gd name="T6" fmla="*/ 54 w 120"/>
                  <a:gd name="T7" fmla="*/ 82 h 114"/>
                  <a:gd name="T8" fmla="*/ 56 w 120"/>
                  <a:gd name="T9" fmla="*/ 76 h 114"/>
                  <a:gd name="T10" fmla="*/ 70 w 120"/>
                  <a:gd name="T11" fmla="*/ 72 h 114"/>
                  <a:gd name="T12" fmla="*/ 120 w 120"/>
                  <a:gd name="T13" fmla="*/ 36 h 114"/>
                  <a:gd name="T14" fmla="*/ 120 w 120"/>
                  <a:gd name="T15" fmla="*/ 0 h 114"/>
                  <a:gd name="T16" fmla="*/ 62 w 120"/>
                  <a:gd name="T17" fmla="*/ 2 h 114"/>
                  <a:gd name="T18" fmla="*/ 60 w 120"/>
                  <a:gd name="T19" fmla="*/ 6 h 114"/>
                  <a:gd name="T20" fmla="*/ 52 w 120"/>
                  <a:gd name="T21" fmla="*/ 6 h 114"/>
                  <a:gd name="T22" fmla="*/ 52 w 120"/>
                  <a:gd name="T23" fmla="*/ 8 h 114"/>
                  <a:gd name="T24" fmla="*/ 50 w 120"/>
                  <a:gd name="T25" fmla="*/ 10 h 114"/>
                  <a:gd name="T26" fmla="*/ 48 w 120"/>
                  <a:gd name="T27" fmla="*/ 16 h 114"/>
                  <a:gd name="T28" fmla="*/ 46 w 120"/>
                  <a:gd name="T29" fmla="*/ 18 h 114"/>
                  <a:gd name="T30" fmla="*/ 46 w 120"/>
                  <a:gd name="T31" fmla="*/ 20 h 114"/>
                  <a:gd name="T32" fmla="*/ 44 w 120"/>
                  <a:gd name="T33" fmla="*/ 22 h 114"/>
                  <a:gd name="T34" fmla="*/ 44 w 120"/>
                  <a:gd name="T35" fmla="*/ 22 h 114"/>
                  <a:gd name="T36" fmla="*/ 34 w 120"/>
                  <a:gd name="T37" fmla="*/ 34 h 114"/>
                  <a:gd name="T38" fmla="*/ 32 w 120"/>
                  <a:gd name="T39" fmla="*/ 44 h 114"/>
                  <a:gd name="T40" fmla="*/ 28 w 120"/>
                  <a:gd name="T41" fmla="*/ 48 h 114"/>
                  <a:gd name="T42" fmla="*/ 26 w 120"/>
                  <a:gd name="T43" fmla="*/ 56 h 114"/>
                  <a:gd name="T44" fmla="*/ 22 w 120"/>
                  <a:gd name="T45" fmla="*/ 64 h 114"/>
                  <a:gd name="T46" fmla="*/ 18 w 120"/>
                  <a:gd name="T47" fmla="*/ 68 h 114"/>
                  <a:gd name="T48" fmla="*/ 18 w 120"/>
                  <a:gd name="T49" fmla="*/ 70 h 114"/>
                  <a:gd name="T50" fmla="*/ 18 w 120"/>
                  <a:gd name="T51" fmla="*/ 72 h 114"/>
                  <a:gd name="T52" fmla="*/ 14 w 120"/>
                  <a:gd name="T53" fmla="*/ 76 h 114"/>
                  <a:gd name="T54" fmla="*/ 14 w 120"/>
                  <a:gd name="T55" fmla="*/ 80 h 114"/>
                  <a:gd name="T56" fmla="*/ 12 w 120"/>
                  <a:gd name="T57" fmla="*/ 82 h 114"/>
                  <a:gd name="T58" fmla="*/ 12 w 120"/>
                  <a:gd name="T59" fmla="*/ 86 h 114"/>
                  <a:gd name="T60" fmla="*/ 10 w 120"/>
                  <a:gd name="T61" fmla="*/ 88 h 114"/>
                  <a:gd name="T62" fmla="*/ 8 w 120"/>
                  <a:gd name="T63" fmla="*/ 92 h 114"/>
                  <a:gd name="T64" fmla="*/ 6 w 120"/>
                  <a:gd name="T65" fmla="*/ 96 h 114"/>
                  <a:gd name="T66" fmla="*/ 0 w 120"/>
                  <a:gd name="T67" fmla="*/ 100 h 114"/>
                  <a:gd name="T68" fmla="*/ 0 w 120"/>
                  <a:gd name="T69" fmla="*/ 102 h 114"/>
                  <a:gd name="T70" fmla="*/ 0 w 120"/>
                  <a:gd name="T71" fmla="*/ 108 h 114"/>
                  <a:gd name="T72" fmla="*/ 0 w 120"/>
                  <a:gd name="T7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14">
                    <a:moveTo>
                      <a:pt x="0" y="114"/>
                    </a:moveTo>
                    <a:lnTo>
                      <a:pt x="0" y="114"/>
                    </a:lnTo>
                    <a:lnTo>
                      <a:pt x="4" y="110"/>
                    </a:lnTo>
                    <a:lnTo>
                      <a:pt x="4" y="110"/>
                    </a:lnTo>
                    <a:lnTo>
                      <a:pt x="54" y="108"/>
                    </a:lnTo>
                    <a:lnTo>
                      <a:pt x="54" y="108"/>
                    </a:lnTo>
                    <a:lnTo>
                      <a:pt x="54" y="82"/>
                    </a:lnTo>
                    <a:lnTo>
                      <a:pt x="54" y="82"/>
                    </a:lnTo>
                    <a:lnTo>
                      <a:pt x="54" y="78"/>
                    </a:lnTo>
                    <a:lnTo>
                      <a:pt x="56" y="76"/>
                    </a:lnTo>
                    <a:lnTo>
                      <a:pt x="62" y="74"/>
                    </a:lnTo>
                    <a:lnTo>
                      <a:pt x="70" y="72"/>
                    </a:lnTo>
                    <a:lnTo>
                      <a:pt x="70" y="36"/>
                    </a:lnTo>
                    <a:lnTo>
                      <a:pt x="120" y="36"/>
                    </a:lnTo>
                    <a:lnTo>
                      <a:pt x="120" y="12"/>
                    </a:lnTo>
                    <a:lnTo>
                      <a:pt x="120" y="0"/>
                    </a:lnTo>
                    <a:lnTo>
                      <a:pt x="62" y="2"/>
                    </a:lnTo>
                    <a:lnTo>
                      <a:pt x="62" y="2"/>
                    </a:lnTo>
                    <a:lnTo>
                      <a:pt x="60" y="6"/>
                    </a:lnTo>
                    <a:lnTo>
                      <a:pt x="60" y="6"/>
                    </a:lnTo>
                    <a:lnTo>
                      <a:pt x="52" y="6"/>
                    </a:lnTo>
                    <a:lnTo>
                      <a:pt x="52" y="6"/>
                    </a:lnTo>
                    <a:lnTo>
                      <a:pt x="52" y="8"/>
                    </a:lnTo>
                    <a:lnTo>
                      <a:pt x="52" y="8"/>
                    </a:lnTo>
                    <a:lnTo>
                      <a:pt x="50" y="10"/>
                    </a:lnTo>
                    <a:lnTo>
                      <a:pt x="50" y="10"/>
                    </a:lnTo>
                    <a:lnTo>
                      <a:pt x="48" y="14"/>
                    </a:lnTo>
                    <a:lnTo>
                      <a:pt x="48" y="16"/>
                    </a:lnTo>
                    <a:lnTo>
                      <a:pt x="48" y="16"/>
                    </a:lnTo>
                    <a:lnTo>
                      <a:pt x="46" y="18"/>
                    </a:lnTo>
                    <a:lnTo>
                      <a:pt x="46" y="18"/>
                    </a:lnTo>
                    <a:lnTo>
                      <a:pt x="46" y="20"/>
                    </a:lnTo>
                    <a:lnTo>
                      <a:pt x="46" y="20"/>
                    </a:lnTo>
                    <a:lnTo>
                      <a:pt x="44" y="22"/>
                    </a:lnTo>
                    <a:lnTo>
                      <a:pt x="44" y="22"/>
                    </a:lnTo>
                    <a:lnTo>
                      <a:pt x="44" y="22"/>
                    </a:lnTo>
                    <a:lnTo>
                      <a:pt x="34" y="34"/>
                    </a:lnTo>
                    <a:lnTo>
                      <a:pt x="34" y="34"/>
                    </a:lnTo>
                    <a:lnTo>
                      <a:pt x="34" y="40"/>
                    </a:lnTo>
                    <a:lnTo>
                      <a:pt x="32" y="44"/>
                    </a:lnTo>
                    <a:lnTo>
                      <a:pt x="32" y="44"/>
                    </a:lnTo>
                    <a:lnTo>
                      <a:pt x="28" y="48"/>
                    </a:lnTo>
                    <a:lnTo>
                      <a:pt x="28" y="48"/>
                    </a:lnTo>
                    <a:lnTo>
                      <a:pt x="26" y="56"/>
                    </a:lnTo>
                    <a:lnTo>
                      <a:pt x="22" y="64"/>
                    </a:lnTo>
                    <a:lnTo>
                      <a:pt x="22" y="64"/>
                    </a:lnTo>
                    <a:lnTo>
                      <a:pt x="20" y="66"/>
                    </a:lnTo>
                    <a:lnTo>
                      <a:pt x="18" y="68"/>
                    </a:lnTo>
                    <a:lnTo>
                      <a:pt x="18" y="68"/>
                    </a:lnTo>
                    <a:lnTo>
                      <a:pt x="18" y="70"/>
                    </a:lnTo>
                    <a:lnTo>
                      <a:pt x="18" y="72"/>
                    </a:lnTo>
                    <a:lnTo>
                      <a:pt x="18" y="72"/>
                    </a:lnTo>
                    <a:lnTo>
                      <a:pt x="14" y="76"/>
                    </a:lnTo>
                    <a:lnTo>
                      <a:pt x="14" y="76"/>
                    </a:lnTo>
                    <a:lnTo>
                      <a:pt x="14" y="80"/>
                    </a:lnTo>
                    <a:lnTo>
                      <a:pt x="14" y="80"/>
                    </a:lnTo>
                    <a:lnTo>
                      <a:pt x="12" y="82"/>
                    </a:lnTo>
                    <a:lnTo>
                      <a:pt x="12" y="82"/>
                    </a:lnTo>
                    <a:lnTo>
                      <a:pt x="12" y="86"/>
                    </a:lnTo>
                    <a:lnTo>
                      <a:pt x="12" y="86"/>
                    </a:lnTo>
                    <a:lnTo>
                      <a:pt x="10" y="88"/>
                    </a:lnTo>
                    <a:lnTo>
                      <a:pt x="10" y="88"/>
                    </a:lnTo>
                    <a:lnTo>
                      <a:pt x="8" y="90"/>
                    </a:lnTo>
                    <a:lnTo>
                      <a:pt x="8" y="92"/>
                    </a:lnTo>
                    <a:lnTo>
                      <a:pt x="8" y="92"/>
                    </a:lnTo>
                    <a:lnTo>
                      <a:pt x="6" y="96"/>
                    </a:lnTo>
                    <a:lnTo>
                      <a:pt x="0" y="100"/>
                    </a:lnTo>
                    <a:lnTo>
                      <a:pt x="0" y="100"/>
                    </a:lnTo>
                    <a:lnTo>
                      <a:pt x="0" y="102"/>
                    </a:lnTo>
                    <a:lnTo>
                      <a:pt x="0" y="102"/>
                    </a:lnTo>
                    <a:lnTo>
                      <a:pt x="2" y="106"/>
                    </a:lnTo>
                    <a:lnTo>
                      <a:pt x="0" y="108"/>
                    </a:lnTo>
                    <a:lnTo>
                      <a:pt x="0" y="108"/>
                    </a:lnTo>
                    <a:lnTo>
                      <a:pt x="0" y="114"/>
                    </a:lnTo>
                    <a:lnTo>
                      <a:pt x="0" y="11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52" name="Freeform 94"/>
              <p:cNvSpPr>
                <a:spLocks noChangeAspect="1"/>
              </p:cNvSpPr>
              <p:nvPr/>
            </p:nvSpPr>
            <p:spPr bwMode="gray">
              <a:xfrm>
                <a:off x="4531" y="2504"/>
                <a:ext cx="104" cy="246"/>
              </a:xfrm>
              <a:custGeom>
                <a:avLst/>
                <a:gdLst>
                  <a:gd name="T0" fmla="*/ 66 w 96"/>
                  <a:gd name="T1" fmla="*/ 26 h 246"/>
                  <a:gd name="T2" fmla="*/ 52 w 96"/>
                  <a:gd name="T3" fmla="*/ 14 h 246"/>
                  <a:gd name="T4" fmla="*/ 44 w 96"/>
                  <a:gd name="T5" fmla="*/ 2 h 246"/>
                  <a:gd name="T6" fmla="*/ 22 w 96"/>
                  <a:gd name="T7" fmla="*/ 6 h 246"/>
                  <a:gd name="T8" fmla="*/ 0 w 96"/>
                  <a:gd name="T9" fmla="*/ 10 h 246"/>
                  <a:gd name="T10" fmla="*/ 8 w 96"/>
                  <a:gd name="T11" fmla="*/ 30 h 246"/>
                  <a:gd name="T12" fmla="*/ 20 w 96"/>
                  <a:gd name="T13" fmla="*/ 38 h 246"/>
                  <a:gd name="T14" fmla="*/ 36 w 96"/>
                  <a:gd name="T15" fmla="*/ 40 h 246"/>
                  <a:gd name="T16" fmla="*/ 26 w 96"/>
                  <a:gd name="T17" fmla="*/ 54 h 246"/>
                  <a:gd name="T18" fmla="*/ 30 w 96"/>
                  <a:gd name="T19" fmla="*/ 68 h 246"/>
                  <a:gd name="T20" fmla="*/ 42 w 96"/>
                  <a:gd name="T21" fmla="*/ 90 h 246"/>
                  <a:gd name="T22" fmla="*/ 54 w 96"/>
                  <a:gd name="T23" fmla="*/ 104 h 246"/>
                  <a:gd name="T24" fmla="*/ 64 w 96"/>
                  <a:gd name="T25" fmla="*/ 120 h 246"/>
                  <a:gd name="T26" fmla="*/ 66 w 96"/>
                  <a:gd name="T27" fmla="*/ 140 h 246"/>
                  <a:gd name="T28" fmla="*/ 70 w 96"/>
                  <a:gd name="T29" fmla="*/ 162 h 246"/>
                  <a:gd name="T30" fmla="*/ 68 w 96"/>
                  <a:gd name="T31" fmla="*/ 184 h 246"/>
                  <a:gd name="T32" fmla="*/ 56 w 96"/>
                  <a:gd name="T33" fmla="*/ 196 h 246"/>
                  <a:gd name="T34" fmla="*/ 46 w 96"/>
                  <a:gd name="T35" fmla="*/ 202 h 246"/>
                  <a:gd name="T36" fmla="*/ 32 w 96"/>
                  <a:gd name="T37" fmla="*/ 208 h 246"/>
                  <a:gd name="T38" fmla="*/ 28 w 96"/>
                  <a:gd name="T39" fmla="*/ 218 h 246"/>
                  <a:gd name="T40" fmla="*/ 30 w 96"/>
                  <a:gd name="T41" fmla="*/ 236 h 246"/>
                  <a:gd name="T42" fmla="*/ 34 w 96"/>
                  <a:gd name="T43" fmla="*/ 242 h 246"/>
                  <a:gd name="T44" fmla="*/ 32 w 96"/>
                  <a:gd name="T45" fmla="*/ 246 h 246"/>
                  <a:gd name="T46" fmla="*/ 36 w 96"/>
                  <a:gd name="T47" fmla="*/ 246 h 246"/>
                  <a:gd name="T48" fmla="*/ 40 w 96"/>
                  <a:gd name="T49" fmla="*/ 238 h 246"/>
                  <a:gd name="T50" fmla="*/ 44 w 96"/>
                  <a:gd name="T51" fmla="*/ 228 h 246"/>
                  <a:gd name="T52" fmla="*/ 42 w 96"/>
                  <a:gd name="T53" fmla="*/ 222 h 246"/>
                  <a:gd name="T54" fmla="*/ 48 w 96"/>
                  <a:gd name="T55" fmla="*/ 230 h 246"/>
                  <a:gd name="T56" fmla="*/ 52 w 96"/>
                  <a:gd name="T57" fmla="*/ 228 h 246"/>
                  <a:gd name="T58" fmla="*/ 54 w 96"/>
                  <a:gd name="T59" fmla="*/ 226 h 246"/>
                  <a:gd name="T60" fmla="*/ 46 w 96"/>
                  <a:gd name="T61" fmla="*/ 220 h 246"/>
                  <a:gd name="T62" fmla="*/ 42 w 96"/>
                  <a:gd name="T63" fmla="*/ 216 h 246"/>
                  <a:gd name="T64" fmla="*/ 58 w 96"/>
                  <a:gd name="T65" fmla="*/ 218 h 246"/>
                  <a:gd name="T66" fmla="*/ 62 w 96"/>
                  <a:gd name="T67" fmla="*/ 218 h 246"/>
                  <a:gd name="T68" fmla="*/ 62 w 96"/>
                  <a:gd name="T69" fmla="*/ 216 h 246"/>
                  <a:gd name="T70" fmla="*/ 66 w 96"/>
                  <a:gd name="T71" fmla="*/ 218 h 246"/>
                  <a:gd name="T72" fmla="*/ 72 w 96"/>
                  <a:gd name="T73" fmla="*/ 210 h 246"/>
                  <a:gd name="T74" fmla="*/ 76 w 96"/>
                  <a:gd name="T75" fmla="*/ 210 h 246"/>
                  <a:gd name="T76" fmla="*/ 90 w 96"/>
                  <a:gd name="T77" fmla="*/ 194 h 246"/>
                  <a:gd name="T78" fmla="*/ 94 w 96"/>
                  <a:gd name="T79" fmla="*/ 192 h 246"/>
                  <a:gd name="T80" fmla="*/ 92 w 96"/>
                  <a:gd name="T81" fmla="*/ 182 h 246"/>
                  <a:gd name="T82" fmla="*/ 96 w 96"/>
                  <a:gd name="T83" fmla="*/ 178 h 246"/>
                  <a:gd name="T84" fmla="*/ 94 w 96"/>
                  <a:gd name="T85" fmla="*/ 172 h 246"/>
                  <a:gd name="T86" fmla="*/ 90 w 96"/>
                  <a:gd name="T87" fmla="*/ 164 h 246"/>
                  <a:gd name="T88" fmla="*/ 88 w 96"/>
                  <a:gd name="T89" fmla="*/ 152 h 246"/>
                  <a:gd name="T90" fmla="*/ 88 w 96"/>
                  <a:gd name="T91" fmla="*/ 146 h 246"/>
                  <a:gd name="T92" fmla="*/ 86 w 96"/>
                  <a:gd name="T93" fmla="*/ 140 h 246"/>
                  <a:gd name="T94" fmla="*/ 76 w 96"/>
                  <a:gd name="T95" fmla="*/ 128 h 246"/>
                  <a:gd name="T96" fmla="*/ 76 w 96"/>
                  <a:gd name="T97" fmla="*/ 120 h 246"/>
                  <a:gd name="T98" fmla="*/ 68 w 96"/>
                  <a:gd name="T99" fmla="*/ 116 h 246"/>
                  <a:gd name="T100" fmla="*/ 64 w 96"/>
                  <a:gd name="T101" fmla="*/ 104 h 246"/>
                  <a:gd name="T102" fmla="*/ 54 w 96"/>
                  <a:gd name="T103" fmla="*/ 98 h 246"/>
                  <a:gd name="T104" fmla="*/ 50 w 96"/>
                  <a:gd name="T105" fmla="*/ 90 h 246"/>
                  <a:gd name="T106" fmla="*/ 40 w 96"/>
                  <a:gd name="T107" fmla="*/ 76 h 246"/>
                  <a:gd name="T108" fmla="*/ 42 w 96"/>
                  <a:gd name="T109" fmla="*/ 68 h 246"/>
                  <a:gd name="T110" fmla="*/ 42 w 96"/>
                  <a:gd name="T111" fmla="*/ 58 h 246"/>
                  <a:gd name="T112" fmla="*/ 60 w 96"/>
                  <a:gd name="T113" fmla="*/ 42 h 246"/>
                  <a:gd name="T114" fmla="*/ 60 w 96"/>
                  <a:gd name="T115" fmla="*/ 38 h 246"/>
                  <a:gd name="T116" fmla="*/ 66 w 96"/>
                  <a:gd name="T117" fmla="*/ 36 h 246"/>
                  <a:gd name="T118" fmla="*/ 76 w 96"/>
                  <a:gd name="T119" fmla="*/ 30 h 246"/>
                  <a:gd name="T120" fmla="*/ 76 w 96"/>
                  <a:gd name="T121" fmla="*/ 2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246">
                    <a:moveTo>
                      <a:pt x="76" y="28"/>
                    </a:moveTo>
                    <a:lnTo>
                      <a:pt x="70" y="26"/>
                    </a:lnTo>
                    <a:lnTo>
                      <a:pt x="66" y="26"/>
                    </a:lnTo>
                    <a:lnTo>
                      <a:pt x="60" y="24"/>
                    </a:lnTo>
                    <a:lnTo>
                      <a:pt x="56" y="20"/>
                    </a:lnTo>
                    <a:lnTo>
                      <a:pt x="52" y="14"/>
                    </a:lnTo>
                    <a:lnTo>
                      <a:pt x="54" y="6"/>
                    </a:lnTo>
                    <a:lnTo>
                      <a:pt x="48" y="4"/>
                    </a:lnTo>
                    <a:lnTo>
                      <a:pt x="44" y="2"/>
                    </a:lnTo>
                    <a:lnTo>
                      <a:pt x="38" y="0"/>
                    </a:lnTo>
                    <a:lnTo>
                      <a:pt x="32" y="6"/>
                    </a:lnTo>
                    <a:lnTo>
                      <a:pt x="22" y="6"/>
                    </a:lnTo>
                    <a:lnTo>
                      <a:pt x="14" y="8"/>
                    </a:lnTo>
                    <a:lnTo>
                      <a:pt x="6" y="6"/>
                    </a:lnTo>
                    <a:lnTo>
                      <a:pt x="0" y="10"/>
                    </a:lnTo>
                    <a:lnTo>
                      <a:pt x="4" y="20"/>
                    </a:lnTo>
                    <a:lnTo>
                      <a:pt x="4" y="24"/>
                    </a:lnTo>
                    <a:lnTo>
                      <a:pt x="8" y="30"/>
                    </a:lnTo>
                    <a:lnTo>
                      <a:pt x="14" y="32"/>
                    </a:lnTo>
                    <a:lnTo>
                      <a:pt x="14" y="36"/>
                    </a:lnTo>
                    <a:lnTo>
                      <a:pt x="20" y="38"/>
                    </a:lnTo>
                    <a:lnTo>
                      <a:pt x="24" y="34"/>
                    </a:lnTo>
                    <a:lnTo>
                      <a:pt x="30" y="36"/>
                    </a:lnTo>
                    <a:lnTo>
                      <a:pt x="36" y="40"/>
                    </a:lnTo>
                    <a:lnTo>
                      <a:pt x="36" y="48"/>
                    </a:lnTo>
                    <a:lnTo>
                      <a:pt x="32" y="50"/>
                    </a:lnTo>
                    <a:lnTo>
                      <a:pt x="26" y="54"/>
                    </a:lnTo>
                    <a:lnTo>
                      <a:pt x="22" y="56"/>
                    </a:lnTo>
                    <a:lnTo>
                      <a:pt x="22" y="64"/>
                    </a:lnTo>
                    <a:lnTo>
                      <a:pt x="30" y="68"/>
                    </a:lnTo>
                    <a:lnTo>
                      <a:pt x="32" y="78"/>
                    </a:lnTo>
                    <a:lnTo>
                      <a:pt x="38" y="86"/>
                    </a:lnTo>
                    <a:lnTo>
                      <a:pt x="42" y="90"/>
                    </a:lnTo>
                    <a:lnTo>
                      <a:pt x="44" y="96"/>
                    </a:lnTo>
                    <a:lnTo>
                      <a:pt x="48" y="100"/>
                    </a:lnTo>
                    <a:lnTo>
                      <a:pt x="54" y="104"/>
                    </a:lnTo>
                    <a:lnTo>
                      <a:pt x="56" y="110"/>
                    </a:lnTo>
                    <a:lnTo>
                      <a:pt x="60" y="118"/>
                    </a:lnTo>
                    <a:lnTo>
                      <a:pt x="64" y="120"/>
                    </a:lnTo>
                    <a:lnTo>
                      <a:pt x="66" y="126"/>
                    </a:lnTo>
                    <a:lnTo>
                      <a:pt x="66" y="136"/>
                    </a:lnTo>
                    <a:lnTo>
                      <a:pt x="66" y="140"/>
                    </a:lnTo>
                    <a:lnTo>
                      <a:pt x="66" y="148"/>
                    </a:lnTo>
                    <a:lnTo>
                      <a:pt x="68" y="154"/>
                    </a:lnTo>
                    <a:lnTo>
                      <a:pt x="70" y="162"/>
                    </a:lnTo>
                    <a:lnTo>
                      <a:pt x="70" y="170"/>
                    </a:lnTo>
                    <a:lnTo>
                      <a:pt x="68" y="176"/>
                    </a:lnTo>
                    <a:lnTo>
                      <a:pt x="68" y="184"/>
                    </a:lnTo>
                    <a:lnTo>
                      <a:pt x="66" y="190"/>
                    </a:lnTo>
                    <a:lnTo>
                      <a:pt x="62" y="194"/>
                    </a:lnTo>
                    <a:lnTo>
                      <a:pt x="56" y="196"/>
                    </a:lnTo>
                    <a:lnTo>
                      <a:pt x="54" y="198"/>
                    </a:lnTo>
                    <a:lnTo>
                      <a:pt x="52" y="204"/>
                    </a:lnTo>
                    <a:lnTo>
                      <a:pt x="46" y="202"/>
                    </a:lnTo>
                    <a:lnTo>
                      <a:pt x="38" y="202"/>
                    </a:lnTo>
                    <a:lnTo>
                      <a:pt x="36" y="206"/>
                    </a:lnTo>
                    <a:lnTo>
                      <a:pt x="32" y="208"/>
                    </a:lnTo>
                    <a:lnTo>
                      <a:pt x="26" y="216"/>
                    </a:lnTo>
                    <a:lnTo>
                      <a:pt x="26" y="216"/>
                    </a:lnTo>
                    <a:lnTo>
                      <a:pt x="28" y="218"/>
                    </a:lnTo>
                    <a:lnTo>
                      <a:pt x="30" y="222"/>
                    </a:lnTo>
                    <a:lnTo>
                      <a:pt x="30" y="222"/>
                    </a:lnTo>
                    <a:lnTo>
                      <a:pt x="30" y="236"/>
                    </a:lnTo>
                    <a:lnTo>
                      <a:pt x="30" y="236"/>
                    </a:lnTo>
                    <a:lnTo>
                      <a:pt x="30" y="240"/>
                    </a:lnTo>
                    <a:lnTo>
                      <a:pt x="34" y="242"/>
                    </a:lnTo>
                    <a:lnTo>
                      <a:pt x="34" y="242"/>
                    </a:lnTo>
                    <a:lnTo>
                      <a:pt x="32" y="246"/>
                    </a:lnTo>
                    <a:lnTo>
                      <a:pt x="32" y="246"/>
                    </a:lnTo>
                    <a:lnTo>
                      <a:pt x="34" y="246"/>
                    </a:lnTo>
                    <a:lnTo>
                      <a:pt x="34" y="246"/>
                    </a:lnTo>
                    <a:lnTo>
                      <a:pt x="36" y="246"/>
                    </a:lnTo>
                    <a:lnTo>
                      <a:pt x="38" y="242"/>
                    </a:lnTo>
                    <a:lnTo>
                      <a:pt x="40" y="238"/>
                    </a:lnTo>
                    <a:lnTo>
                      <a:pt x="40" y="238"/>
                    </a:lnTo>
                    <a:lnTo>
                      <a:pt x="46" y="238"/>
                    </a:lnTo>
                    <a:lnTo>
                      <a:pt x="46" y="238"/>
                    </a:lnTo>
                    <a:lnTo>
                      <a:pt x="44" y="228"/>
                    </a:lnTo>
                    <a:lnTo>
                      <a:pt x="44" y="228"/>
                    </a:lnTo>
                    <a:lnTo>
                      <a:pt x="42" y="224"/>
                    </a:lnTo>
                    <a:lnTo>
                      <a:pt x="42" y="222"/>
                    </a:lnTo>
                    <a:lnTo>
                      <a:pt x="42" y="222"/>
                    </a:lnTo>
                    <a:lnTo>
                      <a:pt x="42" y="222"/>
                    </a:lnTo>
                    <a:lnTo>
                      <a:pt x="48" y="230"/>
                    </a:lnTo>
                    <a:lnTo>
                      <a:pt x="48" y="230"/>
                    </a:lnTo>
                    <a:lnTo>
                      <a:pt x="52" y="230"/>
                    </a:lnTo>
                    <a:lnTo>
                      <a:pt x="52" y="228"/>
                    </a:lnTo>
                    <a:lnTo>
                      <a:pt x="54" y="228"/>
                    </a:lnTo>
                    <a:lnTo>
                      <a:pt x="54" y="226"/>
                    </a:lnTo>
                    <a:lnTo>
                      <a:pt x="54" y="226"/>
                    </a:lnTo>
                    <a:lnTo>
                      <a:pt x="50" y="224"/>
                    </a:lnTo>
                    <a:lnTo>
                      <a:pt x="46" y="222"/>
                    </a:lnTo>
                    <a:lnTo>
                      <a:pt x="46" y="220"/>
                    </a:lnTo>
                    <a:lnTo>
                      <a:pt x="46" y="220"/>
                    </a:lnTo>
                    <a:lnTo>
                      <a:pt x="42" y="216"/>
                    </a:lnTo>
                    <a:lnTo>
                      <a:pt x="42" y="216"/>
                    </a:lnTo>
                    <a:lnTo>
                      <a:pt x="50" y="218"/>
                    </a:lnTo>
                    <a:lnTo>
                      <a:pt x="58" y="220"/>
                    </a:lnTo>
                    <a:lnTo>
                      <a:pt x="58" y="218"/>
                    </a:lnTo>
                    <a:lnTo>
                      <a:pt x="58" y="218"/>
                    </a:lnTo>
                    <a:lnTo>
                      <a:pt x="60" y="218"/>
                    </a:lnTo>
                    <a:lnTo>
                      <a:pt x="62" y="218"/>
                    </a:lnTo>
                    <a:lnTo>
                      <a:pt x="62" y="218"/>
                    </a:lnTo>
                    <a:lnTo>
                      <a:pt x="62" y="216"/>
                    </a:lnTo>
                    <a:lnTo>
                      <a:pt x="62" y="216"/>
                    </a:lnTo>
                    <a:lnTo>
                      <a:pt x="62" y="216"/>
                    </a:lnTo>
                    <a:lnTo>
                      <a:pt x="64" y="216"/>
                    </a:lnTo>
                    <a:lnTo>
                      <a:pt x="66" y="218"/>
                    </a:lnTo>
                    <a:lnTo>
                      <a:pt x="66" y="218"/>
                    </a:lnTo>
                    <a:lnTo>
                      <a:pt x="70" y="214"/>
                    </a:lnTo>
                    <a:lnTo>
                      <a:pt x="72" y="210"/>
                    </a:lnTo>
                    <a:lnTo>
                      <a:pt x="72" y="210"/>
                    </a:lnTo>
                    <a:lnTo>
                      <a:pt x="76" y="210"/>
                    </a:lnTo>
                    <a:lnTo>
                      <a:pt x="76" y="210"/>
                    </a:lnTo>
                    <a:lnTo>
                      <a:pt x="90" y="198"/>
                    </a:lnTo>
                    <a:lnTo>
                      <a:pt x="90" y="198"/>
                    </a:lnTo>
                    <a:lnTo>
                      <a:pt x="90" y="194"/>
                    </a:lnTo>
                    <a:lnTo>
                      <a:pt x="90" y="194"/>
                    </a:lnTo>
                    <a:lnTo>
                      <a:pt x="94" y="192"/>
                    </a:lnTo>
                    <a:lnTo>
                      <a:pt x="94" y="192"/>
                    </a:lnTo>
                    <a:lnTo>
                      <a:pt x="94" y="188"/>
                    </a:lnTo>
                    <a:lnTo>
                      <a:pt x="92" y="186"/>
                    </a:lnTo>
                    <a:lnTo>
                      <a:pt x="92" y="182"/>
                    </a:lnTo>
                    <a:lnTo>
                      <a:pt x="92" y="180"/>
                    </a:lnTo>
                    <a:lnTo>
                      <a:pt x="92" y="180"/>
                    </a:lnTo>
                    <a:lnTo>
                      <a:pt x="96" y="178"/>
                    </a:lnTo>
                    <a:lnTo>
                      <a:pt x="96" y="178"/>
                    </a:lnTo>
                    <a:lnTo>
                      <a:pt x="96" y="174"/>
                    </a:lnTo>
                    <a:lnTo>
                      <a:pt x="94" y="172"/>
                    </a:lnTo>
                    <a:lnTo>
                      <a:pt x="94" y="172"/>
                    </a:lnTo>
                    <a:lnTo>
                      <a:pt x="90" y="164"/>
                    </a:lnTo>
                    <a:lnTo>
                      <a:pt x="90" y="164"/>
                    </a:lnTo>
                    <a:lnTo>
                      <a:pt x="90" y="154"/>
                    </a:lnTo>
                    <a:lnTo>
                      <a:pt x="90" y="154"/>
                    </a:lnTo>
                    <a:lnTo>
                      <a:pt x="88" y="152"/>
                    </a:lnTo>
                    <a:lnTo>
                      <a:pt x="88" y="152"/>
                    </a:lnTo>
                    <a:lnTo>
                      <a:pt x="88" y="146"/>
                    </a:lnTo>
                    <a:lnTo>
                      <a:pt x="88" y="146"/>
                    </a:lnTo>
                    <a:lnTo>
                      <a:pt x="84" y="144"/>
                    </a:lnTo>
                    <a:lnTo>
                      <a:pt x="84" y="144"/>
                    </a:lnTo>
                    <a:lnTo>
                      <a:pt x="86" y="140"/>
                    </a:lnTo>
                    <a:lnTo>
                      <a:pt x="84" y="136"/>
                    </a:lnTo>
                    <a:lnTo>
                      <a:pt x="84" y="136"/>
                    </a:lnTo>
                    <a:lnTo>
                      <a:pt x="76" y="128"/>
                    </a:lnTo>
                    <a:lnTo>
                      <a:pt x="76" y="128"/>
                    </a:lnTo>
                    <a:lnTo>
                      <a:pt x="76" y="124"/>
                    </a:lnTo>
                    <a:lnTo>
                      <a:pt x="76" y="120"/>
                    </a:lnTo>
                    <a:lnTo>
                      <a:pt x="76" y="120"/>
                    </a:lnTo>
                    <a:lnTo>
                      <a:pt x="68" y="116"/>
                    </a:lnTo>
                    <a:lnTo>
                      <a:pt x="68" y="116"/>
                    </a:lnTo>
                    <a:lnTo>
                      <a:pt x="64" y="106"/>
                    </a:lnTo>
                    <a:lnTo>
                      <a:pt x="64" y="106"/>
                    </a:lnTo>
                    <a:lnTo>
                      <a:pt x="64" y="104"/>
                    </a:lnTo>
                    <a:lnTo>
                      <a:pt x="64" y="104"/>
                    </a:lnTo>
                    <a:lnTo>
                      <a:pt x="56" y="100"/>
                    </a:lnTo>
                    <a:lnTo>
                      <a:pt x="54" y="98"/>
                    </a:lnTo>
                    <a:lnTo>
                      <a:pt x="50" y="94"/>
                    </a:lnTo>
                    <a:lnTo>
                      <a:pt x="50" y="94"/>
                    </a:lnTo>
                    <a:lnTo>
                      <a:pt x="50" y="90"/>
                    </a:lnTo>
                    <a:lnTo>
                      <a:pt x="50" y="90"/>
                    </a:lnTo>
                    <a:lnTo>
                      <a:pt x="44" y="82"/>
                    </a:lnTo>
                    <a:lnTo>
                      <a:pt x="40" y="76"/>
                    </a:lnTo>
                    <a:lnTo>
                      <a:pt x="40" y="70"/>
                    </a:lnTo>
                    <a:lnTo>
                      <a:pt x="42" y="68"/>
                    </a:lnTo>
                    <a:lnTo>
                      <a:pt x="42" y="68"/>
                    </a:lnTo>
                    <a:lnTo>
                      <a:pt x="42" y="62"/>
                    </a:lnTo>
                    <a:lnTo>
                      <a:pt x="42" y="58"/>
                    </a:lnTo>
                    <a:lnTo>
                      <a:pt x="42" y="58"/>
                    </a:lnTo>
                    <a:lnTo>
                      <a:pt x="46" y="56"/>
                    </a:lnTo>
                    <a:lnTo>
                      <a:pt x="50" y="54"/>
                    </a:lnTo>
                    <a:lnTo>
                      <a:pt x="60" y="42"/>
                    </a:lnTo>
                    <a:lnTo>
                      <a:pt x="60" y="42"/>
                    </a:lnTo>
                    <a:lnTo>
                      <a:pt x="60" y="38"/>
                    </a:lnTo>
                    <a:lnTo>
                      <a:pt x="60" y="38"/>
                    </a:lnTo>
                    <a:lnTo>
                      <a:pt x="62" y="38"/>
                    </a:lnTo>
                    <a:lnTo>
                      <a:pt x="66" y="36"/>
                    </a:lnTo>
                    <a:lnTo>
                      <a:pt x="66" y="36"/>
                    </a:lnTo>
                    <a:lnTo>
                      <a:pt x="70" y="32"/>
                    </a:lnTo>
                    <a:lnTo>
                      <a:pt x="70" y="32"/>
                    </a:lnTo>
                    <a:lnTo>
                      <a:pt x="76" y="30"/>
                    </a:lnTo>
                    <a:lnTo>
                      <a:pt x="76" y="30"/>
                    </a:lnTo>
                    <a:lnTo>
                      <a:pt x="76" y="28"/>
                    </a:lnTo>
                    <a:lnTo>
                      <a:pt x="76" y="2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53" name="Freeform 95"/>
              <p:cNvSpPr>
                <a:spLocks noChangeAspect="1"/>
              </p:cNvSpPr>
              <p:nvPr/>
            </p:nvSpPr>
            <p:spPr bwMode="gray">
              <a:xfrm>
                <a:off x="1964" y="2687"/>
                <a:ext cx="200" cy="196"/>
              </a:xfrm>
              <a:custGeom>
                <a:avLst/>
                <a:gdLst>
                  <a:gd name="T0" fmla="*/ 8 w 182"/>
                  <a:gd name="T1" fmla="*/ 30 h 194"/>
                  <a:gd name="T2" fmla="*/ 2 w 182"/>
                  <a:gd name="T3" fmla="*/ 40 h 194"/>
                  <a:gd name="T4" fmla="*/ 0 w 182"/>
                  <a:gd name="T5" fmla="*/ 56 h 194"/>
                  <a:gd name="T6" fmla="*/ 14 w 182"/>
                  <a:gd name="T7" fmla="*/ 68 h 194"/>
                  <a:gd name="T8" fmla="*/ 12 w 182"/>
                  <a:gd name="T9" fmla="*/ 76 h 194"/>
                  <a:gd name="T10" fmla="*/ 28 w 182"/>
                  <a:gd name="T11" fmla="*/ 92 h 194"/>
                  <a:gd name="T12" fmla="*/ 44 w 182"/>
                  <a:gd name="T13" fmla="*/ 92 h 194"/>
                  <a:gd name="T14" fmla="*/ 64 w 182"/>
                  <a:gd name="T15" fmla="*/ 104 h 194"/>
                  <a:gd name="T16" fmla="*/ 70 w 182"/>
                  <a:gd name="T17" fmla="*/ 116 h 194"/>
                  <a:gd name="T18" fmla="*/ 72 w 182"/>
                  <a:gd name="T19" fmla="*/ 128 h 194"/>
                  <a:gd name="T20" fmla="*/ 84 w 182"/>
                  <a:gd name="T21" fmla="*/ 140 h 194"/>
                  <a:gd name="T22" fmla="*/ 94 w 182"/>
                  <a:gd name="T23" fmla="*/ 158 h 194"/>
                  <a:gd name="T24" fmla="*/ 88 w 182"/>
                  <a:gd name="T25" fmla="*/ 172 h 194"/>
                  <a:gd name="T26" fmla="*/ 92 w 182"/>
                  <a:gd name="T27" fmla="*/ 176 h 194"/>
                  <a:gd name="T28" fmla="*/ 102 w 182"/>
                  <a:gd name="T29" fmla="*/ 194 h 194"/>
                  <a:gd name="T30" fmla="*/ 114 w 182"/>
                  <a:gd name="T31" fmla="*/ 186 h 194"/>
                  <a:gd name="T32" fmla="*/ 124 w 182"/>
                  <a:gd name="T33" fmla="*/ 180 h 194"/>
                  <a:gd name="T34" fmla="*/ 132 w 182"/>
                  <a:gd name="T35" fmla="*/ 172 h 194"/>
                  <a:gd name="T36" fmla="*/ 136 w 182"/>
                  <a:gd name="T37" fmla="*/ 166 h 194"/>
                  <a:gd name="T38" fmla="*/ 122 w 182"/>
                  <a:gd name="T39" fmla="*/ 166 h 194"/>
                  <a:gd name="T40" fmla="*/ 118 w 182"/>
                  <a:gd name="T41" fmla="*/ 156 h 194"/>
                  <a:gd name="T42" fmla="*/ 114 w 182"/>
                  <a:gd name="T43" fmla="*/ 138 h 194"/>
                  <a:gd name="T44" fmla="*/ 114 w 182"/>
                  <a:gd name="T45" fmla="*/ 134 h 194"/>
                  <a:gd name="T46" fmla="*/ 128 w 182"/>
                  <a:gd name="T47" fmla="*/ 136 h 194"/>
                  <a:gd name="T48" fmla="*/ 140 w 182"/>
                  <a:gd name="T49" fmla="*/ 140 h 194"/>
                  <a:gd name="T50" fmla="*/ 142 w 182"/>
                  <a:gd name="T51" fmla="*/ 134 h 194"/>
                  <a:gd name="T52" fmla="*/ 154 w 182"/>
                  <a:gd name="T53" fmla="*/ 136 h 194"/>
                  <a:gd name="T54" fmla="*/ 160 w 182"/>
                  <a:gd name="T55" fmla="*/ 128 h 194"/>
                  <a:gd name="T56" fmla="*/ 170 w 182"/>
                  <a:gd name="T57" fmla="*/ 120 h 194"/>
                  <a:gd name="T58" fmla="*/ 164 w 182"/>
                  <a:gd name="T59" fmla="*/ 92 h 194"/>
                  <a:gd name="T60" fmla="*/ 174 w 182"/>
                  <a:gd name="T61" fmla="*/ 88 h 194"/>
                  <a:gd name="T62" fmla="*/ 172 w 182"/>
                  <a:gd name="T63" fmla="*/ 82 h 194"/>
                  <a:gd name="T64" fmla="*/ 166 w 182"/>
                  <a:gd name="T65" fmla="*/ 72 h 194"/>
                  <a:gd name="T66" fmla="*/ 178 w 182"/>
                  <a:gd name="T67" fmla="*/ 66 h 194"/>
                  <a:gd name="T68" fmla="*/ 182 w 182"/>
                  <a:gd name="T69" fmla="*/ 56 h 194"/>
                  <a:gd name="T70" fmla="*/ 172 w 182"/>
                  <a:gd name="T71" fmla="*/ 56 h 194"/>
                  <a:gd name="T72" fmla="*/ 150 w 182"/>
                  <a:gd name="T73" fmla="*/ 60 h 194"/>
                  <a:gd name="T74" fmla="*/ 168 w 182"/>
                  <a:gd name="T75" fmla="*/ 52 h 194"/>
                  <a:gd name="T76" fmla="*/ 170 w 182"/>
                  <a:gd name="T77" fmla="*/ 40 h 194"/>
                  <a:gd name="T78" fmla="*/ 164 w 182"/>
                  <a:gd name="T79" fmla="*/ 40 h 194"/>
                  <a:gd name="T80" fmla="*/ 156 w 182"/>
                  <a:gd name="T81" fmla="*/ 34 h 194"/>
                  <a:gd name="T82" fmla="*/ 148 w 182"/>
                  <a:gd name="T83" fmla="*/ 32 h 194"/>
                  <a:gd name="T84" fmla="*/ 154 w 182"/>
                  <a:gd name="T85" fmla="*/ 26 h 194"/>
                  <a:gd name="T86" fmla="*/ 134 w 182"/>
                  <a:gd name="T87" fmla="*/ 22 h 194"/>
                  <a:gd name="T88" fmla="*/ 130 w 182"/>
                  <a:gd name="T89" fmla="*/ 26 h 194"/>
                  <a:gd name="T90" fmla="*/ 116 w 182"/>
                  <a:gd name="T91" fmla="*/ 32 h 194"/>
                  <a:gd name="T92" fmla="*/ 102 w 182"/>
                  <a:gd name="T93" fmla="*/ 26 h 194"/>
                  <a:gd name="T94" fmla="*/ 80 w 182"/>
                  <a:gd name="T95" fmla="*/ 24 h 194"/>
                  <a:gd name="T96" fmla="*/ 72 w 182"/>
                  <a:gd name="T97" fmla="*/ 24 h 194"/>
                  <a:gd name="T98" fmla="*/ 70 w 182"/>
                  <a:gd name="T99" fmla="*/ 12 h 194"/>
                  <a:gd name="T100" fmla="*/ 60 w 182"/>
                  <a:gd name="T101" fmla="*/ 10 h 194"/>
                  <a:gd name="T102" fmla="*/ 50 w 182"/>
                  <a:gd name="T103" fmla="*/ 0 h 194"/>
                  <a:gd name="T104" fmla="*/ 46 w 182"/>
                  <a:gd name="T105" fmla="*/ 6 h 194"/>
                  <a:gd name="T106" fmla="*/ 42 w 182"/>
                  <a:gd name="T107" fmla="*/ 14 h 194"/>
                  <a:gd name="T108" fmla="*/ 34 w 182"/>
                  <a:gd name="T109" fmla="*/ 30 h 194"/>
                  <a:gd name="T110" fmla="*/ 36 w 182"/>
                  <a:gd name="T111" fmla="*/ 36 h 194"/>
                  <a:gd name="T112" fmla="*/ 28 w 182"/>
                  <a:gd name="T113" fmla="*/ 50 h 194"/>
                  <a:gd name="T114" fmla="*/ 24 w 182"/>
                  <a:gd name="T115" fmla="*/ 40 h 194"/>
                  <a:gd name="T116" fmla="*/ 30 w 182"/>
                  <a:gd name="T117" fmla="*/ 26 h 194"/>
                  <a:gd name="T118" fmla="*/ 26 w 182"/>
                  <a:gd name="T119" fmla="*/ 20 h 194"/>
                  <a:gd name="T120" fmla="*/ 26 w 182"/>
                  <a:gd name="T121" fmla="*/ 14 h 194"/>
                  <a:gd name="T122" fmla="*/ 22 w 182"/>
                  <a:gd name="T123" fmla="*/ 12 h 194"/>
                  <a:gd name="T124" fmla="*/ 28 w 182"/>
                  <a:gd name="T125" fmla="*/ 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94">
                    <a:moveTo>
                      <a:pt x="28" y="4"/>
                    </a:moveTo>
                    <a:lnTo>
                      <a:pt x="28" y="4"/>
                    </a:lnTo>
                    <a:lnTo>
                      <a:pt x="20" y="6"/>
                    </a:lnTo>
                    <a:lnTo>
                      <a:pt x="14" y="16"/>
                    </a:lnTo>
                    <a:lnTo>
                      <a:pt x="8" y="30"/>
                    </a:lnTo>
                    <a:lnTo>
                      <a:pt x="2" y="32"/>
                    </a:lnTo>
                    <a:lnTo>
                      <a:pt x="2" y="32"/>
                    </a:lnTo>
                    <a:lnTo>
                      <a:pt x="4" y="34"/>
                    </a:lnTo>
                    <a:lnTo>
                      <a:pt x="2" y="40"/>
                    </a:lnTo>
                    <a:lnTo>
                      <a:pt x="2" y="40"/>
                    </a:lnTo>
                    <a:lnTo>
                      <a:pt x="2" y="46"/>
                    </a:lnTo>
                    <a:lnTo>
                      <a:pt x="2" y="48"/>
                    </a:lnTo>
                    <a:lnTo>
                      <a:pt x="0" y="52"/>
                    </a:lnTo>
                    <a:lnTo>
                      <a:pt x="0" y="52"/>
                    </a:lnTo>
                    <a:lnTo>
                      <a:pt x="0" y="56"/>
                    </a:lnTo>
                    <a:lnTo>
                      <a:pt x="0" y="58"/>
                    </a:lnTo>
                    <a:lnTo>
                      <a:pt x="2" y="58"/>
                    </a:lnTo>
                    <a:lnTo>
                      <a:pt x="8" y="56"/>
                    </a:lnTo>
                    <a:lnTo>
                      <a:pt x="14" y="68"/>
                    </a:lnTo>
                    <a:lnTo>
                      <a:pt x="14" y="68"/>
                    </a:lnTo>
                    <a:lnTo>
                      <a:pt x="12" y="70"/>
                    </a:lnTo>
                    <a:lnTo>
                      <a:pt x="10" y="70"/>
                    </a:lnTo>
                    <a:lnTo>
                      <a:pt x="10" y="72"/>
                    </a:lnTo>
                    <a:lnTo>
                      <a:pt x="10" y="72"/>
                    </a:lnTo>
                    <a:lnTo>
                      <a:pt x="12" y="76"/>
                    </a:lnTo>
                    <a:lnTo>
                      <a:pt x="16" y="82"/>
                    </a:lnTo>
                    <a:lnTo>
                      <a:pt x="16" y="82"/>
                    </a:lnTo>
                    <a:lnTo>
                      <a:pt x="18" y="88"/>
                    </a:lnTo>
                    <a:lnTo>
                      <a:pt x="18" y="90"/>
                    </a:lnTo>
                    <a:lnTo>
                      <a:pt x="28" y="92"/>
                    </a:lnTo>
                    <a:lnTo>
                      <a:pt x="28" y="92"/>
                    </a:lnTo>
                    <a:lnTo>
                      <a:pt x="32" y="92"/>
                    </a:lnTo>
                    <a:lnTo>
                      <a:pt x="38" y="92"/>
                    </a:lnTo>
                    <a:lnTo>
                      <a:pt x="38" y="92"/>
                    </a:lnTo>
                    <a:lnTo>
                      <a:pt x="44" y="92"/>
                    </a:lnTo>
                    <a:lnTo>
                      <a:pt x="48" y="94"/>
                    </a:lnTo>
                    <a:lnTo>
                      <a:pt x="48" y="94"/>
                    </a:lnTo>
                    <a:lnTo>
                      <a:pt x="54" y="106"/>
                    </a:lnTo>
                    <a:lnTo>
                      <a:pt x="54" y="106"/>
                    </a:lnTo>
                    <a:lnTo>
                      <a:pt x="64" y="104"/>
                    </a:lnTo>
                    <a:lnTo>
                      <a:pt x="64" y="104"/>
                    </a:lnTo>
                    <a:lnTo>
                      <a:pt x="72" y="106"/>
                    </a:lnTo>
                    <a:lnTo>
                      <a:pt x="72" y="114"/>
                    </a:lnTo>
                    <a:lnTo>
                      <a:pt x="72" y="114"/>
                    </a:lnTo>
                    <a:lnTo>
                      <a:pt x="70" y="116"/>
                    </a:lnTo>
                    <a:lnTo>
                      <a:pt x="68" y="118"/>
                    </a:lnTo>
                    <a:lnTo>
                      <a:pt x="70" y="122"/>
                    </a:lnTo>
                    <a:lnTo>
                      <a:pt x="70" y="122"/>
                    </a:lnTo>
                    <a:lnTo>
                      <a:pt x="70" y="126"/>
                    </a:lnTo>
                    <a:lnTo>
                      <a:pt x="72" y="128"/>
                    </a:lnTo>
                    <a:lnTo>
                      <a:pt x="76" y="132"/>
                    </a:lnTo>
                    <a:lnTo>
                      <a:pt x="76" y="132"/>
                    </a:lnTo>
                    <a:lnTo>
                      <a:pt x="80" y="136"/>
                    </a:lnTo>
                    <a:lnTo>
                      <a:pt x="84" y="140"/>
                    </a:lnTo>
                    <a:lnTo>
                      <a:pt x="84" y="140"/>
                    </a:lnTo>
                    <a:lnTo>
                      <a:pt x="90" y="146"/>
                    </a:lnTo>
                    <a:lnTo>
                      <a:pt x="96" y="148"/>
                    </a:lnTo>
                    <a:lnTo>
                      <a:pt x="96" y="148"/>
                    </a:lnTo>
                    <a:lnTo>
                      <a:pt x="94" y="158"/>
                    </a:lnTo>
                    <a:lnTo>
                      <a:pt x="94" y="158"/>
                    </a:lnTo>
                    <a:lnTo>
                      <a:pt x="90" y="164"/>
                    </a:lnTo>
                    <a:lnTo>
                      <a:pt x="88" y="166"/>
                    </a:lnTo>
                    <a:lnTo>
                      <a:pt x="88" y="166"/>
                    </a:lnTo>
                    <a:lnTo>
                      <a:pt x="86" y="170"/>
                    </a:lnTo>
                    <a:lnTo>
                      <a:pt x="88" y="172"/>
                    </a:lnTo>
                    <a:lnTo>
                      <a:pt x="90" y="172"/>
                    </a:lnTo>
                    <a:lnTo>
                      <a:pt x="90" y="172"/>
                    </a:lnTo>
                    <a:lnTo>
                      <a:pt x="92" y="170"/>
                    </a:lnTo>
                    <a:lnTo>
                      <a:pt x="92" y="170"/>
                    </a:lnTo>
                    <a:lnTo>
                      <a:pt x="92" y="176"/>
                    </a:lnTo>
                    <a:lnTo>
                      <a:pt x="92" y="176"/>
                    </a:lnTo>
                    <a:lnTo>
                      <a:pt x="96" y="180"/>
                    </a:lnTo>
                    <a:lnTo>
                      <a:pt x="94" y="188"/>
                    </a:lnTo>
                    <a:lnTo>
                      <a:pt x="102" y="194"/>
                    </a:lnTo>
                    <a:lnTo>
                      <a:pt x="102" y="194"/>
                    </a:lnTo>
                    <a:lnTo>
                      <a:pt x="104" y="192"/>
                    </a:lnTo>
                    <a:lnTo>
                      <a:pt x="110" y="190"/>
                    </a:lnTo>
                    <a:lnTo>
                      <a:pt x="110" y="190"/>
                    </a:lnTo>
                    <a:lnTo>
                      <a:pt x="112" y="188"/>
                    </a:lnTo>
                    <a:lnTo>
                      <a:pt x="114" y="186"/>
                    </a:lnTo>
                    <a:lnTo>
                      <a:pt x="116" y="184"/>
                    </a:lnTo>
                    <a:lnTo>
                      <a:pt x="118" y="184"/>
                    </a:lnTo>
                    <a:lnTo>
                      <a:pt x="118" y="184"/>
                    </a:lnTo>
                    <a:lnTo>
                      <a:pt x="122" y="182"/>
                    </a:lnTo>
                    <a:lnTo>
                      <a:pt x="124" y="180"/>
                    </a:lnTo>
                    <a:lnTo>
                      <a:pt x="124" y="180"/>
                    </a:lnTo>
                    <a:lnTo>
                      <a:pt x="126" y="178"/>
                    </a:lnTo>
                    <a:lnTo>
                      <a:pt x="128" y="176"/>
                    </a:lnTo>
                    <a:lnTo>
                      <a:pt x="130" y="172"/>
                    </a:lnTo>
                    <a:lnTo>
                      <a:pt x="132" y="172"/>
                    </a:lnTo>
                    <a:lnTo>
                      <a:pt x="132" y="172"/>
                    </a:lnTo>
                    <a:lnTo>
                      <a:pt x="136" y="170"/>
                    </a:lnTo>
                    <a:lnTo>
                      <a:pt x="138" y="170"/>
                    </a:lnTo>
                    <a:lnTo>
                      <a:pt x="138" y="170"/>
                    </a:lnTo>
                    <a:lnTo>
                      <a:pt x="136" y="166"/>
                    </a:lnTo>
                    <a:lnTo>
                      <a:pt x="134" y="166"/>
                    </a:lnTo>
                    <a:lnTo>
                      <a:pt x="132" y="164"/>
                    </a:lnTo>
                    <a:lnTo>
                      <a:pt x="132" y="164"/>
                    </a:lnTo>
                    <a:lnTo>
                      <a:pt x="126" y="166"/>
                    </a:lnTo>
                    <a:lnTo>
                      <a:pt x="122" y="166"/>
                    </a:lnTo>
                    <a:lnTo>
                      <a:pt x="122" y="166"/>
                    </a:lnTo>
                    <a:lnTo>
                      <a:pt x="120" y="164"/>
                    </a:lnTo>
                    <a:lnTo>
                      <a:pt x="118" y="162"/>
                    </a:lnTo>
                    <a:lnTo>
                      <a:pt x="118" y="162"/>
                    </a:lnTo>
                    <a:lnTo>
                      <a:pt x="118" y="156"/>
                    </a:lnTo>
                    <a:lnTo>
                      <a:pt x="118" y="150"/>
                    </a:lnTo>
                    <a:lnTo>
                      <a:pt x="118" y="150"/>
                    </a:lnTo>
                    <a:lnTo>
                      <a:pt x="116" y="142"/>
                    </a:lnTo>
                    <a:lnTo>
                      <a:pt x="116" y="142"/>
                    </a:lnTo>
                    <a:lnTo>
                      <a:pt x="114" y="138"/>
                    </a:lnTo>
                    <a:lnTo>
                      <a:pt x="114" y="136"/>
                    </a:lnTo>
                    <a:lnTo>
                      <a:pt x="112" y="136"/>
                    </a:lnTo>
                    <a:lnTo>
                      <a:pt x="112" y="136"/>
                    </a:lnTo>
                    <a:lnTo>
                      <a:pt x="110" y="134"/>
                    </a:lnTo>
                    <a:lnTo>
                      <a:pt x="114" y="134"/>
                    </a:lnTo>
                    <a:lnTo>
                      <a:pt x="114" y="134"/>
                    </a:lnTo>
                    <a:lnTo>
                      <a:pt x="120" y="136"/>
                    </a:lnTo>
                    <a:lnTo>
                      <a:pt x="124" y="136"/>
                    </a:lnTo>
                    <a:lnTo>
                      <a:pt x="124" y="136"/>
                    </a:lnTo>
                    <a:lnTo>
                      <a:pt x="128" y="136"/>
                    </a:lnTo>
                    <a:lnTo>
                      <a:pt x="132" y="138"/>
                    </a:lnTo>
                    <a:lnTo>
                      <a:pt x="132" y="138"/>
                    </a:lnTo>
                    <a:lnTo>
                      <a:pt x="138" y="140"/>
                    </a:lnTo>
                    <a:lnTo>
                      <a:pt x="140" y="140"/>
                    </a:lnTo>
                    <a:lnTo>
                      <a:pt x="140" y="140"/>
                    </a:lnTo>
                    <a:lnTo>
                      <a:pt x="140" y="140"/>
                    </a:lnTo>
                    <a:lnTo>
                      <a:pt x="138" y="138"/>
                    </a:lnTo>
                    <a:lnTo>
                      <a:pt x="140" y="136"/>
                    </a:lnTo>
                    <a:lnTo>
                      <a:pt x="140" y="136"/>
                    </a:lnTo>
                    <a:lnTo>
                      <a:pt x="142" y="134"/>
                    </a:lnTo>
                    <a:lnTo>
                      <a:pt x="144" y="134"/>
                    </a:lnTo>
                    <a:lnTo>
                      <a:pt x="144" y="134"/>
                    </a:lnTo>
                    <a:lnTo>
                      <a:pt x="152" y="136"/>
                    </a:lnTo>
                    <a:lnTo>
                      <a:pt x="152" y="136"/>
                    </a:lnTo>
                    <a:lnTo>
                      <a:pt x="154" y="136"/>
                    </a:lnTo>
                    <a:lnTo>
                      <a:pt x="154" y="134"/>
                    </a:lnTo>
                    <a:lnTo>
                      <a:pt x="158" y="132"/>
                    </a:lnTo>
                    <a:lnTo>
                      <a:pt x="158" y="132"/>
                    </a:lnTo>
                    <a:lnTo>
                      <a:pt x="158" y="130"/>
                    </a:lnTo>
                    <a:lnTo>
                      <a:pt x="160" y="128"/>
                    </a:lnTo>
                    <a:lnTo>
                      <a:pt x="162" y="128"/>
                    </a:lnTo>
                    <a:lnTo>
                      <a:pt x="162" y="126"/>
                    </a:lnTo>
                    <a:lnTo>
                      <a:pt x="162" y="126"/>
                    </a:lnTo>
                    <a:lnTo>
                      <a:pt x="170" y="126"/>
                    </a:lnTo>
                    <a:lnTo>
                      <a:pt x="170" y="120"/>
                    </a:lnTo>
                    <a:lnTo>
                      <a:pt x="170" y="116"/>
                    </a:lnTo>
                    <a:lnTo>
                      <a:pt x="158" y="98"/>
                    </a:lnTo>
                    <a:lnTo>
                      <a:pt x="164" y="96"/>
                    </a:lnTo>
                    <a:lnTo>
                      <a:pt x="164" y="96"/>
                    </a:lnTo>
                    <a:lnTo>
                      <a:pt x="164" y="92"/>
                    </a:lnTo>
                    <a:lnTo>
                      <a:pt x="164" y="90"/>
                    </a:lnTo>
                    <a:lnTo>
                      <a:pt x="164" y="90"/>
                    </a:lnTo>
                    <a:lnTo>
                      <a:pt x="164" y="90"/>
                    </a:lnTo>
                    <a:lnTo>
                      <a:pt x="172" y="88"/>
                    </a:lnTo>
                    <a:lnTo>
                      <a:pt x="174" y="88"/>
                    </a:lnTo>
                    <a:lnTo>
                      <a:pt x="176" y="86"/>
                    </a:lnTo>
                    <a:lnTo>
                      <a:pt x="176" y="86"/>
                    </a:lnTo>
                    <a:lnTo>
                      <a:pt x="176" y="84"/>
                    </a:lnTo>
                    <a:lnTo>
                      <a:pt x="174" y="82"/>
                    </a:lnTo>
                    <a:lnTo>
                      <a:pt x="172" y="82"/>
                    </a:lnTo>
                    <a:lnTo>
                      <a:pt x="172" y="82"/>
                    </a:lnTo>
                    <a:lnTo>
                      <a:pt x="170" y="78"/>
                    </a:lnTo>
                    <a:lnTo>
                      <a:pt x="168" y="76"/>
                    </a:lnTo>
                    <a:lnTo>
                      <a:pt x="168" y="76"/>
                    </a:lnTo>
                    <a:lnTo>
                      <a:pt x="166" y="72"/>
                    </a:lnTo>
                    <a:lnTo>
                      <a:pt x="166" y="70"/>
                    </a:lnTo>
                    <a:lnTo>
                      <a:pt x="168" y="70"/>
                    </a:lnTo>
                    <a:lnTo>
                      <a:pt x="168" y="70"/>
                    </a:lnTo>
                    <a:lnTo>
                      <a:pt x="172" y="70"/>
                    </a:lnTo>
                    <a:lnTo>
                      <a:pt x="178" y="66"/>
                    </a:lnTo>
                    <a:lnTo>
                      <a:pt x="178" y="66"/>
                    </a:lnTo>
                    <a:lnTo>
                      <a:pt x="180" y="64"/>
                    </a:lnTo>
                    <a:lnTo>
                      <a:pt x="180" y="64"/>
                    </a:lnTo>
                    <a:lnTo>
                      <a:pt x="182" y="56"/>
                    </a:lnTo>
                    <a:lnTo>
                      <a:pt x="182" y="56"/>
                    </a:lnTo>
                    <a:lnTo>
                      <a:pt x="180" y="54"/>
                    </a:lnTo>
                    <a:lnTo>
                      <a:pt x="180" y="54"/>
                    </a:lnTo>
                    <a:lnTo>
                      <a:pt x="174" y="56"/>
                    </a:lnTo>
                    <a:lnTo>
                      <a:pt x="172" y="56"/>
                    </a:lnTo>
                    <a:lnTo>
                      <a:pt x="172" y="56"/>
                    </a:lnTo>
                    <a:lnTo>
                      <a:pt x="170" y="56"/>
                    </a:lnTo>
                    <a:lnTo>
                      <a:pt x="166" y="56"/>
                    </a:lnTo>
                    <a:lnTo>
                      <a:pt x="164" y="58"/>
                    </a:lnTo>
                    <a:lnTo>
                      <a:pt x="164" y="58"/>
                    </a:lnTo>
                    <a:lnTo>
                      <a:pt x="150" y="60"/>
                    </a:lnTo>
                    <a:lnTo>
                      <a:pt x="150" y="60"/>
                    </a:lnTo>
                    <a:lnTo>
                      <a:pt x="152" y="56"/>
                    </a:lnTo>
                    <a:lnTo>
                      <a:pt x="152" y="56"/>
                    </a:lnTo>
                    <a:lnTo>
                      <a:pt x="168" y="52"/>
                    </a:lnTo>
                    <a:lnTo>
                      <a:pt x="168" y="52"/>
                    </a:lnTo>
                    <a:lnTo>
                      <a:pt x="168" y="46"/>
                    </a:lnTo>
                    <a:lnTo>
                      <a:pt x="168" y="46"/>
                    </a:lnTo>
                    <a:lnTo>
                      <a:pt x="170" y="42"/>
                    </a:lnTo>
                    <a:lnTo>
                      <a:pt x="170" y="42"/>
                    </a:lnTo>
                    <a:lnTo>
                      <a:pt x="170" y="40"/>
                    </a:lnTo>
                    <a:lnTo>
                      <a:pt x="170" y="38"/>
                    </a:lnTo>
                    <a:lnTo>
                      <a:pt x="170" y="38"/>
                    </a:lnTo>
                    <a:lnTo>
                      <a:pt x="162" y="38"/>
                    </a:lnTo>
                    <a:lnTo>
                      <a:pt x="162" y="38"/>
                    </a:lnTo>
                    <a:lnTo>
                      <a:pt x="164" y="40"/>
                    </a:lnTo>
                    <a:lnTo>
                      <a:pt x="164" y="40"/>
                    </a:lnTo>
                    <a:lnTo>
                      <a:pt x="162" y="38"/>
                    </a:lnTo>
                    <a:lnTo>
                      <a:pt x="160" y="38"/>
                    </a:lnTo>
                    <a:lnTo>
                      <a:pt x="160" y="38"/>
                    </a:lnTo>
                    <a:lnTo>
                      <a:pt x="156" y="34"/>
                    </a:lnTo>
                    <a:lnTo>
                      <a:pt x="156" y="34"/>
                    </a:lnTo>
                    <a:lnTo>
                      <a:pt x="154" y="38"/>
                    </a:lnTo>
                    <a:lnTo>
                      <a:pt x="152" y="38"/>
                    </a:lnTo>
                    <a:lnTo>
                      <a:pt x="152" y="38"/>
                    </a:lnTo>
                    <a:lnTo>
                      <a:pt x="148" y="32"/>
                    </a:lnTo>
                    <a:lnTo>
                      <a:pt x="146" y="26"/>
                    </a:lnTo>
                    <a:lnTo>
                      <a:pt x="146" y="26"/>
                    </a:lnTo>
                    <a:lnTo>
                      <a:pt x="150" y="26"/>
                    </a:lnTo>
                    <a:lnTo>
                      <a:pt x="154" y="26"/>
                    </a:lnTo>
                    <a:lnTo>
                      <a:pt x="154" y="26"/>
                    </a:lnTo>
                    <a:lnTo>
                      <a:pt x="154" y="24"/>
                    </a:lnTo>
                    <a:lnTo>
                      <a:pt x="154" y="22"/>
                    </a:lnTo>
                    <a:lnTo>
                      <a:pt x="154" y="22"/>
                    </a:lnTo>
                    <a:lnTo>
                      <a:pt x="134" y="22"/>
                    </a:lnTo>
                    <a:lnTo>
                      <a:pt x="134" y="22"/>
                    </a:lnTo>
                    <a:lnTo>
                      <a:pt x="136" y="26"/>
                    </a:lnTo>
                    <a:lnTo>
                      <a:pt x="136" y="26"/>
                    </a:lnTo>
                    <a:lnTo>
                      <a:pt x="130" y="24"/>
                    </a:lnTo>
                    <a:lnTo>
                      <a:pt x="130" y="26"/>
                    </a:lnTo>
                    <a:lnTo>
                      <a:pt x="130" y="26"/>
                    </a:lnTo>
                    <a:lnTo>
                      <a:pt x="124" y="28"/>
                    </a:lnTo>
                    <a:lnTo>
                      <a:pt x="124" y="30"/>
                    </a:lnTo>
                    <a:lnTo>
                      <a:pt x="124" y="30"/>
                    </a:lnTo>
                    <a:lnTo>
                      <a:pt x="116" y="32"/>
                    </a:lnTo>
                    <a:lnTo>
                      <a:pt x="116" y="32"/>
                    </a:lnTo>
                    <a:lnTo>
                      <a:pt x="108" y="30"/>
                    </a:lnTo>
                    <a:lnTo>
                      <a:pt x="102" y="28"/>
                    </a:lnTo>
                    <a:lnTo>
                      <a:pt x="102" y="28"/>
                    </a:lnTo>
                    <a:lnTo>
                      <a:pt x="102" y="28"/>
                    </a:lnTo>
                    <a:lnTo>
                      <a:pt x="102" y="26"/>
                    </a:lnTo>
                    <a:lnTo>
                      <a:pt x="100" y="24"/>
                    </a:lnTo>
                    <a:lnTo>
                      <a:pt x="96" y="22"/>
                    </a:lnTo>
                    <a:lnTo>
                      <a:pt x="96" y="22"/>
                    </a:lnTo>
                    <a:lnTo>
                      <a:pt x="88" y="22"/>
                    </a:lnTo>
                    <a:lnTo>
                      <a:pt x="80" y="24"/>
                    </a:lnTo>
                    <a:lnTo>
                      <a:pt x="80" y="24"/>
                    </a:lnTo>
                    <a:lnTo>
                      <a:pt x="78" y="26"/>
                    </a:lnTo>
                    <a:lnTo>
                      <a:pt x="76" y="26"/>
                    </a:lnTo>
                    <a:lnTo>
                      <a:pt x="76" y="26"/>
                    </a:lnTo>
                    <a:lnTo>
                      <a:pt x="72" y="24"/>
                    </a:lnTo>
                    <a:lnTo>
                      <a:pt x="72" y="24"/>
                    </a:lnTo>
                    <a:lnTo>
                      <a:pt x="76" y="20"/>
                    </a:lnTo>
                    <a:lnTo>
                      <a:pt x="76" y="20"/>
                    </a:lnTo>
                    <a:lnTo>
                      <a:pt x="70" y="12"/>
                    </a:lnTo>
                    <a:lnTo>
                      <a:pt x="70" y="12"/>
                    </a:lnTo>
                    <a:lnTo>
                      <a:pt x="68" y="12"/>
                    </a:lnTo>
                    <a:lnTo>
                      <a:pt x="68" y="12"/>
                    </a:lnTo>
                    <a:lnTo>
                      <a:pt x="66" y="10"/>
                    </a:lnTo>
                    <a:lnTo>
                      <a:pt x="66" y="10"/>
                    </a:lnTo>
                    <a:lnTo>
                      <a:pt x="60" y="10"/>
                    </a:lnTo>
                    <a:lnTo>
                      <a:pt x="54" y="8"/>
                    </a:lnTo>
                    <a:lnTo>
                      <a:pt x="54" y="8"/>
                    </a:lnTo>
                    <a:lnTo>
                      <a:pt x="52" y="4"/>
                    </a:lnTo>
                    <a:lnTo>
                      <a:pt x="50" y="0"/>
                    </a:lnTo>
                    <a:lnTo>
                      <a:pt x="50" y="0"/>
                    </a:lnTo>
                    <a:lnTo>
                      <a:pt x="48" y="0"/>
                    </a:lnTo>
                    <a:lnTo>
                      <a:pt x="46" y="0"/>
                    </a:lnTo>
                    <a:lnTo>
                      <a:pt x="46" y="0"/>
                    </a:lnTo>
                    <a:lnTo>
                      <a:pt x="46" y="6"/>
                    </a:lnTo>
                    <a:lnTo>
                      <a:pt x="46" y="6"/>
                    </a:lnTo>
                    <a:lnTo>
                      <a:pt x="52" y="8"/>
                    </a:lnTo>
                    <a:lnTo>
                      <a:pt x="52" y="8"/>
                    </a:lnTo>
                    <a:lnTo>
                      <a:pt x="54" y="12"/>
                    </a:lnTo>
                    <a:lnTo>
                      <a:pt x="54" y="12"/>
                    </a:lnTo>
                    <a:lnTo>
                      <a:pt x="42" y="14"/>
                    </a:lnTo>
                    <a:lnTo>
                      <a:pt x="32" y="16"/>
                    </a:lnTo>
                    <a:lnTo>
                      <a:pt x="32" y="16"/>
                    </a:lnTo>
                    <a:lnTo>
                      <a:pt x="32" y="28"/>
                    </a:lnTo>
                    <a:lnTo>
                      <a:pt x="32" y="28"/>
                    </a:lnTo>
                    <a:lnTo>
                      <a:pt x="34" y="30"/>
                    </a:lnTo>
                    <a:lnTo>
                      <a:pt x="34" y="30"/>
                    </a:lnTo>
                    <a:lnTo>
                      <a:pt x="38" y="34"/>
                    </a:lnTo>
                    <a:lnTo>
                      <a:pt x="38" y="34"/>
                    </a:lnTo>
                    <a:lnTo>
                      <a:pt x="36" y="36"/>
                    </a:lnTo>
                    <a:lnTo>
                      <a:pt x="36" y="36"/>
                    </a:lnTo>
                    <a:lnTo>
                      <a:pt x="38" y="40"/>
                    </a:lnTo>
                    <a:lnTo>
                      <a:pt x="40" y="46"/>
                    </a:lnTo>
                    <a:lnTo>
                      <a:pt x="40" y="46"/>
                    </a:lnTo>
                    <a:lnTo>
                      <a:pt x="34" y="48"/>
                    </a:lnTo>
                    <a:lnTo>
                      <a:pt x="28" y="50"/>
                    </a:lnTo>
                    <a:lnTo>
                      <a:pt x="28" y="50"/>
                    </a:lnTo>
                    <a:lnTo>
                      <a:pt x="28" y="46"/>
                    </a:lnTo>
                    <a:lnTo>
                      <a:pt x="26" y="46"/>
                    </a:lnTo>
                    <a:lnTo>
                      <a:pt x="26" y="46"/>
                    </a:lnTo>
                    <a:lnTo>
                      <a:pt x="24" y="40"/>
                    </a:lnTo>
                    <a:lnTo>
                      <a:pt x="22" y="36"/>
                    </a:lnTo>
                    <a:lnTo>
                      <a:pt x="22" y="32"/>
                    </a:lnTo>
                    <a:lnTo>
                      <a:pt x="22" y="32"/>
                    </a:lnTo>
                    <a:lnTo>
                      <a:pt x="26" y="28"/>
                    </a:lnTo>
                    <a:lnTo>
                      <a:pt x="30" y="26"/>
                    </a:lnTo>
                    <a:lnTo>
                      <a:pt x="30" y="26"/>
                    </a:lnTo>
                    <a:lnTo>
                      <a:pt x="30" y="22"/>
                    </a:lnTo>
                    <a:lnTo>
                      <a:pt x="30" y="22"/>
                    </a:lnTo>
                    <a:lnTo>
                      <a:pt x="28" y="20"/>
                    </a:lnTo>
                    <a:lnTo>
                      <a:pt x="26" y="20"/>
                    </a:lnTo>
                    <a:lnTo>
                      <a:pt x="26" y="20"/>
                    </a:lnTo>
                    <a:lnTo>
                      <a:pt x="26" y="18"/>
                    </a:lnTo>
                    <a:lnTo>
                      <a:pt x="28" y="16"/>
                    </a:lnTo>
                    <a:lnTo>
                      <a:pt x="28" y="16"/>
                    </a:lnTo>
                    <a:lnTo>
                      <a:pt x="26" y="14"/>
                    </a:lnTo>
                    <a:lnTo>
                      <a:pt x="26" y="14"/>
                    </a:lnTo>
                    <a:lnTo>
                      <a:pt x="22" y="14"/>
                    </a:lnTo>
                    <a:lnTo>
                      <a:pt x="22" y="14"/>
                    </a:lnTo>
                    <a:lnTo>
                      <a:pt x="22" y="12"/>
                    </a:lnTo>
                    <a:lnTo>
                      <a:pt x="22" y="12"/>
                    </a:lnTo>
                    <a:lnTo>
                      <a:pt x="24" y="8"/>
                    </a:lnTo>
                    <a:lnTo>
                      <a:pt x="28" y="8"/>
                    </a:lnTo>
                    <a:lnTo>
                      <a:pt x="28" y="8"/>
                    </a:lnTo>
                    <a:lnTo>
                      <a:pt x="28" y="8"/>
                    </a:lnTo>
                    <a:lnTo>
                      <a:pt x="28" y="4"/>
                    </a:lnTo>
                    <a:lnTo>
                      <a:pt x="28" y="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54" name="Freeform 96"/>
              <p:cNvSpPr>
                <a:spLocks noChangeAspect="1"/>
              </p:cNvSpPr>
              <p:nvPr/>
            </p:nvSpPr>
            <p:spPr bwMode="gray">
              <a:xfrm>
                <a:off x="3856" y="2091"/>
                <a:ext cx="242" cy="161"/>
              </a:xfrm>
              <a:custGeom>
                <a:avLst/>
                <a:gdLst>
                  <a:gd name="T0" fmla="*/ 194 w 222"/>
                  <a:gd name="T1" fmla="*/ 60 h 160"/>
                  <a:gd name="T2" fmla="*/ 178 w 222"/>
                  <a:gd name="T3" fmla="*/ 64 h 160"/>
                  <a:gd name="T4" fmla="*/ 170 w 222"/>
                  <a:gd name="T5" fmla="*/ 70 h 160"/>
                  <a:gd name="T6" fmla="*/ 166 w 222"/>
                  <a:gd name="T7" fmla="*/ 78 h 160"/>
                  <a:gd name="T8" fmla="*/ 152 w 222"/>
                  <a:gd name="T9" fmla="*/ 86 h 160"/>
                  <a:gd name="T10" fmla="*/ 146 w 222"/>
                  <a:gd name="T11" fmla="*/ 76 h 160"/>
                  <a:gd name="T12" fmla="*/ 130 w 222"/>
                  <a:gd name="T13" fmla="*/ 74 h 160"/>
                  <a:gd name="T14" fmla="*/ 128 w 222"/>
                  <a:gd name="T15" fmla="*/ 68 h 160"/>
                  <a:gd name="T16" fmla="*/ 126 w 222"/>
                  <a:gd name="T17" fmla="*/ 62 h 160"/>
                  <a:gd name="T18" fmla="*/ 114 w 222"/>
                  <a:gd name="T19" fmla="*/ 60 h 160"/>
                  <a:gd name="T20" fmla="*/ 92 w 222"/>
                  <a:gd name="T21" fmla="*/ 52 h 160"/>
                  <a:gd name="T22" fmla="*/ 76 w 222"/>
                  <a:gd name="T23" fmla="*/ 36 h 160"/>
                  <a:gd name="T24" fmla="*/ 66 w 222"/>
                  <a:gd name="T25" fmla="*/ 34 h 160"/>
                  <a:gd name="T26" fmla="*/ 50 w 222"/>
                  <a:gd name="T27" fmla="*/ 42 h 160"/>
                  <a:gd name="T28" fmla="*/ 48 w 222"/>
                  <a:gd name="T29" fmla="*/ 36 h 160"/>
                  <a:gd name="T30" fmla="*/ 40 w 222"/>
                  <a:gd name="T31" fmla="*/ 44 h 160"/>
                  <a:gd name="T32" fmla="*/ 44 w 222"/>
                  <a:gd name="T33" fmla="*/ 34 h 160"/>
                  <a:gd name="T34" fmla="*/ 30 w 222"/>
                  <a:gd name="T35" fmla="*/ 30 h 160"/>
                  <a:gd name="T36" fmla="*/ 30 w 222"/>
                  <a:gd name="T37" fmla="*/ 26 h 160"/>
                  <a:gd name="T38" fmla="*/ 30 w 222"/>
                  <a:gd name="T39" fmla="*/ 16 h 160"/>
                  <a:gd name="T40" fmla="*/ 34 w 222"/>
                  <a:gd name="T41" fmla="*/ 2 h 160"/>
                  <a:gd name="T42" fmla="*/ 16 w 222"/>
                  <a:gd name="T43" fmla="*/ 2 h 160"/>
                  <a:gd name="T44" fmla="*/ 14 w 222"/>
                  <a:gd name="T45" fmla="*/ 74 h 160"/>
                  <a:gd name="T46" fmla="*/ 22 w 222"/>
                  <a:gd name="T47" fmla="*/ 60 h 160"/>
                  <a:gd name="T48" fmla="*/ 38 w 222"/>
                  <a:gd name="T49" fmla="*/ 62 h 160"/>
                  <a:gd name="T50" fmla="*/ 48 w 222"/>
                  <a:gd name="T51" fmla="*/ 86 h 160"/>
                  <a:gd name="T52" fmla="*/ 78 w 222"/>
                  <a:gd name="T53" fmla="*/ 82 h 160"/>
                  <a:gd name="T54" fmla="*/ 92 w 222"/>
                  <a:gd name="T55" fmla="*/ 112 h 160"/>
                  <a:gd name="T56" fmla="*/ 120 w 222"/>
                  <a:gd name="T57" fmla="*/ 128 h 160"/>
                  <a:gd name="T58" fmla="*/ 142 w 222"/>
                  <a:gd name="T59" fmla="*/ 138 h 160"/>
                  <a:gd name="T60" fmla="*/ 144 w 222"/>
                  <a:gd name="T61" fmla="*/ 160 h 160"/>
                  <a:gd name="T62" fmla="*/ 158 w 222"/>
                  <a:gd name="T63" fmla="*/ 150 h 160"/>
                  <a:gd name="T64" fmla="*/ 162 w 222"/>
                  <a:gd name="T65" fmla="*/ 140 h 160"/>
                  <a:gd name="T66" fmla="*/ 164 w 222"/>
                  <a:gd name="T67" fmla="*/ 130 h 160"/>
                  <a:gd name="T68" fmla="*/ 154 w 222"/>
                  <a:gd name="T69" fmla="*/ 128 h 160"/>
                  <a:gd name="T70" fmla="*/ 152 w 222"/>
                  <a:gd name="T71" fmla="*/ 116 h 160"/>
                  <a:gd name="T72" fmla="*/ 158 w 222"/>
                  <a:gd name="T73" fmla="*/ 118 h 160"/>
                  <a:gd name="T74" fmla="*/ 168 w 222"/>
                  <a:gd name="T75" fmla="*/ 112 h 160"/>
                  <a:gd name="T76" fmla="*/ 168 w 222"/>
                  <a:gd name="T77" fmla="*/ 110 h 160"/>
                  <a:gd name="T78" fmla="*/ 174 w 222"/>
                  <a:gd name="T79" fmla="*/ 100 h 160"/>
                  <a:gd name="T80" fmla="*/ 170 w 222"/>
                  <a:gd name="T81" fmla="*/ 90 h 160"/>
                  <a:gd name="T82" fmla="*/ 176 w 222"/>
                  <a:gd name="T83" fmla="*/ 88 h 160"/>
                  <a:gd name="T84" fmla="*/ 186 w 222"/>
                  <a:gd name="T85" fmla="*/ 92 h 160"/>
                  <a:gd name="T86" fmla="*/ 196 w 222"/>
                  <a:gd name="T87" fmla="*/ 94 h 160"/>
                  <a:gd name="T88" fmla="*/ 194 w 222"/>
                  <a:gd name="T89" fmla="*/ 104 h 160"/>
                  <a:gd name="T90" fmla="*/ 202 w 222"/>
                  <a:gd name="T91" fmla="*/ 100 h 160"/>
                  <a:gd name="T92" fmla="*/ 214 w 222"/>
                  <a:gd name="T93" fmla="*/ 96 h 160"/>
                  <a:gd name="T94" fmla="*/ 218 w 222"/>
                  <a:gd name="T95" fmla="*/ 86 h 160"/>
                  <a:gd name="T96" fmla="*/ 206 w 222"/>
                  <a:gd name="T97" fmla="*/ 82 h 160"/>
                  <a:gd name="T98" fmla="*/ 202 w 222"/>
                  <a:gd name="T99" fmla="*/ 76 h 160"/>
                  <a:gd name="T100" fmla="*/ 192 w 222"/>
                  <a:gd name="T101" fmla="*/ 74 h 160"/>
                  <a:gd name="T102" fmla="*/ 194 w 222"/>
                  <a:gd name="T103" fmla="*/ 70 h 160"/>
                  <a:gd name="T104" fmla="*/ 200 w 222"/>
                  <a:gd name="T105" fmla="*/ 60 h 160"/>
                  <a:gd name="T106" fmla="*/ 200 w 222"/>
                  <a:gd name="T107" fmla="*/ 5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2" h="160">
                    <a:moveTo>
                      <a:pt x="200" y="58"/>
                    </a:moveTo>
                    <a:lnTo>
                      <a:pt x="200" y="58"/>
                    </a:lnTo>
                    <a:lnTo>
                      <a:pt x="198" y="58"/>
                    </a:lnTo>
                    <a:lnTo>
                      <a:pt x="194" y="60"/>
                    </a:lnTo>
                    <a:lnTo>
                      <a:pt x="194" y="60"/>
                    </a:lnTo>
                    <a:lnTo>
                      <a:pt x="190" y="62"/>
                    </a:lnTo>
                    <a:lnTo>
                      <a:pt x="186" y="62"/>
                    </a:lnTo>
                    <a:lnTo>
                      <a:pt x="186" y="62"/>
                    </a:lnTo>
                    <a:lnTo>
                      <a:pt x="180" y="64"/>
                    </a:lnTo>
                    <a:lnTo>
                      <a:pt x="178" y="64"/>
                    </a:lnTo>
                    <a:lnTo>
                      <a:pt x="178" y="66"/>
                    </a:lnTo>
                    <a:lnTo>
                      <a:pt x="178" y="66"/>
                    </a:lnTo>
                    <a:lnTo>
                      <a:pt x="176" y="68"/>
                    </a:lnTo>
                    <a:lnTo>
                      <a:pt x="174" y="68"/>
                    </a:lnTo>
                    <a:lnTo>
                      <a:pt x="170" y="70"/>
                    </a:lnTo>
                    <a:lnTo>
                      <a:pt x="170" y="70"/>
                    </a:lnTo>
                    <a:lnTo>
                      <a:pt x="168" y="72"/>
                    </a:lnTo>
                    <a:lnTo>
                      <a:pt x="166" y="74"/>
                    </a:lnTo>
                    <a:lnTo>
                      <a:pt x="166" y="78"/>
                    </a:lnTo>
                    <a:lnTo>
                      <a:pt x="166" y="78"/>
                    </a:lnTo>
                    <a:lnTo>
                      <a:pt x="158" y="80"/>
                    </a:lnTo>
                    <a:lnTo>
                      <a:pt x="158" y="84"/>
                    </a:lnTo>
                    <a:lnTo>
                      <a:pt x="158" y="84"/>
                    </a:lnTo>
                    <a:lnTo>
                      <a:pt x="152" y="86"/>
                    </a:lnTo>
                    <a:lnTo>
                      <a:pt x="152" y="86"/>
                    </a:lnTo>
                    <a:lnTo>
                      <a:pt x="152" y="86"/>
                    </a:lnTo>
                    <a:lnTo>
                      <a:pt x="152" y="84"/>
                    </a:lnTo>
                    <a:lnTo>
                      <a:pt x="152" y="80"/>
                    </a:lnTo>
                    <a:lnTo>
                      <a:pt x="152" y="80"/>
                    </a:lnTo>
                    <a:lnTo>
                      <a:pt x="146" y="76"/>
                    </a:lnTo>
                    <a:lnTo>
                      <a:pt x="142" y="76"/>
                    </a:lnTo>
                    <a:lnTo>
                      <a:pt x="142" y="76"/>
                    </a:lnTo>
                    <a:lnTo>
                      <a:pt x="136" y="76"/>
                    </a:lnTo>
                    <a:lnTo>
                      <a:pt x="130" y="74"/>
                    </a:lnTo>
                    <a:lnTo>
                      <a:pt x="130" y="74"/>
                    </a:lnTo>
                    <a:lnTo>
                      <a:pt x="128" y="74"/>
                    </a:lnTo>
                    <a:lnTo>
                      <a:pt x="128" y="72"/>
                    </a:lnTo>
                    <a:lnTo>
                      <a:pt x="130" y="68"/>
                    </a:lnTo>
                    <a:lnTo>
                      <a:pt x="130" y="68"/>
                    </a:lnTo>
                    <a:lnTo>
                      <a:pt x="128" y="68"/>
                    </a:lnTo>
                    <a:lnTo>
                      <a:pt x="128" y="66"/>
                    </a:lnTo>
                    <a:lnTo>
                      <a:pt x="126" y="66"/>
                    </a:lnTo>
                    <a:lnTo>
                      <a:pt x="126" y="66"/>
                    </a:lnTo>
                    <a:lnTo>
                      <a:pt x="126" y="66"/>
                    </a:lnTo>
                    <a:lnTo>
                      <a:pt x="126" y="62"/>
                    </a:lnTo>
                    <a:lnTo>
                      <a:pt x="122" y="62"/>
                    </a:lnTo>
                    <a:lnTo>
                      <a:pt x="122" y="62"/>
                    </a:lnTo>
                    <a:lnTo>
                      <a:pt x="118" y="62"/>
                    </a:lnTo>
                    <a:lnTo>
                      <a:pt x="114" y="60"/>
                    </a:lnTo>
                    <a:lnTo>
                      <a:pt x="114" y="60"/>
                    </a:lnTo>
                    <a:lnTo>
                      <a:pt x="110" y="52"/>
                    </a:lnTo>
                    <a:lnTo>
                      <a:pt x="108" y="56"/>
                    </a:lnTo>
                    <a:lnTo>
                      <a:pt x="108" y="56"/>
                    </a:lnTo>
                    <a:lnTo>
                      <a:pt x="92" y="52"/>
                    </a:lnTo>
                    <a:lnTo>
                      <a:pt x="92" y="52"/>
                    </a:lnTo>
                    <a:lnTo>
                      <a:pt x="82" y="52"/>
                    </a:lnTo>
                    <a:lnTo>
                      <a:pt x="78" y="52"/>
                    </a:lnTo>
                    <a:lnTo>
                      <a:pt x="78" y="52"/>
                    </a:lnTo>
                    <a:lnTo>
                      <a:pt x="76" y="36"/>
                    </a:lnTo>
                    <a:lnTo>
                      <a:pt x="76" y="36"/>
                    </a:lnTo>
                    <a:lnTo>
                      <a:pt x="74" y="32"/>
                    </a:lnTo>
                    <a:lnTo>
                      <a:pt x="74" y="28"/>
                    </a:lnTo>
                    <a:lnTo>
                      <a:pt x="70" y="28"/>
                    </a:lnTo>
                    <a:lnTo>
                      <a:pt x="70" y="28"/>
                    </a:lnTo>
                    <a:lnTo>
                      <a:pt x="66" y="34"/>
                    </a:lnTo>
                    <a:lnTo>
                      <a:pt x="62" y="40"/>
                    </a:lnTo>
                    <a:lnTo>
                      <a:pt x="62" y="40"/>
                    </a:lnTo>
                    <a:lnTo>
                      <a:pt x="56" y="42"/>
                    </a:lnTo>
                    <a:lnTo>
                      <a:pt x="50" y="42"/>
                    </a:lnTo>
                    <a:lnTo>
                      <a:pt x="50" y="42"/>
                    </a:lnTo>
                    <a:lnTo>
                      <a:pt x="52" y="38"/>
                    </a:lnTo>
                    <a:lnTo>
                      <a:pt x="52" y="36"/>
                    </a:lnTo>
                    <a:lnTo>
                      <a:pt x="50" y="34"/>
                    </a:lnTo>
                    <a:lnTo>
                      <a:pt x="50" y="34"/>
                    </a:lnTo>
                    <a:lnTo>
                      <a:pt x="48" y="36"/>
                    </a:lnTo>
                    <a:lnTo>
                      <a:pt x="46" y="40"/>
                    </a:lnTo>
                    <a:lnTo>
                      <a:pt x="44" y="48"/>
                    </a:lnTo>
                    <a:lnTo>
                      <a:pt x="44" y="48"/>
                    </a:lnTo>
                    <a:lnTo>
                      <a:pt x="40" y="44"/>
                    </a:lnTo>
                    <a:lnTo>
                      <a:pt x="40" y="44"/>
                    </a:lnTo>
                    <a:lnTo>
                      <a:pt x="44" y="42"/>
                    </a:lnTo>
                    <a:lnTo>
                      <a:pt x="44" y="40"/>
                    </a:lnTo>
                    <a:lnTo>
                      <a:pt x="44" y="40"/>
                    </a:lnTo>
                    <a:lnTo>
                      <a:pt x="44" y="34"/>
                    </a:lnTo>
                    <a:lnTo>
                      <a:pt x="44" y="34"/>
                    </a:lnTo>
                    <a:lnTo>
                      <a:pt x="40" y="32"/>
                    </a:lnTo>
                    <a:lnTo>
                      <a:pt x="40" y="32"/>
                    </a:lnTo>
                    <a:lnTo>
                      <a:pt x="30" y="36"/>
                    </a:lnTo>
                    <a:lnTo>
                      <a:pt x="30" y="36"/>
                    </a:lnTo>
                    <a:lnTo>
                      <a:pt x="30" y="30"/>
                    </a:lnTo>
                    <a:lnTo>
                      <a:pt x="30" y="30"/>
                    </a:lnTo>
                    <a:lnTo>
                      <a:pt x="28" y="28"/>
                    </a:lnTo>
                    <a:lnTo>
                      <a:pt x="28" y="28"/>
                    </a:lnTo>
                    <a:lnTo>
                      <a:pt x="30" y="26"/>
                    </a:lnTo>
                    <a:lnTo>
                      <a:pt x="30" y="26"/>
                    </a:lnTo>
                    <a:lnTo>
                      <a:pt x="30" y="26"/>
                    </a:lnTo>
                    <a:lnTo>
                      <a:pt x="28" y="24"/>
                    </a:lnTo>
                    <a:lnTo>
                      <a:pt x="28" y="20"/>
                    </a:lnTo>
                    <a:lnTo>
                      <a:pt x="28" y="20"/>
                    </a:lnTo>
                    <a:lnTo>
                      <a:pt x="30" y="16"/>
                    </a:lnTo>
                    <a:lnTo>
                      <a:pt x="30" y="16"/>
                    </a:lnTo>
                    <a:lnTo>
                      <a:pt x="30" y="12"/>
                    </a:lnTo>
                    <a:lnTo>
                      <a:pt x="30" y="6"/>
                    </a:lnTo>
                    <a:lnTo>
                      <a:pt x="30" y="6"/>
                    </a:lnTo>
                    <a:lnTo>
                      <a:pt x="34" y="2"/>
                    </a:lnTo>
                    <a:lnTo>
                      <a:pt x="34" y="2"/>
                    </a:lnTo>
                    <a:lnTo>
                      <a:pt x="28" y="0"/>
                    </a:lnTo>
                    <a:lnTo>
                      <a:pt x="28" y="0"/>
                    </a:lnTo>
                    <a:lnTo>
                      <a:pt x="22" y="2"/>
                    </a:lnTo>
                    <a:lnTo>
                      <a:pt x="16" y="2"/>
                    </a:lnTo>
                    <a:lnTo>
                      <a:pt x="16" y="2"/>
                    </a:lnTo>
                    <a:lnTo>
                      <a:pt x="8" y="6"/>
                    </a:lnTo>
                    <a:lnTo>
                      <a:pt x="2" y="8"/>
                    </a:lnTo>
                    <a:lnTo>
                      <a:pt x="0" y="72"/>
                    </a:lnTo>
                    <a:lnTo>
                      <a:pt x="14" y="74"/>
                    </a:lnTo>
                    <a:lnTo>
                      <a:pt x="14" y="72"/>
                    </a:lnTo>
                    <a:lnTo>
                      <a:pt x="12" y="68"/>
                    </a:lnTo>
                    <a:lnTo>
                      <a:pt x="12" y="62"/>
                    </a:lnTo>
                    <a:lnTo>
                      <a:pt x="14" y="60"/>
                    </a:lnTo>
                    <a:lnTo>
                      <a:pt x="22" y="60"/>
                    </a:lnTo>
                    <a:lnTo>
                      <a:pt x="24" y="56"/>
                    </a:lnTo>
                    <a:lnTo>
                      <a:pt x="28" y="52"/>
                    </a:lnTo>
                    <a:lnTo>
                      <a:pt x="32" y="52"/>
                    </a:lnTo>
                    <a:lnTo>
                      <a:pt x="36" y="54"/>
                    </a:lnTo>
                    <a:lnTo>
                      <a:pt x="38" y="62"/>
                    </a:lnTo>
                    <a:lnTo>
                      <a:pt x="40" y="72"/>
                    </a:lnTo>
                    <a:lnTo>
                      <a:pt x="48" y="74"/>
                    </a:lnTo>
                    <a:lnTo>
                      <a:pt x="48" y="80"/>
                    </a:lnTo>
                    <a:lnTo>
                      <a:pt x="46" y="84"/>
                    </a:lnTo>
                    <a:lnTo>
                      <a:pt x="48" y="86"/>
                    </a:lnTo>
                    <a:lnTo>
                      <a:pt x="54" y="88"/>
                    </a:lnTo>
                    <a:lnTo>
                      <a:pt x="60" y="84"/>
                    </a:lnTo>
                    <a:lnTo>
                      <a:pt x="64" y="82"/>
                    </a:lnTo>
                    <a:lnTo>
                      <a:pt x="72" y="82"/>
                    </a:lnTo>
                    <a:lnTo>
                      <a:pt x="78" y="82"/>
                    </a:lnTo>
                    <a:lnTo>
                      <a:pt x="82" y="90"/>
                    </a:lnTo>
                    <a:lnTo>
                      <a:pt x="82" y="96"/>
                    </a:lnTo>
                    <a:lnTo>
                      <a:pt x="86" y="100"/>
                    </a:lnTo>
                    <a:lnTo>
                      <a:pt x="90" y="104"/>
                    </a:lnTo>
                    <a:lnTo>
                      <a:pt x="92" y="112"/>
                    </a:lnTo>
                    <a:lnTo>
                      <a:pt x="96" y="116"/>
                    </a:lnTo>
                    <a:lnTo>
                      <a:pt x="102" y="118"/>
                    </a:lnTo>
                    <a:lnTo>
                      <a:pt x="108" y="124"/>
                    </a:lnTo>
                    <a:lnTo>
                      <a:pt x="112" y="130"/>
                    </a:lnTo>
                    <a:lnTo>
                      <a:pt x="120" y="128"/>
                    </a:lnTo>
                    <a:lnTo>
                      <a:pt x="124" y="132"/>
                    </a:lnTo>
                    <a:lnTo>
                      <a:pt x="130" y="132"/>
                    </a:lnTo>
                    <a:lnTo>
                      <a:pt x="134" y="136"/>
                    </a:lnTo>
                    <a:lnTo>
                      <a:pt x="140" y="136"/>
                    </a:lnTo>
                    <a:lnTo>
                      <a:pt x="142" y="138"/>
                    </a:lnTo>
                    <a:lnTo>
                      <a:pt x="134" y="142"/>
                    </a:lnTo>
                    <a:lnTo>
                      <a:pt x="134" y="146"/>
                    </a:lnTo>
                    <a:lnTo>
                      <a:pt x="134" y="154"/>
                    </a:lnTo>
                    <a:lnTo>
                      <a:pt x="140" y="154"/>
                    </a:lnTo>
                    <a:lnTo>
                      <a:pt x="144" y="160"/>
                    </a:lnTo>
                    <a:lnTo>
                      <a:pt x="150" y="158"/>
                    </a:lnTo>
                    <a:lnTo>
                      <a:pt x="156" y="158"/>
                    </a:lnTo>
                    <a:lnTo>
                      <a:pt x="156" y="158"/>
                    </a:lnTo>
                    <a:lnTo>
                      <a:pt x="158" y="150"/>
                    </a:lnTo>
                    <a:lnTo>
                      <a:pt x="158" y="150"/>
                    </a:lnTo>
                    <a:lnTo>
                      <a:pt x="160" y="148"/>
                    </a:lnTo>
                    <a:lnTo>
                      <a:pt x="162" y="146"/>
                    </a:lnTo>
                    <a:lnTo>
                      <a:pt x="162" y="146"/>
                    </a:lnTo>
                    <a:lnTo>
                      <a:pt x="164" y="142"/>
                    </a:lnTo>
                    <a:lnTo>
                      <a:pt x="162" y="140"/>
                    </a:lnTo>
                    <a:lnTo>
                      <a:pt x="162" y="140"/>
                    </a:lnTo>
                    <a:lnTo>
                      <a:pt x="160" y="138"/>
                    </a:lnTo>
                    <a:lnTo>
                      <a:pt x="160" y="136"/>
                    </a:lnTo>
                    <a:lnTo>
                      <a:pt x="164" y="130"/>
                    </a:lnTo>
                    <a:lnTo>
                      <a:pt x="164" y="130"/>
                    </a:lnTo>
                    <a:lnTo>
                      <a:pt x="164" y="128"/>
                    </a:lnTo>
                    <a:lnTo>
                      <a:pt x="162" y="128"/>
                    </a:lnTo>
                    <a:lnTo>
                      <a:pt x="156" y="128"/>
                    </a:lnTo>
                    <a:lnTo>
                      <a:pt x="156" y="128"/>
                    </a:lnTo>
                    <a:lnTo>
                      <a:pt x="154" y="128"/>
                    </a:lnTo>
                    <a:lnTo>
                      <a:pt x="150" y="124"/>
                    </a:lnTo>
                    <a:lnTo>
                      <a:pt x="150" y="124"/>
                    </a:lnTo>
                    <a:lnTo>
                      <a:pt x="148" y="122"/>
                    </a:lnTo>
                    <a:lnTo>
                      <a:pt x="148" y="120"/>
                    </a:lnTo>
                    <a:lnTo>
                      <a:pt x="152" y="116"/>
                    </a:lnTo>
                    <a:lnTo>
                      <a:pt x="152" y="116"/>
                    </a:lnTo>
                    <a:lnTo>
                      <a:pt x="156" y="116"/>
                    </a:lnTo>
                    <a:lnTo>
                      <a:pt x="158" y="116"/>
                    </a:lnTo>
                    <a:lnTo>
                      <a:pt x="158" y="118"/>
                    </a:lnTo>
                    <a:lnTo>
                      <a:pt x="158" y="118"/>
                    </a:lnTo>
                    <a:lnTo>
                      <a:pt x="160" y="118"/>
                    </a:lnTo>
                    <a:lnTo>
                      <a:pt x="162" y="116"/>
                    </a:lnTo>
                    <a:lnTo>
                      <a:pt x="168" y="112"/>
                    </a:lnTo>
                    <a:lnTo>
                      <a:pt x="168" y="112"/>
                    </a:lnTo>
                    <a:lnTo>
                      <a:pt x="168" y="112"/>
                    </a:lnTo>
                    <a:lnTo>
                      <a:pt x="170" y="110"/>
                    </a:lnTo>
                    <a:lnTo>
                      <a:pt x="170" y="108"/>
                    </a:lnTo>
                    <a:lnTo>
                      <a:pt x="168" y="110"/>
                    </a:lnTo>
                    <a:lnTo>
                      <a:pt x="168" y="110"/>
                    </a:lnTo>
                    <a:lnTo>
                      <a:pt x="168" y="110"/>
                    </a:lnTo>
                    <a:lnTo>
                      <a:pt x="168" y="106"/>
                    </a:lnTo>
                    <a:lnTo>
                      <a:pt x="170" y="104"/>
                    </a:lnTo>
                    <a:lnTo>
                      <a:pt x="172" y="102"/>
                    </a:lnTo>
                    <a:lnTo>
                      <a:pt x="172" y="102"/>
                    </a:lnTo>
                    <a:lnTo>
                      <a:pt x="174" y="100"/>
                    </a:lnTo>
                    <a:lnTo>
                      <a:pt x="174" y="100"/>
                    </a:lnTo>
                    <a:lnTo>
                      <a:pt x="174" y="98"/>
                    </a:lnTo>
                    <a:lnTo>
                      <a:pt x="174" y="98"/>
                    </a:lnTo>
                    <a:lnTo>
                      <a:pt x="172" y="96"/>
                    </a:lnTo>
                    <a:lnTo>
                      <a:pt x="170" y="90"/>
                    </a:lnTo>
                    <a:lnTo>
                      <a:pt x="170" y="90"/>
                    </a:lnTo>
                    <a:lnTo>
                      <a:pt x="172" y="90"/>
                    </a:lnTo>
                    <a:lnTo>
                      <a:pt x="174" y="88"/>
                    </a:lnTo>
                    <a:lnTo>
                      <a:pt x="176" y="88"/>
                    </a:lnTo>
                    <a:lnTo>
                      <a:pt x="176" y="88"/>
                    </a:lnTo>
                    <a:lnTo>
                      <a:pt x="178" y="90"/>
                    </a:lnTo>
                    <a:lnTo>
                      <a:pt x="182" y="94"/>
                    </a:lnTo>
                    <a:lnTo>
                      <a:pt x="182" y="94"/>
                    </a:lnTo>
                    <a:lnTo>
                      <a:pt x="184" y="94"/>
                    </a:lnTo>
                    <a:lnTo>
                      <a:pt x="186" y="92"/>
                    </a:lnTo>
                    <a:lnTo>
                      <a:pt x="186" y="90"/>
                    </a:lnTo>
                    <a:lnTo>
                      <a:pt x="186" y="90"/>
                    </a:lnTo>
                    <a:lnTo>
                      <a:pt x="190" y="88"/>
                    </a:lnTo>
                    <a:lnTo>
                      <a:pt x="194" y="88"/>
                    </a:lnTo>
                    <a:lnTo>
                      <a:pt x="196" y="94"/>
                    </a:lnTo>
                    <a:lnTo>
                      <a:pt x="190" y="96"/>
                    </a:lnTo>
                    <a:lnTo>
                      <a:pt x="190" y="104"/>
                    </a:lnTo>
                    <a:lnTo>
                      <a:pt x="190" y="104"/>
                    </a:lnTo>
                    <a:lnTo>
                      <a:pt x="192" y="102"/>
                    </a:lnTo>
                    <a:lnTo>
                      <a:pt x="194" y="104"/>
                    </a:lnTo>
                    <a:lnTo>
                      <a:pt x="194" y="104"/>
                    </a:lnTo>
                    <a:lnTo>
                      <a:pt x="194" y="104"/>
                    </a:lnTo>
                    <a:lnTo>
                      <a:pt x="196" y="104"/>
                    </a:lnTo>
                    <a:lnTo>
                      <a:pt x="198" y="104"/>
                    </a:lnTo>
                    <a:lnTo>
                      <a:pt x="202" y="100"/>
                    </a:lnTo>
                    <a:lnTo>
                      <a:pt x="202" y="100"/>
                    </a:lnTo>
                    <a:lnTo>
                      <a:pt x="208" y="100"/>
                    </a:lnTo>
                    <a:lnTo>
                      <a:pt x="208" y="100"/>
                    </a:lnTo>
                    <a:lnTo>
                      <a:pt x="212" y="98"/>
                    </a:lnTo>
                    <a:lnTo>
                      <a:pt x="214" y="96"/>
                    </a:lnTo>
                    <a:lnTo>
                      <a:pt x="220" y="88"/>
                    </a:lnTo>
                    <a:lnTo>
                      <a:pt x="220" y="88"/>
                    </a:lnTo>
                    <a:lnTo>
                      <a:pt x="222" y="86"/>
                    </a:lnTo>
                    <a:lnTo>
                      <a:pt x="220" y="86"/>
                    </a:lnTo>
                    <a:lnTo>
                      <a:pt x="218" y="86"/>
                    </a:lnTo>
                    <a:lnTo>
                      <a:pt x="216" y="84"/>
                    </a:lnTo>
                    <a:lnTo>
                      <a:pt x="216" y="84"/>
                    </a:lnTo>
                    <a:lnTo>
                      <a:pt x="210" y="82"/>
                    </a:lnTo>
                    <a:lnTo>
                      <a:pt x="206" y="82"/>
                    </a:lnTo>
                    <a:lnTo>
                      <a:pt x="206" y="82"/>
                    </a:lnTo>
                    <a:lnTo>
                      <a:pt x="202" y="80"/>
                    </a:lnTo>
                    <a:lnTo>
                      <a:pt x="204" y="78"/>
                    </a:lnTo>
                    <a:lnTo>
                      <a:pt x="204" y="78"/>
                    </a:lnTo>
                    <a:lnTo>
                      <a:pt x="204" y="76"/>
                    </a:lnTo>
                    <a:lnTo>
                      <a:pt x="202" y="76"/>
                    </a:lnTo>
                    <a:lnTo>
                      <a:pt x="198" y="76"/>
                    </a:lnTo>
                    <a:lnTo>
                      <a:pt x="198" y="76"/>
                    </a:lnTo>
                    <a:lnTo>
                      <a:pt x="196" y="78"/>
                    </a:lnTo>
                    <a:lnTo>
                      <a:pt x="194" y="76"/>
                    </a:lnTo>
                    <a:lnTo>
                      <a:pt x="192" y="74"/>
                    </a:lnTo>
                    <a:lnTo>
                      <a:pt x="190" y="72"/>
                    </a:lnTo>
                    <a:lnTo>
                      <a:pt x="190" y="72"/>
                    </a:lnTo>
                    <a:lnTo>
                      <a:pt x="188" y="72"/>
                    </a:lnTo>
                    <a:lnTo>
                      <a:pt x="190" y="72"/>
                    </a:lnTo>
                    <a:lnTo>
                      <a:pt x="194" y="70"/>
                    </a:lnTo>
                    <a:lnTo>
                      <a:pt x="194" y="70"/>
                    </a:lnTo>
                    <a:lnTo>
                      <a:pt x="200" y="64"/>
                    </a:lnTo>
                    <a:lnTo>
                      <a:pt x="200" y="64"/>
                    </a:lnTo>
                    <a:lnTo>
                      <a:pt x="202" y="62"/>
                    </a:lnTo>
                    <a:lnTo>
                      <a:pt x="200" y="60"/>
                    </a:lnTo>
                    <a:lnTo>
                      <a:pt x="198" y="58"/>
                    </a:lnTo>
                    <a:lnTo>
                      <a:pt x="198" y="58"/>
                    </a:lnTo>
                    <a:lnTo>
                      <a:pt x="198" y="58"/>
                    </a:lnTo>
                    <a:lnTo>
                      <a:pt x="194" y="60"/>
                    </a:lnTo>
                    <a:lnTo>
                      <a:pt x="200" y="5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55" name="Freeform 97"/>
              <p:cNvSpPr>
                <a:spLocks noChangeAspect="1"/>
              </p:cNvSpPr>
              <p:nvPr/>
            </p:nvSpPr>
            <p:spPr bwMode="gray">
              <a:xfrm>
                <a:off x="1832" y="2140"/>
                <a:ext cx="5" cy="8"/>
              </a:xfrm>
              <a:custGeom>
                <a:avLst/>
                <a:gdLst>
                  <a:gd name="T0" fmla="*/ 2 w 4"/>
                  <a:gd name="T1" fmla="*/ 0 h 8"/>
                  <a:gd name="T2" fmla="*/ 2 w 4"/>
                  <a:gd name="T3" fmla="*/ 0 h 8"/>
                  <a:gd name="T4" fmla="*/ 4 w 4"/>
                  <a:gd name="T5" fmla="*/ 0 h 8"/>
                  <a:gd name="T6" fmla="*/ 4 w 4"/>
                  <a:gd name="T7" fmla="*/ 2 h 8"/>
                  <a:gd name="T8" fmla="*/ 0 w 4"/>
                  <a:gd name="T9" fmla="*/ 8 h 8"/>
                  <a:gd name="T10" fmla="*/ 0 w 4"/>
                  <a:gd name="T11" fmla="*/ 8 h 8"/>
                  <a:gd name="T12" fmla="*/ 0 w 4"/>
                  <a:gd name="T13" fmla="*/ 6 h 8"/>
                  <a:gd name="T14" fmla="*/ 0 w 4"/>
                  <a:gd name="T15" fmla="*/ 4 h 8"/>
                  <a:gd name="T16" fmla="*/ 2 w 4"/>
                  <a:gd name="T17" fmla="*/ 0 h 8"/>
                  <a:gd name="T18" fmla="*/ 2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2" y="0"/>
                    </a:moveTo>
                    <a:lnTo>
                      <a:pt x="2" y="0"/>
                    </a:lnTo>
                    <a:lnTo>
                      <a:pt x="4" y="0"/>
                    </a:lnTo>
                    <a:lnTo>
                      <a:pt x="4" y="2"/>
                    </a:lnTo>
                    <a:lnTo>
                      <a:pt x="0" y="8"/>
                    </a:lnTo>
                    <a:lnTo>
                      <a:pt x="0" y="8"/>
                    </a:lnTo>
                    <a:lnTo>
                      <a:pt x="0" y="6"/>
                    </a:lnTo>
                    <a:lnTo>
                      <a:pt x="0" y="4"/>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56" name="Freeform 98"/>
              <p:cNvSpPr>
                <a:spLocks noChangeAspect="1"/>
              </p:cNvSpPr>
              <p:nvPr/>
            </p:nvSpPr>
            <p:spPr bwMode="gray">
              <a:xfrm>
                <a:off x="1254" y="2024"/>
                <a:ext cx="8" cy="17"/>
              </a:xfrm>
              <a:custGeom>
                <a:avLst/>
                <a:gdLst>
                  <a:gd name="T0" fmla="*/ 6 w 8"/>
                  <a:gd name="T1" fmla="*/ 0 h 16"/>
                  <a:gd name="T2" fmla="*/ 6 w 8"/>
                  <a:gd name="T3" fmla="*/ 0 h 16"/>
                  <a:gd name="T4" fmla="*/ 6 w 8"/>
                  <a:gd name="T5" fmla="*/ 2 h 16"/>
                  <a:gd name="T6" fmla="*/ 8 w 8"/>
                  <a:gd name="T7" fmla="*/ 4 h 16"/>
                  <a:gd name="T8" fmla="*/ 8 w 8"/>
                  <a:gd name="T9" fmla="*/ 4 h 16"/>
                  <a:gd name="T10" fmla="*/ 4 w 8"/>
                  <a:gd name="T11" fmla="*/ 8 h 16"/>
                  <a:gd name="T12" fmla="*/ 4 w 8"/>
                  <a:gd name="T13" fmla="*/ 8 h 16"/>
                  <a:gd name="T14" fmla="*/ 4 w 8"/>
                  <a:gd name="T15" fmla="*/ 16 h 16"/>
                  <a:gd name="T16" fmla="*/ 4 w 8"/>
                  <a:gd name="T17" fmla="*/ 16 h 16"/>
                  <a:gd name="T18" fmla="*/ 2 w 8"/>
                  <a:gd name="T19" fmla="*/ 14 h 16"/>
                  <a:gd name="T20" fmla="*/ 2 w 8"/>
                  <a:gd name="T21" fmla="*/ 14 h 16"/>
                  <a:gd name="T22" fmla="*/ 2 w 8"/>
                  <a:gd name="T23" fmla="*/ 12 h 16"/>
                  <a:gd name="T24" fmla="*/ 2 w 8"/>
                  <a:gd name="T25" fmla="*/ 12 h 16"/>
                  <a:gd name="T26" fmla="*/ 0 w 8"/>
                  <a:gd name="T27" fmla="*/ 8 h 16"/>
                  <a:gd name="T28" fmla="*/ 0 w 8"/>
                  <a:gd name="T29" fmla="*/ 6 h 16"/>
                  <a:gd name="T30" fmla="*/ 2 w 8"/>
                  <a:gd name="T31" fmla="*/ 4 h 16"/>
                  <a:gd name="T32" fmla="*/ 2 w 8"/>
                  <a:gd name="T33" fmla="*/ 4 h 16"/>
                  <a:gd name="T34" fmla="*/ 2 w 8"/>
                  <a:gd name="T35" fmla="*/ 6 h 16"/>
                  <a:gd name="T36" fmla="*/ 2 w 8"/>
                  <a:gd name="T37" fmla="*/ 6 h 16"/>
                  <a:gd name="T38" fmla="*/ 2 w 8"/>
                  <a:gd name="T39" fmla="*/ 6 h 16"/>
                  <a:gd name="T40" fmla="*/ 4 w 8"/>
                  <a:gd name="T41" fmla="*/ 4 h 16"/>
                  <a:gd name="T42" fmla="*/ 2 w 8"/>
                  <a:gd name="T43" fmla="*/ 2 h 16"/>
                  <a:gd name="T44" fmla="*/ 2 w 8"/>
                  <a:gd name="T45" fmla="*/ 2 h 16"/>
                  <a:gd name="T46" fmla="*/ 4 w 8"/>
                  <a:gd name="T47" fmla="*/ 2 h 16"/>
                  <a:gd name="T48" fmla="*/ 6 w 8"/>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16">
                    <a:moveTo>
                      <a:pt x="6" y="0"/>
                    </a:moveTo>
                    <a:lnTo>
                      <a:pt x="6" y="0"/>
                    </a:lnTo>
                    <a:lnTo>
                      <a:pt x="6" y="2"/>
                    </a:lnTo>
                    <a:lnTo>
                      <a:pt x="8" y="4"/>
                    </a:lnTo>
                    <a:lnTo>
                      <a:pt x="8" y="4"/>
                    </a:lnTo>
                    <a:lnTo>
                      <a:pt x="4" y="8"/>
                    </a:lnTo>
                    <a:lnTo>
                      <a:pt x="4" y="8"/>
                    </a:lnTo>
                    <a:lnTo>
                      <a:pt x="4" y="16"/>
                    </a:lnTo>
                    <a:lnTo>
                      <a:pt x="4" y="16"/>
                    </a:lnTo>
                    <a:lnTo>
                      <a:pt x="2" y="14"/>
                    </a:lnTo>
                    <a:lnTo>
                      <a:pt x="2" y="14"/>
                    </a:lnTo>
                    <a:lnTo>
                      <a:pt x="2" y="12"/>
                    </a:lnTo>
                    <a:lnTo>
                      <a:pt x="2" y="12"/>
                    </a:lnTo>
                    <a:lnTo>
                      <a:pt x="0" y="8"/>
                    </a:lnTo>
                    <a:lnTo>
                      <a:pt x="0" y="6"/>
                    </a:lnTo>
                    <a:lnTo>
                      <a:pt x="2" y="4"/>
                    </a:lnTo>
                    <a:lnTo>
                      <a:pt x="2" y="4"/>
                    </a:lnTo>
                    <a:lnTo>
                      <a:pt x="2" y="6"/>
                    </a:lnTo>
                    <a:lnTo>
                      <a:pt x="2" y="6"/>
                    </a:lnTo>
                    <a:lnTo>
                      <a:pt x="2" y="6"/>
                    </a:lnTo>
                    <a:lnTo>
                      <a:pt x="4" y="4"/>
                    </a:lnTo>
                    <a:lnTo>
                      <a:pt x="2" y="2"/>
                    </a:lnTo>
                    <a:lnTo>
                      <a:pt x="2" y="2"/>
                    </a:lnTo>
                    <a:lnTo>
                      <a:pt x="4" y="2"/>
                    </a:lnTo>
                    <a:lnTo>
                      <a:pt x="6"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557" name="Freeform 99"/>
              <p:cNvSpPr>
                <a:spLocks noChangeAspect="1"/>
              </p:cNvSpPr>
              <p:nvPr/>
            </p:nvSpPr>
            <p:spPr bwMode="gray">
              <a:xfrm>
                <a:off x="1249" y="2045"/>
                <a:ext cx="7" cy="7"/>
              </a:xfrm>
              <a:custGeom>
                <a:avLst/>
                <a:gdLst>
                  <a:gd name="T0" fmla="*/ 6 w 6"/>
                  <a:gd name="T1" fmla="*/ 0 h 8"/>
                  <a:gd name="T2" fmla="*/ 6 w 6"/>
                  <a:gd name="T3" fmla="*/ 0 h 8"/>
                  <a:gd name="T4" fmla="*/ 6 w 6"/>
                  <a:gd name="T5" fmla="*/ 2 h 8"/>
                  <a:gd name="T6" fmla="*/ 6 w 6"/>
                  <a:gd name="T7" fmla="*/ 2 h 8"/>
                  <a:gd name="T8" fmla="*/ 2 w 6"/>
                  <a:gd name="T9" fmla="*/ 4 h 8"/>
                  <a:gd name="T10" fmla="*/ 2 w 6"/>
                  <a:gd name="T11" fmla="*/ 4 h 8"/>
                  <a:gd name="T12" fmla="*/ 2 w 6"/>
                  <a:gd name="T13" fmla="*/ 8 h 8"/>
                  <a:gd name="T14" fmla="*/ 2 w 6"/>
                  <a:gd name="T15" fmla="*/ 8 h 8"/>
                  <a:gd name="T16" fmla="*/ 0 w 6"/>
                  <a:gd name="T17" fmla="*/ 6 h 8"/>
                  <a:gd name="T18" fmla="*/ 0 w 6"/>
                  <a:gd name="T19" fmla="*/ 4 h 8"/>
                  <a:gd name="T20" fmla="*/ 0 w 6"/>
                  <a:gd name="T21" fmla="*/ 4 h 8"/>
                  <a:gd name="T22" fmla="*/ 6 w 6"/>
                  <a:gd name="T23" fmla="*/ 0 h 8"/>
                  <a:gd name="T24" fmla="*/ 6 w 6"/>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6" y="0"/>
                    </a:moveTo>
                    <a:lnTo>
                      <a:pt x="6" y="0"/>
                    </a:lnTo>
                    <a:lnTo>
                      <a:pt x="6" y="2"/>
                    </a:lnTo>
                    <a:lnTo>
                      <a:pt x="6" y="2"/>
                    </a:lnTo>
                    <a:lnTo>
                      <a:pt x="2" y="4"/>
                    </a:lnTo>
                    <a:lnTo>
                      <a:pt x="2" y="4"/>
                    </a:lnTo>
                    <a:lnTo>
                      <a:pt x="2" y="8"/>
                    </a:lnTo>
                    <a:lnTo>
                      <a:pt x="2" y="8"/>
                    </a:lnTo>
                    <a:lnTo>
                      <a:pt x="0" y="6"/>
                    </a:lnTo>
                    <a:lnTo>
                      <a:pt x="0" y="4"/>
                    </a:lnTo>
                    <a:lnTo>
                      <a:pt x="0" y="4"/>
                    </a:lnTo>
                    <a:lnTo>
                      <a:pt x="6" y="0"/>
                    </a:lnTo>
                    <a:lnTo>
                      <a:pt x="6"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45" name="Freeform 100"/>
              <p:cNvSpPr>
                <a:spLocks noChangeAspect="1"/>
              </p:cNvSpPr>
              <p:nvPr/>
            </p:nvSpPr>
            <p:spPr bwMode="gray">
              <a:xfrm>
                <a:off x="1974" y="2100"/>
                <a:ext cx="2" cy="9"/>
              </a:xfrm>
              <a:custGeom>
                <a:avLst/>
                <a:gdLst>
                  <a:gd name="T0" fmla="*/ 2 w 2"/>
                  <a:gd name="T1" fmla="*/ 0 h 10"/>
                  <a:gd name="T2" fmla="*/ 2 w 2"/>
                  <a:gd name="T3" fmla="*/ 0 h 10"/>
                  <a:gd name="T4" fmla="*/ 2 w 2"/>
                  <a:gd name="T5" fmla="*/ 10 h 10"/>
                  <a:gd name="T6" fmla="*/ 0 w 2"/>
                  <a:gd name="T7" fmla="*/ 10 h 10"/>
                  <a:gd name="T8" fmla="*/ 0 w 2"/>
                  <a:gd name="T9" fmla="*/ 10 h 10"/>
                  <a:gd name="T10" fmla="*/ 0 w 2"/>
                  <a:gd name="T11" fmla="*/ 4 h 10"/>
                  <a:gd name="T12" fmla="*/ 2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2" y="0"/>
                    </a:moveTo>
                    <a:lnTo>
                      <a:pt x="2" y="0"/>
                    </a:lnTo>
                    <a:lnTo>
                      <a:pt x="2" y="10"/>
                    </a:lnTo>
                    <a:lnTo>
                      <a:pt x="0" y="10"/>
                    </a:lnTo>
                    <a:lnTo>
                      <a:pt x="0" y="10"/>
                    </a:lnTo>
                    <a:lnTo>
                      <a:pt x="0" y="4"/>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48" name="Freeform 101"/>
              <p:cNvSpPr>
                <a:spLocks noChangeAspect="1"/>
              </p:cNvSpPr>
              <p:nvPr/>
            </p:nvSpPr>
            <p:spPr bwMode="gray">
              <a:xfrm>
                <a:off x="1706" y="2372"/>
                <a:ext cx="2" cy="7"/>
              </a:xfrm>
              <a:custGeom>
                <a:avLst/>
                <a:gdLst>
                  <a:gd name="T0" fmla="*/ 0 w 2"/>
                  <a:gd name="T1" fmla="*/ 0 h 6"/>
                  <a:gd name="T2" fmla="*/ 0 w 2"/>
                  <a:gd name="T3" fmla="*/ 0 h 6"/>
                  <a:gd name="T4" fmla="*/ 2 w 2"/>
                  <a:gd name="T5" fmla="*/ 4 h 6"/>
                  <a:gd name="T6" fmla="*/ 0 w 2"/>
                  <a:gd name="T7" fmla="*/ 4 h 6"/>
                  <a:gd name="T8" fmla="*/ 0 w 2"/>
                  <a:gd name="T9" fmla="*/ 6 h 6"/>
                  <a:gd name="T10" fmla="*/ 0 w 2"/>
                  <a:gd name="T11" fmla="*/ 6 h 6"/>
                  <a:gd name="T12" fmla="*/ 0 w 2"/>
                  <a:gd name="T13" fmla="*/ 2 h 6"/>
                  <a:gd name="T14" fmla="*/ 0 w 2"/>
                  <a:gd name="T15" fmla="*/ 2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2" y="4"/>
                    </a:lnTo>
                    <a:lnTo>
                      <a:pt x="0" y="4"/>
                    </a:lnTo>
                    <a:lnTo>
                      <a:pt x="0" y="6"/>
                    </a:lnTo>
                    <a:lnTo>
                      <a:pt x="0" y="6"/>
                    </a:lnTo>
                    <a:lnTo>
                      <a:pt x="0" y="2"/>
                    </a:lnTo>
                    <a:lnTo>
                      <a:pt x="0" y="2"/>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54" name="Freeform 102"/>
              <p:cNvSpPr>
                <a:spLocks noChangeAspect="1"/>
              </p:cNvSpPr>
              <p:nvPr/>
            </p:nvSpPr>
            <p:spPr bwMode="gray">
              <a:xfrm>
                <a:off x="1708" y="2381"/>
                <a:ext cx="2" cy="2"/>
              </a:xfrm>
              <a:custGeom>
                <a:avLst/>
                <a:gdLst>
                  <a:gd name="T0" fmla="*/ 2 w 2"/>
                  <a:gd name="T1" fmla="*/ 0 h 2"/>
                  <a:gd name="T2" fmla="*/ 2 w 2"/>
                  <a:gd name="T3" fmla="*/ 2 h 2"/>
                  <a:gd name="T4" fmla="*/ 2 w 2"/>
                  <a:gd name="T5" fmla="*/ 2 h 2"/>
                  <a:gd name="T6" fmla="*/ 0 w 2"/>
                  <a:gd name="T7" fmla="*/ 2 h 2"/>
                  <a:gd name="T8" fmla="*/ 0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2"/>
                    </a:lnTo>
                    <a:lnTo>
                      <a:pt x="2" y="2"/>
                    </a:lnTo>
                    <a:lnTo>
                      <a:pt x="0" y="2"/>
                    </a:lnTo>
                    <a:lnTo>
                      <a:pt x="0" y="0"/>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57" name="Freeform 103"/>
              <p:cNvSpPr>
                <a:spLocks noChangeAspect="1"/>
              </p:cNvSpPr>
              <p:nvPr/>
            </p:nvSpPr>
            <p:spPr bwMode="gray">
              <a:xfrm>
                <a:off x="2187" y="3403"/>
                <a:ext cx="79" cy="84"/>
              </a:xfrm>
              <a:custGeom>
                <a:avLst/>
                <a:gdLst>
                  <a:gd name="T0" fmla="*/ 66 w 72"/>
                  <a:gd name="T1" fmla="*/ 56 h 84"/>
                  <a:gd name="T2" fmla="*/ 72 w 72"/>
                  <a:gd name="T3" fmla="*/ 46 h 84"/>
                  <a:gd name="T4" fmla="*/ 66 w 72"/>
                  <a:gd name="T5" fmla="*/ 42 h 84"/>
                  <a:gd name="T6" fmla="*/ 62 w 72"/>
                  <a:gd name="T7" fmla="*/ 38 h 84"/>
                  <a:gd name="T8" fmla="*/ 60 w 72"/>
                  <a:gd name="T9" fmla="*/ 34 h 84"/>
                  <a:gd name="T10" fmla="*/ 56 w 72"/>
                  <a:gd name="T11" fmla="*/ 30 h 84"/>
                  <a:gd name="T12" fmla="*/ 50 w 72"/>
                  <a:gd name="T13" fmla="*/ 28 h 84"/>
                  <a:gd name="T14" fmla="*/ 42 w 72"/>
                  <a:gd name="T15" fmla="*/ 20 h 84"/>
                  <a:gd name="T16" fmla="*/ 40 w 72"/>
                  <a:gd name="T17" fmla="*/ 18 h 84"/>
                  <a:gd name="T18" fmla="*/ 36 w 72"/>
                  <a:gd name="T19" fmla="*/ 18 h 84"/>
                  <a:gd name="T20" fmla="*/ 34 w 72"/>
                  <a:gd name="T21" fmla="*/ 16 h 84"/>
                  <a:gd name="T22" fmla="*/ 20 w 72"/>
                  <a:gd name="T23" fmla="*/ 0 h 84"/>
                  <a:gd name="T24" fmla="*/ 10 w 72"/>
                  <a:gd name="T25" fmla="*/ 4 h 84"/>
                  <a:gd name="T26" fmla="*/ 6 w 72"/>
                  <a:gd name="T27" fmla="*/ 10 h 84"/>
                  <a:gd name="T28" fmla="*/ 6 w 72"/>
                  <a:gd name="T29" fmla="*/ 14 h 84"/>
                  <a:gd name="T30" fmla="*/ 4 w 72"/>
                  <a:gd name="T31" fmla="*/ 20 h 84"/>
                  <a:gd name="T32" fmla="*/ 2 w 72"/>
                  <a:gd name="T33" fmla="*/ 24 h 84"/>
                  <a:gd name="T34" fmla="*/ 2 w 72"/>
                  <a:gd name="T35" fmla="*/ 28 h 84"/>
                  <a:gd name="T36" fmla="*/ 0 w 72"/>
                  <a:gd name="T37" fmla="*/ 34 h 84"/>
                  <a:gd name="T38" fmla="*/ 0 w 72"/>
                  <a:gd name="T39" fmla="*/ 36 h 84"/>
                  <a:gd name="T40" fmla="*/ 0 w 72"/>
                  <a:gd name="T41" fmla="*/ 48 h 84"/>
                  <a:gd name="T42" fmla="*/ 0 w 72"/>
                  <a:gd name="T43" fmla="*/ 48 h 84"/>
                  <a:gd name="T44" fmla="*/ 0 w 72"/>
                  <a:gd name="T45" fmla="*/ 66 h 84"/>
                  <a:gd name="T46" fmla="*/ 2 w 72"/>
                  <a:gd name="T47" fmla="*/ 72 h 84"/>
                  <a:gd name="T48" fmla="*/ 4 w 72"/>
                  <a:gd name="T49" fmla="*/ 72 h 84"/>
                  <a:gd name="T50" fmla="*/ 8 w 72"/>
                  <a:gd name="T51" fmla="*/ 74 h 84"/>
                  <a:gd name="T52" fmla="*/ 12 w 72"/>
                  <a:gd name="T53" fmla="*/ 74 h 84"/>
                  <a:gd name="T54" fmla="*/ 16 w 72"/>
                  <a:gd name="T55" fmla="*/ 80 h 84"/>
                  <a:gd name="T56" fmla="*/ 18 w 72"/>
                  <a:gd name="T57" fmla="*/ 80 h 84"/>
                  <a:gd name="T58" fmla="*/ 24 w 72"/>
                  <a:gd name="T59" fmla="*/ 84 h 84"/>
                  <a:gd name="T60" fmla="*/ 30 w 72"/>
                  <a:gd name="T61" fmla="*/ 82 h 84"/>
                  <a:gd name="T62" fmla="*/ 32 w 72"/>
                  <a:gd name="T63" fmla="*/ 82 h 84"/>
                  <a:gd name="T64" fmla="*/ 40 w 72"/>
                  <a:gd name="T65" fmla="*/ 84 h 84"/>
                  <a:gd name="T66" fmla="*/ 50 w 72"/>
                  <a:gd name="T67" fmla="*/ 82 h 84"/>
                  <a:gd name="T68" fmla="*/ 58 w 72"/>
                  <a:gd name="T69" fmla="*/ 76 h 84"/>
                  <a:gd name="T70" fmla="*/ 62 w 72"/>
                  <a:gd name="T71" fmla="*/ 70 h 84"/>
                  <a:gd name="T72" fmla="*/ 64 w 72"/>
                  <a:gd name="T73" fmla="*/ 64 h 84"/>
                  <a:gd name="T74" fmla="*/ 68 w 72"/>
                  <a:gd name="T7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84">
                    <a:moveTo>
                      <a:pt x="66" y="58"/>
                    </a:moveTo>
                    <a:lnTo>
                      <a:pt x="66" y="56"/>
                    </a:lnTo>
                    <a:lnTo>
                      <a:pt x="72" y="46"/>
                    </a:lnTo>
                    <a:lnTo>
                      <a:pt x="72" y="46"/>
                    </a:lnTo>
                    <a:lnTo>
                      <a:pt x="70" y="46"/>
                    </a:lnTo>
                    <a:lnTo>
                      <a:pt x="66" y="42"/>
                    </a:lnTo>
                    <a:lnTo>
                      <a:pt x="66" y="42"/>
                    </a:lnTo>
                    <a:lnTo>
                      <a:pt x="62" y="38"/>
                    </a:lnTo>
                    <a:lnTo>
                      <a:pt x="60" y="34"/>
                    </a:lnTo>
                    <a:lnTo>
                      <a:pt x="60" y="34"/>
                    </a:lnTo>
                    <a:lnTo>
                      <a:pt x="58" y="32"/>
                    </a:lnTo>
                    <a:lnTo>
                      <a:pt x="56" y="30"/>
                    </a:lnTo>
                    <a:lnTo>
                      <a:pt x="50" y="28"/>
                    </a:lnTo>
                    <a:lnTo>
                      <a:pt x="50" y="28"/>
                    </a:lnTo>
                    <a:lnTo>
                      <a:pt x="46" y="24"/>
                    </a:lnTo>
                    <a:lnTo>
                      <a:pt x="42" y="20"/>
                    </a:lnTo>
                    <a:lnTo>
                      <a:pt x="42" y="20"/>
                    </a:lnTo>
                    <a:lnTo>
                      <a:pt x="40" y="18"/>
                    </a:lnTo>
                    <a:lnTo>
                      <a:pt x="38" y="18"/>
                    </a:lnTo>
                    <a:lnTo>
                      <a:pt x="36" y="18"/>
                    </a:lnTo>
                    <a:lnTo>
                      <a:pt x="34" y="16"/>
                    </a:lnTo>
                    <a:lnTo>
                      <a:pt x="34" y="16"/>
                    </a:lnTo>
                    <a:lnTo>
                      <a:pt x="30" y="8"/>
                    </a:lnTo>
                    <a:lnTo>
                      <a:pt x="20" y="0"/>
                    </a:lnTo>
                    <a:lnTo>
                      <a:pt x="10" y="4"/>
                    </a:lnTo>
                    <a:lnTo>
                      <a:pt x="10" y="4"/>
                    </a:lnTo>
                    <a:lnTo>
                      <a:pt x="8" y="6"/>
                    </a:lnTo>
                    <a:lnTo>
                      <a:pt x="6" y="10"/>
                    </a:lnTo>
                    <a:lnTo>
                      <a:pt x="6" y="14"/>
                    </a:lnTo>
                    <a:lnTo>
                      <a:pt x="6" y="14"/>
                    </a:lnTo>
                    <a:lnTo>
                      <a:pt x="6" y="18"/>
                    </a:lnTo>
                    <a:lnTo>
                      <a:pt x="4" y="20"/>
                    </a:lnTo>
                    <a:lnTo>
                      <a:pt x="4" y="22"/>
                    </a:lnTo>
                    <a:lnTo>
                      <a:pt x="2" y="24"/>
                    </a:lnTo>
                    <a:lnTo>
                      <a:pt x="2" y="24"/>
                    </a:lnTo>
                    <a:lnTo>
                      <a:pt x="2" y="28"/>
                    </a:lnTo>
                    <a:lnTo>
                      <a:pt x="2" y="32"/>
                    </a:lnTo>
                    <a:lnTo>
                      <a:pt x="0" y="34"/>
                    </a:lnTo>
                    <a:lnTo>
                      <a:pt x="0" y="36"/>
                    </a:lnTo>
                    <a:lnTo>
                      <a:pt x="0" y="36"/>
                    </a:lnTo>
                    <a:lnTo>
                      <a:pt x="0" y="44"/>
                    </a:lnTo>
                    <a:lnTo>
                      <a:pt x="0" y="48"/>
                    </a:lnTo>
                    <a:lnTo>
                      <a:pt x="0" y="48"/>
                    </a:lnTo>
                    <a:lnTo>
                      <a:pt x="0" y="48"/>
                    </a:lnTo>
                    <a:lnTo>
                      <a:pt x="0" y="60"/>
                    </a:lnTo>
                    <a:lnTo>
                      <a:pt x="0" y="66"/>
                    </a:lnTo>
                    <a:lnTo>
                      <a:pt x="2" y="72"/>
                    </a:lnTo>
                    <a:lnTo>
                      <a:pt x="2" y="72"/>
                    </a:lnTo>
                    <a:lnTo>
                      <a:pt x="4" y="72"/>
                    </a:lnTo>
                    <a:lnTo>
                      <a:pt x="4" y="72"/>
                    </a:lnTo>
                    <a:lnTo>
                      <a:pt x="8" y="74"/>
                    </a:lnTo>
                    <a:lnTo>
                      <a:pt x="8" y="74"/>
                    </a:lnTo>
                    <a:lnTo>
                      <a:pt x="12" y="74"/>
                    </a:lnTo>
                    <a:lnTo>
                      <a:pt x="12" y="74"/>
                    </a:lnTo>
                    <a:lnTo>
                      <a:pt x="16" y="80"/>
                    </a:lnTo>
                    <a:lnTo>
                      <a:pt x="16" y="80"/>
                    </a:lnTo>
                    <a:lnTo>
                      <a:pt x="18" y="80"/>
                    </a:lnTo>
                    <a:lnTo>
                      <a:pt x="18" y="80"/>
                    </a:lnTo>
                    <a:lnTo>
                      <a:pt x="24" y="82"/>
                    </a:lnTo>
                    <a:lnTo>
                      <a:pt x="24" y="84"/>
                    </a:lnTo>
                    <a:lnTo>
                      <a:pt x="24" y="84"/>
                    </a:lnTo>
                    <a:lnTo>
                      <a:pt x="30" y="82"/>
                    </a:lnTo>
                    <a:lnTo>
                      <a:pt x="32" y="82"/>
                    </a:lnTo>
                    <a:lnTo>
                      <a:pt x="32" y="82"/>
                    </a:lnTo>
                    <a:lnTo>
                      <a:pt x="38" y="82"/>
                    </a:lnTo>
                    <a:lnTo>
                      <a:pt x="40" y="84"/>
                    </a:lnTo>
                    <a:lnTo>
                      <a:pt x="40" y="84"/>
                    </a:lnTo>
                    <a:lnTo>
                      <a:pt x="50" y="82"/>
                    </a:lnTo>
                    <a:lnTo>
                      <a:pt x="58" y="78"/>
                    </a:lnTo>
                    <a:lnTo>
                      <a:pt x="58" y="76"/>
                    </a:lnTo>
                    <a:lnTo>
                      <a:pt x="58" y="76"/>
                    </a:lnTo>
                    <a:lnTo>
                      <a:pt x="62" y="70"/>
                    </a:lnTo>
                    <a:lnTo>
                      <a:pt x="62" y="70"/>
                    </a:lnTo>
                    <a:lnTo>
                      <a:pt x="64" y="64"/>
                    </a:lnTo>
                    <a:lnTo>
                      <a:pt x="64" y="64"/>
                    </a:lnTo>
                    <a:lnTo>
                      <a:pt x="68" y="60"/>
                    </a:lnTo>
                    <a:lnTo>
                      <a:pt x="66" y="5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58" name="Freeform 104"/>
              <p:cNvSpPr>
                <a:spLocks noChangeAspect="1" noEditPoints="1"/>
              </p:cNvSpPr>
              <p:nvPr/>
            </p:nvSpPr>
            <p:spPr bwMode="gray">
              <a:xfrm>
                <a:off x="2926" y="1812"/>
                <a:ext cx="140" cy="190"/>
              </a:xfrm>
              <a:custGeom>
                <a:avLst/>
                <a:gdLst>
                  <a:gd name="T0" fmla="*/ 26 w 128"/>
                  <a:gd name="T1" fmla="*/ 84 h 188"/>
                  <a:gd name="T2" fmla="*/ 30 w 128"/>
                  <a:gd name="T3" fmla="*/ 100 h 188"/>
                  <a:gd name="T4" fmla="*/ 10 w 128"/>
                  <a:gd name="T5" fmla="*/ 102 h 188"/>
                  <a:gd name="T6" fmla="*/ 0 w 128"/>
                  <a:gd name="T7" fmla="*/ 98 h 188"/>
                  <a:gd name="T8" fmla="*/ 6 w 128"/>
                  <a:gd name="T9" fmla="*/ 86 h 188"/>
                  <a:gd name="T10" fmla="*/ 52 w 128"/>
                  <a:gd name="T11" fmla="*/ 26 h 188"/>
                  <a:gd name="T12" fmla="*/ 74 w 128"/>
                  <a:gd name="T13" fmla="*/ 24 h 188"/>
                  <a:gd name="T14" fmla="*/ 72 w 128"/>
                  <a:gd name="T15" fmla="*/ 44 h 188"/>
                  <a:gd name="T16" fmla="*/ 66 w 128"/>
                  <a:gd name="T17" fmla="*/ 60 h 188"/>
                  <a:gd name="T18" fmla="*/ 76 w 128"/>
                  <a:gd name="T19" fmla="*/ 70 h 188"/>
                  <a:gd name="T20" fmla="*/ 84 w 128"/>
                  <a:gd name="T21" fmla="*/ 86 h 188"/>
                  <a:gd name="T22" fmla="*/ 98 w 128"/>
                  <a:gd name="T23" fmla="*/ 102 h 188"/>
                  <a:gd name="T24" fmla="*/ 108 w 128"/>
                  <a:gd name="T25" fmla="*/ 112 h 188"/>
                  <a:gd name="T26" fmla="*/ 110 w 128"/>
                  <a:gd name="T27" fmla="*/ 126 h 188"/>
                  <a:gd name="T28" fmla="*/ 114 w 128"/>
                  <a:gd name="T29" fmla="*/ 130 h 188"/>
                  <a:gd name="T30" fmla="*/ 128 w 128"/>
                  <a:gd name="T31" fmla="*/ 132 h 188"/>
                  <a:gd name="T32" fmla="*/ 114 w 128"/>
                  <a:gd name="T33" fmla="*/ 152 h 188"/>
                  <a:gd name="T34" fmla="*/ 110 w 128"/>
                  <a:gd name="T35" fmla="*/ 160 h 188"/>
                  <a:gd name="T36" fmla="*/ 116 w 128"/>
                  <a:gd name="T37" fmla="*/ 166 h 188"/>
                  <a:gd name="T38" fmla="*/ 102 w 128"/>
                  <a:gd name="T39" fmla="*/ 168 h 188"/>
                  <a:gd name="T40" fmla="*/ 80 w 128"/>
                  <a:gd name="T41" fmla="*/ 168 h 188"/>
                  <a:gd name="T42" fmla="*/ 70 w 128"/>
                  <a:gd name="T43" fmla="*/ 174 h 188"/>
                  <a:gd name="T44" fmla="*/ 52 w 128"/>
                  <a:gd name="T45" fmla="*/ 178 h 188"/>
                  <a:gd name="T46" fmla="*/ 36 w 128"/>
                  <a:gd name="T47" fmla="*/ 180 h 188"/>
                  <a:gd name="T48" fmla="*/ 24 w 128"/>
                  <a:gd name="T49" fmla="*/ 182 h 188"/>
                  <a:gd name="T50" fmla="*/ 40 w 128"/>
                  <a:gd name="T51" fmla="*/ 164 h 188"/>
                  <a:gd name="T52" fmla="*/ 68 w 128"/>
                  <a:gd name="T53" fmla="*/ 152 h 188"/>
                  <a:gd name="T54" fmla="*/ 56 w 128"/>
                  <a:gd name="T55" fmla="*/ 154 h 188"/>
                  <a:gd name="T56" fmla="*/ 46 w 128"/>
                  <a:gd name="T57" fmla="*/ 156 h 188"/>
                  <a:gd name="T58" fmla="*/ 40 w 128"/>
                  <a:gd name="T59" fmla="*/ 152 h 188"/>
                  <a:gd name="T60" fmla="*/ 36 w 128"/>
                  <a:gd name="T61" fmla="*/ 154 h 188"/>
                  <a:gd name="T62" fmla="*/ 32 w 128"/>
                  <a:gd name="T63" fmla="*/ 146 h 188"/>
                  <a:gd name="T64" fmla="*/ 46 w 128"/>
                  <a:gd name="T65" fmla="*/ 128 h 188"/>
                  <a:gd name="T66" fmla="*/ 42 w 128"/>
                  <a:gd name="T67" fmla="*/ 114 h 188"/>
                  <a:gd name="T68" fmla="*/ 50 w 128"/>
                  <a:gd name="T69" fmla="*/ 116 h 188"/>
                  <a:gd name="T70" fmla="*/ 64 w 128"/>
                  <a:gd name="T71" fmla="*/ 116 h 188"/>
                  <a:gd name="T72" fmla="*/ 60 w 128"/>
                  <a:gd name="T73" fmla="*/ 98 h 188"/>
                  <a:gd name="T74" fmla="*/ 42 w 128"/>
                  <a:gd name="T75" fmla="*/ 86 h 188"/>
                  <a:gd name="T76" fmla="*/ 38 w 128"/>
                  <a:gd name="T77" fmla="*/ 88 h 188"/>
                  <a:gd name="T78" fmla="*/ 38 w 128"/>
                  <a:gd name="T79" fmla="*/ 66 h 188"/>
                  <a:gd name="T80" fmla="*/ 34 w 128"/>
                  <a:gd name="T81" fmla="*/ 62 h 188"/>
                  <a:gd name="T82" fmla="*/ 28 w 128"/>
                  <a:gd name="T83" fmla="*/ 62 h 188"/>
                  <a:gd name="T84" fmla="*/ 30 w 128"/>
                  <a:gd name="T85" fmla="*/ 56 h 188"/>
                  <a:gd name="T86" fmla="*/ 26 w 128"/>
                  <a:gd name="T87" fmla="*/ 52 h 188"/>
                  <a:gd name="T88" fmla="*/ 26 w 128"/>
                  <a:gd name="T89" fmla="*/ 38 h 188"/>
                  <a:gd name="T90" fmla="*/ 28 w 128"/>
                  <a:gd name="T91" fmla="*/ 24 h 188"/>
                  <a:gd name="T92" fmla="*/ 36 w 128"/>
                  <a:gd name="T93" fmla="*/ 20 h 188"/>
                  <a:gd name="T94" fmla="*/ 36 w 128"/>
                  <a:gd name="T95" fmla="*/ 12 h 188"/>
                  <a:gd name="T96" fmla="*/ 44 w 128"/>
                  <a:gd name="T97" fmla="*/ 4 h 188"/>
                  <a:gd name="T98" fmla="*/ 52 w 128"/>
                  <a:gd name="T99" fmla="*/ 0 h 188"/>
                  <a:gd name="T100" fmla="*/ 54 w 128"/>
                  <a:gd name="T101" fmla="*/ 18 h 188"/>
                  <a:gd name="T102" fmla="*/ 48 w 128"/>
                  <a:gd name="T103" fmla="*/ 28 h 188"/>
                  <a:gd name="T104" fmla="*/ 24 w 128"/>
                  <a:gd name="T105" fmla="*/ 56 h 188"/>
                  <a:gd name="T106" fmla="*/ 20 w 128"/>
                  <a:gd name="T107" fmla="*/ 54 h 188"/>
                  <a:gd name="T108" fmla="*/ 20 w 128"/>
                  <a:gd name="T109" fmla="*/ 28 h 188"/>
                  <a:gd name="T110" fmla="*/ 24 w 128"/>
                  <a:gd name="T111" fmla="*/ 42 h 188"/>
                  <a:gd name="T112" fmla="*/ 16 w 128"/>
                  <a:gd name="T113" fmla="*/ 36 h 188"/>
                  <a:gd name="T114" fmla="*/ 20 w 128"/>
                  <a:gd name="T115" fmla="*/ 28 h 188"/>
                  <a:gd name="T116" fmla="*/ 14 w 128"/>
                  <a:gd name="T117" fmla="*/ 22 h 188"/>
                  <a:gd name="T118" fmla="*/ 10 w 128"/>
                  <a:gd name="T119" fmla="*/ 10 h 188"/>
                  <a:gd name="T120" fmla="*/ 22 w 128"/>
                  <a:gd name="T121"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88">
                    <a:moveTo>
                      <a:pt x="12" y="84"/>
                    </a:moveTo>
                    <a:lnTo>
                      <a:pt x="12" y="84"/>
                    </a:lnTo>
                    <a:lnTo>
                      <a:pt x="10" y="86"/>
                    </a:lnTo>
                    <a:lnTo>
                      <a:pt x="10" y="86"/>
                    </a:lnTo>
                    <a:lnTo>
                      <a:pt x="10" y="86"/>
                    </a:lnTo>
                    <a:lnTo>
                      <a:pt x="18" y="82"/>
                    </a:lnTo>
                    <a:lnTo>
                      <a:pt x="20" y="82"/>
                    </a:lnTo>
                    <a:lnTo>
                      <a:pt x="26" y="84"/>
                    </a:lnTo>
                    <a:lnTo>
                      <a:pt x="26" y="84"/>
                    </a:lnTo>
                    <a:lnTo>
                      <a:pt x="22" y="90"/>
                    </a:lnTo>
                    <a:lnTo>
                      <a:pt x="22" y="90"/>
                    </a:lnTo>
                    <a:lnTo>
                      <a:pt x="26" y="90"/>
                    </a:lnTo>
                    <a:lnTo>
                      <a:pt x="26" y="90"/>
                    </a:lnTo>
                    <a:lnTo>
                      <a:pt x="28" y="96"/>
                    </a:lnTo>
                    <a:lnTo>
                      <a:pt x="30" y="100"/>
                    </a:lnTo>
                    <a:lnTo>
                      <a:pt x="30" y="100"/>
                    </a:lnTo>
                    <a:lnTo>
                      <a:pt x="24" y="102"/>
                    </a:lnTo>
                    <a:lnTo>
                      <a:pt x="18" y="102"/>
                    </a:lnTo>
                    <a:lnTo>
                      <a:pt x="18" y="102"/>
                    </a:lnTo>
                    <a:lnTo>
                      <a:pt x="18" y="104"/>
                    </a:lnTo>
                    <a:lnTo>
                      <a:pt x="14" y="104"/>
                    </a:lnTo>
                    <a:lnTo>
                      <a:pt x="10" y="102"/>
                    </a:lnTo>
                    <a:lnTo>
                      <a:pt x="10" y="102"/>
                    </a:lnTo>
                    <a:lnTo>
                      <a:pt x="10" y="102"/>
                    </a:lnTo>
                    <a:lnTo>
                      <a:pt x="6" y="104"/>
                    </a:lnTo>
                    <a:lnTo>
                      <a:pt x="6" y="104"/>
                    </a:lnTo>
                    <a:lnTo>
                      <a:pt x="4" y="104"/>
                    </a:lnTo>
                    <a:lnTo>
                      <a:pt x="4" y="102"/>
                    </a:lnTo>
                    <a:lnTo>
                      <a:pt x="4" y="100"/>
                    </a:lnTo>
                    <a:lnTo>
                      <a:pt x="2" y="98"/>
                    </a:lnTo>
                    <a:lnTo>
                      <a:pt x="2" y="98"/>
                    </a:lnTo>
                    <a:lnTo>
                      <a:pt x="0" y="98"/>
                    </a:lnTo>
                    <a:lnTo>
                      <a:pt x="0" y="96"/>
                    </a:lnTo>
                    <a:lnTo>
                      <a:pt x="0" y="96"/>
                    </a:lnTo>
                    <a:lnTo>
                      <a:pt x="0" y="94"/>
                    </a:lnTo>
                    <a:lnTo>
                      <a:pt x="2" y="94"/>
                    </a:lnTo>
                    <a:lnTo>
                      <a:pt x="4" y="92"/>
                    </a:lnTo>
                    <a:lnTo>
                      <a:pt x="4" y="90"/>
                    </a:lnTo>
                    <a:lnTo>
                      <a:pt x="4" y="90"/>
                    </a:lnTo>
                    <a:lnTo>
                      <a:pt x="6" y="86"/>
                    </a:lnTo>
                    <a:lnTo>
                      <a:pt x="8" y="84"/>
                    </a:lnTo>
                    <a:lnTo>
                      <a:pt x="12" y="82"/>
                    </a:lnTo>
                    <a:lnTo>
                      <a:pt x="12" y="84"/>
                    </a:lnTo>
                    <a:close/>
                    <a:moveTo>
                      <a:pt x="50" y="28"/>
                    </a:moveTo>
                    <a:lnTo>
                      <a:pt x="50" y="28"/>
                    </a:lnTo>
                    <a:lnTo>
                      <a:pt x="52" y="26"/>
                    </a:lnTo>
                    <a:lnTo>
                      <a:pt x="52" y="26"/>
                    </a:lnTo>
                    <a:lnTo>
                      <a:pt x="52" y="26"/>
                    </a:lnTo>
                    <a:lnTo>
                      <a:pt x="60" y="26"/>
                    </a:lnTo>
                    <a:lnTo>
                      <a:pt x="60" y="26"/>
                    </a:lnTo>
                    <a:lnTo>
                      <a:pt x="60" y="24"/>
                    </a:lnTo>
                    <a:lnTo>
                      <a:pt x="60" y="24"/>
                    </a:lnTo>
                    <a:lnTo>
                      <a:pt x="66" y="26"/>
                    </a:lnTo>
                    <a:lnTo>
                      <a:pt x="66" y="26"/>
                    </a:lnTo>
                    <a:lnTo>
                      <a:pt x="70" y="24"/>
                    </a:lnTo>
                    <a:lnTo>
                      <a:pt x="74" y="24"/>
                    </a:lnTo>
                    <a:lnTo>
                      <a:pt x="74" y="24"/>
                    </a:lnTo>
                    <a:lnTo>
                      <a:pt x="78" y="26"/>
                    </a:lnTo>
                    <a:lnTo>
                      <a:pt x="78" y="26"/>
                    </a:lnTo>
                    <a:lnTo>
                      <a:pt x="74" y="34"/>
                    </a:lnTo>
                    <a:lnTo>
                      <a:pt x="74" y="34"/>
                    </a:lnTo>
                    <a:lnTo>
                      <a:pt x="74" y="40"/>
                    </a:lnTo>
                    <a:lnTo>
                      <a:pt x="74" y="40"/>
                    </a:lnTo>
                    <a:lnTo>
                      <a:pt x="72" y="44"/>
                    </a:lnTo>
                    <a:lnTo>
                      <a:pt x="68" y="46"/>
                    </a:lnTo>
                    <a:lnTo>
                      <a:pt x="68" y="46"/>
                    </a:lnTo>
                    <a:lnTo>
                      <a:pt x="68" y="50"/>
                    </a:lnTo>
                    <a:lnTo>
                      <a:pt x="66" y="50"/>
                    </a:lnTo>
                    <a:lnTo>
                      <a:pt x="66" y="50"/>
                    </a:lnTo>
                    <a:lnTo>
                      <a:pt x="70" y="60"/>
                    </a:lnTo>
                    <a:lnTo>
                      <a:pt x="70" y="60"/>
                    </a:lnTo>
                    <a:lnTo>
                      <a:pt x="66" y="60"/>
                    </a:lnTo>
                    <a:lnTo>
                      <a:pt x="66" y="60"/>
                    </a:lnTo>
                    <a:lnTo>
                      <a:pt x="64" y="64"/>
                    </a:lnTo>
                    <a:lnTo>
                      <a:pt x="64" y="64"/>
                    </a:lnTo>
                    <a:lnTo>
                      <a:pt x="72" y="64"/>
                    </a:lnTo>
                    <a:lnTo>
                      <a:pt x="72" y="64"/>
                    </a:lnTo>
                    <a:lnTo>
                      <a:pt x="72" y="68"/>
                    </a:lnTo>
                    <a:lnTo>
                      <a:pt x="72" y="68"/>
                    </a:lnTo>
                    <a:lnTo>
                      <a:pt x="76" y="70"/>
                    </a:lnTo>
                    <a:lnTo>
                      <a:pt x="80" y="74"/>
                    </a:lnTo>
                    <a:lnTo>
                      <a:pt x="80" y="74"/>
                    </a:lnTo>
                    <a:lnTo>
                      <a:pt x="80" y="76"/>
                    </a:lnTo>
                    <a:lnTo>
                      <a:pt x="80" y="76"/>
                    </a:lnTo>
                    <a:lnTo>
                      <a:pt x="84" y="78"/>
                    </a:lnTo>
                    <a:lnTo>
                      <a:pt x="84" y="78"/>
                    </a:lnTo>
                    <a:lnTo>
                      <a:pt x="84" y="82"/>
                    </a:lnTo>
                    <a:lnTo>
                      <a:pt x="84" y="86"/>
                    </a:lnTo>
                    <a:lnTo>
                      <a:pt x="84" y="86"/>
                    </a:lnTo>
                    <a:lnTo>
                      <a:pt x="90" y="92"/>
                    </a:lnTo>
                    <a:lnTo>
                      <a:pt x="90" y="92"/>
                    </a:lnTo>
                    <a:lnTo>
                      <a:pt x="92" y="92"/>
                    </a:lnTo>
                    <a:lnTo>
                      <a:pt x="92" y="92"/>
                    </a:lnTo>
                    <a:lnTo>
                      <a:pt x="94" y="96"/>
                    </a:lnTo>
                    <a:lnTo>
                      <a:pt x="98" y="102"/>
                    </a:lnTo>
                    <a:lnTo>
                      <a:pt x="98" y="102"/>
                    </a:lnTo>
                    <a:lnTo>
                      <a:pt x="100" y="102"/>
                    </a:lnTo>
                    <a:lnTo>
                      <a:pt x="102" y="102"/>
                    </a:lnTo>
                    <a:lnTo>
                      <a:pt x="102" y="102"/>
                    </a:lnTo>
                    <a:lnTo>
                      <a:pt x="106" y="106"/>
                    </a:lnTo>
                    <a:lnTo>
                      <a:pt x="108" y="110"/>
                    </a:lnTo>
                    <a:lnTo>
                      <a:pt x="108" y="110"/>
                    </a:lnTo>
                    <a:lnTo>
                      <a:pt x="108" y="110"/>
                    </a:lnTo>
                    <a:lnTo>
                      <a:pt x="108" y="112"/>
                    </a:lnTo>
                    <a:lnTo>
                      <a:pt x="108" y="112"/>
                    </a:lnTo>
                    <a:lnTo>
                      <a:pt x="106" y="112"/>
                    </a:lnTo>
                    <a:lnTo>
                      <a:pt x="100" y="108"/>
                    </a:lnTo>
                    <a:lnTo>
                      <a:pt x="100" y="108"/>
                    </a:lnTo>
                    <a:lnTo>
                      <a:pt x="104" y="114"/>
                    </a:lnTo>
                    <a:lnTo>
                      <a:pt x="108" y="120"/>
                    </a:lnTo>
                    <a:lnTo>
                      <a:pt x="108" y="120"/>
                    </a:lnTo>
                    <a:lnTo>
                      <a:pt x="110" y="126"/>
                    </a:lnTo>
                    <a:lnTo>
                      <a:pt x="110" y="126"/>
                    </a:lnTo>
                    <a:lnTo>
                      <a:pt x="108" y="126"/>
                    </a:lnTo>
                    <a:lnTo>
                      <a:pt x="108" y="128"/>
                    </a:lnTo>
                    <a:lnTo>
                      <a:pt x="108" y="128"/>
                    </a:lnTo>
                    <a:lnTo>
                      <a:pt x="110" y="132"/>
                    </a:lnTo>
                    <a:lnTo>
                      <a:pt x="110" y="132"/>
                    </a:lnTo>
                    <a:lnTo>
                      <a:pt x="112" y="130"/>
                    </a:lnTo>
                    <a:lnTo>
                      <a:pt x="114" y="130"/>
                    </a:lnTo>
                    <a:lnTo>
                      <a:pt x="112" y="130"/>
                    </a:lnTo>
                    <a:lnTo>
                      <a:pt x="112" y="130"/>
                    </a:lnTo>
                    <a:lnTo>
                      <a:pt x="114" y="126"/>
                    </a:lnTo>
                    <a:lnTo>
                      <a:pt x="114" y="126"/>
                    </a:lnTo>
                    <a:lnTo>
                      <a:pt x="120" y="128"/>
                    </a:lnTo>
                    <a:lnTo>
                      <a:pt x="126" y="128"/>
                    </a:lnTo>
                    <a:lnTo>
                      <a:pt x="126" y="128"/>
                    </a:lnTo>
                    <a:lnTo>
                      <a:pt x="128" y="132"/>
                    </a:lnTo>
                    <a:lnTo>
                      <a:pt x="128" y="138"/>
                    </a:lnTo>
                    <a:lnTo>
                      <a:pt x="126" y="144"/>
                    </a:lnTo>
                    <a:lnTo>
                      <a:pt x="124" y="148"/>
                    </a:lnTo>
                    <a:lnTo>
                      <a:pt x="122" y="148"/>
                    </a:lnTo>
                    <a:lnTo>
                      <a:pt x="122" y="148"/>
                    </a:lnTo>
                    <a:lnTo>
                      <a:pt x="122" y="152"/>
                    </a:lnTo>
                    <a:lnTo>
                      <a:pt x="122" y="152"/>
                    </a:lnTo>
                    <a:lnTo>
                      <a:pt x="114" y="152"/>
                    </a:lnTo>
                    <a:lnTo>
                      <a:pt x="114" y="154"/>
                    </a:lnTo>
                    <a:lnTo>
                      <a:pt x="114" y="154"/>
                    </a:lnTo>
                    <a:lnTo>
                      <a:pt x="110" y="154"/>
                    </a:lnTo>
                    <a:lnTo>
                      <a:pt x="110" y="154"/>
                    </a:lnTo>
                    <a:lnTo>
                      <a:pt x="112" y="158"/>
                    </a:lnTo>
                    <a:lnTo>
                      <a:pt x="112" y="158"/>
                    </a:lnTo>
                    <a:lnTo>
                      <a:pt x="110" y="158"/>
                    </a:lnTo>
                    <a:lnTo>
                      <a:pt x="110" y="160"/>
                    </a:lnTo>
                    <a:lnTo>
                      <a:pt x="110" y="160"/>
                    </a:lnTo>
                    <a:lnTo>
                      <a:pt x="118" y="160"/>
                    </a:lnTo>
                    <a:lnTo>
                      <a:pt x="122" y="160"/>
                    </a:lnTo>
                    <a:lnTo>
                      <a:pt x="120" y="162"/>
                    </a:lnTo>
                    <a:lnTo>
                      <a:pt x="120" y="162"/>
                    </a:lnTo>
                    <a:lnTo>
                      <a:pt x="120" y="164"/>
                    </a:lnTo>
                    <a:lnTo>
                      <a:pt x="120" y="164"/>
                    </a:lnTo>
                    <a:lnTo>
                      <a:pt x="116" y="166"/>
                    </a:lnTo>
                    <a:lnTo>
                      <a:pt x="116" y="166"/>
                    </a:lnTo>
                    <a:lnTo>
                      <a:pt x="114" y="168"/>
                    </a:lnTo>
                    <a:lnTo>
                      <a:pt x="114" y="168"/>
                    </a:lnTo>
                    <a:lnTo>
                      <a:pt x="110" y="168"/>
                    </a:lnTo>
                    <a:lnTo>
                      <a:pt x="108" y="172"/>
                    </a:lnTo>
                    <a:lnTo>
                      <a:pt x="108" y="172"/>
                    </a:lnTo>
                    <a:lnTo>
                      <a:pt x="106" y="170"/>
                    </a:lnTo>
                    <a:lnTo>
                      <a:pt x="102" y="168"/>
                    </a:lnTo>
                    <a:lnTo>
                      <a:pt x="102" y="168"/>
                    </a:lnTo>
                    <a:lnTo>
                      <a:pt x="98" y="168"/>
                    </a:lnTo>
                    <a:lnTo>
                      <a:pt x="96" y="168"/>
                    </a:lnTo>
                    <a:lnTo>
                      <a:pt x="90" y="170"/>
                    </a:lnTo>
                    <a:lnTo>
                      <a:pt x="90" y="170"/>
                    </a:lnTo>
                    <a:lnTo>
                      <a:pt x="86" y="170"/>
                    </a:lnTo>
                    <a:lnTo>
                      <a:pt x="84" y="168"/>
                    </a:lnTo>
                    <a:lnTo>
                      <a:pt x="80" y="168"/>
                    </a:lnTo>
                    <a:lnTo>
                      <a:pt x="80" y="170"/>
                    </a:lnTo>
                    <a:lnTo>
                      <a:pt x="80" y="170"/>
                    </a:lnTo>
                    <a:lnTo>
                      <a:pt x="76" y="172"/>
                    </a:lnTo>
                    <a:lnTo>
                      <a:pt x="76" y="172"/>
                    </a:lnTo>
                    <a:lnTo>
                      <a:pt x="76" y="174"/>
                    </a:lnTo>
                    <a:lnTo>
                      <a:pt x="76" y="174"/>
                    </a:lnTo>
                    <a:lnTo>
                      <a:pt x="72" y="174"/>
                    </a:lnTo>
                    <a:lnTo>
                      <a:pt x="70" y="174"/>
                    </a:lnTo>
                    <a:lnTo>
                      <a:pt x="66" y="172"/>
                    </a:lnTo>
                    <a:lnTo>
                      <a:pt x="64" y="172"/>
                    </a:lnTo>
                    <a:lnTo>
                      <a:pt x="64" y="172"/>
                    </a:lnTo>
                    <a:lnTo>
                      <a:pt x="60" y="172"/>
                    </a:lnTo>
                    <a:lnTo>
                      <a:pt x="58" y="176"/>
                    </a:lnTo>
                    <a:lnTo>
                      <a:pt x="54" y="180"/>
                    </a:lnTo>
                    <a:lnTo>
                      <a:pt x="54" y="180"/>
                    </a:lnTo>
                    <a:lnTo>
                      <a:pt x="52" y="178"/>
                    </a:lnTo>
                    <a:lnTo>
                      <a:pt x="52" y="176"/>
                    </a:lnTo>
                    <a:lnTo>
                      <a:pt x="52" y="176"/>
                    </a:lnTo>
                    <a:lnTo>
                      <a:pt x="40" y="178"/>
                    </a:lnTo>
                    <a:lnTo>
                      <a:pt x="40" y="178"/>
                    </a:lnTo>
                    <a:lnTo>
                      <a:pt x="40" y="180"/>
                    </a:lnTo>
                    <a:lnTo>
                      <a:pt x="38" y="180"/>
                    </a:lnTo>
                    <a:lnTo>
                      <a:pt x="38" y="180"/>
                    </a:lnTo>
                    <a:lnTo>
                      <a:pt x="36" y="180"/>
                    </a:lnTo>
                    <a:lnTo>
                      <a:pt x="36" y="180"/>
                    </a:lnTo>
                    <a:lnTo>
                      <a:pt x="32" y="188"/>
                    </a:lnTo>
                    <a:lnTo>
                      <a:pt x="32" y="188"/>
                    </a:lnTo>
                    <a:lnTo>
                      <a:pt x="28" y="186"/>
                    </a:lnTo>
                    <a:lnTo>
                      <a:pt x="24" y="184"/>
                    </a:lnTo>
                    <a:lnTo>
                      <a:pt x="24" y="184"/>
                    </a:lnTo>
                    <a:lnTo>
                      <a:pt x="24" y="182"/>
                    </a:lnTo>
                    <a:lnTo>
                      <a:pt x="24" y="182"/>
                    </a:lnTo>
                    <a:lnTo>
                      <a:pt x="30" y="180"/>
                    </a:lnTo>
                    <a:lnTo>
                      <a:pt x="30" y="180"/>
                    </a:lnTo>
                    <a:lnTo>
                      <a:pt x="32" y="178"/>
                    </a:lnTo>
                    <a:lnTo>
                      <a:pt x="32" y="174"/>
                    </a:lnTo>
                    <a:lnTo>
                      <a:pt x="32" y="174"/>
                    </a:lnTo>
                    <a:lnTo>
                      <a:pt x="38" y="170"/>
                    </a:lnTo>
                    <a:lnTo>
                      <a:pt x="38" y="170"/>
                    </a:lnTo>
                    <a:lnTo>
                      <a:pt x="40" y="164"/>
                    </a:lnTo>
                    <a:lnTo>
                      <a:pt x="42" y="162"/>
                    </a:lnTo>
                    <a:lnTo>
                      <a:pt x="44" y="160"/>
                    </a:lnTo>
                    <a:lnTo>
                      <a:pt x="44" y="160"/>
                    </a:lnTo>
                    <a:lnTo>
                      <a:pt x="44" y="160"/>
                    </a:lnTo>
                    <a:lnTo>
                      <a:pt x="54" y="160"/>
                    </a:lnTo>
                    <a:lnTo>
                      <a:pt x="66" y="160"/>
                    </a:lnTo>
                    <a:lnTo>
                      <a:pt x="66" y="160"/>
                    </a:lnTo>
                    <a:lnTo>
                      <a:pt x="68" y="152"/>
                    </a:lnTo>
                    <a:lnTo>
                      <a:pt x="68" y="150"/>
                    </a:lnTo>
                    <a:lnTo>
                      <a:pt x="62" y="152"/>
                    </a:lnTo>
                    <a:lnTo>
                      <a:pt x="62" y="152"/>
                    </a:lnTo>
                    <a:lnTo>
                      <a:pt x="62" y="154"/>
                    </a:lnTo>
                    <a:lnTo>
                      <a:pt x="60" y="156"/>
                    </a:lnTo>
                    <a:lnTo>
                      <a:pt x="60" y="156"/>
                    </a:lnTo>
                    <a:lnTo>
                      <a:pt x="56" y="154"/>
                    </a:lnTo>
                    <a:lnTo>
                      <a:pt x="56" y="154"/>
                    </a:lnTo>
                    <a:lnTo>
                      <a:pt x="56" y="152"/>
                    </a:lnTo>
                    <a:lnTo>
                      <a:pt x="54" y="152"/>
                    </a:lnTo>
                    <a:lnTo>
                      <a:pt x="54" y="152"/>
                    </a:lnTo>
                    <a:lnTo>
                      <a:pt x="54" y="152"/>
                    </a:lnTo>
                    <a:lnTo>
                      <a:pt x="54" y="152"/>
                    </a:lnTo>
                    <a:lnTo>
                      <a:pt x="50" y="156"/>
                    </a:lnTo>
                    <a:lnTo>
                      <a:pt x="50" y="156"/>
                    </a:lnTo>
                    <a:lnTo>
                      <a:pt x="46" y="156"/>
                    </a:lnTo>
                    <a:lnTo>
                      <a:pt x="44" y="156"/>
                    </a:lnTo>
                    <a:lnTo>
                      <a:pt x="44" y="154"/>
                    </a:lnTo>
                    <a:lnTo>
                      <a:pt x="44" y="154"/>
                    </a:lnTo>
                    <a:lnTo>
                      <a:pt x="44" y="154"/>
                    </a:lnTo>
                    <a:lnTo>
                      <a:pt x="44" y="152"/>
                    </a:lnTo>
                    <a:lnTo>
                      <a:pt x="44" y="152"/>
                    </a:lnTo>
                    <a:lnTo>
                      <a:pt x="40" y="152"/>
                    </a:lnTo>
                    <a:lnTo>
                      <a:pt x="40" y="152"/>
                    </a:lnTo>
                    <a:lnTo>
                      <a:pt x="40" y="152"/>
                    </a:lnTo>
                    <a:lnTo>
                      <a:pt x="40" y="154"/>
                    </a:lnTo>
                    <a:lnTo>
                      <a:pt x="40" y="154"/>
                    </a:lnTo>
                    <a:lnTo>
                      <a:pt x="40" y="154"/>
                    </a:lnTo>
                    <a:lnTo>
                      <a:pt x="38" y="156"/>
                    </a:lnTo>
                    <a:lnTo>
                      <a:pt x="38" y="156"/>
                    </a:lnTo>
                    <a:lnTo>
                      <a:pt x="36" y="156"/>
                    </a:lnTo>
                    <a:lnTo>
                      <a:pt x="36" y="154"/>
                    </a:lnTo>
                    <a:lnTo>
                      <a:pt x="36" y="152"/>
                    </a:lnTo>
                    <a:lnTo>
                      <a:pt x="36" y="152"/>
                    </a:lnTo>
                    <a:lnTo>
                      <a:pt x="32" y="152"/>
                    </a:lnTo>
                    <a:lnTo>
                      <a:pt x="32" y="152"/>
                    </a:lnTo>
                    <a:lnTo>
                      <a:pt x="32" y="150"/>
                    </a:lnTo>
                    <a:lnTo>
                      <a:pt x="34" y="150"/>
                    </a:lnTo>
                    <a:lnTo>
                      <a:pt x="34" y="150"/>
                    </a:lnTo>
                    <a:lnTo>
                      <a:pt x="32" y="146"/>
                    </a:lnTo>
                    <a:lnTo>
                      <a:pt x="32" y="146"/>
                    </a:lnTo>
                    <a:lnTo>
                      <a:pt x="40" y="142"/>
                    </a:lnTo>
                    <a:lnTo>
                      <a:pt x="40" y="142"/>
                    </a:lnTo>
                    <a:lnTo>
                      <a:pt x="42" y="140"/>
                    </a:lnTo>
                    <a:lnTo>
                      <a:pt x="42" y="140"/>
                    </a:lnTo>
                    <a:lnTo>
                      <a:pt x="46" y="136"/>
                    </a:lnTo>
                    <a:lnTo>
                      <a:pt x="46" y="128"/>
                    </a:lnTo>
                    <a:lnTo>
                      <a:pt x="46" y="128"/>
                    </a:lnTo>
                    <a:lnTo>
                      <a:pt x="38" y="130"/>
                    </a:lnTo>
                    <a:lnTo>
                      <a:pt x="38" y="130"/>
                    </a:lnTo>
                    <a:lnTo>
                      <a:pt x="44" y="124"/>
                    </a:lnTo>
                    <a:lnTo>
                      <a:pt x="48" y="120"/>
                    </a:lnTo>
                    <a:lnTo>
                      <a:pt x="48" y="120"/>
                    </a:lnTo>
                    <a:lnTo>
                      <a:pt x="44" y="120"/>
                    </a:lnTo>
                    <a:lnTo>
                      <a:pt x="44" y="120"/>
                    </a:lnTo>
                    <a:lnTo>
                      <a:pt x="42" y="114"/>
                    </a:lnTo>
                    <a:lnTo>
                      <a:pt x="42" y="114"/>
                    </a:lnTo>
                    <a:lnTo>
                      <a:pt x="44" y="114"/>
                    </a:lnTo>
                    <a:lnTo>
                      <a:pt x="44" y="112"/>
                    </a:lnTo>
                    <a:lnTo>
                      <a:pt x="44" y="112"/>
                    </a:lnTo>
                    <a:lnTo>
                      <a:pt x="46" y="112"/>
                    </a:lnTo>
                    <a:lnTo>
                      <a:pt x="50" y="112"/>
                    </a:lnTo>
                    <a:lnTo>
                      <a:pt x="50" y="112"/>
                    </a:lnTo>
                    <a:lnTo>
                      <a:pt x="50" y="116"/>
                    </a:lnTo>
                    <a:lnTo>
                      <a:pt x="50" y="116"/>
                    </a:lnTo>
                    <a:lnTo>
                      <a:pt x="50" y="116"/>
                    </a:lnTo>
                    <a:lnTo>
                      <a:pt x="52" y="118"/>
                    </a:lnTo>
                    <a:lnTo>
                      <a:pt x="62" y="118"/>
                    </a:lnTo>
                    <a:lnTo>
                      <a:pt x="62" y="116"/>
                    </a:lnTo>
                    <a:lnTo>
                      <a:pt x="62" y="116"/>
                    </a:lnTo>
                    <a:lnTo>
                      <a:pt x="64" y="116"/>
                    </a:lnTo>
                    <a:lnTo>
                      <a:pt x="64" y="116"/>
                    </a:lnTo>
                    <a:lnTo>
                      <a:pt x="64" y="114"/>
                    </a:lnTo>
                    <a:lnTo>
                      <a:pt x="64" y="110"/>
                    </a:lnTo>
                    <a:lnTo>
                      <a:pt x="64" y="110"/>
                    </a:lnTo>
                    <a:lnTo>
                      <a:pt x="66" y="106"/>
                    </a:lnTo>
                    <a:lnTo>
                      <a:pt x="66" y="106"/>
                    </a:lnTo>
                    <a:lnTo>
                      <a:pt x="66" y="98"/>
                    </a:lnTo>
                    <a:lnTo>
                      <a:pt x="66" y="98"/>
                    </a:lnTo>
                    <a:lnTo>
                      <a:pt x="60" y="98"/>
                    </a:lnTo>
                    <a:lnTo>
                      <a:pt x="56" y="96"/>
                    </a:lnTo>
                    <a:lnTo>
                      <a:pt x="56" y="92"/>
                    </a:lnTo>
                    <a:lnTo>
                      <a:pt x="62" y="88"/>
                    </a:lnTo>
                    <a:lnTo>
                      <a:pt x="62" y="88"/>
                    </a:lnTo>
                    <a:lnTo>
                      <a:pt x="58" y="86"/>
                    </a:lnTo>
                    <a:lnTo>
                      <a:pt x="54" y="88"/>
                    </a:lnTo>
                    <a:lnTo>
                      <a:pt x="48" y="88"/>
                    </a:lnTo>
                    <a:lnTo>
                      <a:pt x="42" y="86"/>
                    </a:lnTo>
                    <a:lnTo>
                      <a:pt x="42" y="86"/>
                    </a:lnTo>
                    <a:lnTo>
                      <a:pt x="42" y="90"/>
                    </a:lnTo>
                    <a:lnTo>
                      <a:pt x="42" y="92"/>
                    </a:lnTo>
                    <a:lnTo>
                      <a:pt x="42" y="92"/>
                    </a:lnTo>
                    <a:lnTo>
                      <a:pt x="40" y="90"/>
                    </a:lnTo>
                    <a:lnTo>
                      <a:pt x="40" y="90"/>
                    </a:lnTo>
                    <a:lnTo>
                      <a:pt x="38" y="88"/>
                    </a:lnTo>
                    <a:lnTo>
                      <a:pt x="38" y="88"/>
                    </a:lnTo>
                    <a:lnTo>
                      <a:pt x="36" y="88"/>
                    </a:lnTo>
                    <a:lnTo>
                      <a:pt x="34" y="88"/>
                    </a:lnTo>
                    <a:lnTo>
                      <a:pt x="34" y="88"/>
                    </a:lnTo>
                    <a:lnTo>
                      <a:pt x="38" y="76"/>
                    </a:lnTo>
                    <a:lnTo>
                      <a:pt x="38" y="72"/>
                    </a:lnTo>
                    <a:lnTo>
                      <a:pt x="36" y="66"/>
                    </a:lnTo>
                    <a:lnTo>
                      <a:pt x="36" y="66"/>
                    </a:lnTo>
                    <a:lnTo>
                      <a:pt x="38" y="66"/>
                    </a:lnTo>
                    <a:lnTo>
                      <a:pt x="38" y="64"/>
                    </a:lnTo>
                    <a:lnTo>
                      <a:pt x="38" y="62"/>
                    </a:lnTo>
                    <a:lnTo>
                      <a:pt x="38" y="62"/>
                    </a:lnTo>
                    <a:lnTo>
                      <a:pt x="36" y="62"/>
                    </a:lnTo>
                    <a:lnTo>
                      <a:pt x="36" y="64"/>
                    </a:lnTo>
                    <a:lnTo>
                      <a:pt x="36" y="64"/>
                    </a:lnTo>
                    <a:lnTo>
                      <a:pt x="34" y="64"/>
                    </a:lnTo>
                    <a:lnTo>
                      <a:pt x="34" y="62"/>
                    </a:lnTo>
                    <a:lnTo>
                      <a:pt x="34" y="62"/>
                    </a:lnTo>
                    <a:lnTo>
                      <a:pt x="34" y="62"/>
                    </a:lnTo>
                    <a:lnTo>
                      <a:pt x="30" y="64"/>
                    </a:lnTo>
                    <a:lnTo>
                      <a:pt x="30" y="64"/>
                    </a:lnTo>
                    <a:lnTo>
                      <a:pt x="28" y="68"/>
                    </a:lnTo>
                    <a:lnTo>
                      <a:pt x="28" y="68"/>
                    </a:lnTo>
                    <a:lnTo>
                      <a:pt x="28" y="64"/>
                    </a:lnTo>
                    <a:lnTo>
                      <a:pt x="28" y="62"/>
                    </a:lnTo>
                    <a:lnTo>
                      <a:pt x="30" y="62"/>
                    </a:lnTo>
                    <a:lnTo>
                      <a:pt x="30" y="62"/>
                    </a:lnTo>
                    <a:lnTo>
                      <a:pt x="30" y="58"/>
                    </a:lnTo>
                    <a:lnTo>
                      <a:pt x="30" y="58"/>
                    </a:lnTo>
                    <a:lnTo>
                      <a:pt x="28" y="58"/>
                    </a:lnTo>
                    <a:lnTo>
                      <a:pt x="30" y="58"/>
                    </a:lnTo>
                    <a:lnTo>
                      <a:pt x="30" y="56"/>
                    </a:lnTo>
                    <a:lnTo>
                      <a:pt x="30" y="56"/>
                    </a:lnTo>
                    <a:lnTo>
                      <a:pt x="34" y="56"/>
                    </a:lnTo>
                    <a:lnTo>
                      <a:pt x="34" y="56"/>
                    </a:lnTo>
                    <a:lnTo>
                      <a:pt x="34" y="52"/>
                    </a:lnTo>
                    <a:lnTo>
                      <a:pt x="34" y="52"/>
                    </a:lnTo>
                    <a:lnTo>
                      <a:pt x="34" y="52"/>
                    </a:lnTo>
                    <a:lnTo>
                      <a:pt x="34" y="52"/>
                    </a:lnTo>
                    <a:lnTo>
                      <a:pt x="26" y="54"/>
                    </a:lnTo>
                    <a:lnTo>
                      <a:pt x="26" y="52"/>
                    </a:lnTo>
                    <a:lnTo>
                      <a:pt x="26" y="52"/>
                    </a:lnTo>
                    <a:lnTo>
                      <a:pt x="28" y="46"/>
                    </a:lnTo>
                    <a:lnTo>
                      <a:pt x="28" y="44"/>
                    </a:lnTo>
                    <a:lnTo>
                      <a:pt x="30" y="42"/>
                    </a:lnTo>
                    <a:lnTo>
                      <a:pt x="30" y="42"/>
                    </a:lnTo>
                    <a:lnTo>
                      <a:pt x="28" y="40"/>
                    </a:lnTo>
                    <a:lnTo>
                      <a:pt x="26" y="38"/>
                    </a:lnTo>
                    <a:lnTo>
                      <a:pt x="26" y="38"/>
                    </a:lnTo>
                    <a:lnTo>
                      <a:pt x="28" y="36"/>
                    </a:lnTo>
                    <a:lnTo>
                      <a:pt x="28" y="34"/>
                    </a:lnTo>
                    <a:lnTo>
                      <a:pt x="26" y="28"/>
                    </a:lnTo>
                    <a:lnTo>
                      <a:pt x="26" y="28"/>
                    </a:lnTo>
                    <a:lnTo>
                      <a:pt x="30" y="28"/>
                    </a:lnTo>
                    <a:lnTo>
                      <a:pt x="30" y="28"/>
                    </a:lnTo>
                    <a:lnTo>
                      <a:pt x="28" y="26"/>
                    </a:lnTo>
                    <a:lnTo>
                      <a:pt x="28" y="24"/>
                    </a:lnTo>
                    <a:lnTo>
                      <a:pt x="28" y="24"/>
                    </a:lnTo>
                    <a:lnTo>
                      <a:pt x="28" y="24"/>
                    </a:lnTo>
                    <a:lnTo>
                      <a:pt x="28" y="24"/>
                    </a:lnTo>
                    <a:lnTo>
                      <a:pt x="28" y="22"/>
                    </a:lnTo>
                    <a:lnTo>
                      <a:pt x="28" y="22"/>
                    </a:lnTo>
                    <a:lnTo>
                      <a:pt x="34" y="22"/>
                    </a:lnTo>
                    <a:lnTo>
                      <a:pt x="34" y="22"/>
                    </a:lnTo>
                    <a:lnTo>
                      <a:pt x="36" y="20"/>
                    </a:lnTo>
                    <a:lnTo>
                      <a:pt x="36" y="20"/>
                    </a:lnTo>
                    <a:lnTo>
                      <a:pt x="34" y="20"/>
                    </a:lnTo>
                    <a:lnTo>
                      <a:pt x="34" y="18"/>
                    </a:lnTo>
                    <a:lnTo>
                      <a:pt x="34" y="18"/>
                    </a:lnTo>
                    <a:lnTo>
                      <a:pt x="34" y="18"/>
                    </a:lnTo>
                    <a:lnTo>
                      <a:pt x="34" y="16"/>
                    </a:lnTo>
                    <a:lnTo>
                      <a:pt x="34" y="16"/>
                    </a:lnTo>
                    <a:lnTo>
                      <a:pt x="36" y="12"/>
                    </a:lnTo>
                    <a:lnTo>
                      <a:pt x="38" y="8"/>
                    </a:lnTo>
                    <a:lnTo>
                      <a:pt x="38" y="8"/>
                    </a:lnTo>
                    <a:lnTo>
                      <a:pt x="38" y="2"/>
                    </a:lnTo>
                    <a:lnTo>
                      <a:pt x="38" y="2"/>
                    </a:lnTo>
                    <a:lnTo>
                      <a:pt x="42" y="2"/>
                    </a:lnTo>
                    <a:lnTo>
                      <a:pt x="42" y="2"/>
                    </a:lnTo>
                    <a:lnTo>
                      <a:pt x="44" y="2"/>
                    </a:lnTo>
                    <a:lnTo>
                      <a:pt x="44" y="4"/>
                    </a:lnTo>
                    <a:lnTo>
                      <a:pt x="42" y="6"/>
                    </a:lnTo>
                    <a:lnTo>
                      <a:pt x="44" y="6"/>
                    </a:lnTo>
                    <a:lnTo>
                      <a:pt x="44" y="6"/>
                    </a:lnTo>
                    <a:lnTo>
                      <a:pt x="44" y="2"/>
                    </a:lnTo>
                    <a:lnTo>
                      <a:pt x="46" y="2"/>
                    </a:lnTo>
                    <a:lnTo>
                      <a:pt x="46" y="4"/>
                    </a:lnTo>
                    <a:lnTo>
                      <a:pt x="52" y="0"/>
                    </a:lnTo>
                    <a:lnTo>
                      <a:pt x="52" y="0"/>
                    </a:lnTo>
                    <a:lnTo>
                      <a:pt x="56" y="0"/>
                    </a:lnTo>
                    <a:lnTo>
                      <a:pt x="60" y="2"/>
                    </a:lnTo>
                    <a:lnTo>
                      <a:pt x="62" y="4"/>
                    </a:lnTo>
                    <a:lnTo>
                      <a:pt x="60" y="10"/>
                    </a:lnTo>
                    <a:lnTo>
                      <a:pt x="60" y="10"/>
                    </a:lnTo>
                    <a:lnTo>
                      <a:pt x="56" y="12"/>
                    </a:lnTo>
                    <a:lnTo>
                      <a:pt x="56" y="12"/>
                    </a:lnTo>
                    <a:lnTo>
                      <a:pt x="54" y="18"/>
                    </a:lnTo>
                    <a:lnTo>
                      <a:pt x="52" y="18"/>
                    </a:lnTo>
                    <a:lnTo>
                      <a:pt x="52" y="18"/>
                    </a:lnTo>
                    <a:lnTo>
                      <a:pt x="48" y="20"/>
                    </a:lnTo>
                    <a:lnTo>
                      <a:pt x="48" y="20"/>
                    </a:lnTo>
                    <a:lnTo>
                      <a:pt x="48" y="22"/>
                    </a:lnTo>
                    <a:lnTo>
                      <a:pt x="48" y="26"/>
                    </a:lnTo>
                    <a:lnTo>
                      <a:pt x="48" y="28"/>
                    </a:lnTo>
                    <a:lnTo>
                      <a:pt x="48" y="28"/>
                    </a:lnTo>
                    <a:lnTo>
                      <a:pt x="50" y="28"/>
                    </a:lnTo>
                    <a:lnTo>
                      <a:pt x="50" y="28"/>
                    </a:lnTo>
                    <a:lnTo>
                      <a:pt x="50" y="28"/>
                    </a:lnTo>
                    <a:close/>
                    <a:moveTo>
                      <a:pt x="22" y="50"/>
                    </a:moveTo>
                    <a:lnTo>
                      <a:pt x="22" y="50"/>
                    </a:lnTo>
                    <a:lnTo>
                      <a:pt x="24" y="54"/>
                    </a:lnTo>
                    <a:lnTo>
                      <a:pt x="24" y="54"/>
                    </a:lnTo>
                    <a:lnTo>
                      <a:pt x="24" y="56"/>
                    </a:lnTo>
                    <a:lnTo>
                      <a:pt x="22" y="58"/>
                    </a:lnTo>
                    <a:lnTo>
                      <a:pt x="22" y="58"/>
                    </a:lnTo>
                    <a:lnTo>
                      <a:pt x="22" y="58"/>
                    </a:lnTo>
                    <a:lnTo>
                      <a:pt x="18" y="56"/>
                    </a:lnTo>
                    <a:lnTo>
                      <a:pt x="18" y="56"/>
                    </a:lnTo>
                    <a:lnTo>
                      <a:pt x="20" y="56"/>
                    </a:lnTo>
                    <a:lnTo>
                      <a:pt x="20" y="56"/>
                    </a:lnTo>
                    <a:lnTo>
                      <a:pt x="20" y="54"/>
                    </a:lnTo>
                    <a:lnTo>
                      <a:pt x="18" y="52"/>
                    </a:lnTo>
                    <a:lnTo>
                      <a:pt x="18" y="52"/>
                    </a:lnTo>
                    <a:lnTo>
                      <a:pt x="18" y="50"/>
                    </a:lnTo>
                    <a:lnTo>
                      <a:pt x="18" y="50"/>
                    </a:lnTo>
                    <a:lnTo>
                      <a:pt x="22" y="50"/>
                    </a:lnTo>
                    <a:lnTo>
                      <a:pt x="22" y="50"/>
                    </a:lnTo>
                    <a:close/>
                    <a:moveTo>
                      <a:pt x="20" y="28"/>
                    </a:moveTo>
                    <a:lnTo>
                      <a:pt x="20" y="28"/>
                    </a:lnTo>
                    <a:lnTo>
                      <a:pt x="20" y="32"/>
                    </a:lnTo>
                    <a:lnTo>
                      <a:pt x="20" y="38"/>
                    </a:lnTo>
                    <a:lnTo>
                      <a:pt x="20" y="38"/>
                    </a:lnTo>
                    <a:lnTo>
                      <a:pt x="24" y="38"/>
                    </a:lnTo>
                    <a:lnTo>
                      <a:pt x="24" y="38"/>
                    </a:lnTo>
                    <a:lnTo>
                      <a:pt x="24" y="40"/>
                    </a:lnTo>
                    <a:lnTo>
                      <a:pt x="24" y="42"/>
                    </a:lnTo>
                    <a:lnTo>
                      <a:pt x="24" y="42"/>
                    </a:lnTo>
                    <a:lnTo>
                      <a:pt x="24" y="42"/>
                    </a:lnTo>
                    <a:lnTo>
                      <a:pt x="24" y="44"/>
                    </a:lnTo>
                    <a:lnTo>
                      <a:pt x="22" y="44"/>
                    </a:lnTo>
                    <a:lnTo>
                      <a:pt x="22" y="44"/>
                    </a:lnTo>
                    <a:lnTo>
                      <a:pt x="22" y="42"/>
                    </a:lnTo>
                    <a:lnTo>
                      <a:pt x="20" y="42"/>
                    </a:lnTo>
                    <a:lnTo>
                      <a:pt x="20" y="42"/>
                    </a:lnTo>
                    <a:lnTo>
                      <a:pt x="16" y="36"/>
                    </a:lnTo>
                    <a:lnTo>
                      <a:pt x="16" y="28"/>
                    </a:lnTo>
                    <a:lnTo>
                      <a:pt x="16" y="28"/>
                    </a:lnTo>
                    <a:lnTo>
                      <a:pt x="20" y="28"/>
                    </a:lnTo>
                    <a:lnTo>
                      <a:pt x="20" y="28"/>
                    </a:lnTo>
                    <a:lnTo>
                      <a:pt x="20" y="24"/>
                    </a:lnTo>
                    <a:lnTo>
                      <a:pt x="20" y="24"/>
                    </a:lnTo>
                    <a:lnTo>
                      <a:pt x="20" y="26"/>
                    </a:lnTo>
                    <a:lnTo>
                      <a:pt x="20" y="28"/>
                    </a:lnTo>
                    <a:lnTo>
                      <a:pt x="20" y="28"/>
                    </a:lnTo>
                    <a:close/>
                    <a:moveTo>
                      <a:pt x="20" y="12"/>
                    </a:moveTo>
                    <a:lnTo>
                      <a:pt x="20" y="12"/>
                    </a:lnTo>
                    <a:lnTo>
                      <a:pt x="18" y="16"/>
                    </a:lnTo>
                    <a:lnTo>
                      <a:pt x="18" y="20"/>
                    </a:lnTo>
                    <a:lnTo>
                      <a:pt x="18" y="20"/>
                    </a:lnTo>
                    <a:lnTo>
                      <a:pt x="14" y="20"/>
                    </a:lnTo>
                    <a:lnTo>
                      <a:pt x="14" y="22"/>
                    </a:lnTo>
                    <a:lnTo>
                      <a:pt x="14" y="22"/>
                    </a:lnTo>
                    <a:lnTo>
                      <a:pt x="10" y="24"/>
                    </a:lnTo>
                    <a:lnTo>
                      <a:pt x="10" y="24"/>
                    </a:lnTo>
                    <a:lnTo>
                      <a:pt x="10" y="20"/>
                    </a:lnTo>
                    <a:lnTo>
                      <a:pt x="14" y="16"/>
                    </a:lnTo>
                    <a:lnTo>
                      <a:pt x="14" y="16"/>
                    </a:lnTo>
                    <a:lnTo>
                      <a:pt x="12" y="14"/>
                    </a:lnTo>
                    <a:lnTo>
                      <a:pt x="10" y="10"/>
                    </a:lnTo>
                    <a:lnTo>
                      <a:pt x="10" y="10"/>
                    </a:lnTo>
                    <a:lnTo>
                      <a:pt x="14" y="10"/>
                    </a:lnTo>
                    <a:lnTo>
                      <a:pt x="14" y="10"/>
                    </a:lnTo>
                    <a:lnTo>
                      <a:pt x="14" y="6"/>
                    </a:lnTo>
                    <a:lnTo>
                      <a:pt x="20" y="2"/>
                    </a:lnTo>
                    <a:lnTo>
                      <a:pt x="20" y="2"/>
                    </a:lnTo>
                    <a:lnTo>
                      <a:pt x="22" y="4"/>
                    </a:lnTo>
                    <a:lnTo>
                      <a:pt x="22" y="8"/>
                    </a:lnTo>
                    <a:lnTo>
                      <a:pt x="20" y="12"/>
                    </a:lnTo>
                    <a:lnTo>
                      <a:pt x="20" y="1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68" name="Freeform 105"/>
              <p:cNvSpPr>
                <a:spLocks noChangeAspect="1"/>
              </p:cNvSpPr>
              <p:nvPr/>
            </p:nvSpPr>
            <p:spPr bwMode="gray">
              <a:xfrm>
                <a:off x="3783" y="2453"/>
                <a:ext cx="77" cy="49"/>
              </a:xfrm>
              <a:custGeom>
                <a:avLst/>
                <a:gdLst>
                  <a:gd name="T0" fmla="*/ 72 w 72"/>
                  <a:gd name="T1" fmla="*/ 14 h 48"/>
                  <a:gd name="T2" fmla="*/ 66 w 72"/>
                  <a:gd name="T3" fmla="*/ 6 h 48"/>
                  <a:gd name="T4" fmla="*/ 66 w 72"/>
                  <a:gd name="T5" fmla="*/ 0 h 48"/>
                  <a:gd name="T6" fmla="*/ 66 w 72"/>
                  <a:gd name="T7" fmla="*/ 0 h 48"/>
                  <a:gd name="T8" fmla="*/ 58 w 72"/>
                  <a:gd name="T9" fmla="*/ 6 h 48"/>
                  <a:gd name="T10" fmla="*/ 54 w 72"/>
                  <a:gd name="T11" fmla="*/ 12 h 48"/>
                  <a:gd name="T12" fmla="*/ 50 w 72"/>
                  <a:gd name="T13" fmla="*/ 16 h 48"/>
                  <a:gd name="T14" fmla="*/ 40 w 72"/>
                  <a:gd name="T15" fmla="*/ 24 h 48"/>
                  <a:gd name="T16" fmla="*/ 38 w 72"/>
                  <a:gd name="T17" fmla="*/ 24 h 48"/>
                  <a:gd name="T18" fmla="*/ 38 w 72"/>
                  <a:gd name="T19" fmla="*/ 28 h 48"/>
                  <a:gd name="T20" fmla="*/ 34 w 72"/>
                  <a:gd name="T21" fmla="*/ 26 h 48"/>
                  <a:gd name="T22" fmla="*/ 24 w 72"/>
                  <a:gd name="T23" fmla="*/ 22 h 48"/>
                  <a:gd name="T24" fmla="*/ 20 w 72"/>
                  <a:gd name="T25" fmla="*/ 22 h 48"/>
                  <a:gd name="T26" fmla="*/ 18 w 72"/>
                  <a:gd name="T27" fmla="*/ 26 h 48"/>
                  <a:gd name="T28" fmla="*/ 14 w 72"/>
                  <a:gd name="T29" fmla="*/ 26 h 48"/>
                  <a:gd name="T30" fmla="*/ 10 w 72"/>
                  <a:gd name="T31" fmla="*/ 24 h 48"/>
                  <a:gd name="T32" fmla="*/ 8 w 72"/>
                  <a:gd name="T33" fmla="*/ 22 h 48"/>
                  <a:gd name="T34" fmla="*/ 4 w 72"/>
                  <a:gd name="T35" fmla="*/ 20 h 48"/>
                  <a:gd name="T36" fmla="*/ 0 w 72"/>
                  <a:gd name="T37" fmla="*/ 12 h 48"/>
                  <a:gd name="T38" fmla="*/ 8 w 72"/>
                  <a:gd name="T39" fmla="*/ 26 h 48"/>
                  <a:gd name="T40" fmla="*/ 8 w 72"/>
                  <a:gd name="T41" fmla="*/ 40 h 48"/>
                  <a:gd name="T42" fmla="*/ 52 w 72"/>
                  <a:gd name="T43" fmla="*/ 48 h 48"/>
                  <a:gd name="T44" fmla="*/ 56 w 72"/>
                  <a:gd name="T45" fmla="*/ 48 h 48"/>
                  <a:gd name="T46" fmla="*/ 58 w 72"/>
                  <a:gd name="T47" fmla="*/ 44 h 48"/>
                  <a:gd name="T48" fmla="*/ 60 w 72"/>
                  <a:gd name="T49" fmla="*/ 38 h 48"/>
                  <a:gd name="T50" fmla="*/ 62 w 72"/>
                  <a:gd name="T51" fmla="*/ 30 h 48"/>
                  <a:gd name="T52" fmla="*/ 62 w 72"/>
                  <a:gd name="T53" fmla="*/ 26 h 48"/>
                  <a:gd name="T54" fmla="*/ 60 w 72"/>
                  <a:gd name="T55" fmla="*/ 26 h 48"/>
                  <a:gd name="T56" fmla="*/ 62 w 72"/>
                  <a:gd name="T57" fmla="*/ 22 h 48"/>
                  <a:gd name="T58" fmla="*/ 66 w 72"/>
                  <a:gd name="T59" fmla="*/ 20 h 48"/>
                  <a:gd name="T60" fmla="*/ 62 w 72"/>
                  <a:gd name="T61" fmla="*/ 16 h 48"/>
                  <a:gd name="T62" fmla="*/ 62 w 72"/>
                  <a:gd name="T63" fmla="*/ 12 h 48"/>
                  <a:gd name="T64" fmla="*/ 64 w 72"/>
                  <a:gd name="T65" fmla="*/ 12 h 48"/>
                  <a:gd name="T66" fmla="*/ 68 w 72"/>
                  <a:gd name="T67" fmla="*/ 16 h 48"/>
                  <a:gd name="T68" fmla="*/ 68 w 72"/>
                  <a:gd name="T69" fmla="*/ 16 h 48"/>
                  <a:gd name="T70" fmla="*/ 72 w 72"/>
                  <a:gd name="T7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48">
                    <a:moveTo>
                      <a:pt x="72" y="14"/>
                    </a:moveTo>
                    <a:lnTo>
                      <a:pt x="72" y="14"/>
                    </a:lnTo>
                    <a:lnTo>
                      <a:pt x="70" y="6"/>
                    </a:lnTo>
                    <a:lnTo>
                      <a:pt x="66" y="6"/>
                    </a:lnTo>
                    <a:lnTo>
                      <a:pt x="68" y="0"/>
                    </a:lnTo>
                    <a:lnTo>
                      <a:pt x="66" y="0"/>
                    </a:lnTo>
                    <a:lnTo>
                      <a:pt x="66" y="0"/>
                    </a:lnTo>
                    <a:lnTo>
                      <a:pt x="66" y="0"/>
                    </a:lnTo>
                    <a:lnTo>
                      <a:pt x="62" y="4"/>
                    </a:lnTo>
                    <a:lnTo>
                      <a:pt x="58" y="6"/>
                    </a:lnTo>
                    <a:lnTo>
                      <a:pt x="58" y="6"/>
                    </a:lnTo>
                    <a:lnTo>
                      <a:pt x="54" y="12"/>
                    </a:lnTo>
                    <a:lnTo>
                      <a:pt x="50" y="16"/>
                    </a:lnTo>
                    <a:lnTo>
                      <a:pt x="50" y="16"/>
                    </a:lnTo>
                    <a:lnTo>
                      <a:pt x="42" y="22"/>
                    </a:lnTo>
                    <a:lnTo>
                      <a:pt x="40" y="24"/>
                    </a:lnTo>
                    <a:lnTo>
                      <a:pt x="40" y="24"/>
                    </a:lnTo>
                    <a:lnTo>
                      <a:pt x="38" y="24"/>
                    </a:lnTo>
                    <a:lnTo>
                      <a:pt x="38" y="24"/>
                    </a:lnTo>
                    <a:lnTo>
                      <a:pt x="38" y="28"/>
                    </a:lnTo>
                    <a:lnTo>
                      <a:pt x="38" y="28"/>
                    </a:lnTo>
                    <a:lnTo>
                      <a:pt x="34" y="26"/>
                    </a:lnTo>
                    <a:lnTo>
                      <a:pt x="30" y="24"/>
                    </a:lnTo>
                    <a:lnTo>
                      <a:pt x="24" y="22"/>
                    </a:lnTo>
                    <a:lnTo>
                      <a:pt x="24" y="22"/>
                    </a:lnTo>
                    <a:lnTo>
                      <a:pt x="20" y="22"/>
                    </a:lnTo>
                    <a:lnTo>
                      <a:pt x="20" y="24"/>
                    </a:lnTo>
                    <a:lnTo>
                      <a:pt x="18" y="26"/>
                    </a:lnTo>
                    <a:lnTo>
                      <a:pt x="18" y="26"/>
                    </a:lnTo>
                    <a:lnTo>
                      <a:pt x="14" y="26"/>
                    </a:lnTo>
                    <a:lnTo>
                      <a:pt x="10" y="24"/>
                    </a:lnTo>
                    <a:lnTo>
                      <a:pt x="10" y="24"/>
                    </a:lnTo>
                    <a:lnTo>
                      <a:pt x="8" y="22"/>
                    </a:lnTo>
                    <a:lnTo>
                      <a:pt x="8" y="22"/>
                    </a:lnTo>
                    <a:lnTo>
                      <a:pt x="4" y="20"/>
                    </a:lnTo>
                    <a:lnTo>
                      <a:pt x="4" y="20"/>
                    </a:lnTo>
                    <a:lnTo>
                      <a:pt x="6" y="14"/>
                    </a:lnTo>
                    <a:lnTo>
                      <a:pt x="0" y="12"/>
                    </a:lnTo>
                    <a:lnTo>
                      <a:pt x="0" y="18"/>
                    </a:lnTo>
                    <a:lnTo>
                      <a:pt x="8" y="26"/>
                    </a:lnTo>
                    <a:lnTo>
                      <a:pt x="8" y="40"/>
                    </a:lnTo>
                    <a:lnTo>
                      <a:pt x="8" y="40"/>
                    </a:lnTo>
                    <a:lnTo>
                      <a:pt x="52" y="48"/>
                    </a:lnTo>
                    <a:lnTo>
                      <a:pt x="52" y="48"/>
                    </a:lnTo>
                    <a:lnTo>
                      <a:pt x="56" y="48"/>
                    </a:lnTo>
                    <a:lnTo>
                      <a:pt x="56" y="48"/>
                    </a:lnTo>
                    <a:lnTo>
                      <a:pt x="56" y="48"/>
                    </a:lnTo>
                    <a:lnTo>
                      <a:pt x="58" y="44"/>
                    </a:lnTo>
                    <a:lnTo>
                      <a:pt x="60" y="38"/>
                    </a:lnTo>
                    <a:lnTo>
                      <a:pt x="60" y="38"/>
                    </a:lnTo>
                    <a:lnTo>
                      <a:pt x="62" y="34"/>
                    </a:lnTo>
                    <a:lnTo>
                      <a:pt x="62" y="30"/>
                    </a:lnTo>
                    <a:lnTo>
                      <a:pt x="62" y="26"/>
                    </a:lnTo>
                    <a:lnTo>
                      <a:pt x="62" y="26"/>
                    </a:lnTo>
                    <a:lnTo>
                      <a:pt x="60" y="26"/>
                    </a:lnTo>
                    <a:lnTo>
                      <a:pt x="60" y="26"/>
                    </a:lnTo>
                    <a:lnTo>
                      <a:pt x="62" y="22"/>
                    </a:lnTo>
                    <a:lnTo>
                      <a:pt x="62" y="22"/>
                    </a:lnTo>
                    <a:lnTo>
                      <a:pt x="66" y="20"/>
                    </a:lnTo>
                    <a:lnTo>
                      <a:pt x="66" y="20"/>
                    </a:lnTo>
                    <a:lnTo>
                      <a:pt x="64" y="18"/>
                    </a:lnTo>
                    <a:lnTo>
                      <a:pt x="62" y="16"/>
                    </a:lnTo>
                    <a:lnTo>
                      <a:pt x="62" y="16"/>
                    </a:lnTo>
                    <a:lnTo>
                      <a:pt x="62" y="12"/>
                    </a:lnTo>
                    <a:lnTo>
                      <a:pt x="64" y="12"/>
                    </a:lnTo>
                    <a:lnTo>
                      <a:pt x="64" y="12"/>
                    </a:lnTo>
                    <a:lnTo>
                      <a:pt x="66" y="16"/>
                    </a:lnTo>
                    <a:lnTo>
                      <a:pt x="68" y="16"/>
                    </a:lnTo>
                    <a:lnTo>
                      <a:pt x="68" y="16"/>
                    </a:lnTo>
                    <a:lnTo>
                      <a:pt x="68" y="16"/>
                    </a:lnTo>
                    <a:lnTo>
                      <a:pt x="70" y="14"/>
                    </a:lnTo>
                    <a:lnTo>
                      <a:pt x="72" y="12"/>
                    </a:lnTo>
                    <a:lnTo>
                      <a:pt x="72" y="1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73" name="Freeform 106"/>
              <p:cNvSpPr>
                <a:spLocks noChangeAspect="1" noEditPoints="1"/>
              </p:cNvSpPr>
              <p:nvPr/>
            </p:nvSpPr>
            <p:spPr bwMode="gray">
              <a:xfrm>
                <a:off x="3382" y="1952"/>
                <a:ext cx="248" cy="165"/>
              </a:xfrm>
              <a:custGeom>
                <a:avLst/>
                <a:gdLst>
                  <a:gd name="T0" fmla="*/ 202 w 228"/>
                  <a:gd name="T1" fmla="*/ 108 h 164"/>
                  <a:gd name="T2" fmla="*/ 188 w 228"/>
                  <a:gd name="T3" fmla="*/ 114 h 164"/>
                  <a:gd name="T4" fmla="*/ 176 w 228"/>
                  <a:gd name="T5" fmla="*/ 122 h 164"/>
                  <a:gd name="T6" fmla="*/ 170 w 228"/>
                  <a:gd name="T7" fmla="*/ 120 h 164"/>
                  <a:gd name="T8" fmla="*/ 152 w 228"/>
                  <a:gd name="T9" fmla="*/ 128 h 164"/>
                  <a:gd name="T10" fmla="*/ 144 w 228"/>
                  <a:gd name="T11" fmla="*/ 130 h 164"/>
                  <a:gd name="T12" fmla="*/ 152 w 228"/>
                  <a:gd name="T13" fmla="*/ 136 h 164"/>
                  <a:gd name="T14" fmla="*/ 156 w 228"/>
                  <a:gd name="T15" fmla="*/ 142 h 164"/>
                  <a:gd name="T16" fmla="*/ 172 w 228"/>
                  <a:gd name="T17" fmla="*/ 144 h 164"/>
                  <a:gd name="T18" fmla="*/ 178 w 228"/>
                  <a:gd name="T19" fmla="*/ 144 h 164"/>
                  <a:gd name="T20" fmla="*/ 166 w 228"/>
                  <a:gd name="T21" fmla="*/ 152 h 164"/>
                  <a:gd name="T22" fmla="*/ 138 w 228"/>
                  <a:gd name="T23" fmla="*/ 148 h 164"/>
                  <a:gd name="T24" fmla="*/ 128 w 228"/>
                  <a:gd name="T25" fmla="*/ 140 h 164"/>
                  <a:gd name="T26" fmla="*/ 142 w 228"/>
                  <a:gd name="T27" fmla="*/ 134 h 164"/>
                  <a:gd name="T28" fmla="*/ 136 w 228"/>
                  <a:gd name="T29" fmla="*/ 128 h 164"/>
                  <a:gd name="T30" fmla="*/ 124 w 228"/>
                  <a:gd name="T31" fmla="*/ 132 h 164"/>
                  <a:gd name="T32" fmla="*/ 118 w 228"/>
                  <a:gd name="T33" fmla="*/ 126 h 164"/>
                  <a:gd name="T34" fmla="*/ 120 w 228"/>
                  <a:gd name="T35" fmla="*/ 122 h 164"/>
                  <a:gd name="T36" fmla="*/ 114 w 228"/>
                  <a:gd name="T37" fmla="*/ 118 h 164"/>
                  <a:gd name="T38" fmla="*/ 100 w 228"/>
                  <a:gd name="T39" fmla="*/ 122 h 164"/>
                  <a:gd name="T40" fmla="*/ 84 w 228"/>
                  <a:gd name="T41" fmla="*/ 108 h 164"/>
                  <a:gd name="T42" fmla="*/ 80 w 228"/>
                  <a:gd name="T43" fmla="*/ 94 h 164"/>
                  <a:gd name="T44" fmla="*/ 68 w 228"/>
                  <a:gd name="T45" fmla="*/ 80 h 164"/>
                  <a:gd name="T46" fmla="*/ 50 w 228"/>
                  <a:gd name="T47" fmla="*/ 76 h 164"/>
                  <a:gd name="T48" fmla="*/ 40 w 228"/>
                  <a:gd name="T49" fmla="*/ 84 h 164"/>
                  <a:gd name="T50" fmla="*/ 28 w 228"/>
                  <a:gd name="T51" fmla="*/ 92 h 164"/>
                  <a:gd name="T52" fmla="*/ 14 w 228"/>
                  <a:gd name="T53" fmla="*/ 88 h 164"/>
                  <a:gd name="T54" fmla="*/ 0 w 228"/>
                  <a:gd name="T55" fmla="*/ 82 h 164"/>
                  <a:gd name="T56" fmla="*/ 14 w 228"/>
                  <a:gd name="T57" fmla="*/ 68 h 164"/>
                  <a:gd name="T58" fmla="*/ 16 w 228"/>
                  <a:gd name="T59" fmla="*/ 50 h 164"/>
                  <a:gd name="T60" fmla="*/ 16 w 228"/>
                  <a:gd name="T61" fmla="*/ 32 h 164"/>
                  <a:gd name="T62" fmla="*/ 18 w 228"/>
                  <a:gd name="T63" fmla="*/ 20 h 164"/>
                  <a:gd name="T64" fmla="*/ 18 w 228"/>
                  <a:gd name="T65" fmla="*/ 8 h 164"/>
                  <a:gd name="T66" fmla="*/ 26 w 228"/>
                  <a:gd name="T67" fmla="*/ 12 h 164"/>
                  <a:gd name="T68" fmla="*/ 54 w 228"/>
                  <a:gd name="T69" fmla="*/ 8 h 164"/>
                  <a:gd name="T70" fmla="*/ 72 w 228"/>
                  <a:gd name="T71" fmla="*/ 12 h 164"/>
                  <a:gd name="T72" fmla="*/ 80 w 228"/>
                  <a:gd name="T73" fmla="*/ 10 h 164"/>
                  <a:gd name="T74" fmla="*/ 98 w 228"/>
                  <a:gd name="T75" fmla="*/ 10 h 164"/>
                  <a:gd name="T76" fmla="*/ 104 w 228"/>
                  <a:gd name="T77" fmla="*/ 0 h 164"/>
                  <a:gd name="T78" fmla="*/ 118 w 228"/>
                  <a:gd name="T79" fmla="*/ 2 h 164"/>
                  <a:gd name="T80" fmla="*/ 128 w 228"/>
                  <a:gd name="T81" fmla="*/ 2 h 164"/>
                  <a:gd name="T82" fmla="*/ 132 w 228"/>
                  <a:gd name="T83" fmla="*/ 10 h 164"/>
                  <a:gd name="T84" fmla="*/ 136 w 228"/>
                  <a:gd name="T85" fmla="*/ 20 h 164"/>
                  <a:gd name="T86" fmla="*/ 148 w 228"/>
                  <a:gd name="T87" fmla="*/ 22 h 164"/>
                  <a:gd name="T88" fmla="*/ 162 w 228"/>
                  <a:gd name="T89" fmla="*/ 30 h 164"/>
                  <a:gd name="T90" fmla="*/ 172 w 228"/>
                  <a:gd name="T91" fmla="*/ 42 h 164"/>
                  <a:gd name="T92" fmla="*/ 188 w 228"/>
                  <a:gd name="T93" fmla="*/ 36 h 164"/>
                  <a:gd name="T94" fmla="*/ 198 w 228"/>
                  <a:gd name="T95" fmla="*/ 44 h 164"/>
                  <a:gd name="T96" fmla="*/ 220 w 228"/>
                  <a:gd name="T97" fmla="*/ 58 h 164"/>
                  <a:gd name="T98" fmla="*/ 226 w 228"/>
                  <a:gd name="T99" fmla="*/ 64 h 164"/>
                  <a:gd name="T100" fmla="*/ 226 w 228"/>
                  <a:gd name="T101" fmla="*/ 72 h 164"/>
                  <a:gd name="T102" fmla="*/ 228 w 228"/>
                  <a:gd name="T103" fmla="*/ 86 h 164"/>
                  <a:gd name="T104" fmla="*/ 214 w 228"/>
                  <a:gd name="T105" fmla="*/ 100 h 164"/>
                  <a:gd name="T106" fmla="*/ 88 w 228"/>
                  <a:gd name="T107" fmla="*/ 124 h 164"/>
                  <a:gd name="T108" fmla="*/ 80 w 228"/>
                  <a:gd name="T109" fmla="*/ 124 h 164"/>
                  <a:gd name="T110" fmla="*/ 74 w 228"/>
                  <a:gd name="T111" fmla="*/ 140 h 164"/>
                  <a:gd name="T112" fmla="*/ 80 w 228"/>
                  <a:gd name="T113" fmla="*/ 140 h 164"/>
                  <a:gd name="T114" fmla="*/ 90 w 228"/>
                  <a:gd name="T115" fmla="*/ 1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164">
                    <a:moveTo>
                      <a:pt x="210" y="108"/>
                    </a:moveTo>
                    <a:lnTo>
                      <a:pt x="210" y="108"/>
                    </a:lnTo>
                    <a:lnTo>
                      <a:pt x="204" y="108"/>
                    </a:lnTo>
                    <a:lnTo>
                      <a:pt x="204" y="108"/>
                    </a:lnTo>
                    <a:lnTo>
                      <a:pt x="202" y="108"/>
                    </a:lnTo>
                    <a:lnTo>
                      <a:pt x="202" y="108"/>
                    </a:lnTo>
                    <a:lnTo>
                      <a:pt x="198" y="112"/>
                    </a:lnTo>
                    <a:lnTo>
                      <a:pt x="198" y="112"/>
                    </a:lnTo>
                    <a:lnTo>
                      <a:pt x="194" y="112"/>
                    </a:lnTo>
                    <a:lnTo>
                      <a:pt x="194" y="112"/>
                    </a:lnTo>
                    <a:lnTo>
                      <a:pt x="188" y="114"/>
                    </a:lnTo>
                    <a:lnTo>
                      <a:pt x="188" y="114"/>
                    </a:lnTo>
                    <a:lnTo>
                      <a:pt x="186" y="118"/>
                    </a:lnTo>
                    <a:lnTo>
                      <a:pt x="186" y="118"/>
                    </a:lnTo>
                    <a:lnTo>
                      <a:pt x="182" y="118"/>
                    </a:lnTo>
                    <a:lnTo>
                      <a:pt x="178" y="118"/>
                    </a:lnTo>
                    <a:lnTo>
                      <a:pt x="178" y="118"/>
                    </a:lnTo>
                    <a:lnTo>
                      <a:pt x="176" y="122"/>
                    </a:lnTo>
                    <a:lnTo>
                      <a:pt x="176" y="122"/>
                    </a:lnTo>
                    <a:lnTo>
                      <a:pt x="174" y="122"/>
                    </a:lnTo>
                    <a:lnTo>
                      <a:pt x="172" y="120"/>
                    </a:lnTo>
                    <a:lnTo>
                      <a:pt x="172" y="120"/>
                    </a:lnTo>
                    <a:lnTo>
                      <a:pt x="170" y="120"/>
                    </a:lnTo>
                    <a:lnTo>
                      <a:pt x="170" y="120"/>
                    </a:lnTo>
                    <a:lnTo>
                      <a:pt x="170" y="120"/>
                    </a:lnTo>
                    <a:lnTo>
                      <a:pt x="162" y="126"/>
                    </a:lnTo>
                    <a:lnTo>
                      <a:pt x="162" y="128"/>
                    </a:lnTo>
                    <a:lnTo>
                      <a:pt x="162" y="128"/>
                    </a:lnTo>
                    <a:lnTo>
                      <a:pt x="156" y="128"/>
                    </a:lnTo>
                    <a:lnTo>
                      <a:pt x="152" y="128"/>
                    </a:lnTo>
                    <a:lnTo>
                      <a:pt x="152" y="126"/>
                    </a:lnTo>
                    <a:lnTo>
                      <a:pt x="152" y="126"/>
                    </a:lnTo>
                    <a:lnTo>
                      <a:pt x="144" y="126"/>
                    </a:lnTo>
                    <a:lnTo>
                      <a:pt x="144" y="126"/>
                    </a:lnTo>
                    <a:lnTo>
                      <a:pt x="144" y="130"/>
                    </a:lnTo>
                    <a:lnTo>
                      <a:pt x="144" y="130"/>
                    </a:lnTo>
                    <a:lnTo>
                      <a:pt x="148" y="132"/>
                    </a:lnTo>
                    <a:lnTo>
                      <a:pt x="148" y="132"/>
                    </a:lnTo>
                    <a:lnTo>
                      <a:pt x="150" y="132"/>
                    </a:lnTo>
                    <a:lnTo>
                      <a:pt x="150" y="132"/>
                    </a:lnTo>
                    <a:lnTo>
                      <a:pt x="152" y="136"/>
                    </a:lnTo>
                    <a:lnTo>
                      <a:pt x="152" y="136"/>
                    </a:lnTo>
                    <a:lnTo>
                      <a:pt x="154" y="136"/>
                    </a:lnTo>
                    <a:lnTo>
                      <a:pt x="156" y="136"/>
                    </a:lnTo>
                    <a:lnTo>
                      <a:pt x="156" y="136"/>
                    </a:lnTo>
                    <a:lnTo>
                      <a:pt x="156" y="138"/>
                    </a:lnTo>
                    <a:lnTo>
                      <a:pt x="156" y="140"/>
                    </a:lnTo>
                    <a:lnTo>
                      <a:pt x="156" y="142"/>
                    </a:lnTo>
                    <a:lnTo>
                      <a:pt x="158" y="142"/>
                    </a:lnTo>
                    <a:lnTo>
                      <a:pt x="158" y="144"/>
                    </a:lnTo>
                    <a:lnTo>
                      <a:pt x="158" y="144"/>
                    </a:lnTo>
                    <a:lnTo>
                      <a:pt x="164" y="144"/>
                    </a:lnTo>
                    <a:lnTo>
                      <a:pt x="164" y="144"/>
                    </a:lnTo>
                    <a:lnTo>
                      <a:pt x="172" y="144"/>
                    </a:lnTo>
                    <a:lnTo>
                      <a:pt x="172" y="144"/>
                    </a:lnTo>
                    <a:lnTo>
                      <a:pt x="174" y="144"/>
                    </a:lnTo>
                    <a:lnTo>
                      <a:pt x="176" y="142"/>
                    </a:lnTo>
                    <a:lnTo>
                      <a:pt x="176" y="142"/>
                    </a:lnTo>
                    <a:lnTo>
                      <a:pt x="178" y="144"/>
                    </a:lnTo>
                    <a:lnTo>
                      <a:pt x="178" y="144"/>
                    </a:lnTo>
                    <a:lnTo>
                      <a:pt x="178" y="146"/>
                    </a:lnTo>
                    <a:lnTo>
                      <a:pt x="176" y="150"/>
                    </a:lnTo>
                    <a:lnTo>
                      <a:pt x="176" y="150"/>
                    </a:lnTo>
                    <a:lnTo>
                      <a:pt x="170" y="152"/>
                    </a:lnTo>
                    <a:lnTo>
                      <a:pt x="166" y="152"/>
                    </a:lnTo>
                    <a:lnTo>
                      <a:pt x="166" y="152"/>
                    </a:lnTo>
                    <a:lnTo>
                      <a:pt x="158" y="156"/>
                    </a:lnTo>
                    <a:lnTo>
                      <a:pt x="158" y="156"/>
                    </a:lnTo>
                    <a:lnTo>
                      <a:pt x="136" y="164"/>
                    </a:lnTo>
                    <a:lnTo>
                      <a:pt x="136" y="164"/>
                    </a:lnTo>
                    <a:lnTo>
                      <a:pt x="138" y="156"/>
                    </a:lnTo>
                    <a:lnTo>
                      <a:pt x="138" y="148"/>
                    </a:lnTo>
                    <a:lnTo>
                      <a:pt x="138" y="148"/>
                    </a:lnTo>
                    <a:lnTo>
                      <a:pt x="130" y="144"/>
                    </a:lnTo>
                    <a:lnTo>
                      <a:pt x="124" y="146"/>
                    </a:lnTo>
                    <a:lnTo>
                      <a:pt x="126" y="142"/>
                    </a:lnTo>
                    <a:lnTo>
                      <a:pt x="126" y="142"/>
                    </a:lnTo>
                    <a:lnTo>
                      <a:pt x="128" y="140"/>
                    </a:lnTo>
                    <a:lnTo>
                      <a:pt x="138" y="136"/>
                    </a:lnTo>
                    <a:lnTo>
                      <a:pt x="138" y="136"/>
                    </a:lnTo>
                    <a:lnTo>
                      <a:pt x="140" y="136"/>
                    </a:lnTo>
                    <a:lnTo>
                      <a:pt x="142" y="136"/>
                    </a:lnTo>
                    <a:lnTo>
                      <a:pt x="142" y="136"/>
                    </a:lnTo>
                    <a:lnTo>
                      <a:pt x="142" y="134"/>
                    </a:lnTo>
                    <a:lnTo>
                      <a:pt x="142" y="134"/>
                    </a:lnTo>
                    <a:lnTo>
                      <a:pt x="140" y="130"/>
                    </a:lnTo>
                    <a:lnTo>
                      <a:pt x="140" y="130"/>
                    </a:lnTo>
                    <a:lnTo>
                      <a:pt x="138" y="130"/>
                    </a:lnTo>
                    <a:lnTo>
                      <a:pt x="136" y="130"/>
                    </a:lnTo>
                    <a:lnTo>
                      <a:pt x="136" y="128"/>
                    </a:lnTo>
                    <a:lnTo>
                      <a:pt x="136" y="128"/>
                    </a:lnTo>
                    <a:lnTo>
                      <a:pt x="128" y="128"/>
                    </a:lnTo>
                    <a:lnTo>
                      <a:pt x="128" y="128"/>
                    </a:lnTo>
                    <a:lnTo>
                      <a:pt x="128" y="130"/>
                    </a:lnTo>
                    <a:lnTo>
                      <a:pt x="126" y="132"/>
                    </a:lnTo>
                    <a:lnTo>
                      <a:pt x="124" y="132"/>
                    </a:lnTo>
                    <a:lnTo>
                      <a:pt x="124" y="132"/>
                    </a:lnTo>
                    <a:lnTo>
                      <a:pt x="122" y="128"/>
                    </a:lnTo>
                    <a:lnTo>
                      <a:pt x="122" y="128"/>
                    </a:lnTo>
                    <a:lnTo>
                      <a:pt x="118" y="128"/>
                    </a:lnTo>
                    <a:lnTo>
                      <a:pt x="118" y="126"/>
                    </a:lnTo>
                    <a:lnTo>
                      <a:pt x="118" y="126"/>
                    </a:lnTo>
                    <a:lnTo>
                      <a:pt x="112" y="126"/>
                    </a:lnTo>
                    <a:lnTo>
                      <a:pt x="114" y="124"/>
                    </a:lnTo>
                    <a:lnTo>
                      <a:pt x="114" y="124"/>
                    </a:lnTo>
                    <a:lnTo>
                      <a:pt x="120" y="124"/>
                    </a:lnTo>
                    <a:lnTo>
                      <a:pt x="120" y="124"/>
                    </a:lnTo>
                    <a:lnTo>
                      <a:pt x="120" y="122"/>
                    </a:lnTo>
                    <a:lnTo>
                      <a:pt x="120" y="122"/>
                    </a:lnTo>
                    <a:lnTo>
                      <a:pt x="118" y="122"/>
                    </a:lnTo>
                    <a:lnTo>
                      <a:pt x="118" y="122"/>
                    </a:lnTo>
                    <a:lnTo>
                      <a:pt x="116" y="118"/>
                    </a:lnTo>
                    <a:lnTo>
                      <a:pt x="116" y="118"/>
                    </a:lnTo>
                    <a:lnTo>
                      <a:pt x="114" y="118"/>
                    </a:lnTo>
                    <a:lnTo>
                      <a:pt x="114" y="120"/>
                    </a:lnTo>
                    <a:lnTo>
                      <a:pt x="114" y="120"/>
                    </a:lnTo>
                    <a:lnTo>
                      <a:pt x="104" y="120"/>
                    </a:lnTo>
                    <a:lnTo>
                      <a:pt x="102" y="122"/>
                    </a:lnTo>
                    <a:lnTo>
                      <a:pt x="100" y="122"/>
                    </a:lnTo>
                    <a:lnTo>
                      <a:pt x="100" y="122"/>
                    </a:lnTo>
                    <a:lnTo>
                      <a:pt x="96" y="128"/>
                    </a:lnTo>
                    <a:lnTo>
                      <a:pt x="88" y="116"/>
                    </a:lnTo>
                    <a:lnTo>
                      <a:pt x="88" y="116"/>
                    </a:lnTo>
                    <a:lnTo>
                      <a:pt x="86" y="114"/>
                    </a:lnTo>
                    <a:lnTo>
                      <a:pt x="84" y="112"/>
                    </a:lnTo>
                    <a:lnTo>
                      <a:pt x="84" y="108"/>
                    </a:lnTo>
                    <a:lnTo>
                      <a:pt x="84" y="108"/>
                    </a:lnTo>
                    <a:lnTo>
                      <a:pt x="84" y="104"/>
                    </a:lnTo>
                    <a:lnTo>
                      <a:pt x="82" y="100"/>
                    </a:lnTo>
                    <a:lnTo>
                      <a:pt x="82" y="100"/>
                    </a:lnTo>
                    <a:lnTo>
                      <a:pt x="80" y="98"/>
                    </a:lnTo>
                    <a:lnTo>
                      <a:pt x="80" y="94"/>
                    </a:lnTo>
                    <a:lnTo>
                      <a:pt x="80" y="94"/>
                    </a:lnTo>
                    <a:lnTo>
                      <a:pt x="78" y="88"/>
                    </a:lnTo>
                    <a:lnTo>
                      <a:pt x="74" y="84"/>
                    </a:lnTo>
                    <a:lnTo>
                      <a:pt x="74" y="84"/>
                    </a:lnTo>
                    <a:lnTo>
                      <a:pt x="68" y="80"/>
                    </a:lnTo>
                    <a:lnTo>
                      <a:pt x="68" y="80"/>
                    </a:lnTo>
                    <a:lnTo>
                      <a:pt x="62" y="76"/>
                    </a:lnTo>
                    <a:lnTo>
                      <a:pt x="62" y="76"/>
                    </a:lnTo>
                    <a:lnTo>
                      <a:pt x="58" y="74"/>
                    </a:lnTo>
                    <a:lnTo>
                      <a:pt x="54" y="76"/>
                    </a:lnTo>
                    <a:lnTo>
                      <a:pt x="54" y="76"/>
                    </a:lnTo>
                    <a:lnTo>
                      <a:pt x="50" y="76"/>
                    </a:lnTo>
                    <a:lnTo>
                      <a:pt x="46" y="78"/>
                    </a:lnTo>
                    <a:lnTo>
                      <a:pt x="46" y="80"/>
                    </a:lnTo>
                    <a:lnTo>
                      <a:pt x="46" y="80"/>
                    </a:lnTo>
                    <a:lnTo>
                      <a:pt x="44" y="80"/>
                    </a:lnTo>
                    <a:lnTo>
                      <a:pt x="40" y="84"/>
                    </a:lnTo>
                    <a:lnTo>
                      <a:pt x="40" y="84"/>
                    </a:lnTo>
                    <a:lnTo>
                      <a:pt x="38" y="86"/>
                    </a:lnTo>
                    <a:lnTo>
                      <a:pt x="34" y="88"/>
                    </a:lnTo>
                    <a:lnTo>
                      <a:pt x="34" y="88"/>
                    </a:lnTo>
                    <a:lnTo>
                      <a:pt x="32" y="88"/>
                    </a:lnTo>
                    <a:lnTo>
                      <a:pt x="32" y="90"/>
                    </a:lnTo>
                    <a:lnTo>
                      <a:pt x="28" y="92"/>
                    </a:lnTo>
                    <a:lnTo>
                      <a:pt x="28" y="92"/>
                    </a:lnTo>
                    <a:lnTo>
                      <a:pt x="24" y="94"/>
                    </a:lnTo>
                    <a:lnTo>
                      <a:pt x="22" y="90"/>
                    </a:lnTo>
                    <a:lnTo>
                      <a:pt x="22" y="90"/>
                    </a:lnTo>
                    <a:lnTo>
                      <a:pt x="18" y="88"/>
                    </a:lnTo>
                    <a:lnTo>
                      <a:pt x="14" y="88"/>
                    </a:lnTo>
                    <a:lnTo>
                      <a:pt x="14" y="88"/>
                    </a:lnTo>
                    <a:lnTo>
                      <a:pt x="8" y="88"/>
                    </a:lnTo>
                    <a:lnTo>
                      <a:pt x="4" y="86"/>
                    </a:lnTo>
                    <a:lnTo>
                      <a:pt x="4" y="86"/>
                    </a:lnTo>
                    <a:lnTo>
                      <a:pt x="2" y="82"/>
                    </a:lnTo>
                    <a:lnTo>
                      <a:pt x="0" y="82"/>
                    </a:lnTo>
                    <a:lnTo>
                      <a:pt x="2" y="76"/>
                    </a:lnTo>
                    <a:lnTo>
                      <a:pt x="6" y="74"/>
                    </a:lnTo>
                    <a:lnTo>
                      <a:pt x="6" y="74"/>
                    </a:lnTo>
                    <a:lnTo>
                      <a:pt x="10" y="72"/>
                    </a:lnTo>
                    <a:lnTo>
                      <a:pt x="14" y="70"/>
                    </a:lnTo>
                    <a:lnTo>
                      <a:pt x="14" y="68"/>
                    </a:lnTo>
                    <a:lnTo>
                      <a:pt x="14" y="68"/>
                    </a:lnTo>
                    <a:lnTo>
                      <a:pt x="12" y="64"/>
                    </a:lnTo>
                    <a:lnTo>
                      <a:pt x="12" y="60"/>
                    </a:lnTo>
                    <a:lnTo>
                      <a:pt x="12" y="58"/>
                    </a:lnTo>
                    <a:lnTo>
                      <a:pt x="12" y="58"/>
                    </a:lnTo>
                    <a:lnTo>
                      <a:pt x="16" y="50"/>
                    </a:lnTo>
                    <a:lnTo>
                      <a:pt x="16" y="50"/>
                    </a:lnTo>
                    <a:lnTo>
                      <a:pt x="20" y="42"/>
                    </a:lnTo>
                    <a:lnTo>
                      <a:pt x="20" y="42"/>
                    </a:lnTo>
                    <a:lnTo>
                      <a:pt x="18" y="38"/>
                    </a:lnTo>
                    <a:lnTo>
                      <a:pt x="16" y="34"/>
                    </a:lnTo>
                    <a:lnTo>
                      <a:pt x="16" y="32"/>
                    </a:lnTo>
                    <a:lnTo>
                      <a:pt x="16" y="32"/>
                    </a:lnTo>
                    <a:lnTo>
                      <a:pt x="16" y="28"/>
                    </a:lnTo>
                    <a:lnTo>
                      <a:pt x="18" y="22"/>
                    </a:lnTo>
                    <a:lnTo>
                      <a:pt x="18" y="22"/>
                    </a:lnTo>
                    <a:lnTo>
                      <a:pt x="18" y="20"/>
                    </a:lnTo>
                    <a:lnTo>
                      <a:pt x="18" y="20"/>
                    </a:lnTo>
                    <a:lnTo>
                      <a:pt x="18" y="18"/>
                    </a:lnTo>
                    <a:lnTo>
                      <a:pt x="18" y="18"/>
                    </a:lnTo>
                    <a:lnTo>
                      <a:pt x="18" y="18"/>
                    </a:lnTo>
                    <a:lnTo>
                      <a:pt x="16" y="12"/>
                    </a:lnTo>
                    <a:lnTo>
                      <a:pt x="16" y="10"/>
                    </a:lnTo>
                    <a:lnTo>
                      <a:pt x="18" y="8"/>
                    </a:lnTo>
                    <a:lnTo>
                      <a:pt x="18" y="8"/>
                    </a:lnTo>
                    <a:lnTo>
                      <a:pt x="20" y="6"/>
                    </a:lnTo>
                    <a:lnTo>
                      <a:pt x="22" y="6"/>
                    </a:lnTo>
                    <a:lnTo>
                      <a:pt x="24" y="10"/>
                    </a:lnTo>
                    <a:lnTo>
                      <a:pt x="24" y="10"/>
                    </a:lnTo>
                    <a:lnTo>
                      <a:pt x="26" y="12"/>
                    </a:lnTo>
                    <a:lnTo>
                      <a:pt x="28" y="10"/>
                    </a:lnTo>
                    <a:lnTo>
                      <a:pt x="30" y="6"/>
                    </a:lnTo>
                    <a:lnTo>
                      <a:pt x="30" y="6"/>
                    </a:lnTo>
                    <a:lnTo>
                      <a:pt x="40" y="6"/>
                    </a:lnTo>
                    <a:lnTo>
                      <a:pt x="40" y="6"/>
                    </a:lnTo>
                    <a:lnTo>
                      <a:pt x="54" y="8"/>
                    </a:lnTo>
                    <a:lnTo>
                      <a:pt x="54" y="8"/>
                    </a:lnTo>
                    <a:lnTo>
                      <a:pt x="60" y="10"/>
                    </a:lnTo>
                    <a:lnTo>
                      <a:pt x="66" y="8"/>
                    </a:lnTo>
                    <a:lnTo>
                      <a:pt x="66" y="8"/>
                    </a:lnTo>
                    <a:lnTo>
                      <a:pt x="70" y="8"/>
                    </a:lnTo>
                    <a:lnTo>
                      <a:pt x="72" y="12"/>
                    </a:lnTo>
                    <a:lnTo>
                      <a:pt x="72" y="12"/>
                    </a:lnTo>
                    <a:lnTo>
                      <a:pt x="74" y="8"/>
                    </a:lnTo>
                    <a:lnTo>
                      <a:pt x="74" y="8"/>
                    </a:lnTo>
                    <a:lnTo>
                      <a:pt x="76" y="10"/>
                    </a:lnTo>
                    <a:lnTo>
                      <a:pt x="78" y="10"/>
                    </a:lnTo>
                    <a:lnTo>
                      <a:pt x="80" y="10"/>
                    </a:lnTo>
                    <a:lnTo>
                      <a:pt x="80" y="10"/>
                    </a:lnTo>
                    <a:lnTo>
                      <a:pt x="82" y="8"/>
                    </a:lnTo>
                    <a:lnTo>
                      <a:pt x="86" y="10"/>
                    </a:lnTo>
                    <a:lnTo>
                      <a:pt x="86" y="10"/>
                    </a:lnTo>
                    <a:lnTo>
                      <a:pt x="92" y="10"/>
                    </a:lnTo>
                    <a:lnTo>
                      <a:pt x="98" y="10"/>
                    </a:lnTo>
                    <a:lnTo>
                      <a:pt x="98" y="10"/>
                    </a:lnTo>
                    <a:lnTo>
                      <a:pt x="100" y="10"/>
                    </a:lnTo>
                    <a:lnTo>
                      <a:pt x="102" y="6"/>
                    </a:lnTo>
                    <a:lnTo>
                      <a:pt x="102" y="6"/>
                    </a:lnTo>
                    <a:lnTo>
                      <a:pt x="102" y="2"/>
                    </a:lnTo>
                    <a:lnTo>
                      <a:pt x="104" y="0"/>
                    </a:lnTo>
                    <a:lnTo>
                      <a:pt x="104" y="0"/>
                    </a:lnTo>
                    <a:lnTo>
                      <a:pt x="110" y="0"/>
                    </a:lnTo>
                    <a:lnTo>
                      <a:pt x="110" y="0"/>
                    </a:lnTo>
                    <a:lnTo>
                      <a:pt x="112" y="4"/>
                    </a:lnTo>
                    <a:lnTo>
                      <a:pt x="116" y="4"/>
                    </a:lnTo>
                    <a:lnTo>
                      <a:pt x="118" y="2"/>
                    </a:lnTo>
                    <a:lnTo>
                      <a:pt x="118" y="2"/>
                    </a:lnTo>
                    <a:lnTo>
                      <a:pt x="120" y="0"/>
                    </a:lnTo>
                    <a:lnTo>
                      <a:pt x="120" y="0"/>
                    </a:lnTo>
                    <a:lnTo>
                      <a:pt x="124" y="2"/>
                    </a:lnTo>
                    <a:lnTo>
                      <a:pt x="124" y="2"/>
                    </a:lnTo>
                    <a:lnTo>
                      <a:pt x="128" y="2"/>
                    </a:lnTo>
                    <a:lnTo>
                      <a:pt x="130" y="2"/>
                    </a:lnTo>
                    <a:lnTo>
                      <a:pt x="130" y="4"/>
                    </a:lnTo>
                    <a:lnTo>
                      <a:pt x="130" y="4"/>
                    </a:lnTo>
                    <a:lnTo>
                      <a:pt x="132" y="8"/>
                    </a:lnTo>
                    <a:lnTo>
                      <a:pt x="132" y="10"/>
                    </a:lnTo>
                    <a:lnTo>
                      <a:pt x="132" y="10"/>
                    </a:lnTo>
                    <a:lnTo>
                      <a:pt x="134" y="14"/>
                    </a:lnTo>
                    <a:lnTo>
                      <a:pt x="134" y="16"/>
                    </a:lnTo>
                    <a:lnTo>
                      <a:pt x="136" y="16"/>
                    </a:lnTo>
                    <a:lnTo>
                      <a:pt x="136" y="16"/>
                    </a:lnTo>
                    <a:lnTo>
                      <a:pt x="136" y="18"/>
                    </a:lnTo>
                    <a:lnTo>
                      <a:pt x="136" y="20"/>
                    </a:lnTo>
                    <a:lnTo>
                      <a:pt x="138" y="22"/>
                    </a:lnTo>
                    <a:lnTo>
                      <a:pt x="140" y="22"/>
                    </a:lnTo>
                    <a:lnTo>
                      <a:pt x="140" y="22"/>
                    </a:lnTo>
                    <a:lnTo>
                      <a:pt x="144" y="22"/>
                    </a:lnTo>
                    <a:lnTo>
                      <a:pt x="148" y="22"/>
                    </a:lnTo>
                    <a:lnTo>
                      <a:pt x="148" y="22"/>
                    </a:lnTo>
                    <a:lnTo>
                      <a:pt x="154" y="26"/>
                    </a:lnTo>
                    <a:lnTo>
                      <a:pt x="158" y="24"/>
                    </a:lnTo>
                    <a:lnTo>
                      <a:pt x="158" y="24"/>
                    </a:lnTo>
                    <a:lnTo>
                      <a:pt x="160" y="24"/>
                    </a:lnTo>
                    <a:lnTo>
                      <a:pt x="160" y="26"/>
                    </a:lnTo>
                    <a:lnTo>
                      <a:pt x="162" y="30"/>
                    </a:lnTo>
                    <a:lnTo>
                      <a:pt x="162" y="30"/>
                    </a:lnTo>
                    <a:lnTo>
                      <a:pt x="168" y="32"/>
                    </a:lnTo>
                    <a:lnTo>
                      <a:pt x="168" y="32"/>
                    </a:lnTo>
                    <a:lnTo>
                      <a:pt x="170" y="34"/>
                    </a:lnTo>
                    <a:lnTo>
                      <a:pt x="170" y="38"/>
                    </a:lnTo>
                    <a:lnTo>
                      <a:pt x="172" y="42"/>
                    </a:lnTo>
                    <a:lnTo>
                      <a:pt x="172" y="42"/>
                    </a:lnTo>
                    <a:lnTo>
                      <a:pt x="180" y="38"/>
                    </a:lnTo>
                    <a:lnTo>
                      <a:pt x="180" y="38"/>
                    </a:lnTo>
                    <a:lnTo>
                      <a:pt x="184" y="36"/>
                    </a:lnTo>
                    <a:lnTo>
                      <a:pt x="184" y="36"/>
                    </a:lnTo>
                    <a:lnTo>
                      <a:pt x="188" y="36"/>
                    </a:lnTo>
                    <a:lnTo>
                      <a:pt x="192" y="38"/>
                    </a:lnTo>
                    <a:lnTo>
                      <a:pt x="192" y="38"/>
                    </a:lnTo>
                    <a:lnTo>
                      <a:pt x="192" y="40"/>
                    </a:lnTo>
                    <a:lnTo>
                      <a:pt x="194" y="42"/>
                    </a:lnTo>
                    <a:lnTo>
                      <a:pt x="194" y="42"/>
                    </a:lnTo>
                    <a:lnTo>
                      <a:pt x="198" y="44"/>
                    </a:lnTo>
                    <a:lnTo>
                      <a:pt x="202" y="46"/>
                    </a:lnTo>
                    <a:lnTo>
                      <a:pt x="202" y="46"/>
                    </a:lnTo>
                    <a:lnTo>
                      <a:pt x="220" y="52"/>
                    </a:lnTo>
                    <a:lnTo>
                      <a:pt x="220" y="52"/>
                    </a:lnTo>
                    <a:lnTo>
                      <a:pt x="222" y="56"/>
                    </a:lnTo>
                    <a:lnTo>
                      <a:pt x="220" y="58"/>
                    </a:lnTo>
                    <a:lnTo>
                      <a:pt x="220" y="58"/>
                    </a:lnTo>
                    <a:lnTo>
                      <a:pt x="220" y="60"/>
                    </a:lnTo>
                    <a:lnTo>
                      <a:pt x="220" y="60"/>
                    </a:lnTo>
                    <a:lnTo>
                      <a:pt x="224" y="62"/>
                    </a:lnTo>
                    <a:lnTo>
                      <a:pt x="226" y="62"/>
                    </a:lnTo>
                    <a:lnTo>
                      <a:pt x="226" y="64"/>
                    </a:lnTo>
                    <a:lnTo>
                      <a:pt x="226" y="64"/>
                    </a:lnTo>
                    <a:lnTo>
                      <a:pt x="224" y="68"/>
                    </a:lnTo>
                    <a:lnTo>
                      <a:pt x="222" y="68"/>
                    </a:lnTo>
                    <a:lnTo>
                      <a:pt x="224" y="70"/>
                    </a:lnTo>
                    <a:lnTo>
                      <a:pt x="224" y="70"/>
                    </a:lnTo>
                    <a:lnTo>
                      <a:pt x="226" y="72"/>
                    </a:lnTo>
                    <a:lnTo>
                      <a:pt x="226" y="74"/>
                    </a:lnTo>
                    <a:lnTo>
                      <a:pt x="226" y="76"/>
                    </a:lnTo>
                    <a:lnTo>
                      <a:pt x="226" y="80"/>
                    </a:lnTo>
                    <a:lnTo>
                      <a:pt x="226" y="80"/>
                    </a:lnTo>
                    <a:lnTo>
                      <a:pt x="228" y="82"/>
                    </a:lnTo>
                    <a:lnTo>
                      <a:pt x="228" y="86"/>
                    </a:lnTo>
                    <a:lnTo>
                      <a:pt x="228" y="86"/>
                    </a:lnTo>
                    <a:lnTo>
                      <a:pt x="226" y="96"/>
                    </a:lnTo>
                    <a:lnTo>
                      <a:pt x="226" y="96"/>
                    </a:lnTo>
                    <a:lnTo>
                      <a:pt x="224" y="98"/>
                    </a:lnTo>
                    <a:lnTo>
                      <a:pt x="220" y="98"/>
                    </a:lnTo>
                    <a:lnTo>
                      <a:pt x="214" y="100"/>
                    </a:lnTo>
                    <a:lnTo>
                      <a:pt x="212" y="104"/>
                    </a:lnTo>
                    <a:lnTo>
                      <a:pt x="210" y="108"/>
                    </a:lnTo>
                    <a:close/>
                    <a:moveTo>
                      <a:pt x="96" y="128"/>
                    </a:moveTo>
                    <a:lnTo>
                      <a:pt x="96" y="128"/>
                    </a:lnTo>
                    <a:lnTo>
                      <a:pt x="94" y="126"/>
                    </a:lnTo>
                    <a:lnTo>
                      <a:pt x="88" y="124"/>
                    </a:lnTo>
                    <a:lnTo>
                      <a:pt x="88" y="124"/>
                    </a:lnTo>
                    <a:lnTo>
                      <a:pt x="84" y="122"/>
                    </a:lnTo>
                    <a:lnTo>
                      <a:pt x="82" y="122"/>
                    </a:lnTo>
                    <a:lnTo>
                      <a:pt x="82" y="122"/>
                    </a:lnTo>
                    <a:lnTo>
                      <a:pt x="82" y="122"/>
                    </a:lnTo>
                    <a:lnTo>
                      <a:pt x="80" y="124"/>
                    </a:lnTo>
                    <a:lnTo>
                      <a:pt x="78" y="126"/>
                    </a:lnTo>
                    <a:lnTo>
                      <a:pt x="76" y="130"/>
                    </a:lnTo>
                    <a:lnTo>
                      <a:pt x="76" y="130"/>
                    </a:lnTo>
                    <a:lnTo>
                      <a:pt x="74" y="136"/>
                    </a:lnTo>
                    <a:lnTo>
                      <a:pt x="70" y="138"/>
                    </a:lnTo>
                    <a:lnTo>
                      <a:pt x="74" y="140"/>
                    </a:lnTo>
                    <a:lnTo>
                      <a:pt x="74" y="140"/>
                    </a:lnTo>
                    <a:lnTo>
                      <a:pt x="76" y="142"/>
                    </a:lnTo>
                    <a:lnTo>
                      <a:pt x="78" y="142"/>
                    </a:lnTo>
                    <a:lnTo>
                      <a:pt x="78" y="140"/>
                    </a:lnTo>
                    <a:lnTo>
                      <a:pt x="78" y="140"/>
                    </a:lnTo>
                    <a:lnTo>
                      <a:pt x="80" y="140"/>
                    </a:lnTo>
                    <a:lnTo>
                      <a:pt x="84" y="140"/>
                    </a:lnTo>
                    <a:lnTo>
                      <a:pt x="86" y="142"/>
                    </a:lnTo>
                    <a:lnTo>
                      <a:pt x="86" y="142"/>
                    </a:lnTo>
                    <a:lnTo>
                      <a:pt x="86" y="138"/>
                    </a:lnTo>
                    <a:lnTo>
                      <a:pt x="86" y="138"/>
                    </a:lnTo>
                    <a:lnTo>
                      <a:pt x="90" y="136"/>
                    </a:lnTo>
                    <a:lnTo>
                      <a:pt x="94" y="132"/>
                    </a:lnTo>
                    <a:lnTo>
                      <a:pt x="94" y="132"/>
                    </a:lnTo>
                    <a:lnTo>
                      <a:pt x="96" y="128"/>
                    </a:lnTo>
                    <a:lnTo>
                      <a:pt x="96" y="12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77" name="Freeform 107"/>
              <p:cNvSpPr>
                <a:spLocks noChangeAspect="1"/>
              </p:cNvSpPr>
              <p:nvPr/>
            </p:nvSpPr>
            <p:spPr bwMode="gray">
              <a:xfrm>
                <a:off x="3804" y="2143"/>
                <a:ext cx="207" cy="136"/>
              </a:xfrm>
              <a:custGeom>
                <a:avLst/>
                <a:gdLst>
                  <a:gd name="T0" fmla="*/ 4 w 190"/>
                  <a:gd name="T1" fmla="*/ 22 h 136"/>
                  <a:gd name="T2" fmla="*/ 6 w 190"/>
                  <a:gd name="T3" fmla="*/ 22 h 136"/>
                  <a:gd name="T4" fmla="*/ 4 w 190"/>
                  <a:gd name="T5" fmla="*/ 18 h 136"/>
                  <a:gd name="T6" fmla="*/ 10 w 190"/>
                  <a:gd name="T7" fmla="*/ 12 h 136"/>
                  <a:gd name="T8" fmla="*/ 20 w 190"/>
                  <a:gd name="T9" fmla="*/ 14 h 136"/>
                  <a:gd name="T10" fmla="*/ 26 w 190"/>
                  <a:gd name="T11" fmla="*/ 26 h 136"/>
                  <a:gd name="T12" fmla="*/ 30 w 190"/>
                  <a:gd name="T13" fmla="*/ 32 h 136"/>
                  <a:gd name="T14" fmla="*/ 24 w 190"/>
                  <a:gd name="T15" fmla="*/ 36 h 136"/>
                  <a:gd name="T16" fmla="*/ 24 w 190"/>
                  <a:gd name="T17" fmla="*/ 38 h 136"/>
                  <a:gd name="T18" fmla="*/ 24 w 190"/>
                  <a:gd name="T19" fmla="*/ 40 h 136"/>
                  <a:gd name="T20" fmla="*/ 10 w 190"/>
                  <a:gd name="T21" fmla="*/ 38 h 136"/>
                  <a:gd name="T22" fmla="*/ 6 w 190"/>
                  <a:gd name="T23" fmla="*/ 32 h 136"/>
                  <a:gd name="T24" fmla="*/ 6 w 190"/>
                  <a:gd name="T25" fmla="*/ 38 h 136"/>
                  <a:gd name="T26" fmla="*/ 2 w 190"/>
                  <a:gd name="T27" fmla="*/ 52 h 136"/>
                  <a:gd name="T28" fmla="*/ 4 w 190"/>
                  <a:gd name="T29" fmla="*/ 54 h 136"/>
                  <a:gd name="T30" fmla="*/ 8 w 190"/>
                  <a:gd name="T31" fmla="*/ 52 h 136"/>
                  <a:gd name="T32" fmla="*/ 16 w 190"/>
                  <a:gd name="T33" fmla="*/ 50 h 136"/>
                  <a:gd name="T34" fmla="*/ 16 w 190"/>
                  <a:gd name="T35" fmla="*/ 52 h 136"/>
                  <a:gd name="T36" fmla="*/ 12 w 190"/>
                  <a:gd name="T37" fmla="*/ 56 h 136"/>
                  <a:gd name="T38" fmla="*/ 16 w 190"/>
                  <a:gd name="T39" fmla="*/ 66 h 136"/>
                  <a:gd name="T40" fmla="*/ 22 w 190"/>
                  <a:gd name="T41" fmla="*/ 74 h 136"/>
                  <a:gd name="T42" fmla="*/ 20 w 190"/>
                  <a:gd name="T43" fmla="*/ 80 h 136"/>
                  <a:gd name="T44" fmla="*/ 18 w 190"/>
                  <a:gd name="T45" fmla="*/ 88 h 136"/>
                  <a:gd name="T46" fmla="*/ 20 w 190"/>
                  <a:gd name="T47" fmla="*/ 100 h 136"/>
                  <a:gd name="T48" fmla="*/ 32 w 190"/>
                  <a:gd name="T49" fmla="*/ 92 h 136"/>
                  <a:gd name="T50" fmla="*/ 46 w 190"/>
                  <a:gd name="T51" fmla="*/ 86 h 136"/>
                  <a:gd name="T52" fmla="*/ 74 w 190"/>
                  <a:gd name="T53" fmla="*/ 86 h 136"/>
                  <a:gd name="T54" fmla="*/ 96 w 190"/>
                  <a:gd name="T55" fmla="*/ 92 h 136"/>
                  <a:gd name="T56" fmla="*/ 116 w 190"/>
                  <a:gd name="T57" fmla="*/ 104 h 136"/>
                  <a:gd name="T58" fmla="*/ 130 w 190"/>
                  <a:gd name="T59" fmla="*/ 116 h 136"/>
                  <a:gd name="T60" fmla="*/ 128 w 190"/>
                  <a:gd name="T61" fmla="*/ 134 h 136"/>
                  <a:gd name="T62" fmla="*/ 142 w 190"/>
                  <a:gd name="T63" fmla="*/ 136 h 136"/>
                  <a:gd name="T64" fmla="*/ 160 w 190"/>
                  <a:gd name="T65" fmla="*/ 116 h 136"/>
                  <a:gd name="T66" fmla="*/ 164 w 190"/>
                  <a:gd name="T67" fmla="*/ 100 h 136"/>
                  <a:gd name="T68" fmla="*/ 176 w 190"/>
                  <a:gd name="T69" fmla="*/ 100 h 136"/>
                  <a:gd name="T70" fmla="*/ 182 w 190"/>
                  <a:gd name="T71" fmla="*/ 90 h 136"/>
                  <a:gd name="T72" fmla="*/ 182 w 190"/>
                  <a:gd name="T73" fmla="*/ 84 h 136"/>
                  <a:gd name="T74" fmla="*/ 168 w 190"/>
                  <a:gd name="T75" fmla="*/ 76 h 136"/>
                  <a:gd name="T76" fmla="*/ 150 w 190"/>
                  <a:gd name="T77" fmla="*/ 66 h 136"/>
                  <a:gd name="T78" fmla="*/ 138 w 190"/>
                  <a:gd name="T79" fmla="*/ 52 h 136"/>
                  <a:gd name="T80" fmla="*/ 130 w 190"/>
                  <a:gd name="T81" fmla="*/ 38 h 136"/>
                  <a:gd name="T82" fmla="*/ 112 w 190"/>
                  <a:gd name="T83" fmla="*/ 30 h 136"/>
                  <a:gd name="T84" fmla="*/ 96 w 190"/>
                  <a:gd name="T85" fmla="*/ 34 h 136"/>
                  <a:gd name="T86" fmla="*/ 96 w 190"/>
                  <a:gd name="T87" fmla="*/ 22 h 136"/>
                  <a:gd name="T88" fmla="*/ 84 w 190"/>
                  <a:gd name="T89" fmla="*/ 2 h 136"/>
                  <a:gd name="T90" fmla="*/ 72 w 190"/>
                  <a:gd name="T91" fmla="*/ 4 h 136"/>
                  <a:gd name="T92" fmla="*/ 60 w 190"/>
                  <a:gd name="T93" fmla="*/ 10 h 136"/>
                  <a:gd name="T94" fmla="*/ 62 w 190"/>
                  <a:gd name="T95" fmla="*/ 22 h 136"/>
                  <a:gd name="T96" fmla="*/ 44 w 190"/>
                  <a:gd name="T97" fmla="*/ 20 h 136"/>
                  <a:gd name="T98" fmla="*/ 30 w 190"/>
                  <a:gd name="T99" fmla="*/ 12 h 136"/>
                  <a:gd name="T100" fmla="*/ 18 w 190"/>
                  <a:gd name="T101" fmla="*/ 6 h 136"/>
                  <a:gd name="T102" fmla="*/ 4 w 190"/>
                  <a:gd name="T103" fmla="*/ 8 h 136"/>
                  <a:gd name="T104" fmla="*/ 2 w 190"/>
                  <a:gd name="T105" fmla="*/ 16 h 136"/>
                  <a:gd name="T106" fmla="*/ 0 w 190"/>
                  <a:gd name="T107" fmla="*/ 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36">
                    <a:moveTo>
                      <a:pt x="0" y="18"/>
                    </a:moveTo>
                    <a:lnTo>
                      <a:pt x="0" y="18"/>
                    </a:lnTo>
                    <a:lnTo>
                      <a:pt x="4" y="22"/>
                    </a:lnTo>
                    <a:lnTo>
                      <a:pt x="4" y="22"/>
                    </a:lnTo>
                    <a:lnTo>
                      <a:pt x="6" y="22"/>
                    </a:lnTo>
                    <a:lnTo>
                      <a:pt x="6" y="22"/>
                    </a:lnTo>
                    <a:lnTo>
                      <a:pt x="6" y="20"/>
                    </a:lnTo>
                    <a:lnTo>
                      <a:pt x="4" y="18"/>
                    </a:lnTo>
                    <a:lnTo>
                      <a:pt x="4" y="18"/>
                    </a:lnTo>
                    <a:lnTo>
                      <a:pt x="8" y="16"/>
                    </a:lnTo>
                    <a:lnTo>
                      <a:pt x="8" y="16"/>
                    </a:lnTo>
                    <a:lnTo>
                      <a:pt x="10" y="12"/>
                    </a:lnTo>
                    <a:lnTo>
                      <a:pt x="10" y="12"/>
                    </a:lnTo>
                    <a:lnTo>
                      <a:pt x="20" y="14"/>
                    </a:lnTo>
                    <a:lnTo>
                      <a:pt x="20" y="14"/>
                    </a:lnTo>
                    <a:lnTo>
                      <a:pt x="20" y="20"/>
                    </a:lnTo>
                    <a:lnTo>
                      <a:pt x="20" y="20"/>
                    </a:lnTo>
                    <a:lnTo>
                      <a:pt x="26" y="26"/>
                    </a:lnTo>
                    <a:lnTo>
                      <a:pt x="30" y="30"/>
                    </a:lnTo>
                    <a:lnTo>
                      <a:pt x="30" y="30"/>
                    </a:lnTo>
                    <a:lnTo>
                      <a:pt x="30" y="32"/>
                    </a:lnTo>
                    <a:lnTo>
                      <a:pt x="28" y="36"/>
                    </a:lnTo>
                    <a:lnTo>
                      <a:pt x="28" y="36"/>
                    </a:lnTo>
                    <a:lnTo>
                      <a:pt x="24" y="36"/>
                    </a:lnTo>
                    <a:lnTo>
                      <a:pt x="24" y="36"/>
                    </a:lnTo>
                    <a:lnTo>
                      <a:pt x="24" y="36"/>
                    </a:lnTo>
                    <a:lnTo>
                      <a:pt x="24" y="38"/>
                    </a:lnTo>
                    <a:lnTo>
                      <a:pt x="24" y="38"/>
                    </a:lnTo>
                    <a:lnTo>
                      <a:pt x="24" y="38"/>
                    </a:lnTo>
                    <a:lnTo>
                      <a:pt x="24" y="40"/>
                    </a:lnTo>
                    <a:lnTo>
                      <a:pt x="24" y="40"/>
                    </a:lnTo>
                    <a:lnTo>
                      <a:pt x="10" y="38"/>
                    </a:lnTo>
                    <a:lnTo>
                      <a:pt x="10" y="38"/>
                    </a:lnTo>
                    <a:lnTo>
                      <a:pt x="8" y="32"/>
                    </a:lnTo>
                    <a:lnTo>
                      <a:pt x="8" y="32"/>
                    </a:lnTo>
                    <a:lnTo>
                      <a:pt x="6" y="32"/>
                    </a:lnTo>
                    <a:lnTo>
                      <a:pt x="6" y="32"/>
                    </a:lnTo>
                    <a:lnTo>
                      <a:pt x="6" y="38"/>
                    </a:lnTo>
                    <a:lnTo>
                      <a:pt x="6" y="38"/>
                    </a:lnTo>
                    <a:lnTo>
                      <a:pt x="4" y="46"/>
                    </a:lnTo>
                    <a:lnTo>
                      <a:pt x="2" y="52"/>
                    </a:lnTo>
                    <a:lnTo>
                      <a:pt x="2" y="52"/>
                    </a:lnTo>
                    <a:lnTo>
                      <a:pt x="2" y="54"/>
                    </a:lnTo>
                    <a:lnTo>
                      <a:pt x="2" y="54"/>
                    </a:lnTo>
                    <a:lnTo>
                      <a:pt x="4" y="54"/>
                    </a:lnTo>
                    <a:lnTo>
                      <a:pt x="6" y="54"/>
                    </a:lnTo>
                    <a:lnTo>
                      <a:pt x="6" y="54"/>
                    </a:lnTo>
                    <a:lnTo>
                      <a:pt x="8" y="52"/>
                    </a:lnTo>
                    <a:lnTo>
                      <a:pt x="10" y="50"/>
                    </a:lnTo>
                    <a:lnTo>
                      <a:pt x="10" y="50"/>
                    </a:lnTo>
                    <a:lnTo>
                      <a:pt x="16" y="50"/>
                    </a:lnTo>
                    <a:lnTo>
                      <a:pt x="20" y="52"/>
                    </a:lnTo>
                    <a:lnTo>
                      <a:pt x="20" y="52"/>
                    </a:lnTo>
                    <a:lnTo>
                      <a:pt x="16" y="52"/>
                    </a:lnTo>
                    <a:lnTo>
                      <a:pt x="12" y="52"/>
                    </a:lnTo>
                    <a:lnTo>
                      <a:pt x="12" y="52"/>
                    </a:lnTo>
                    <a:lnTo>
                      <a:pt x="12" y="56"/>
                    </a:lnTo>
                    <a:lnTo>
                      <a:pt x="12" y="56"/>
                    </a:lnTo>
                    <a:lnTo>
                      <a:pt x="16" y="60"/>
                    </a:lnTo>
                    <a:lnTo>
                      <a:pt x="16" y="66"/>
                    </a:lnTo>
                    <a:lnTo>
                      <a:pt x="16" y="66"/>
                    </a:lnTo>
                    <a:lnTo>
                      <a:pt x="20" y="70"/>
                    </a:lnTo>
                    <a:lnTo>
                      <a:pt x="22" y="74"/>
                    </a:lnTo>
                    <a:lnTo>
                      <a:pt x="22" y="78"/>
                    </a:lnTo>
                    <a:lnTo>
                      <a:pt x="22" y="78"/>
                    </a:lnTo>
                    <a:lnTo>
                      <a:pt x="20" y="80"/>
                    </a:lnTo>
                    <a:lnTo>
                      <a:pt x="18" y="80"/>
                    </a:lnTo>
                    <a:lnTo>
                      <a:pt x="18" y="80"/>
                    </a:lnTo>
                    <a:lnTo>
                      <a:pt x="18" y="88"/>
                    </a:lnTo>
                    <a:lnTo>
                      <a:pt x="18" y="94"/>
                    </a:lnTo>
                    <a:lnTo>
                      <a:pt x="18" y="94"/>
                    </a:lnTo>
                    <a:lnTo>
                      <a:pt x="20" y="100"/>
                    </a:lnTo>
                    <a:lnTo>
                      <a:pt x="28" y="100"/>
                    </a:lnTo>
                    <a:lnTo>
                      <a:pt x="32" y="94"/>
                    </a:lnTo>
                    <a:lnTo>
                      <a:pt x="32" y="92"/>
                    </a:lnTo>
                    <a:lnTo>
                      <a:pt x="34" y="88"/>
                    </a:lnTo>
                    <a:lnTo>
                      <a:pt x="38" y="86"/>
                    </a:lnTo>
                    <a:lnTo>
                      <a:pt x="46" y="86"/>
                    </a:lnTo>
                    <a:lnTo>
                      <a:pt x="52" y="84"/>
                    </a:lnTo>
                    <a:lnTo>
                      <a:pt x="58" y="82"/>
                    </a:lnTo>
                    <a:lnTo>
                      <a:pt x="74" y="86"/>
                    </a:lnTo>
                    <a:lnTo>
                      <a:pt x="82" y="86"/>
                    </a:lnTo>
                    <a:lnTo>
                      <a:pt x="86" y="88"/>
                    </a:lnTo>
                    <a:lnTo>
                      <a:pt x="96" y="92"/>
                    </a:lnTo>
                    <a:lnTo>
                      <a:pt x="104" y="96"/>
                    </a:lnTo>
                    <a:lnTo>
                      <a:pt x="112" y="102"/>
                    </a:lnTo>
                    <a:lnTo>
                      <a:pt x="116" y="104"/>
                    </a:lnTo>
                    <a:lnTo>
                      <a:pt x="118" y="108"/>
                    </a:lnTo>
                    <a:lnTo>
                      <a:pt x="122" y="114"/>
                    </a:lnTo>
                    <a:lnTo>
                      <a:pt x="130" y="116"/>
                    </a:lnTo>
                    <a:lnTo>
                      <a:pt x="130" y="122"/>
                    </a:lnTo>
                    <a:lnTo>
                      <a:pt x="130" y="128"/>
                    </a:lnTo>
                    <a:lnTo>
                      <a:pt x="128" y="134"/>
                    </a:lnTo>
                    <a:lnTo>
                      <a:pt x="134" y="136"/>
                    </a:lnTo>
                    <a:lnTo>
                      <a:pt x="138" y="134"/>
                    </a:lnTo>
                    <a:lnTo>
                      <a:pt x="142" y="136"/>
                    </a:lnTo>
                    <a:lnTo>
                      <a:pt x="154" y="130"/>
                    </a:lnTo>
                    <a:lnTo>
                      <a:pt x="152" y="124"/>
                    </a:lnTo>
                    <a:lnTo>
                      <a:pt x="160" y="116"/>
                    </a:lnTo>
                    <a:lnTo>
                      <a:pt x="162" y="112"/>
                    </a:lnTo>
                    <a:lnTo>
                      <a:pt x="162" y="104"/>
                    </a:lnTo>
                    <a:lnTo>
                      <a:pt x="164" y="100"/>
                    </a:lnTo>
                    <a:lnTo>
                      <a:pt x="166" y="96"/>
                    </a:lnTo>
                    <a:lnTo>
                      <a:pt x="172" y="98"/>
                    </a:lnTo>
                    <a:lnTo>
                      <a:pt x="176" y="100"/>
                    </a:lnTo>
                    <a:lnTo>
                      <a:pt x="182" y="102"/>
                    </a:lnTo>
                    <a:lnTo>
                      <a:pt x="182" y="94"/>
                    </a:lnTo>
                    <a:lnTo>
                      <a:pt x="182" y="90"/>
                    </a:lnTo>
                    <a:lnTo>
                      <a:pt x="190" y="86"/>
                    </a:lnTo>
                    <a:lnTo>
                      <a:pt x="188" y="84"/>
                    </a:lnTo>
                    <a:lnTo>
                      <a:pt x="182" y="84"/>
                    </a:lnTo>
                    <a:lnTo>
                      <a:pt x="178" y="80"/>
                    </a:lnTo>
                    <a:lnTo>
                      <a:pt x="172" y="80"/>
                    </a:lnTo>
                    <a:lnTo>
                      <a:pt x="168" y="76"/>
                    </a:lnTo>
                    <a:lnTo>
                      <a:pt x="160" y="78"/>
                    </a:lnTo>
                    <a:lnTo>
                      <a:pt x="156" y="72"/>
                    </a:lnTo>
                    <a:lnTo>
                      <a:pt x="150" y="66"/>
                    </a:lnTo>
                    <a:lnTo>
                      <a:pt x="144" y="64"/>
                    </a:lnTo>
                    <a:lnTo>
                      <a:pt x="140" y="60"/>
                    </a:lnTo>
                    <a:lnTo>
                      <a:pt x="138" y="52"/>
                    </a:lnTo>
                    <a:lnTo>
                      <a:pt x="134" y="48"/>
                    </a:lnTo>
                    <a:lnTo>
                      <a:pt x="130" y="44"/>
                    </a:lnTo>
                    <a:lnTo>
                      <a:pt x="130" y="38"/>
                    </a:lnTo>
                    <a:lnTo>
                      <a:pt x="126" y="30"/>
                    </a:lnTo>
                    <a:lnTo>
                      <a:pt x="120" y="30"/>
                    </a:lnTo>
                    <a:lnTo>
                      <a:pt x="112" y="30"/>
                    </a:lnTo>
                    <a:lnTo>
                      <a:pt x="108" y="32"/>
                    </a:lnTo>
                    <a:lnTo>
                      <a:pt x="102" y="36"/>
                    </a:lnTo>
                    <a:lnTo>
                      <a:pt x="96" y="34"/>
                    </a:lnTo>
                    <a:lnTo>
                      <a:pt x="94" y="32"/>
                    </a:lnTo>
                    <a:lnTo>
                      <a:pt x="96" y="28"/>
                    </a:lnTo>
                    <a:lnTo>
                      <a:pt x="96" y="22"/>
                    </a:lnTo>
                    <a:lnTo>
                      <a:pt x="88" y="20"/>
                    </a:lnTo>
                    <a:lnTo>
                      <a:pt x="86" y="10"/>
                    </a:lnTo>
                    <a:lnTo>
                      <a:pt x="84" y="2"/>
                    </a:lnTo>
                    <a:lnTo>
                      <a:pt x="80" y="0"/>
                    </a:lnTo>
                    <a:lnTo>
                      <a:pt x="76" y="0"/>
                    </a:lnTo>
                    <a:lnTo>
                      <a:pt x="72" y="4"/>
                    </a:lnTo>
                    <a:lnTo>
                      <a:pt x="70" y="8"/>
                    </a:lnTo>
                    <a:lnTo>
                      <a:pt x="62" y="8"/>
                    </a:lnTo>
                    <a:lnTo>
                      <a:pt x="60" y="10"/>
                    </a:lnTo>
                    <a:lnTo>
                      <a:pt x="60" y="16"/>
                    </a:lnTo>
                    <a:lnTo>
                      <a:pt x="62" y="20"/>
                    </a:lnTo>
                    <a:lnTo>
                      <a:pt x="62" y="22"/>
                    </a:lnTo>
                    <a:lnTo>
                      <a:pt x="48" y="20"/>
                    </a:lnTo>
                    <a:lnTo>
                      <a:pt x="48" y="20"/>
                    </a:lnTo>
                    <a:lnTo>
                      <a:pt x="44" y="20"/>
                    </a:lnTo>
                    <a:lnTo>
                      <a:pt x="36" y="20"/>
                    </a:lnTo>
                    <a:lnTo>
                      <a:pt x="36" y="20"/>
                    </a:lnTo>
                    <a:lnTo>
                      <a:pt x="30" y="12"/>
                    </a:lnTo>
                    <a:lnTo>
                      <a:pt x="26" y="8"/>
                    </a:lnTo>
                    <a:lnTo>
                      <a:pt x="22" y="6"/>
                    </a:lnTo>
                    <a:lnTo>
                      <a:pt x="18" y="6"/>
                    </a:lnTo>
                    <a:lnTo>
                      <a:pt x="18" y="6"/>
                    </a:lnTo>
                    <a:lnTo>
                      <a:pt x="8" y="6"/>
                    </a:lnTo>
                    <a:lnTo>
                      <a:pt x="4" y="8"/>
                    </a:lnTo>
                    <a:lnTo>
                      <a:pt x="4" y="14"/>
                    </a:lnTo>
                    <a:lnTo>
                      <a:pt x="4" y="14"/>
                    </a:lnTo>
                    <a:lnTo>
                      <a:pt x="2" y="16"/>
                    </a:lnTo>
                    <a:lnTo>
                      <a:pt x="2" y="18"/>
                    </a:lnTo>
                    <a:lnTo>
                      <a:pt x="0" y="18"/>
                    </a:lnTo>
                    <a:lnTo>
                      <a:pt x="0" y="1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85" name="Freeform 108"/>
              <p:cNvSpPr>
                <a:spLocks noChangeAspect="1"/>
              </p:cNvSpPr>
              <p:nvPr/>
            </p:nvSpPr>
            <p:spPr bwMode="gray">
              <a:xfrm>
                <a:off x="3145" y="2248"/>
                <a:ext cx="60" cy="120"/>
              </a:xfrm>
              <a:custGeom>
                <a:avLst/>
                <a:gdLst>
                  <a:gd name="T0" fmla="*/ 55 w 55"/>
                  <a:gd name="T1" fmla="*/ 70 h 118"/>
                  <a:gd name="T2" fmla="*/ 49 w 55"/>
                  <a:gd name="T3" fmla="*/ 68 h 118"/>
                  <a:gd name="T4" fmla="*/ 42 w 55"/>
                  <a:gd name="T5" fmla="*/ 64 h 118"/>
                  <a:gd name="T6" fmla="*/ 42 w 55"/>
                  <a:gd name="T7" fmla="*/ 60 h 118"/>
                  <a:gd name="T8" fmla="*/ 42 w 55"/>
                  <a:gd name="T9" fmla="*/ 56 h 118"/>
                  <a:gd name="T10" fmla="*/ 49 w 55"/>
                  <a:gd name="T11" fmla="*/ 48 h 118"/>
                  <a:gd name="T12" fmla="*/ 49 w 55"/>
                  <a:gd name="T13" fmla="*/ 44 h 118"/>
                  <a:gd name="T14" fmla="*/ 51 w 55"/>
                  <a:gd name="T15" fmla="*/ 44 h 118"/>
                  <a:gd name="T16" fmla="*/ 49 w 55"/>
                  <a:gd name="T17" fmla="*/ 36 h 118"/>
                  <a:gd name="T18" fmla="*/ 51 w 55"/>
                  <a:gd name="T19" fmla="*/ 30 h 118"/>
                  <a:gd name="T20" fmla="*/ 46 w 55"/>
                  <a:gd name="T21" fmla="*/ 30 h 118"/>
                  <a:gd name="T22" fmla="*/ 46 w 55"/>
                  <a:gd name="T23" fmla="*/ 20 h 118"/>
                  <a:gd name="T24" fmla="*/ 46 w 55"/>
                  <a:gd name="T25" fmla="*/ 20 h 118"/>
                  <a:gd name="T26" fmla="*/ 53 w 55"/>
                  <a:gd name="T27" fmla="*/ 14 h 118"/>
                  <a:gd name="T28" fmla="*/ 55 w 55"/>
                  <a:gd name="T29" fmla="*/ 6 h 118"/>
                  <a:gd name="T30" fmla="*/ 49 w 55"/>
                  <a:gd name="T31" fmla="*/ 8 h 118"/>
                  <a:gd name="T32" fmla="*/ 44 w 55"/>
                  <a:gd name="T33" fmla="*/ 6 h 118"/>
                  <a:gd name="T34" fmla="*/ 42 w 55"/>
                  <a:gd name="T35" fmla="*/ 2 h 118"/>
                  <a:gd name="T36" fmla="*/ 40 w 55"/>
                  <a:gd name="T37" fmla="*/ 0 h 118"/>
                  <a:gd name="T38" fmla="*/ 38 w 55"/>
                  <a:gd name="T39" fmla="*/ 2 h 118"/>
                  <a:gd name="T40" fmla="*/ 38 w 55"/>
                  <a:gd name="T41" fmla="*/ 0 h 118"/>
                  <a:gd name="T42" fmla="*/ 28 w 55"/>
                  <a:gd name="T43" fmla="*/ 4 h 118"/>
                  <a:gd name="T44" fmla="*/ 18 w 55"/>
                  <a:gd name="T45" fmla="*/ 4 h 118"/>
                  <a:gd name="T46" fmla="*/ 8 w 55"/>
                  <a:gd name="T47" fmla="*/ 4 h 118"/>
                  <a:gd name="T48" fmla="*/ 8 w 55"/>
                  <a:gd name="T49" fmla="*/ 14 h 118"/>
                  <a:gd name="T50" fmla="*/ 10 w 55"/>
                  <a:gd name="T51" fmla="*/ 16 h 118"/>
                  <a:gd name="T52" fmla="*/ 12 w 55"/>
                  <a:gd name="T53" fmla="*/ 24 h 118"/>
                  <a:gd name="T54" fmla="*/ 12 w 55"/>
                  <a:gd name="T55" fmla="*/ 30 h 118"/>
                  <a:gd name="T56" fmla="*/ 14 w 55"/>
                  <a:gd name="T57" fmla="*/ 38 h 118"/>
                  <a:gd name="T58" fmla="*/ 12 w 55"/>
                  <a:gd name="T59" fmla="*/ 42 h 118"/>
                  <a:gd name="T60" fmla="*/ 10 w 55"/>
                  <a:gd name="T61" fmla="*/ 44 h 118"/>
                  <a:gd name="T62" fmla="*/ 8 w 55"/>
                  <a:gd name="T63" fmla="*/ 50 h 118"/>
                  <a:gd name="T64" fmla="*/ 4 w 55"/>
                  <a:gd name="T65" fmla="*/ 54 h 118"/>
                  <a:gd name="T66" fmla="*/ 0 w 55"/>
                  <a:gd name="T67" fmla="*/ 58 h 118"/>
                  <a:gd name="T68" fmla="*/ 2 w 55"/>
                  <a:gd name="T69" fmla="*/ 72 h 118"/>
                  <a:gd name="T70" fmla="*/ 4 w 55"/>
                  <a:gd name="T71" fmla="*/ 72 h 118"/>
                  <a:gd name="T72" fmla="*/ 8 w 55"/>
                  <a:gd name="T73" fmla="*/ 74 h 118"/>
                  <a:gd name="T74" fmla="*/ 10 w 55"/>
                  <a:gd name="T75" fmla="*/ 86 h 118"/>
                  <a:gd name="T76" fmla="*/ 22 w 55"/>
                  <a:gd name="T77" fmla="*/ 118 h 118"/>
                  <a:gd name="T78" fmla="*/ 26 w 55"/>
                  <a:gd name="T79" fmla="*/ 118 h 118"/>
                  <a:gd name="T80" fmla="*/ 30 w 55"/>
                  <a:gd name="T81" fmla="*/ 116 h 118"/>
                  <a:gd name="T82" fmla="*/ 30 w 55"/>
                  <a:gd name="T83" fmla="*/ 112 h 118"/>
                  <a:gd name="T84" fmla="*/ 34 w 55"/>
                  <a:gd name="T85" fmla="*/ 108 h 118"/>
                  <a:gd name="T86" fmla="*/ 34 w 55"/>
                  <a:gd name="T87" fmla="*/ 106 h 118"/>
                  <a:gd name="T88" fmla="*/ 34 w 55"/>
                  <a:gd name="T89" fmla="*/ 94 h 118"/>
                  <a:gd name="T90" fmla="*/ 34 w 55"/>
                  <a:gd name="T91" fmla="*/ 92 h 118"/>
                  <a:gd name="T92" fmla="*/ 38 w 55"/>
                  <a:gd name="T93" fmla="*/ 92 h 118"/>
                  <a:gd name="T94" fmla="*/ 44 w 55"/>
                  <a:gd name="T95" fmla="*/ 90 h 118"/>
                  <a:gd name="T96" fmla="*/ 49 w 55"/>
                  <a:gd name="T97" fmla="*/ 86 h 118"/>
                  <a:gd name="T98" fmla="*/ 51 w 55"/>
                  <a:gd name="T99" fmla="*/ 80 h 118"/>
                  <a:gd name="T100" fmla="*/ 55 w 55"/>
                  <a:gd name="T101"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118">
                    <a:moveTo>
                      <a:pt x="55" y="70"/>
                    </a:moveTo>
                    <a:lnTo>
                      <a:pt x="55" y="70"/>
                    </a:lnTo>
                    <a:lnTo>
                      <a:pt x="49" y="68"/>
                    </a:lnTo>
                    <a:lnTo>
                      <a:pt x="49" y="68"/>
                    </a:lnTo>
                    <a:lnTo>
                      <a:pt x="44" y="66"/>
                    </a:lnTo>
                    <a:lnTo>
                      <a:pt x="42" y="64"/>
                    </a:lnTo>
                    <a:lnTo>
                      <a:pt x="42" y="64"/>
                    </a:lnTo>
                    <a:lnTo>
                      <a:pt x="42" y="60"/>
                    </a:lnTo>
                    <a:lnTo>
                      <a:pt x="42" y="56"/>
                    </a:lnTo>
                    <a:lnTo>
                      <a:pt x="42" y="56"/>
                    </a:lnTo>
                    <a:lnTo>
                      <a:pt x="49" y="48"/>
                    </a:lnTo>
                    <a:lnTo>
                      <a:pt x="49" y="48"/>
                    </a:lnTo>
                    <a:lnTo>
                      <a:pt x="49" y="44"/>
                    </a:lnTo>
                    <a:lnTo>
                      <a:pt x="49" y="44"/>
                    </a:lnTo>
                    <a:lnTo>
                      <a:pt x="51" y="44"/>
                    </a:lnTo>
                    <a:lnTo>
                      <a:pt x="51" y="44"/>
                    </a:lnTo>
                    <a:lnTo>
                      <a:pt x="51" y="40"/>
                    </a:lnTo>
                    <a:lnTo>
                      <a:pt x="49" y="36"/>
                    </a:lnTo>
                    <a:lnTo>
                      <a:pt x="49" y="36"/>
                    </a:lnTo>
                    <a:lnTo>
                      <a:pt x="51" y="30"/>
                    </a:lnTo>
                    <a:lnTo>
                      <a:pt x="51" y="30"/>
                    </a:lnTo>
                    <a:lnTo>
                      <a:pt x="46" y="30"/>
                    </a:lnTo>
                    <a:lnTo>
                      <a:pt x="46" y="30"/>
                    </a:lnTo>
                    <a:lnTo>
                      <a:pt x="46" y="20"/>
                    </a:lnTo>
                    <a:lnTo>
                      <a:pt x="46" y="20"/>
                    </a:lnTo>
                    <a:lnTo>
                      <a:pt x="46" y="20"/>
                    </a:lnTo>
                    <a:lnTo>
                      <a:pt x="46" y="20"/>
                    </a:lnTo>
                    <a:lnTo>
                      <a:pt x="53" y="14"/>
                    </a:lnTo>
                    <a:lnTo>
                      <a:pt x="55" y="8"/>
                    </a:lnTo>
                    <a:lnTo>
                      <a:pt x="55" y="6"/>
                    </a:lnTo>
                    <a:lnTo>
                      <a:pt x="53" y="6"/>
                    </a:lnTo>
                    <a:lnTo>
                      <a:pt x="49" y="8"/>
                    </a:lnTo>
                    <a:lnTo>
                      <a:pt x="49" y="8"/>
                    </a:lnTo>
                    <a:lnTo>
                      <a:pt x="44" y="6"/>
                    </a:lnTo>
                    <a:lnTo>
                      <a:pt x="44" y="6"/>
                    </a:lnTo>
                    <a:lnTo>
                      <a:pt x="42" y="2"/>
                    </a:lnTo>
                    <a:lnTo>
                      <a:pt x="40" y="0"/>
                    </a:lnTo>
                    <a:lnTo>
                      <a:pt x="40" y="0"/>
                    </a:lnTo>
                    <a:lnTo>
                      <a:pt x="40" y="2"/>
                    </a:lnTo>
                    <a:lnTo>
                      <a:pt x="38" y="2"/>
                    </a:lnTo>
                    <a:lnTo>
                      <a:pt x="38" y="0"/>
                    </a:lnTo>
                    <a:lnTo>
                      <a:pt x="38" y="0"/>
                    </a:lnTo>
                    <a:lnTo>
                      <a:pt x="32" y="0"/>
                    </a:lnTo>
                    <a:lnTo>
                      <a:pt x="28" y="4"/>
                    </a:lnTo>
                    <a:lnTo>
                      <a:pt x="28" y="4"/>
                    </a:lnTo>
                    <a:lnTo>
                      <a:pt x="18" y="4"/>
                    </a:lnTo>
                    <a:lnTo>
                      <a:pt x="8" y="4"/>
                    </a:lnTo>
                    <a:lnTo>
                      <a:pt x="8" y="4"/>
                    </a:lnTo>
                    <a:lnTo>
                      <a:pt x="8" y="10"/>
                    </a:lnTo>
                    <a:lnTo>
                      <a:pt x="8" y="14"/>
                    </a:lnTo>
                    <a:lnTo>
                      <a:pt x="10" y="16"/>
                    </a:lnTo>
                    <a:lnTo>
                      <a:pt x="10" y="16"/>
                    </a:lnTo>
                    <a:lnTo>
                      <a:pt x="12" y="20"/>
                    </a:lnTo>
                    <a:lnTo>
                      <a:pt x="12" y="24"/>
                    </a:lnTo>
                    <a:lnTo>
                      <a:pt x="12" y="24"/>
                    </a:lnTo>
                    <a:lnTo>
                      <a:pt x="12" y="30"/>
                    </a:lnTo>
                    <a:lnTo>
                      <a:pt x="14" y="38"/>
                    </a:lnTo>
                    <a:lnTo>
                      <a:pt x="14" y="38"/>
                    </a:lnTo>
                    <a:lnTo>
                      <a:pt x="14" y="40"/>
                    </a:lnTo>
                    <a:lnTo>
                      <a:pt x="12" y="42"/>
                    </a:lnTo>
                    <a:lnTo>
                      <a:pt x="12" y="44"/>
                    </a:lnTo>
                    <a:lnTo>
                      <a:pt x="10" y="44"/>
                    </a:lnTo>
                    <a:lnTo>
                      <a:pt x="10" y="44"/>
                    </a:lnTo>
                    <a:lnTo>
                      <a:pt x="8" y="50"/>
                    </a:lnTo>
                    <a:lnTo>
                      <a:pt x="4" y="54"/>
                    </a:lnTo>
                    <a:lnTo>
                      <a:pt x="4" y="54"/>
                    </a:lnTo>
                    <a:lnTo>
                      <a:pt x="0" y="54"/>
                    </a:lnTo>
                    <a:lnTo>
                      <a:pt x="0" y="58"/>
                    </a:lnTo>
                    <a:lnTo>
                      <a:pt x="0" y="58"/>
                    </a:lnTo>
                    <a:lnTo>
                      <a:pt x="2" y="72"/>
                    </a:lnTo>
                    <a:lnTo>
                      <a:pt x="2" y="72"/>
                    </a:lnTo>
                    <a:lnTo>
                      <a:pt x="4" y="72"/>
                    </a:lnTo>
                    <a:lnTo>
                      <a:pt x="6" y="72"/>
                    </a:lnTo>
                    <a:lnTo>
                      <a:pt x="8" y="74"/>
                    </a:lnTo>
                    <a:lnTo>
                      <a:pt x="8" y="74"/>
                    </a:lnTo>
                    <a:lnTo>
                      <a:pt x="10" y="86"/>
                    </a:lnTo>
                    <a:lnTo>
                      <a:pt x="18" y="88"/>
                    </a:lnTo>
                    <a:lnTo>
                      <a:pt x="22" y="118"/>
                    </a:lnTo>
                    <a:lnTo>
                      <a:pt x="26" y="118"/>
                    </a:lnTo>
                    <a:lnTo>
                      <a:pt x="26" y="118"/>
                    </a:lnTo>
                    <a:lnTo>
                      <a:pt x="28" y="116"/>
                    </a:lnTo>
                    <a:lnTo>
                      <a:pt x="30" y="116"/>
                    </a:lnTo>
                    <a:lnTo>
                      <a:pt x="30" y="112"/>
                    </a:lnTo>
                    <a:lnTo>
                      <a:pt x="30" y="112"/>
                    </a:lnTo>
                    <a:lnTo>
                      <a:pt x="32" y="110"/>
                    </a:lnTo>
                    <a:lnTo>
                      <a:pt x="34" y="108"/>
                    </a:lnTo>
                    <a:lnTo>
                      <a:pt x="34" y="106"/>
                    </a:lnTo>
                    <a:lnTo>
                      <a:pt x="34" y="106"/>
                    </a:lnTo>
                    <a:lnTo>
                      <a:pt x="32" y="98"/>
                    </a:lnTo>
                    <a:lnTo>
                      <a:pt x="34" y="94"/>
                    </a:lnTo>
                    <a:lnTo>
                      <a:pt x="34" y="94"/>
                    </a:lnTo>
                    <a:lnTo>
                      <a:pt x="34" y="92"/>
                    </a:lnTo>
                    <a:lnTo>
                      <a:pt x="38" y="92"/>
                    </a:lnTo>
                    <a:lnTo>
                      <a:pt x="38" y="92"/>
                    </a:lnTo>
                    <a:lnTo>
                      <a:pt x="42" y="90"/>
                    </a:lnTo>
                    <a:lnTo>
                      <a:pt x="44" y="90"/>
                    </a:lnTo>
                    <a:lnTo>
                      <a:pt x="49" y="86"/>
                    </a:lnTo>
                    <a:lnTo>
                      <a:pt x="49" y="86"/>
                    </a:lnTo>
                    <a:lnTo>
                      <a:pt x="51" y="82"/>
                    </a:lnTo>
                    <a:lnTo>
                      <a:pt x="51" y="80"/>
                    </a:lnTo>
                    <a:lnTo>
                      <a:pt x="51" y="78"/>
                    </a:lnTo>
                    <a:lnTo>
                      <a:pt x="55" y="7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88" name="Freeform 109"/>
              <p:cNvSpPr>
                <a:spLocks noChangeAspect="1"/>
              </p:cNvSpPr>
              <p:nvPr/>
            </p:nvSpPr>
            <p:spPr bwMode="gray">
              <a:xfrm>
                <a:off x="3038" y="2689"/>
                <a:ext cx="26" cy="104"/>
              </a:xfrm>
              <a:custGeom>
                <a:avLst/>
                <a:gdLst>
                  <a:gd name="T0" fmla="*/ 16 w 26"/>
                  <a:gd name="T1" fmla="*/ 100 h 102"/>
                  <a:gd name="T2" fmla="*/ 20 w 26"/>
                  <a:gd name="T3" fmla="*/ 94 h 102"/>
                  <a:gd name="T4" fmla="*/ 20 w 26"/>
                  <a:gd name="T5" fmla="*/ 100 h 102"/>
                  <a:gd name="T6" fmla="*/ 18 w 26"/>
                  <a:gd name="T7" fmla="*/ 102 h 102"/>
                  <a:gd name="T8" fmla="*/ 20 w 26"/>
                  <a:gd name="T9" fmla="*/ 102 h 102"/>
                  <a:gd name="T10" fmla="*/ 22 w 26"/>
                  <a:gd name="T11" fmla="*/ 98 h 102"/>
                  <a:gd name="T12" fmla="*/ 24 w 26"/>
                  <a:gd name="T13" fmla="*/ 98 h 102"/>
                  <a:gd name="T14" fmla="*/ 26 w 26"/>
                  <a:gd name="T15" fmla="*/ 98 h 102"/>
                  <a:gd name="T16" fmla="*/ 24 w 26"/>
                  <a:gd name="T17" fmla="*/ 90 h 102"/>
                  <a:gd name="T18" fmla="*/ 24 w 26"/>
                  <a:gd name="T19" fmla="*/ 86 h 102"/>
                  <a:gd name="T20" fmla="*/ 24 w 26"/>
                  <a:gd name="T21" fmla="*/ 84 h 102"/>
                  <a:gd name="T22" fmla="*/ 22 w 26"/>
                  <a:gd name="T23" fmla="*/ 78 h 102"/>
                  <a:gd name="T24" fmla="*/ 24 w 26"/>
                  <a:gd name="T25" fmla="*/ 68 h 102"/>
                  <a:gd name="T26" fmla="*/ 24 w 26"/>
                  <a:gd name="T27" fmla="*/ 64 h 102"/>
                  <a:gd name="T28" fmla="*/ 24 w 26"/>
                  <a:gd name="T29" fmla="*/ 58 h 102"/>
                  <a:gd name="T30" fmla="*/ 24 w 26"/>
                  <a:gd name="T31" fmla="*/ 46 h 102"/>
                  <a:gd name="T32" fmla="*/ 24 w 26"/>
                  <a:gd name="T33" fmla="*/ 38 h 102"/>
                  <a:gd name="T34" fmla="*/ 24 w 26"/>
                  <a:gd name="T35" fmla="*/ 36 h 102"/>
                  <a:gd name="T36" fmla="*/ 22 w 26"/>
                  <a:gd name="T37" fmla="*/ 28 h 102"/>
                  <a:gd name="T38" fmla="*/ 22 w 26"/>
                  <a:gd name="T39" fmla="*/ 22 h 102"/>
                  <a:gd name="T40" fmla="*/ 12 w 26"/>
                  <a:gd name="T41" fmla="*/ 16 h 102"/>
                  <a:gd name="T42" fmla="*/ 12 w 26"/>
                  <a:gd name="T43" fmla="*/ 2 h 102"/>
                  <a:gd name="T44" fmla="*/ 6 w 26"/>
                  <a:gd name="T45" fmla="*/ 2 h 102"/>
                  <a:gd name="T46" fmla="*/ 0 w 26"/>
                  <a:gd name="T47" fmla="*/ 0 h 102"/>
                  <a:gd name="T48" fmla="*/ 0 w 26"/>
                  <a:gd name="T49" fmla="*/ 12 h 102"/>
                  <a:gd name="T50" fmla="*/ 0 w 26"/>
                  <a:gd name="T51" fmla="*/ 14 h 102"/>
                  <a:gd name="T52" fmla="*/ 4 w 26"/>
                  <a:gd name="T53" fmla="*/ 22 h 102"/>
                  <a:gd name="T54" fmla="*/ 6 w 26"/>
                  <a:gd name="T55" fmla="*/ 28 h 102"/>
                  <a:gd name="T56" fmla="*/ 4 w 26"/>
                  <a:gd name="T57" fmla="*/ 34 h 102"/>
                  <a:gd name="T58" fmla="*/ 4 w 26"/>
                  <a:gd name="T59" fmla="*/ 38 h 102"/>
                  <a:gd name="T60" fmla="*/ 6 w 26"/>
                  <a:gd name="T61" fmla="*/ 40 h 102"/>
                  <a:gd name="T62" fmla="*/ 4 w 26"/>
                  <a:gd name="T63" fmla="*/ 46 h 102"/>
                  <a:gd name="T64" fmla="*/ 4 w 26"/>
                  <a:gd name="T65" fmla="*/ 52 h 102"/>
                  <a:gd name="T66" fmla="*/ 8 w 26"/>
                  <a:gd name="T67" fmla="*/ 56 h 102"/>
                  <a:gd name="T68" fmla="*/ 10 w 26"/>
                  <a:gd name="T69" fmla="*/ 60 h 102"/>
                  <a:gd name="T70" fmla="*/ 8 w 26"/>
                  <a:gd name="T71" fmla="*/ 74 h 102"/>
                  <a:gd name="T72" fmla="*/ 8 w 26"/>
                  <a:gd name="T73" fmla="*/ 80 h 102"/>
                  <a:gd name="T74" fmla="*/ 8 w 26"/>
                  <a:gd name="T75" fmla="*/ 82 h 102"/>
                  <a:gd name="T76" fmla="*/ 8 w 26"/>
                  <a:gd name="T77" fmla="*/ 84 h 102"/>
                  <a:gd name="T78" fmla="*/ 8 w 26"/>
                  <a:gd name="T79" fmla="*/ 84 h 102"/>
                  <a:gd name="T80" fmla="*/ 16 w 26"/>
                  <a:gd name="T8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2">
                    <a:moveTo>
                      <a:pt x="16" y="100"/>
                    </a:moveTo>
                    <a:lnTo>
                      <a:pt x="16" y="100"/>
                    </a:lnTo>
                    <a:lnTo>
                      <a:pt x="20" y="94"/>
                    </a:lnTo>
                    <a:lnTo>
                      <a:pt x="20" y="94"/>
                    </a:lnTo>
                    <a:lnTo>
                      <a:pt x="20" y="98"/>
                    </a:lnTo>
                    <a:lnTo>
                      <a:pt x="20" y="100"/>
                    </a:lnTo>
                    <a:lnTo>
                      <a:pt x="20" y="100"/>
                    </a:lnTo>
                    <a:lnTo>
                      <a:pt x="18" y="102"/>
                    </a:lnTo>
                    <a:lnTo>
                      <a:pt x="18" y="102"/>
                    </a:lnTo>
                    <a:lnTo>
                      <a:pt x="20" y="102"/>
                    </a:lnTo>
                    <a:lnTo>
                      <a:pt x="20" y="102"/>
                    </a:lnTo>
                    <a:lnTo>
                      <a:pt x="22" y="98"/>
                    </a:lnTo>
                    <a:lnTo>
                      <a:pt x="22" y="98"/>
                    </a:lnTo>
                    <a:lnTo>
                      <a:pt x="24" y="98"/>
                    </a:lnTo>
                    <a:lnTo>
                      <a:pt x="26" y="98"/>
                    </a:lnTo>
                    <a:lnTo>
                      <a:pt x="26" y="98"/>
                    </a:lnTo>
                    <a:lnTo>
                      <a:pt x="26" y="96"/>
                    </a:lnTo>
                    <a:lnTo>
                      <a:pt x="24" y="90"/>
                    </a:lnTo>
                    <a:lnTo>
                      <a:pt x="24" y="90"/>
                    </a:lnTo>
                    <a:lnTo>
                      <a:pt x="24" y="86"/>
                    </a:lnTo>
                    <a:lnTo>
                      <a:pt x="24" y="86"/>
                    </a:lnTo>
                    <a:lnTo>
                      <a:pt x="24" y="84"/>
                    </a:lnTo>
                    <a:lnTo>
                      <a:pt x="22" y="78"/>
                    </a:lnTo>
                    <a:lnTo>
                      <a:pt x="22" y="78"/>
                    </a:lnTo>
                    <a:lnTo>
                      <a:pt x="22" y="74"/>
                    </a:lnTo>
                    <a:lnTo>
                      <a:pt x="24" y="68"/>
                    </a:lnTo>
                    <a:lnTo>
                      <a:pt x="24" y="68"/>
                    </a:lnTo>
                    <a:lnTo>
                      <a:pt x="24" y="64"/>
                    </a:lnTo>
                    <a:lnTo>
                      <a:pt x="24" y="58"/>
                    </a:lnTo>
                    <a:lnTo>
                      <a:pt x="24" y="58"/>
                    </a:lnTo>
                    <a:lnTo>
                      <a:pt x="22" y="52"/>
                    </a:lnTo>
                    <a:lnTo>
                      <a:pt x="24" y="46"/>
                    </a:lnTo>
                    <a:lnTo>
                      <a:pt x="24" y="46"/>
                    </a:lnTo>
                    <a:lnTo>
                      <a:pt x="24" y="38"/>
                    </a:lnTo>
                    <a:lnTo>
                      <a:pt x="24" y="36"/>
                    </a:lnTo>
                    <a:lnTo>
                      <a:pt x="24" y="36"/>
                    </a:lnTo>
                    <a:lnTo>
                      <a:pt x="22" y="34"/>
                    </a:lnTo>
                    <a:lnTo>
                      <a:pt x="22" y="28"/>
                    </a:lnTo>
                    <a:lnTo>
                      <a:pt x="22" y="28"/>
                    </a:lnTo>
                    <a:lnTo>
                      <a:pt x="22" y="22"/>
                    </a:lnTo>
                    <a:lnTo>
                      <a:pt x="22" y="20"/>
                    </a:lnTo>
                    <a:lnTo>
                      <a:pt x="12" y="16"/>
                    </a:lnTo>
                    <a:lnTo>
                      <a:pt x="12" y="2"/>
                    </a:lnTo>
                    <a:lnTo>
                      <a:pt x="12" y="2"/>
                    </a:lnTo>
                    <a:lnTo>
                      <a:pt x="6" y="2"/>
                    </a:lnTo>
                    <a:lnTo>
                      <a:pt x="6" y="2"/>
                    </a:lnTo>
                    <a:lnTo>
                      <a:pt x="0" y="0"/>
                    </a:lnTo>
                    <a:lnTo>
                      <a:pt x="0" y="0"/>
                    </a:lnTo>
                    <a:lnTo>
                      <a:pt x="0" y="6"/>
                    </a:lnTo>
                    <a:lnTo>
                      <a:pt x="0" y="12"/>
                    </a:lnTo>
                    <a:lnTo>
                      <a:pt x="0" y="14"/>
                    </a:lnTo>
                    <a:lnTo>
                      <a:pt x="0" y="14"/>
                    </a:lnTo>
                    <a:lnTo>
                      <a:pt x="4" y="16"/>
                    </a:lnTo>
                    <a:lnTo>
                      <a:pt x="4" y="22"/>
                    </a:lnTo>
                    <a:lnTo>
                      <a:pt x="4" y="22"/>
                    </a:lnTo>
                    <a:lnTo>
                      <a:pt x="6" y="28"/>
                    </a:lnTo>
                    <a:lnTo>
                      <a:pt x="4" y="34"/>
                    </a:lnTo>
                    <a:lnTo>
                      <a:pt x="4" y="34"/>
                    </a:lnTo>
                    <a:lnTo>
                      <a:pt x="4" y="36"/>
                    </a:lnTo>
                    <a:lnTo>
                      <a:pt x="4" y="38"/>
                    </a:lnTo>
                    <a:lnTo>
                      <a:pt x="6" y="38"/>
                    </a:lnTo>
                    <a:lnTo>
                      <a:pt x="6" y="40"/>
                    </a:lnTo>
                    <a:lnTo>
                      <a:pt x="6" y="40"/>
                    </a:lnTo>
                    <a:lnTo>
                      <a:pt x="4" y="46"/>
                    </a:lnTo>
                    <a:lnTo>
                      <a:pt x="4" y="48"/>
                    </a:lnTo>
                    <a:lnTo>
                      <a:pt x="4" y="52"/>
                    </a:lnTo>
                    <a:lnTo>
                      <a:pt x="4" y="52"/>
                    </a:lnTo>
                    <a:lnTo>
                      <a:pt x="8" y="56"/>
                    </a:lnTo>
                    <a:lnTo>
                      <a:pt x="10" y="60"/>
                    </a:lnTo>
                    <a:lnTo>
                      <a:pt x="10" y="60"/>
                    </a:lnTo>
                    <a:lnTo>
                      <a:pt x="8" y="74"/>
                    </a:lnTo>
                    <a:lnTo>
                      <a:pt x="8" y="74"/>
                    </a:lnTo>
                    <a:lnTo>
                      <a:pt x="6" y="78"/>
                    </a:lnTo>
                    <a:lnTo>
                      <a:pt x="8" y="80"/>
                    </a:lnTo>
                    <a:lnTo>
                      <a:pt x="8" y="80"/>
                    </a:lnTo>
                    <a:lnTo>
                      <a:pt x="8" y="82"/>
                    </a:lnTo>
                    <a:lnTo>
                      <a:pt x="8" y="82"/>
                    </a:lnTo>
                    <a:lnTo>
                      <a:pt x="8" y="84"/>
                    </a:lnTo>
                    <a:lnTo>
                      <a:pt x="8" y="84"/>
                    </a:lnTo>
                    <a:lnTo>
                      <a:pt x="8" y="84"/>
                    </a:lnTo>
                    <a:lnTo>
                      <a:pt x="16" y="100"/>
                    </a:lnTo>
                    <a:lnTo>
                      <a:pt x="16" y="10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93" name="Freeform 110"/>
              <p:cNvSpPr>
                <a:spLocks noChangeAspect="1"/>
              </p:cNvSpPr>
              <p:nvPr/>
            </p:nvSpPr>
            <p:spPr bwMode="gray">
              <a:xfrm>
                <a:off x="4466" y="2552"/>
                <a:ext cx="106" cy="247"/>
              </a:xfrm>
              <a:custGeom>
                <a:avLst/>
                <a:gdLst>
                  <a:gd name="T0" fmla="*/ 38 w 98"/>
                  <a:gd name="T1" fmla="*/ 6 h 246"/>
                  <a:gd name="T2" fmla="*/ 40 w 98"/>
                  <a:gd name="T3" fmla="*/ 18 h 246"/>
                  <a:gd name="T4" fmla="*/ 44 w 98"/>
                  <a:gd name="T5" fmla="*/ 26 h 246"/>
                  <a:gd name="T6" fmla="*/ 48 w 98"/>
                  <a:gd name="T7" fmla="*/ 38 h 246"/>
                  <a:gd name="T8" fmla="*/ 62 w 98"/>
                  <a:gd name="T9" fmla="*/ 26 h 246"/>
                  <a:gd name="T10" fmla="*/ 68 w 98"/>
                  <a:gd name="T11" fmla="*/ 32 h 246"/>
                  <a:gd name="T12" fmla="*/ 86 w 98"/>
                  <a:gd name="T13" fmla="*/ 44 h 246"/>
                  <a:gd name="T14" fmla="*/ 90 w 98"/>
                  <a:gd name="T15" fmla="*/ 62 h 246"/>
                  <a:gd name="T16" fmla="*/ 96 w 98"/>
                  <a:gd name="T17" fmla="*/ 76 h 246"/>
                  <a:gd name="T18" fmla="*/ 94 w 98"/>
                  <a:gd name="T19" fmla="*/ 88 h 246"/>
                  <a:gd name="T20" fmla="*/ 80 w 98"/>
                  <a:gd name="T21" fmla="*/ 100 h 246"/>
                  <a:gd name="T22" fmla="*/ 64 w 98"/>
                  <a:gd name="T23" fmla="*/ 104 h 246"/>
                  <a:gd name="T24" fmla="*/ 60 w 98"/>
                  <a:gd name="T25" fmla="*/ 124 h 246"/>
                  <a:gd name="T26" fmla="*/ 66 w 98"/>
                  <a:gd name="T27" fmla="*/ 148 h 246"/>
                  <a:gd name="T28" fmla="*/ 64 w 98"/>
                  <a:gd name="T29" fmla="*/ 144 h 246"/>
                  <a:gd name="T30" fmla="*/ 60 w 98"/>
                  <a:gd name="T31" fmla="*/ 138 h 246"/>
                  <a:gd name="T32" fmla="*/ 56 w 98"/>
                  <a:gd name="T33" fmla="*/ 132 h 246"/>
                  <a:gd name="T34" fmla="*/ 46 w 98"/>
                  <a:gd name="T35" fmla="*/ 126 h 246"/>
                  <a:gd name="T36" fmla="*/ 42 w 98"/>
                  <a:gd name="T37" fmla="*/ 118 h 246"/>
                  <a:gd name="T38" fmla="*/ 32 w 98"/>
                  <a:gd name="T39" fmla="*/ 114 h 246"/>
                  <a:gd name="T40" fmla="*/ 30 w 98"/>
                  <a:gd name="T41" fmla="*/ 116 h 246"/>
                  <a:gd name="T42" fmla="*/ 30 w 98"/>
                  <a:gd name="T43" fmla="*/ 130 h 246"/>
                  <a:gd name="T44" fmla="*/ 30 w 98"/>
                  <a:gd name="T45" fmla="*/ 140 h 246"/>
                  <a:gd name="T46" fmla="*/ 28 w 98"/>
                  <a:gd name="T47" fmla="*/ 144 h 246"/>
                  <a:gd name="T48" fmla="*/ 24 w 98"/>
                  <a:gd name="T49" fmla="*/ 162 h 246"/>
                  <a:gd name="T50" fmla="*/ 20 w 98"/>
                  <a:gd name="T51" fmla="*/ 180 h 246"/>
                  <a:gd name="T52" fmla="*/ 24 w 98"/>
                  <a:gd name="T53" fmla="*/ 186 h 246"/>
                  <a:gd name="T54" fmla="*/ 28 w 98"/>
                  <a:gd name="T55" fmla="*/ 198 h 246"/>
                  <a:gd name="T56" fmla="*/ 32 w 98"/>
                  <a:gd name="T57" fmla="*/ 196 h 246"/>
                  <a:gd name="T58" fmla="*/ 36 w 98"/>
                  <a:gd name="T59" fmla="*/ 214 h 246"/>
                  <a:gd name="T60" fmla="*/ 44 w 98"/>
                  <a:gd name="T61" fmla="*/ 216 h 246"/>
                  <a:gd name="T62" fmla="*/ 48 w 98"/>
                  <a:gd name="T63" fmla="*/ 220 h 246"/>
                  <a:gd name="T64" fmla="*/ 52 w 98"/>
                  <a:gd name="T65" fmla="*/ 226 h 246"/>
                  <a:gd name="T66" fmla="*/ 56 w 98"/>
                  <a:gd name="T67" fmla="*/ 234 h 246"/>
                  <a:gd name="T68" fmla="*/ 48 w 98"/>
                  <a:gd name="T69" fmla="*/ 242 h 246"/>
                  <a:gd name="T70" fmla="*/ 44 w 98"/>
                  <a:gd name="T71" fmla="*/ 240 h 246"/>
                  <a:gd name="T72" fmla="*/ 32 w 98"/>
                  <a:gd name="T73" fmla="*/ 238 h 246"/>
                  <a:gd name="T74" fmla="*/ 30 w 98"/>
                  <a:gd name="T75" fmla="*/ 222 h 246"/>
                  <a:gd name="T76" fmla="*/ 28 w 98"/>
                  <a:gd name="T77" fmla="*/ 218 h 246"/>
                  <a:gd name="T78" fmla="*/ 22 w 98"/>
                  <a:gd name="T79" fmla="*/ 212 h 246"/>
                  <a:gd name="T80" fmla="*/ 10 w 98"/>
                  <a:gd name="T81" fmla="*/ 196 h 246"/>
                  <a:gd name="T82" fmla="*/ 10 w 98"/>
                  <a:gd name="T83" fmla="*/ 182 h 246"/>
                  <a:gd name="T84" fmla="*/ 16 w 98"/>
                  <a:gd name="T85" fmla="*/ 174 h 246"/>
                  <a:gd name="T86" fmla="*/ 14 w 98"/>
                  <a:gd name="T87" fmla="*/ 168 h 246"/>
                  <a:gd name="T88" fmla="*/ 12 w 98"/>
                  <a:gd name="T89" fmla="*/ 162 h 246"/>
                  <a:gd name="T90" fmla="*/ 16 w 98"/>
                  <a:gd name="T91" fmla="*/ 152 h 246"/>
                  <a:gd name="T92" fmla="*/ 20 w 98"/>
                  <a:gd name="T93" fmla="*/ 138 h 246"/>
                  <a:gd name="T94" fmla="*/ 22 w 98"/>
                  <a:gd name="T95" fmla="*/ 112 h 246"/>
                  <a:gd name="T96" fmla="*/ 6 w 98"/>
                  <a:gd name="T97" fmla="*/ 80 h 246"/>
                  <a:gd name="T98" fmla="*/ 8 w 98"/>
                  <a:gd name="T99" fmla="*/ 64 h 246"/>
                  <a:gd name="T100" fmla="*/ 2 w 98"/>
                  <a:gd name="T101" fmla="*/ 36 h 246"/>
                  <a:gd name="T102" fmla="*/ 2 w 98"/>
                  <a:gd name="T103" fmla="*/ 16 h 246"/>
                  <a:gd name="T104" fmla="*/ 14 w 98"/>
                  <a:gd name="T105" fmla="*/ 10 h 246"/>
                  <a:gd name="T106" fmla="*/ 20 w 98"/>
                  <a:gd name="T10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46">
                    <a:moveTo>
                      <a:pt x="34" y="2"/>
                    </a:moveTo>
                    <a:lnTo>
                      <a:pt x="34" y="6"/>
                    </a:lnTo>
                    <a:lnTo>
                      <a:pt x="38" y="6"/>
                    </a:lnTo>
                    <a:lnTo>
                      <a:pt x="42" y="6"/>
                    </a:lnTo>
                    <a:lnTo>
                      <a:pt x="44" y="10"/>
                    </a:lnTo>
                    <a:lnTo>
                      <a:pt x="40" y="18"/>
                    </a:lnTo>
                    <a:lnTo>
                      <a:pt x="42" y="20"/>
                    </a:lnTo>
                    <a:lnTo>
                      <a:pt x="42" y="24"/>
                    </a:lnTo>
                    <a:lnTo>
                      <a:pt x="44" y="26"/>
                    </a:lnTo>
                    <a:lnTo>
                      <a:pt x="46" y="32"/>
                    </a:lnTo>
                    <a:lnTo>
                      <a:pt x="44" y="36"/>
                    </a:lnTo>
                    <a:lnTo>
                      <a:pt x="48" y="38"/>
                    </a:lnTo>
                    <a:lnTo>
                      <a:pt x="52" y="36"/>
                    </a:lnTo>
                    <a:lnTo>
                      <a:pt x="54" y="32"/>
                    </a:lnTo>
                    <a:lnTo>
                      <a:pt x="62" y="26"/>
                    </a:lnTo>
                    <a:lnTo>
                      <a:pt x="66" y="28"/>
                    </a:lnTo>
                    <a:lnTo>
                      <a:pt x="66" y="30"/>
                    </a:lnTo>
                    <a:lnTo>
                      <a:pt x="68" y="32"/>
                    </a:lnTo>
                    <a:lnTo>
                      <a:pt x="74" y="36"/>
                    </a:lnTo>
                    <a:lnTo>
                      <a:pt x="80" y="36"/>
                    </a:lnTo>
                    <a:lnTo>
                      <a:pt x="86" y="44"/>
                    </a:lnTo>
                    <a:lnTo>
                      <a:pt x="86" y="50"/>
                    </a:lnTo>
                    <a:lnTo>
                      <a:pt x="86" y="58"/>
                    </a:lnTo>
                    <a:lnTo>
                      <a:pt x="90" y="62"/>
                    </a:lnTo>
                    <a:lnTo>
                      <a:pt x="94" y="66"/>
                    </a:lnTo>
                    <a:lnTo>
                      <a:pt x="96" y="70"/>
                    </a:lnTo>
                    <a:lnTo>
                      <a:pt x="96" y="76"/>
                    </a:lnTo>
                    <a:lnTo>
                      <a:pt x="98" y="78"/>
                    </a:lnTo>
                    <a:lnTo>
                      <a:pt x="96" y="84"/>
                    </a:lnTo>
                    <a:lnTo>
                      <a:pt x="94" y="88"/>
                    </a:lnTo>
                    <a:lnTo>
                      <a:pt x="90" y="92"/>
                    </a:lnTo>
                    <a:lnTo>
                      <a:pt x="86" y="96"/>
                    </a:lnTo>
                    <a:lnTo>
                      <a:pt x="80" y="100"/>
                    </a:lnTo>
                    <a:lnTo>
                      <a:pt x="76" y="100"/>
                    </a:lnTo>
                    <a:lnTo>
                      <a:pt x="70" y="100"/>
                    </a:lnTo>
                    <a:lnTo>
                      <a:pt x="64" y="104"/>
                    </a:lnTo>
                    <a:lnTo>
                      <a:pt x="60" y="106"/>
                    </a:lnTo>
                    <a:lnTo>
                      <a:pt x="60" y="114"/>
                    </a:lnTo>
                    <a:lnTo>
                      <a:pt x="60" y="124"/>
                    </a:lnTo>
                    <a:lnTo>
                      <a:pt x="64" y="130"/>
                    </a:lnTo>
                    <a:lnTo>
                      <a:pt x="66" y="138"/>
                    </a:lnTo>
                    <a:lnTo>
                      <a:pt x="66" y="148"/>
                    </a:lnTo>
                    <a:lnTo>
                      <a:pt x="66" y="148"/>
                    </a:lnTo>
                    <a:lnTo>
                      <a:pt x="64" y="144"/>
                    </a:lnTo>
                    <a:lnTo>
                      <a:pt x="64" y="144"/>
                    </a:lnTo>
                    <a:lnTo>
                      <a:pt x="62" y="140"/>
                    </a:lnTo>
                    <a:lnTo>
                      <a:pt x="62" y="140"/>
                    </a:lnTo>
                    <a:lnTo>
                      <a:pt x="60" y="138"/>
                    </a:lnTo>
                    <a:lnTo>
                      <a:pt x="58" y="138"/>
                    </a:lnTo>
                    <a:lnTo>
                      <a:pt x="58" y="138"/>
                    </a:lnTo>
                    <a:lnTo>
                      <a:pt x="56" y="132"/>
                    </a:lnTo>
                    <a:lnTo>
                      <a:pt x="52" y="126"/>
                    </a:lnTo>
                    <a:lnTo>
                      <a:pt x="52" y="126"/>
                    </a:lnTo>
                    <a:lnTo>
                      <a:pt x="46" y="126"/>
                    </a:lnTo>
                    <a:lnTo>
                      <a:pt x="46" y="126"/>
                    </a:lnTo>
                    <a:lnTo>
                      <a:pt x="44" y="120"/>
                    </a:lnTo>
                    <a:lnTo>
                      <a:pt x="42" y="118"/>
                    </a:lnTo>
                    <a:lnTo>
                      <a:pt x="38" y="116"/>
                    </a:lnTo>
                    <a:lnTo>
                      <a:pt x="32" y="114"/>
                    </a:lnTo>
                    <a:lnTo>
                      <a:pt x="32" y="114"/>
                    </a:lnTo>
                    <a:lnTo>
                      <a:pt x="32" y="116"/>
                    </a:lnTo>
                    <a:lnTo>
                      <a:pt x="30" y="116"/>
                    </a:lnTo>
                    <a:lnTo>
                      <a:pt x="30" y="116"/>
                    </a:lnTo>
                    <a:lnTo>
                      <a:pt x="30" y="122"/>
                    </a:lnTo>
                    <a:lnTo>
                      <a:pt x="30" y="126"/>
                    </a:lnTo>
                    <a:lnTo>
                      <a:pt x="30" y="130"/>
                    </a:lnTo>
                    <a:lnTo>
                      <a:pt x="30" y="136"/>
                    </a:lnTo>
                    <a:lnTo>
                      <a:pt x="30" y="136"/>
                    </a:lnTo>
                    <a:lnTo>
                      <a:pt x="30" y="140"/>
                    </a:lnTo>
                    <a:lnTo>
                      <a:pt x="30" y="140"/>
                    </a:lnTo>
                    <a:lnTo>
                      <a:pt x="28" y="144"/>
                    </a:lnTo>
                    <a:lnTo>
                      <a:pt x="28" y="144"/>
                    </a:lnTo>
                    <a:lnTo>
                      <a:pt x="26" y="152"/>
                    </a:lnTo>
                    <a:lnTo>
                      <a:pt x="26" y="160"/>
                    </a:lnTo>
                    <a:lnTo>
                      <a:pt x="24" y="162"/>
                    </a:lnTo>
                    <a:lnTo>
                      <a:pt x="24" y="162"/>
                    </a:lnTo>
                    <a:lnTo>
                      <a:pt x="22" y="172"/>
                    </a:lnTo>
                    <a:lnTo>
                      <a:pt x="20" y="180"/>
                    </a:lnTo>
                    <a:lnTo>
                      <a:pt x="22" y="184"/>
                    </a:lnTo>
                    <a:lnTo>
                      <a:pt x="22" y="184"/>
                    </a:lnTo>
                    <a:lnTo>
                      <a:pt x="24" y="186"/>
                    </a:lnTo>
                    <a:lnTo>
                      <a:pt x="26" y="188"/>
                    </a:lnTo>
                    <a:lnTo>
                      <a:pt x="26" y="188"/>
                    </a:lnTo>
                    <a:lnTo>
                      <a:pt x="28" y="198"/>
                    </a:lnTo>
                    <a:lnTo>
                      <a:pt x="28" y="198"/>
                    </a:lnTo>
                    <a:lnTo>
                      <a:pt x="30" y="198"/>
                    </a:lnTo>
                    <a:lnTo>
                      <a:pt x="32" y="196"/>
                    </a:lnTo>
                    <a:lnTo>
                      <a:pt x="32" y="196"/>
                    </a:lnTo>
                    <a:lnTo>
                      <a:pt x="34" y="208"/>
                    </a:lnTo>
                    <a:lnTo>
                      <a:pt x="36" y="214"/>
                    </a:lnTo>
                    <a:lnTo>
                      <a:pt x="40" y="216"/>
                    </a:lnTo>
                    <a:lnTo>
                      <a:pt x="40" y="216"/>
                    </a:lnTo>
                    <a:lnTo>
                      <a:pt x="44" y="216"/>
                    </a:lnTo>
                    <a:lnTo>
                      <a:pt x="48" y="218"/>
                    </a:lnTo>
                    <a:lnTo>
                      <a:pt x="48" y="218"/>
                    </a:lnTo>
                    <a:lnTo>
                      <a:pt x="48" y="220"/>
                    </a:lnTo>
                    <a:lnTo>
                      <a:pt x="48" y="222"/>
                    </a:lnTo>
                    <a:lnTo>
                      <a:pt x="48" y="222"/>
                    </a:lnTo>
                    <a:lnTo>
                      <a:pt x="52" y="226"/>
                    </a:lnTo>
                    <a:lnTo>
                      <a:pt x="54" y="228"/>
                    </a:lnTo>
                    <a:lnTo>
                      <a:pt x="54" y="228"/>
                    </a:lnTo>
                    <a:lnTo>
                      <a:pt x="56" y="234"/>
                    </a:lnTo>
                    <a:lnTo>
                      <a:pt x="54" y="236"/>
                    </a:lnTo>
                    <a:lnTo>
                      <a:pt x="54" y="244"/>
                    </a:lnTo>
                    <a:lnTo>
                      <a:pt x="48" y="242"/>
                    </a:lnTo>
                    <a:lnTo>
                      <a:pt x="48" y="246"/>
                    </a:lnTo>
                    <a:lnTo>
                      <a:pt x="44" y="246"/>
                    </a:lnTo>
                    <a:lnTo>
                      <a:pt x="44" y="240"/>
                    </a:lnTo>
                    <a:lnTo>
                      <a:pt x="38" y="236"/>
                    </a:lnTo>
                    <a:lnTo>
                      <a:pt x="32" y="238"/>
                    </a:lnTo>
                    <a:lnTo>
                      <a:pt x="32" y="238"/>
                    </a:lnTo>
                    <a:lnTo>
                      <a:pt x="32" y="230"/>
                    </a:lnTo>
                    <a:lnTo>
                      <a:pt x="30" y="222"/>
                    </a:lnTo>
                    <a:lnTo>
                      <a:pt x="30" y="222"/>
                    </a:lnTo>
                    <a:lnTo>
                      <a:pt x="28" y="220"/>
                    </a:lnTo>
                    <a:lnTo>
                      <a:pt x="28" y="220"/>
                    </a:lnTo>
                    <a:lnTo>
                      <a:pt x="28" y="218"/>
                    </a:lnTo>
                    <a:lnTo>
                      <a:pt x="26" y="214"/>
                    </a:lnTo>
                    <a:lnTo>
                      <a:pt x="26" y="214"/>
                    </a:lnTo>
                    <a:lnTo>
                      <a:pt x="22" y="212"/>
                    </a:lnTo>
                    <a:lnTo>
                      <a:pt x="22" y="212"/>
                    </a:lnTo>
                    <a:lnTo>
                      <a:pt x="14" y="202"/>
                    </a:lnTo>
                    <a:lnTo>
                      <a:pt x="10" y="196"/>
                    </a:lnTo>
                    <a:lnTo>
                      <a:pt x="10" y="190"/>
                    </a:lnTo>
                    <a:lnTo>
                      <a:pt x="10" y="190"/>
                    </a:lnTo>
                    <a:lnTo>
                      <a:pt x="10" y="182"/>
                    </a:lnTo>
                    <a:lnTo>
                      <a:pt x="12" y="176"/>
                    </a:lnTo>
                    <a:lnTo>
                      <a:pt x="12" y="176"/>
                    </a:lnTo>
                    <a:lnTo>
                      <a:pt x="16" y="174"/>
                    </a:lnTo>
                    <a:lnTo>
                      <a:pt x="16" y="174"/>
                    </a:lnTo>
                    <a:lnTo>
                      <a:pt x="14" y="172"/>
                    </a:lnTo>
                    <a:lnTo>
                      <a:pt x="14" y="168"/>
                    </a:lnTo>
                    <a:lnTo>
                      <a:pt x="12" y="166"/>
                    </a:lnTo>
                    <a:lnTo>
                      <a:pt x="12" y="162"/>
                    </a:lnTo>
                    <a:lnTo>
                      <a:pt x="12" y="162"/>
                    </a:lnTo>
                    <a:lnTo>
                      <a:pt x="16" y="156"/>
                    </a:lnTo>
                    <a:lnTo>
                      <a:pt x="16" y="156"/>
                    </a:lnTo>
                    <a:lnTo>
                      <a:pt x="16" y="152"/>
                    </a:lnTo>
                    <a:lnTo>
                      <a:pt x="18" y="152"/>
                    </a:lnTo>
                    <a:lnTo>
                      <a:pt x="18" y="146"/>
                    </a:lnTo>
                    <a:lnTo>
                      <a:pt x="20" y="138"/>
                    </a:lnTo>
                    <a:lnTo>
                      <a:pt x="26" y="130"/>
                    </a:lnTo>
                    <a:lnTo>
                      <a:pt x="26" y="122"/>
                    </a:lnTo>
                    <a:lnTo>
                      <a:pt x="22" y="112"/>
                    </a:lnTo>
                    <a:lnTo>
                      <a:pt x="14" y="104"/>
                    </a:lnTo>
                    <a:lnTo>
                      <a:pt x="10" y="92"/>
                    </a:lnTo>
                    <a:lnTo>
                      <a:pt x="6" y="80"/>
                    </a:lnTo>
                    <a:lnTo>
                      <a:pt x="14" y="76"/>
                    </a:lnTo>
                    <a:lnTo>
                      <a:pt x="14" y="70"/>
                    </a:lnTo>
                    <a:lnTo>
                      <a:pt x="8" y="64"/>
                    </a:lnTo>
                    <a:lnTo>
                      <a:pt x="2" y="56"/>
                    </a:lnTo>
                    <a:lnTo>
                      <a:pt x="0" y="44"/>
                    </a:lnTo>
                    <a:lnTo>
                      <a:pt x="2" y="36"/>
                    </a:lnTo>
                    <a:lnTo>
                      <a:pt x="2" y="30"/>
                    </a:lnTo>
                    <a:lnTo>
                      <a:pt x="0" y="22"/>
                    </a:lnTo>
                    <a:lnTo>
                      <a:pt x="2" y="16"/>
                    </a:lnTo>
                    <a:lnTo>
                      <a:pt x="6" y="16"/>
                    </a:lnTo>
                    <a:lnTo>
                      <a:pt x="10" y="10"/>
                    </a:lnTo>
                    <a:lnTo>
                      <a:pt x="14" y="10"/>
                    </a:lnTo>
                    <a:lnTo>
                      <a:pt x="14" y="6"/>
                    </a:lnTo>
                    <a:lnTo>
                      <a:pt x="16" y="0"/>
                    </a:lnTo>
                    <a:lnTo>
                      <a:pt x="20" y="0"/>
                    </a:lnTo>
                    <a:lnTo>
                      <a:pt x="24" y="2"/>
                    </a:lnTo>
                    <a:lnTo>
                      <a:pt x="34"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96" name="Freeform 111"/>
              <p:cNvSpPr>
                <a:spLocks noChangeAspect="1"/>
              </p:cNvSpPr>
              <p:nvPr/>
            </p:nvSpPr>
            <p:spPr bwMode="gray">
              <a:xfrm>
                <a:off x="3473" y="2918"/>
                <a:ext cx="157" cy="173"/>
              </a:xfrm>
              <a:custGeom>
                <a:avLst/>
                <a:gdLst>
                  <a:gd name="T0" fmla="*/ 126 w 144"/>
                  <a:gd name="T1" fmla="*/ 54 h 172"/>
                  <a:gd name="T2" fmla="*/ 126 w 144"/>
                  <a:gd name="T3" fmla="*/ 58 h 172"/>
                  <a:gd name="T4" fmla="*/ 124 w 144"/>
                  <a:gd name="T5" fmla="*/ 68 h 172"/>
                  <a:gd name="T6" fmla="*/ 122 w 144"/>
                  <a:gd name="T7" fmla="*/ 74 h 172"/>
                  <a:gd name="T8" fmla="*/ 128 w 144"/>
                  <a:gd name="T9" fmla="*/ 86 h 172"/>
                  <a:gd name="T10" fmla="*/ 132 w 144"/>
                  <a:gd name="T11" fmla="*/ 96 h 172"/>
                  <a:gd name="T12" fmla="*/ 130 w 144"/>
                  <a:gd name="T13" fmla="*/ 122 h 172"/>
                  <a:gd name="T14" fmla="*/ 134 w 144"/>
                  <a:gd name="T15" fmla="*/ 136 h 172"/>
                  <a:gd name="T16" fmla="*/ 142 w 144"/>
                  <a:gd name="T17" fmla="*/ 146 h 172"/>
                  <a:gd name="T18" fmla="*/ 144 w 144"/>
                  <a:gd name="T19" fmla="*/ 150 h 172"/>
                  <a:gd name="T20" fmla="*/ 120 w 144"/>
                  <a:gd name="T21" fmla="*/ 160 h 172"/>
                  <a:gd name="T22" fmla="*/ 114 w 144"/>
                  <a:gd name="T23" fmla="*/ 164 h 172"/>
                  <a:gd name="T24" fmla="*/ 106 w 144"/>
                  <a:gd name="T25" fmla="*/ 164 h 172"/>
                  <a:gd name="T26" fmla="*/ 92 w 144"/>
                  <a:gd name="T27" fmla="*/ 170 h 172"/>
                  <a:gd name="T28" fmla="*/ 80 w 144"/>
                  <a:gd name="T29" fmla="*/ 172 h 172"/>
                  <a:gd name="T30" fmla="*/ 76 w 144"/>
                  <a:gd name="T31" fmla="*/ 166 h 172"/>
                  <a:gd name="T32" fmla="*/ 66 w 144"/>
                  <a:gd name="T33" fmla="*/ 170 h 172"/>
                  <a:gd name="T34" fmla="*/ 66 w 144"/>
                  <a:gd name="T35" fmla="*/ 166 h 172"/>
                  <a:gd name="T36" fmla="*/ 60 w 144"/>
                  <a:gd name="T37" fmla="*/ 134 h 172"/>
                  <a:gd name="T38" fmla="*/ 56 w 144"/>
                  <a:gd name="T39" fmla="*/ 130 h 172"/>
                  <a:gd name="T40" fmla="*/ 36 w 144"/>
                  <a:gd name="T41" fmla="*/ 126 h 172"/>
                  <a:gd name="T42" fmla="*/ 30 w 144"/>
                  <a:gd name="T43" fmla="*/ 122 h 172"/>
                  <a:gd name="T44" fmla="*/ 28 w 144"/>
                  <a:gd name="T45" fmla="*/ 114 h 172"/>
                  <a:gd name="T46" fmla="*/ 22 w 144"/>
                  <a:gd name="T47" fmla="*/ 110 h 172"/>
                  <a:gd name="T48" fmla="*/ 20 w 144"/>
                  <a:gd name="T49" fmla="*/ 104 h 172"/>
                  <a:gd name="T50" fmla="*/ 14 w 144"/>
                  <a:gd name="T51" fmla="*/ 96 h 172"/>
                  <a:gd name="T52" fmla="*/ 16 w 144"/>
                  <a:gd name="T53" fmla="*/ 84 h 172"/>
                  <a:gd name="T54" fmla="*/ 0 w 144"/>
                  <a:gd name="T55" fmla="*/ 72 h 172"/>
                  <a:gd name="T56" fmla="*/ 0 w 144"/>
                  <a:gd name="T57" fmla="*/ 60 h 172"/>
                  <a:gd name="T58" fmla="*/ 2 w 144"/>
                  <a:gd name="T59" fmla="*/ 58 h 172"/>
                  <a:gd name="T60" fmla="*/ 0 w 144"/>
                  <a:gd name="T61" fmla="*/ 54 h 172"/>
                  <a:gd name="T62" fmla="*/ 6 w 144"/>
                  <a:gd name="T63" fmla="*/ 52 h 172"/>
                  <a:gd name="T64" fmla="*/ 20 w 144"/>
                  <a:gd name="T65" fmla="*/ 36 h 172"/>
                  <a:gd name="T66" fmla="*/ 22 w 144"/>
                  <a:gd name="T67" fmla="*/ 30 h 172"/>
                  <a:gd name="T68" fmla="*/ 16 w 144"/>
                  <a:gd name="T69" fmla="*/ 24 h 172"/>
                  <a:gd name="T70" fmla="*/ 18 w 144"/>
                  <a:gd name="T71" fmla="*/ 16 h 172"/>
                  <a:gd name="T72" fmla="*/ 32 w 144"/>
                  <a:gd name="T73" fmla="*/ 0 h 172"/>
                  <a:gd name="T74" fmla="*/ 30 w 144"/>
                  <a:gd name="T75" fmla="*/ 16 h 172"/>
                  <a:gd name="T76" fmla="*/ 36 w 144"/>
                  <a:gd name="T77" fmla="*/ 26 h 172"/>
                  <a:gd name="T78" fmla="*/ 38 w 144"/>
                  <a:gd name="T79" fmla="*/ 20 h 172"/>
                  <a:gd name="T80" fmla="*/ 44 w 144"/>
                  <a:gd name="T81" fmla="*/ 18 h 172"/>
                  <a:gd name="T82" fmla="*/ 48 w 144"/>
                  <a:gd name="T83" fmla="*/ 16 h 172"/>
                  <a:gd name="T84" fmla="*/ 54 w 144"/>
                  <a:gd name="T85" fmla="*/ 26 h 172"/>
                  <a:gd name="T86" fmla="*/ 58 w 144"/>
                  <a:gd name="T87" fmla="*/ 18 h 172"/>
                  <a:gd name="T88" fmla="*/ 66 w 144"/>
                  <a:gd name="T89" fmla="*/ 14 h 172"/>
                  <a:gd name="T90" fmla="*/ 62 w 144"/>
                  <a:gd name="T91" fmla="*/ 12 h 172"/>
                  <a:gd name="T92" fmla="*/ 62 w 144"/>
                  <a:gd name="T93" fmla="*/ 10 h 172"/>
                  <a:gd name="T94" fmla="*/ 58 w 144"/>
                  <a:gd name="T95" fmla="*/ 8 h 172"/>
                  <a:gd name="T96" fmla="*/ 104 w 144"/>
                  <a:gd name="T97" fmla="*/ 20 h 172"/>
                  <a:gd name="T98" fmla="*/ 108 w 144"/>
                  <a:gd name="T99" fmla="*/ 32 h 172"/>
                  <a:gd name="T100" fmla="*/ 112 w 144"/>
                  <a:gd name="T101"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72">
                    <a:moveTo>
                      <a:pt x="130" y="46"/>
                    </a:moveTo>
                    <a:lnTo>
                      <a:pt x="130" y="46"/>
                    </a:lnTo>
                    <a:lnTo>
                      <a:pt x="128" y="54"/>
                    </a:lnTo>
                    <a:lnTo>
                      <a:pt x="126" y="54"/>
                    </a:lnTo>
                    <a:lnTo>
                      <a:pt x="126" y="54"/>
                    </a:lnTo>
                    <a:lnTo>
                      <a:pt x="126" y="56"/>
                    </a:lnTo>
                    <a:lnTo>
                      <a:pt x="126" y="58"/>
                    </a:lnTo>
                    <a:lnTo>
                      <a:pt x="126" y="58"/>
                    </a:lnTo>
                    <a:lnTo>
                      <a:pt x="126" y="60"/>
                    </a:lnTo>
                    <a:lnTo>
                      <a:pt x="124" y="62"/>
                    </a:lnTo>
                    <a:lnTo>
                      <a:pt x="124" y="68"/>
                    </a:lnTo>
                    <a:lnTo>
                      <a:pt x="124" y="68"/>
                    </a:lnTo>
                    <a:lnTo>
                      <a:pt x="120" y="70"/>
                    </a:lnTo>
                    <a:lnTo>
                      <a:pt x="120" y="72"/>
                    </a:lnTo>
                    <a:lnTo>
                      <a:pt x="120" y="72"/>
                    </a:lnTo>
                    <a:lnTo>
                      <a:pt x="122" y="74"/>
                    </a:lnTo>
                    <a:lnTo>
                      <a:pt x="122" y="76"/>
                    </a:lnTo>
                    <a:lnTo>
                      <a:pt x="122" y="80"/>
                    </a:lnTo>
                    <a:lnTo>
                      <a:pt x="122" y="80"/>
                    </a:lnTo>
                    <a:lnTo>
                      <a:pt x="128" y="86"/>
                    </a:lnTo>
                    <a:lnTo>
                      <a:pt x="134" y="90"/>
                    </a:lnTo>
                    <a:lnTo>
                      <a:pt x="134" y="90"/>
                    </a:lnTo>
                    <a:lnTo>
                      <a:pt x="134" y="94"/>
                    </a:lnTo>
                    <a:lnTo>
                      <a:pt x="132" y="96"/>
                    </a:lnTo>
                    <a:lnTo>
                      <a:pt x="130" y="100"/>
                    </a:lnTo>
                    <a:lnTo>
                      <a:pt x="130" y="100"/>
                    </a:lnTo>
                    <a:lnTo>
                      <a:pt x="130" y="110"/>
                    </a:lnTo>
                    <a:lnTo>
                      <a:pt x="130" y="122"/>
                    </a:lnTo>
                    <a:lnTo>
                      <a:pt x="130" y="122"/>
                    </a:lnTo>
                    <a:lnTo>
                      <a:pt x="130" y="128"/>
                    </a:lnTo>
                    <a:lnTo>
                      <a:pt x="134" y="136"/>
                    </a:lnTo>
                    <a:lnTo>
                      <a:pt x="134" y="136"/>
                    </a:lnTo>
                    <a:lnTo>
                      <a:pt x="138" y="138"/>
                    </a:lnTo>
                    <a:lnTo>
                      <a:pt x="142" y="142"/>
                    </a:lnTo>
                    <a:lnTo>
                      <a:pt x="142" y="142"/>
                    </a:lnTo>
                    <a:lnTo>
                      <a:pt x="142" y="146"/>
                    </a:lnTo>
                    <a:lnTo>
                      <a:pt x="144" y="146"/>
                    </a:lnTo>
                    <a:lnTo>
                      <a:pt x="144" y="146"/>
                    </a:lnTo>
                    <a:lnTo>
                      <a:pt x="144" y="150"/>
                    </a:lnTo>
                    <a:lnTo>
                      <a:pt x="144" y="150"/>
                    </a:lnTo>
                    <a:lnTo>
                      <a:pt x="130" y="158"/>
                    </a:lnTo>
                    <a:lnTo>
                      <a:pt x="130" y="158"/>
                    </a:lnTo>
                    <a:lnTo>
                      <a:pt x="126" y="160"/>
                    </a:lnTo>
                    <a:lnTo>
                      <a:pt x="120" y="160"/>
                    </a:lnTo>
                    <a:lnTo>
                      <a:pt x="120" y="160"/>
                    </a:lnTo>
                    <a:lnTo>
                      <a:pt x="116" y="162"/>
                    </a:lnTo>
                    <a:lnTo>
                      <a:pt x="114" y="164"/>
                    </a:lnTo>
                    <a:lnTo>
                      <a:pt x="114" y="164"/>
                    </a:lnTo>
                    <a:lnTo>
                      <a:pt x="110" y="166"/>
                    </a:lnTo>
                    <a:lnTo>
                      <a:pt x="108" y="164"/>
                    </a:lnTo>
                    <a:lnTo>
                      <a:pt x="108" y="164"/>
                    </a:lnTo>
                    <a:lnTo>
                      <a:pt x="106" y="164"/>
                    </a:lnTo>
                    <a:lnTo>
                      <a:pt x="106" y="166"/>
                    </a:lnTo>
                    <a:lnTo>
                      <a:pt x="102" y="168"/>
                    </a:lnTo>
                    <a:lnTo>
                      <a:pt x="102" y="168"/>
                    </a:lnTo>
                    <a:lnTo>
                      <a:pt x="92" y="170"/>
                    </a:lnTo>
                    <a:lnTo>
                      <a:pt x="92" y="170"/>
                    </a:lnTo>
                    <a:lnTo>
                      <a:pt x="84" y="172"/>
                    </a:lnTo>
                    <a:lnTo>
                      <a:pt x="84" y="172"/>
                    </a:lnTo>
                    <a:lnTo>
                      <a:pt x="80" y="172"/>
                    </a:lnTo>
                    <a:lnTo>
                      <a:pt x="80" y="170"/>
                    </a:lnTo>
                    <a:lnTo>
                      <a:pt x="78" y="168"/>
                    </a:lnTo>
                    <a:lnTo>
                      <a:pt x="76" y="166"/>
                    </a:lnTo>
                    <a:lnTo>
                      <a:pt x="76" y="166"/>
                    </a:lnTo>
                    <a:lnTo>
                      <a:pt x="74" y="166"/>
                    </a:lnTo>
                    <a:lnTo>
                      <a:pt x="72" y="168"/>
                    </a:lnTo>
                    <a:lnTo>
                      <a:pt x="72" y="168"/>
                    </a:lnTo>
                    <a:lnTo>
                      <a:pt x="66" y="170"/>
                    </a:lnTo>
                    <a:lnTo>
                      <a:pt x="66" y="170"/>
                    </a:lnTo>
                    <a:lnTo>
                      <a:pt x="66" y="170"/>
                    </a:lnTo>
                    <a:lnTo>
                      <a:pt x="66" y="166"/>
                    </a:lnTo>
                    <a:lnTo>
                      <a:pt x="66" y="166"/>
                    </a:lnTo>
                    <a:lnTo>
                      <a:pt x="66" y="152"/>
                    </a:lnTo>
                    <a:lnTo>
                      <a:pt x="66" y="136"/>
                    </a:lnTo>
                    <a:lnTo>
                      <a:pt x="66" y="136"/>
                    </a:lnTo>
                    <a:lnTo>
                      <a:pt x="60" y="134"/>
                    </a:lnTo>
                    <a:lnTo>
                      <a:pt x="60" y="134"/>
                    </a:lnTo>
                    <a:lnTo>
                      <a:pt x="60" y="132"/>
                    </a:lnTo>
                    <a:lnTo>
                      <a:pt x="58" y="130"/>
                    </a:lnTo>
                    <a:lnTo>
                      <a:pt x="56" y="130"/>
                    </a:lnTo>
                    <a:lnTo>
                      <a:pt x="44" y="128"/>
                    </a:lnTo>
                    <a:lnTo>
                      <a:pt x="44" y="128"/>
                    </a:lnTo>
                    <a:lnTo>
                      <a:pt x="40" y="128"/>
                    </a:lnTo>
                    <a:lnTo>
                      <a:pt x="36" y="126"/>
                    </a:lnTo>
                    <a:lnTo>
                      <a:pt x="36" y="126"/>
                    </a:lnTo>
                    <a:lnTo>
                      <a:pt x="32" y="122"/>
                    </a:lnTo>
                    <a:lnTo>
                      <a:pt x="30" y="122"/>
                    </a:lnTo>
                    <a:lnTo>
                      <a:pt x="30" y="122"/>
                    </a:lnTo>
                    <a:lnTo>
                      <a:pt x="28" y="120"/>
                    </a:lnTo>
                    <a:lnTo>
                      <a:pt x="28" y="118"/>
                    </a:lnTo>
                    <a:lnTo>
                      <a:pt x="28" y="114"/>
                    </a:lnTo>
                    <a:lnTo>
                      <a:pt x="28" y="114"/>
                    </a:lnTo>
                    <a:lnTo>
                      <a:pt x="26" y="110"/>
                    </a:lnTo>
                    <a:lnTo>
                      <a:pt x="26" y="110"/>
                    </a:lnTo>
                    <a:lnTo>
                      <a:pt x="22" y="110"/>
                    </a:lnTo>
                    <a:lnTo>
                      <a:pt x="22" y="110"/>
                    </a:lnTo>
                    <a:lnTo>
                      <a:pt x="22" y="104"/>
                    </a:lnTo>
                    <a:lnTo>
                      <a:pt x="22" y="104"/>
                    </a:lnTo>
                    <a:lnTo>
                      <a:pt x="20" y="104"/>
                    </a:lnTo>
                    <a:lnTo>
                      <a:pt x="20" y="104"/>
                    </a:lnTo>
                    <a:lnTo>
                      <a:pt x="18" y="100"/>
                    </a:lnTo>
                    <a:lnTo>
                      <a:pt x="18" y="98"/>
                    </a:lnTo>
                    <a:lnTo>
                      <a:pt x="18" y="98"/>
                    </a:lnTo>
                    <a:lnTo>
                      <a:pt x="14" y="96"/>
                    </a:lnTo>
                    <a:lnTo>
                      <a:pt x="14" y="96"/>
                    </a:lnTo>
                    <a:lnTo>
                      <a:pt x="14" y="90"/>
                    </a:lnTo>
                    <a:lnTo>
                      <a:pt x="16" y="84"/>
                    </a:lnTo>
                    <a:lnTo>
                      <a:pt x="16" y="84"/>
                    </a:lnTo>
                    <a:lnTo>
                      <a:pt x="8" y="78"/>
                    </a:lnTo>
                    <a:lnTo>
                      <a:pt x="6" y="76"/>
                    </a:lnTo>
                    <a:lnTo>
                      <a:pt x="0" y="72"/>
                    </a:lnTo>
                    <a:lnTo>
                      <a:pt x="0" y="72"/>
                    </a:lnTo>
                    <a:lnTo>
                      <a:pt x="2" y="60"/>
                    </a:lnTo>
                    <a:lnTo>
                      <a:pt x="2" y="60"/>
                    </a:lnTo>
                    <a:lnTo>
                      <a:pt x="2" y="60"/>
                    </a:lnTo>
                    <a:lnTo>
                      <a:pt x="0" y="60"/>
                    </a:lnTo>
                    <a:lnTo>
                      <a:pt x="0" y="60"/>
                    </a:lnTo>
                    <a:lnTo>
                      <a:pt x="0" y="58"/>
                    </a:lnTo>
                    <a:lnTo>
                      <a:pt x="0" y="58"/>
                    </a:lnTo>
                    <a:lnTo>
                      <a:pt x="2" y="58"/>
                    </a:lnTo>
                    <a:lnTo>
                      <a:pt x="2" y="58"/>
                    </a:lnTo>
                    <a:lnTo>
                      <a:pt x="2" y="54"/>
                    </a:lnTo>
                    <a:lnTo>
                      <a:pt x="2" y="54"/>
                    </a:lnTo>
                    <a:lnTo>
                      <a:pt x="0" y="54"/>
                    </a:lnTo>
                    <a:lnTo>
                      <a:pt x="0" y="50"/>
                    </a:lnTo>
                    <a:lnTo>
                      <a:pt x="0" y="50"/>
                    </a:lnTo>
                    <a:lnTo>
                      <a:pt x="6" y="52"/>
                    </a:lnTo>
                    <a:lnTo>
                      <a:pt x="6" y="52"/>
                    </a:lnTo>
                    <a:lnTo>
                      <a:pt x="12" y="48"/>
                    </a:lnTo>
                    <a:lnTo>
                      <a:pt x="14" y="40"/>
                    </a:lnTo>
                    <a:lnTo>
                      <a:pt x="14" y="40"/>
                    </a:lnTo>
                    <a:lnTo>
                      <a:pt x="20" y="36"/>
                    </a:lnTo>
                    <a:lnTo>
                      <a:pt x="20" y="36"/>
                    </a:lnTo>
                    <a:lnTo>
                      <a:pt x="22" y="30"/>
                    </a:lnTo>
                    <a:lnTo>
                      <a:pt x="22" y="30"/>
                    </a:lnTo>
                    <a:lnTo>
                      <a:pt x="22" y="30"/>
                    </a:lnTo>
                    <a:lnTo>
                      <a:pt x="18" y="30"/>
                    </a:lnTo>
                    <a:lnTo>
                      <a:pt x="18" y="30"/>
                    </a:lnTo>
                    <a:lnTo>
                      <a:pt x="16" y="26"/>
                    </a:lnTo>
                    <a:lnTo>
                      <a:pt x="16" y="24"/>
                    </a:lnTo>
                    <a:lnTo>
                      <a:pt x="16" y="20"/>
                    </a:lnTo>
                    <a:lnTo>
                      <a:pt x="16" y="20"/>
                    </a:lnTo>
                    <a:lnTo>
                      <a:pt x="18" y="20"/>
                    </a:lnTo>
                    <a:lnTo>
                      <a:pt x="18" y="16"/>
                    </a:lnTo>
                    <a:lnTo>
                      <a:pt x="18" y="16"/>
                    </a:lnTo>
                    <a:lnTo>
                      <a:pt x="18" y="8"/>
                    </a:lnTo>
                    <a:lnTo>
                      <a:pt x="14" y="0"/>
                    </a:lnTo>
                    <a:lnTo>
                      <a:pt x="32" y="0"/>
                    </a:lnTo>
                    <a:lnTo>
                      <a:pt x="32" y="0"/>
                    </a:lnTo>
                    <a:lnTo>
                      <a:pt x="28" y="10"/>
                    </a:lnTo>
                    <a:lnTo>
                      <a:pt x="28" y="10"/>
                    </a:lnTo>
                    <a:lnTo>
                      <a:pt x="30" y="16"/>
                    </a:lnTo>
                    <a:lnTo>
                      <a:pt x="32" y="20"/>
                    </a:lnTo>
                    <a:lnTo>
                      <a:pt x="32" y="20"/>
                    </a:lnTo>
                    <a:lnTo>
                      <a:pt x="34" y="24"/>
                    </a:lnTo>
                    <a:lnTo>
                      <a:pt x="36" y="26"/>
                    </a:lnTo>
                    <a:lnTo>
                      <a:pt x="40" y="24"/>
                    </a:lnTo>
                    <a:lnTo>
                      <a:pt x="40" y="24"/>
                    </a:lnTo>
                    <a:lnTo>
                      <a:pt x="38" y="20"/>
                    </a:lnTo>
                    <a:lnTo>
                      <a:pt x="38" y="20"/>
                    </a:lnTo>
                    <a:lnTo>
                      <a:pt x="42" y="20"/>
                    </a:lnTo>
                    <a:lnTo>
                      <a:pt x="42" y="20"/>
                    </a:lnTo>
                    <a:lnTo>
                      <a:pt x="44" y="18"/>
                    </a:lnTo>
                    <a:lnTo>
                      <a:pt x="44" y="18"/>
                    </a:lnTo>
                    <a:lnTo>
                      <a:pt x="42" y="16"/>
                    </a:lnTo>
                    <a:lnTo>
                      <a:pt x="42" y="16"/>
                    </a:lnTo>
                    <a:lnTo>
                      <a:pt x="42" y="16"/>
                    </a:lnTo>
                    <a:lnTo>
                      <a:pt x="48" y="16"/>
                    </a:lnTo>
                    <a:lnTo>
                      <a:pt x="54" y="20"/>
                    </a:lnTo>
                    <a:lnTo>
                      <a:pt x="54" y="20"/>
                    </a:lnTo>
                    <a:lnTo>
                      <a:pt x="54" y="26"/>
                    </a:lnTo>
                    <a:lnTo>
                      <a:pt x="54" y="26"/>
                    </a:lnTo>
                    <a:lnTo>
                      <a:pt x="58" y="28"/>
                    </a:lnTo>
                    <a:lnTo>
                      <a:pt x="58" y="28"/>
                    </a:lnTo>
                    <a:lnTo>
                      <a:pt x="58" y="22"/>
                    </a:lnTo>
                    <a:lnTo>
                      <a:pt x="58" y="18"/>
                    </a:lnTo>
                    <a:lnTo>
                      <a:pt x="60" y="16"/>
                    </a:lnTo>
                    <a:lnTo>
                      <a:pt x="66" y="16"/>
                    </a:lnTo>
                    <a:lnTo>
                      <a:pt x="66" y="16"/>
                    </a:lnTo>
                    <a:lnTo>
                      <a:pt x="66" y="14"/>
                    </a:lnTo>
                    <a:lnTo>
                      <a:pt x="68" y="14"/>
                    </a:lnTo>
                    <a:lnTo>
                      <a:pt x="68" y="12"/>
                    </a:lnTo>
                    <a:lnTo>
                      <a:pt x="68" y="12"/>
                    </a:lnTo>
                    <a:lnTo>
                      <a:pt x="62" y="12"/>
                    </a:lnTo>
                    <a:lnTo>
                      <a:pt x="62" y="12"/>
                    </a:lnTo>
                    <a:lnTo>
                      <a:pt x="60" y="10"/>
                    </a:lnTo>
                    <a:lnTo>
                      <a:pt x="60" y="10"/>
                    </a:lnTo>
                    <a:lnTo>
                      <a:pt x="62" y="10"/>
                    </a:lnTo>
                    <a:lnTo>
                      <a:pt x="64" y="8"/>
                    </a:lnTo>
                    <a:lnTo>
                      <a:pt x="64" y="8"/>
                    </a:lnTo>
                    <a:lnTo>
                      <a:pt x="58" y="8"/>
                    </a:lnTo>
                    <a:lnTo>
                      <a:pt x="58" y="8"/>
                    </a:lnTo>
                    <a:lnTo>
                      <a:pt x="62" y="4"/>
                    </a:lnTo>
                    <a:lnTo>
                      <a:pt x="64" y="0"/>
                    </a:lnTo>
                    <a:lnTo>
                      <a:pt x="104" y="20"/>
                    </a:lnTo>
                    <a:lnTo>
                      <a:pt x="104" y="20"/>
                    </a:lnTo>
                    <a:lnTo>
                      <a:pt x="106" y="22"/>
                    </a:lnTo>
                    <a:lnTo>
                      <a:pt x="108" y="26"/>
                    </a:lnTo>
                    <a:lnTo>
                      <a:pt x="108" y="26"/>
                    </a:lnTo>
                    <a:lnTo>
                      <a:pt x="108" y="32"/>
                    </a:lnTo>
                    <a:lnTo>
                      <a:pt x="108" y="32"/>
                    </a:lnTo>
                    <a:lnTo>
                      <a:pt x="110" y="34"/>
                    </a:lnTo>
                    <a:lnTo>
                      <a:pt x="110" y="34"/>
                    </a:lnTo>
                    <a:lnTo>
                      <a:pt x="112" y="36"/>
                    </a:lnTo>
                    <a:lnTo>
                      <a:pt x="114" y="36"/>
                    </a:lnTo>
                    <a:lnTo>
                      <a:pt x="130" y="4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798" name="Freeform 112"/>
              <p:cNvSpPr>
                <a:spLocks noChangeAspect="1"/>
              </p:cNvSpPr>
              <p:nvPr/>
            </p:nvSpPr>
            <p:spPr bwMode="gray">
              <a:xfrm>
                <a:off x="4017" y="2179"/>
                <a:ext cx="110" cy="92"/>
              </a:xfrm>
              <a:custGeom>
                <a:avLst/>
                <a:gdLst>
                  <a:gd name="T0" fmla="*/ 42 w 100"/>
                  <a:gd name="T1" fmla="*/ 8 h 92"/>
                  <a:gd name="T2" fmla="*/ 46 w 100"/>
                  <a:gd name="T3" fmla="*/ 0 h 92"/>
                  <a:gd name="T4" fmla="*/ 42 w 100"/>
                  <a:gd name="T5" fmla="*/ 0 h 92"/>
                  <a:gd name="T6" fmla="*/ 38 w 100"/>
                  <a:gd name="T7" fmla="*/ 2 h 92"/>
                  <a:gd name="T8" fmla="*/ 36 w 100"/>
                  <a:gd name="T9" fmla="*/ 6 h 92"/>
                  <a:gd name="T10" fmla="*/ 34 w 100"/>
                  <a:gd name="T11" fmla="*/ 6 h 92"/>
                  <a:gd name="T12" fmla="*/ 28 w 100"/>
                  <a:gd name="T13" fmla="*/ 0 h 92"/>
                  <a:gd name="T14" fmla="*/ 26 w 100"/>
                  <a:gd name="T15" fmla="*/ 0 h 92"/>
                  <a:gd name="T16" fmla="*/ 22 w 100"/>
                  <a:gd name="T17" fmla="*/ 2 h 92"/>
                  <a:gd name="T18" fmla="*/ 24 w 100"/>
                  <a:gd name="T19" fmla="*/ 8 h 92"/>
                  <a:gd name="T20" fmla="*/ 26 w 100"/>
                  <a:gd name="T21" fmla="*/ 10 h 92"/>
                  <a:gd name="T22" fmla="*/ 26 w 100"/>
                  <a:gd name="T23" fmla="*/ 12 h 92"/>
                  <a:gd name="T24" fmla="*/ 24 w 100"/>
                  <a:gd name="T25" fmla="*/ 14 h 92"/>
                  <a:gd name="T26" fmla="*/ 20 w 100"/>
                  <a:gd name="T27" fmla="*/ 18 h 92"/>
                  <a:gd name="T28" fmla="*/ 20 w 100"/>
                  <a:gd name="T29" fmla="*/ 22 h 92"/>
                  <a:gd name="T30" fmla="*/ 22 w 100"/>
                  <a:gd name="T31" fmla="*/ 20 h 92"/>
                  <a:gd name="T32" fmla="*/ 20 w 100"/>
                  <a:gd name="T33" fmla="*/ 24 h 92"/>
                  <a:gd name="T34" fmla="*/ 20 w 100"/>
                  <a:gd name="T35" fmla="*/ 24 h 92"/>
                  <a:gd name="T36" fmla="*/ 12 w 100"/>
                  <a:gd name="T37" fmla="*/ 30 h 92"/>
                  <a:gd name="T38" fmla="*/ 10 w 100"/>
                  <a:gd name="T39" fmla="*/ 30 h 92"/>
                  <a:gd name="T40" fmla="*/ 8 w 100"/>
                  <a:gd name="T41" fmla="*/ 28 h 92"/>
                  <a:gd name="T42" fmla="*/ 4 w 100"/>
                  <a:gd name="T43" fmla="*/ 28 h 92"/>
                  <a:gd name="T44" fmla="*/ 0 w 100"/>
                  <a:gd name="T45" fmla="*/ 34 h 92"/>
                  <a:gd name="T46" fmla="*/ 2 w 100"/>
                  <a:gd name="T47" fmla="*/ 36 h 92"/>
                  <a:gd name="T48" fmla="*/ 8 w 100"/>
                  <a:gd name="T49" fmla="*/ 40 h 92"/>
                  <a:gd name="T50" fmla="*/ 14 w 100"/>
                  <a:gd name="T51" fmla="*/ 40 h 92"/>
                  <a:gd name="T52" fmla="*/ 16 w 100"/>
                  <a:gd name="T53" fmla="*/ 42 h 92"/>
                  <a:gd name="T54" fmla="*/ 12 w 100"/>
                  <a:gd name="T55" fmla="*/ 48 h 92"/>
                  <a:gd name="T56" fmla="*/ 14 w 100"/>
                  <a:gd name="T57" fmla="*/ 52 h 92"/>
                  <a:gd name="T58" fmla="*/ 16 w 100"/>
                  <a:gd name="T59" fmla="*/ 54 h 92"/>
                  <a:gd name="T60" fmla="*/ 14 w 100"/>
                  <a:gd name="T61" fmla="*/ 58 h 92"/>
                  <a:gd name="T62" fmla="*/ 10 w 100"/>
                  <a:gd name="T63" fmla="*/ 62 h 92"/>
                  <a:gd name="T64" fmla="*/ 6 w 100"/>
                  <a:gd name="T65" fmla="*/ 70 h 92"/>
                  <a:gd name="T66" fmla="*/ 16 w 100"/>
                  <a:gd name="T67" fmla="*/ 70 h 92"/>
                  <a:gd name="T68" fmla="*/ 24 w 100"/>
                  <a:gd name="T69" fmla="*/ 64 h 92"/>
                  <a:gd name="T70" fmla="*/ 32 w 100"/>
                  <a:gd name="T71" fmla="*/ 62 h 92"/>
                  <a:gd name="T72" fmla="*/ 38 w 100"/>
                  <a:gd name="T73" fmla="*/ 72 h 92"/>
                  <a:gd name="T74" fmla="*/ 34 w 100"/>
                  <a:gd name="T75" fmla="*/ 86 h 92"/>
                  <a:gd name="T76" fmla="*/ 46 w 100"/>
                  <a:gd name="T77" fmla="*/ 90 h 92"/>
                  <a:gd name="T78" fmla="*/ 56 w 100"/>
                  <a:gd name="T79" fmla="*/ 80 h 92"/>
                  <a:gd name="T80" fmla="*/ 70 w 100"/>
                  <a:gd name="T81" fmla="*/ 74 h 92"/>
                  <a:gd name="T82" fmla="*/ 84 w 100"/>
                  <a:gd name="T83" fmla="*/ 74 h 92"/>
                  <a:gd name="T84" fmla="*/ 100 w 100"/>
                  <a:gd name="T85" fmla="*/ 72 h 92"/>
                  <a:gd name="T86" fmla="*/ 96 w 100"/>
                  <a:gd name="T87" fmla="*/ 64 h 92"/>
                  <a:gd name="T88" fmla="*/ 92 w 100"/>
                  <a:gd name="T89" fmla="*/ 50 h 92"/>
                  <a:gd name="T90" fmla="*/ 94 w 100"/>
                  <a:gd name="T91" fmla="*/ 40 h 92"/>
                  <a:gd name="T92" fmla="*/ 84 w 100"/>
                  <a:gd name="T93" fmla="*/ 42 h 92"/>
                  <a:gd name="T94" fmla="*/ 80 w 100"/>
                  <a:gd name="T95" fmla="*/ 34 h 92"/>
                  <a:gd name="T96" fmla="*/ 80 w 100"/>
                  <a:gd name="T97" fmla="*/ 28 h 92"/>
                  <a:gd name="T98" fmla="*/ 74 w 100"/>
                  <a:gd name="T99" fmla="*/ 26 h 92"/>
                  <a:gd name="T100" fmla="*/ 68 w 100"/>
                  <a:gd name="T101" fmla="*/ 28 h 92"/>
                  <a:gd name="T102" fmla="*/ 60 w 100"/>
                  <a:gd name="T103" fmla="*/ 28 h 92"/>
                  <a:gd name="T104" fmla="*/ 58 w 100"/>
                  <a:gd name="T105" fmla="*/ 28 h 92"/>
                  <a:gd name="T106" fmla="*/ 54 w 100"/>
                  <a:gd name="T107" fmla="*/ 26 h 92"/>
                  <a:gd name="T108" fmla="*/ 52 w 100"/>
                  <a:gd name="T109" fmla="*/ 24 h 92"/>
                  <a:gd name="T110" fmla="*/ 46 w 100"/>
                  <a:gd name="T111" fmla="*/ 26 h 92"/>
                  <a:gd name="T112" fmla="*/ 44 w 100"/>
                  <a:gd name="T113" fmla="*/ 26 h 92"/>
                  <a:gd name="T114" fmla="*/ 42 w 100"/>
                  <a:gd name="T115" fmla="*/ 22 h 92"/>
                  <a:gd name="T116" fmla="*/ 28 w 100"/>
                  <a:gd name="T117" fmla="*/ 18 h 92"/>
                  <a:gd name="T118" fmla="*/ 42 w 100"/>
                  <a:gd name="T119"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 h="92">
                    <a:moveTo>
                      <a:pt x="42" y="16"/>
                    </a:moveTo>
                    <a:lnTo>
                      <a:pt x="42" y="8"/>
                    </a:lnTo>
                    <a:lnTo>
                      <a:pt x="48" y="6"/>
                    </a:lnTo>
                    <a:lnTo>
                      <a:pt x="46" y="0"/>
                    </a:lnTo>
                    <a:lnTo>
                      <a:pt x="46" y="0"/>
                    </a:lnTo>
                    <a:lnTo>
                      <a:pt x="42" y="0"/>
                    </a:lnTo>
                    <a:lnTo>
                      <a:pt x="38" y="2"/>
                    </a:lnTo>
                    <a:lnTo>
                      <a:pt x="38" y="2"/>
                    </a:lnTo>
                    <a:lnTo>
                      <a:pt x="38" y="4"/>
                    </a:lnTo>
                    <a:lnTo>
                      <a:pt x="36" y="6"/>
                    </a:lnTo>
                    <a:lnTo>
                      <a:pt x="34" y="6"/>
                    </a:lnTo>
                    <a:lnTo>
                      <a:pt x="34" y="6"/>
                    </a:lnTo>
                    <a:lnTo>
                      <a:pt x="30" y="2"/>
                    </a:lnTo>
                    <a:lnTo>
                      <a:pt x="28" y="0"/>
                    </a:lnTo>
                    <a:lnTo>
                      <a:pt x="28" y="0"/>
                    </a:lnTo>
                    <a:lnTo>
                      <a:pt x="26" y="0"/>
                    </a:lnTo>
                    <a:lnTo>
                      <a:pt x="24" y="2"/>
                    </a:lnTo>
                    <a:lnTo>
                      <a:pt x="22" y="2"/>
                    </a:lnTo>
                    <a:lnTo>
                      <a:pt x="22" y="2"/>
                    </a:lnTo>
                    <a:lnTo>
                      <a:pt x="24" y="8"/>
                    </a:lnTo>
                    <a:lnTo>
                      <a:pt x="26" y="10"/>
                    </a:lnTo>
                    <a:lnTo>
                      <a:pt x="26" y="10"/>
                    </a:lnTo>
                    <a:lnTo>
                      <a:pt x="26" y="12"/>
                    </a:lnTo>
                    <a:lnTo>
                      <a:pt x="26" y="12"/>
                    </a:lnTo>
                    <a:lnTo>
                      <a:pt x="24" y="14"/>
                    </a:lnTo>
                    <a:lnTo>
                      <a:pt x="24" y="14"/>
                    </a:lnTo>
                    <a:lnTo>
                      <a:pt x="22" y="16"/>
                    </a:lnTo>
                    <a:lnTo>
                      <a:pt x="20" y="18"/>
                    </a:lnTo>
                    <a:lnTo>
                      <a:pt x="20" y="22"/>
                    </a:lnTo>
                    <a:lnTo>
                      <a:pt x="20" y="22"/>
                    </a:lnTo>
                    <a:lnTo>
                      <a:pt x="20" y="22"/>
                    </a:lnTo>
                    <a:lnTo>
                      <a:pt x="22" y="20"/>
                    </a:lnTo>
                    <a:lnTo>
                      <a:pt x="22" y="22"/>
                    </a:lnTo>
                    <a:lnTo>
                      <a:pt x="20" y="24"/>
                    </a:lnTo>
                    <a:lnTo>
                      <a:pt x="20" y="24"/>
                    </a:lnTo>
                    <a:lnTo>
                      <a:pt x="20" y="24"/>
                    </a:lnTo>
                    <a:lnTo>
                      <a:pt x="14" y="28"/>
                    </a:lnTo>
                    <a:lnTo>
                      <a:pt x="12" y="30"/>
                    </a:lnTo>
                    <a:lnTo>
                      <a:pt x="10" y="30"/>
                    </a:lnTo>
                    <a:lnTo>
                      <a:pt x="10" y="30"/>
                    </a:lnTo>
                    <a:lnTo>
                      <a:pt x="10" y="28"/>
                    </a:lnTo>
                    <a:lnTo>
                      <a:pt x="8" y="28"/>
                    </a:lnTo>
                    <a:lnTo>
                      <a:pt x="4" y="28"/>
                    </a:lnTo>
                    <a:lnTo>
                      <a:pt x="4" y="28"/>
                    </a:lnTo>
                    <a:lnTo>
                      <a:pt x="0" y="32"/>
                    </a:lnTo>
                    <a:lnTo>
                      <a:pt x="0" y="34"/>
                    </a:lnTo>
                    <a:lnTo>
                      <a:pt x="2" y="36"/>
                    </a:lnTo>
                    <a:lnTo>
                      <a:pt x="2" y="36"/>
                    </a:lnTo>
                    <a:lnTo>
                      <a:pt x="6" y="40"/>
                    </a:lnTo>
                    <a:lnTo>
                      <a:pt x="8" y="40"/>
                    </a:lnTo>
                    <a:lnTo>
                      <a:pt x="8" y="40"/>
                    </a:lnTo>
                    <a:lnTo>
                      <a:pt x="14" y="40"/>
                    </a:lnTo>
                    <a:lnTo>
                      <a:pt x="16" y="40"/>
                    </a:lnTo>
                    <a:lnTo>
                      <a:pt x="16" y="42"/>
                    </a:lnTo>
                    <a:lnTo>
                      <a:pt x="16" y="42"/>
                    </a:lnTo>
                    <a:lnTo>
                      <a:pt x="12" y="48"/>
                    </a:lnTo>
                    <a:lnTo>
                      <a:pt x="12" y="50"/>
                    </a:lnTo>
                    <a:lnTo>
                      <a:pt x="14" y="52"/>
                    </a:lnTo>
                    <a:lnTo>
                      <a:pt x="14" y="52"/>
                    </a:lnTo>
                    <a:lnTo>
                      <a:pt x="16" y="54"/>
                    </a:lnTo>
                    <a:lnTo>
                      <a:pt x="14" y="58"/>
                    </a:lnTo>
                    <a:lnTo>
                      <a:pt x="14" y="58"/>
                    </a:lnTo>
                    <a:lnTo>
                      <a:pt x="12" y="60"/>
                    </a:lnTo>
                    <a:lnTo>
                      <a:pt x="10" y="62"/>
                    </a:lnTo>
                    <a:lnTo>
                      <a:pt x="10" y="62"/>
                    </a:lnTo>
                    <a:lnTo>
                      <a:pt x="6" y="70"/>
                    </a:lnTo>
                    <a:lnTo>
                      <a:pt x="12" y="68"/>
                    </a:lnTo>
                    <a:lnTo>
                      <a:pt x="16" y="70"/>
                    </a:lnTo>
                    <a:lnTo>
                      <a:pt x="22" y="66"/>
                    </a:lnTo>
                    <a:lnTo>
                      <a:pt x="24" y="64"/>
                    </a:lnTo>
                    <a:lnTo>
                      <a:pt x="28" y="60"/>
                    </a:lnTo>
                    <a:lnTo>
                      <a:pt x="32" y="62"/>
                    </a:lnTo>
                    <a:lnTo>
                      <a:pt x="34" y="66"/>
                    </a:lnTo>
                    <a:lnTo>
                      <a:pt x="38" y="72"/>
                    </a:lnTo>
                    <a:lnTo>
                      <a:pt x="36" y="76"/>
                    </a:lnTo>
                    <a:lnTo>
                      <a:pt x="34" y="86"/>
                    </a:lnTo>
                    <a:lnTo>
                      <a:pt x="40" y="92"/>
                    </a:lnTo>
                    <a:lnTo>
                      <a:pt x="46" y="90"/>
                    </a:lnTo>
                    <a:lnTo>
                      <a:pt x="52" y="84"/>
                    </a:lnTo>
                    <a:lnTo>
                      <a:pt x="56" y="80"/>
                    </a:lnTo>
                    <a:lnTo>
                      <a:pt x="60" y="78"/>
                    </a:lnTo>
                    <a:lnTo>
                      <a:pt x="70" y="74"/>
                    </a:lnTo>
                    <a:lnTo>
                      <a:pt x="74" y="72"/>
                    </a:lnTo>
                    <a:lnTo>
                      <a:pt x="84" y="74"/>
                    </a:lnTo>
                    <a:lnTo>
                      <a:pt x="94" y="74"/>
                    </a:lnTo>
                    <a:lnTo>
                      <a:pt x="100" y="72"/>
                    </a:lnTo>
                    <a:lnTo>
                      <a:pt x="98" y="68"/>
                    </a:lnTo>
                    <a:lnTo>
                      <a:pt x="96" y="64"/>
                    </a:lnTo>
                    <a:lnTo>
                      <a:pt x="94" y="58"/>
                    </a:lnTo>
                    <a:lnTo>
                      <a:pt x="92" y="50"/>
                    </a:lnTo>
                    <a:lnTo>
                      <a:pt x="94" y="44"/>
                    </a:lnTo>
                    <a:lnTo>
                      <a:pt x="94" y="40"/>
                    </a:lnTo>
                    <a:lnTo>
                      <a:pt x="92" y="38"/>
                    </a:lnTo>
                    <a:lnTo>
                      <a:pt x="84" y="42"/>
                    </a:lnTo>
                    <a:lnTo>
                      <a:pt x="80" y="38"/>
                    </a:lnTo>
                    <a:lnTo>
                      <a:pt x="80" y="34"/>
                    </a:lnTo>
                    <a:lnTo>
                      <a:pt x="80" y="34"/>
                    </a:lnTo>
                    <a:lnTo>
                      <a:pt x="80" y="28"/>
                    </a:lnTo>
                    <a:lnTo>
                      <a:pt x="80" y="28"/>
                    </a:lnTo>
                    <a:lnTo>
                      <a:pt x="74" y="26"/>
                    </a:lnTo>
                    <a:lnTo>
                      <a:pt x="68" y="28"/>
                    </a:lnTo>
                    <a:lnTo>
                      <a:pt x="68" y="28"/>
                    </a:lnTo>
                    <a:lnTo>
                      <a:pt x="64" y="28"/>
                    </a:lnTo>
                    <a:lnTo>
                      <a:pt x="60" y="28"/>
                    </a:lnTo>
                    <a:lnTo>
                      <a:pt x="60" y="28"/>
                    </a:lnTo>
                    <a:lnTo>
                      <a:pt x="58" y="28"/>
                    </a:lnTo>
                    <a:lnTo>
                      <a:pt x="56" y="28"/>
                    </a:lnTo>
                    <a:lnTo>
                      <a:pt x="54" y="26"/>
                    </a:lnTo>
                    <a:lnTo>
                      <a:pt x="54" y="26"/>
                    </a:lnTo>
                    <a:lnTo>
                      <a:pt x="52" y="24"/>
                    </a:lnTo>
                    <a:lnTo>
                      <a:pt x="50" y="24"/>
                    </a:lnTo>
                    <a:lnTo>
                      <a:pt x="46" y="26"/>
                    </a:lnTo>
                    <a:lnTo>
                      <a:pt x="46" y="26"/>
                    </a:lnTo>
                    <a:lnTo>
                      <a:pt x="44" y="26"/>
                    </a:lnTo>
                    <a:lnTo>
                      <a:pt x="42" y="24"/>
                    </a:lnTo>
                    <a:lnTo>
                      <a:pt x="42" y="22"/>
                    </a:lnTo>
                    <a:lnTo>
                      <a:pt x="32" y="24"/>
                    </a:lnTo>
                    <a:lnTo>
                      <a:pt x="28" y="18"/>
                    </a:lnTo>
                    <a:lnTo>
                      <a:pt x="36" y="14"/>
                    </a:lnTo>
                    <a:lnTo>
                      <a:pt x="42" y="18"/>
                    </a:lnTo>
                    <a:lnTo>
                      <a:pt x="42" y="1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00" name="Freeform 113"/>
              <p:cNvSpPr>
                <a:spLocks noChangeAspect="1"/>
              </p:cNvSpPr>
              <p:nvPr/>
            </p:nvSpPr>
            <p:spPr bwMode="gray">
              <a:xfrm>
                <a:off x="4787" y="2460"/>
                <a:ext cx="29" cy="55"/>
              </a:xfrm>
              <a:custGeom>
                <a:avLst/>
                <a:gdLst>
                  <a:gd name="T0" fmla="*/ 18 w 26"/>
                  <a:gd name="T1" fmla="*/ 0 h 54"/>
                  <a:gd name="T2" fmla="*/ 18 w 26"/>
                  <a:gd name="T3" fmla="*/ 0 h 54"/>
                  <a:gd name="T4" fmla="*/ 14 w 26"/>
                  <a:gd name="T5" fmla="*/ 4 h 54"/>
                  <a:gd name="T6" fmla="*/ 14 w 26"/>
                  <a:gd name="T7" fmla="*/ 4 h 54"/>
                  <a:gd name="T8" fmla="*/ 12 w 26"/>
                  <a:gd name="T9" fmla="*/ 10 h 54"/>
                  <a:gd name="T10" fmla="*/ 12 w 26"/>
                  <a:gd name="T11" fmla="*/ 10 h 54"/>
                  <a:gd name="T12" fmla="*/ 8 w 26"/>
                  <a:gd name="T13" fmla="*/ 14 h 54"/>
                  <a:gd name="T14" fmla="*/ 6 w 26"/>
                  <a:gd name="T15" fmla="*/ 18 h 54"/>
                  <a:gd name="T16" fmla="*/ 6 w 26"/>
                  <a:gd name="T17" fmla="*/ 18 h 54"/>
                  <a:gd name="T18" fmla="*/ 6 w 26"/>
                  <a:gd name="T19" fmla="*/ 22 h 54"/>
                  <a:gd name="T20" fmla="*/ 6 w 26"/>
                  <a:gd name="T21" fmla="*/ 24 h 54"/>
                  <a:gd name="T22" fmla="*/ 6 w 26"/>
                  <a:gd name="T23" fmla="*/ 24 h 54"/>
                  <a:gd name="T24" fmla="*/ 2 w 26"/>
                  <a:gd name="T25" fmla="*/ 28 h 54"/>
                  <a:gd name="T26" fmla="*/ 2 w 26"/>
                  <a:gd name="T27" fmla="*/ 28 h 54"/>
                  <a:gd name="T28" fmla="*/ 0 w 26"/>
                  <a:gd name="T29" fmla="*/ 34 h 54"/>
                  <a:gd name="T30" fmla="*/ 0 w 26"/>
                  <a:gd name="T31" fmla="*/ 42 h 54"/>
                  <a:gd name="T32" fmla="*/ 0 w 26"/>
                  <a:gd name="T33" fmla="*/ 42 h 54"/>
                  <a:gd name="T34" fmla="*/ 2 w 26"/>
                  <a:gd name="T35" fmla="*/ 46 h 54"/>
                  <a:gd name="T36" fmla="*/ 4 w 26"/>
                  <a:gd name="T37" fmla="*/ 50 h 54"/>
                  <a:gd name="T38" fmla="*/ 4 w 26"/>
                  <a:gd name="T39" fmla="*/ 50 h 54"/>
                  <a:gd name="T40" fmla="*/ 8 w 26"/>
                  <a:gd name="T41" fmla="*/ 54 h 54"/>
                  <a:gd name="T42" fmla="*/ 8 w 26"/>
                  <a:gd name="T43" fmla="*/ 54 h 54"/>
                  <a:gd name="T44" fmla="*/ 10 w 26"/>
                  <a:gd name="T45" fmla="*/ 48 h 54"/>
                  <a:gd name="T46" fmla="*/ 10 w 26"/>
                  <a:gd name="T47" fmla="*/ 48 h 54"/>
                  <a:gd name="T48" fmla="*/ 14 w 26"/>
                  <a:gd name="T49" fmla="*/ 46 h 54"/>
                  <a:gd name="T50" fmla="*/ 16 w 26"/>
                  <a:gd name="T51" fmla="*/ 44 h 54"/>
                  <a:gd name="T52" fmla="*/ 16 w 26"/>
                  <a:gd name="T53" fmla="*/ 44 h 54"/>
                  <a:gd name="T54" fmla="*/ 16 w 26"/>
                  <a:gd name="T55" fmla="*/ 40 h 54"/>
                  <a:gd name="T56" fmla="*/ 18 w 26"/>
                  <a:gd name="T57" fmla="*/ 36 h 54"/>
                  <a:gd name="T58" fmla="*/ 18 w 26"/>
                  <a:gd name="T59" fmla="*/ 36 h 54"/>
                  <a:gd name="T60" fmla="*/ 18 w 26"/>
                  <a:gd name="T61" fmla="*/ 24 h 54"/>
                  <a:gd name="T62" fmla="*/ 18 w 26"/>
                  <a:gd name="T63" fmla="*/ 24 h 54"/>
                  <a:gd name="T64" fmla="*/ 26 w 26"/>
                  <a:gd name="T65" fmla="*/ 4 h 54"/>
                  <a:gd name="T66" fmla="*/ 26 w 26"/>
                  <a:gd name="T67" fmla="*/ 4 h 54"/>
                  <a:gd name="T68" fmla="*/ 24 w 26"/>
                  <a:gd name="T69" fmla="*/ 2 h 54"/>
                  <a:gd name="T70" fmla="*/ 22 w 26"/>
                  <a:gd name="T71" fmla="*/ 0 h 54"/>
                  <a:gd name="T72" fmla="*/ 18 w 26"/>
                  <a:gd name="T73" fmla="*/ 0 h 54"/>
                  <a:gd name="T74" fmla="*/ 18 w 26"/>
                  <a:gd name="T7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54">
                    <a:moveTo>
                      <a:pt x="18" y="0"/>
                    </a:moveTo>
                    <a:lnTo>
                      <a:pt x="18" y="0"/>
                    </a:lnTo>
                    <a:lnTo>
                      <a:pt x="14" y="4"/>
                    </a:lnTo>
                    <a:lnTo>
                      <a:pt x="14" y="4"/>
                    </a:lnTo>
                    <a:lnTo>
                      <a:pt x="12" y="10"/>
                    </a:lnTo>
                    <a:lnTo>
                      <a:pt x="12" y="10"/>
                    </a:lnTo>
                    <a:lnTo>
                      <a:pt x="8" y="14"/>
                    </a:lnTo>
                    <a:lnTo>
                      <a:pt x="6" y="18"/>
                    </a:lnTo>
                    <a:lnTo>
                      <a:pt x="6" y="18"/>
                    </a:lnTo>
                    <a:lnTo>
                      <a:pt x="6" y="22"/>
                    </a:lnTo>
                    <a:lnTo>
                      <a:pt x="6" y="24"/>
                    </a:lnTo>
                    <a:lnTo>
                      <a:pt x="6" y="24"/>
                    </a:lnTo>
                    <a:lnTo>
                      <a:pt x="2" y="28"/>
                    </a:lnTo>
                    <a:lnTo>
                      <a:pt x="2" y="28"/>
                    </a:lnTo>
                    <a:lnTo>
                      <a:pt x="0" y="34"/>
                    </a:lnTo>
                    <a:lnTo>
                      <a:pt x="0" y="42"/>
                    </a:lnTo>
                    <a:lnTo>
                      <a:pt x="0" y="42"/>
                    </a:lnTo>
                    <a:lnTo>
                      <a:pt x="2" y="46"/>
                    </a:lnTo>
                    <a:lnTo>
                      <a:pt x="4" y="50"/>
                    </a:lnTo>
                    <a:lnTo>
                      <a:pt x="4" y="50"/>
                    </a:lnTo>
                    <a:lnTo>
                      <a:pt x="8" y="54"/>
                    </a:lnTo>
                    <a:lnTo>
                      <a:pt x="8" y="54"/>
                    </a:lnTo>
                    <a:lnTo>
                      <a:pt x="10" y="48"/>
                    </a:lnTo>
                    <a:lnTo>
                      <a:pt x="10" y="48"/>
                    </a:lnTo>
                    <a:lnTo>
                      <a:pt x="14" y="46"/>
                    </a:lnTo>
                    <a:lnTo>
                      <a:pt x="16" y="44"/>
                    </a:lnTo>
                    <a:lnTo>
                      <a:pt x="16" y="44"/>
                    </a:lnTo>
                    <a:lnTo>
                      <a:pt x="16" y="40"/>
                    </a:lnTo>
                    <a:lnTo>
                      <a:pt x="18" y="36"/>
                    </a:lnTo>
                    <a:lnTo>
                      <a:pt x="18" y="36"/>
                    </a:lnTo>
                    <a:lnTo>
                      <a:pt x="18" y="24"/>
                    </a:lnTo>
                    <a:lnTo>
                      <a:pt x="18" y="24"/>
                    </a:lnTo>
                    <a:lnTo>
                      <a:pt x="26" y="4"/>
                    </a:lnTo>
                    <a:lnTo>
                      <a:pt x="26" y="4"/>
                    </a:lnTo>
                    <a:lnTo>
                      <a:pt x="24" y="2"/>
                    </a:lnTo>
                    <a:lnTo>
                      <a:pt x="22" y="0"/>
                    </a:lnTo>
                    <a:lnTo>
                      <a:pt x="18" y="0"/>
                    </a:lnTo>
                    <a:lnTo>
                      <a:pt x="18"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09" name="Freeform 114"/>
              <p:cNvSpPr>
                <a:spLocks noChangeAspect="1"/>
              </p:cNvSpPr>
              <p:nvPr/>
            </p:nvSpPr>
            <p:spPr bwMode="gray">
              <a:xfrm>
                <a:off x="3126" y="2045"/>
                <a:ext cx="67" cy="44"/>
              </a:xfrm>
              <a:custGeom>
                <a:avLst/>
                <a:gdLst>
                  <a:gd name="T0" fmla="*/ 60 w 62"/>
                  <a:gd name="T1" fmla="*/ 20 h 44"/>
                  <a:gd name="T2" fmla="*/ 62 w 62"/>
                  <a:gd name="T3" fmla="*/ 18 h 44"/>
                  <a:gd name="T4" fmla="*/ 60 w 62"/>
                  <a:gd name="T5" fmla="*/ 18 h 44"/>
                  <a:gd name="T6" fmla="*/ 60 w 62"/>
                  <a:gd name="T7" fmla="*/ 18 h 44"/>
                  <a:gd name="T8" fmla="*/ 56 w 62"/>
                  <a:gd name="T9" fmla="*/ 12 h 44"/>
                  <a:gd name="T10" fmla="*/ 46 w 62"/>
                  <a:gd name="T11" fmla="*/ 2 h 44"/>
                  <a:gd name="T12" fmla="*/ 42 w 62"/>
                  <a:gd name="T13" fmla="*/ 0 h 44"/>
                  <a:gd name="T14" fmla="*/ 40 w 62"/>
                  <a:gd name="T15" fmla="*/ 0 h 44"/>
                  <a:gd name="T16" fmla="*/ 36 w 62"/>
                  <a:gd name="T17" fmla="*/ 2 h 44"/>
                  <a:gd name="T18" fmla="*/ 30 w 62"/>
                  <a:gd name="T19" fmla="*/ 6 h 44"/>
                  <a:gd name="T20" fmla="*/ 28 w 62"/>
                  <a:gd name="T21" fmla="*/ 6 h 44"/>
                  <a:gd name="T22" fmla="*/ 24 w 62"/>
                  <a:gd name="T23" fmla="*/ 6 h 44"/>
                  <a:gd name="T24" fmla="*/ 24 w 62"/>
                  <a:gd name="T25" fmla="*/ 6 h 44"/>
                  <a:gd name="T26" fmla="*/ 22 w 62"/>
                  <a:gd name="T27" fmla="*/ 10 h 44"/>
                  <a:gd name="T28" fmla="*/ 22 w 62"/>
                  <a:gd name="T29" fmla="*/ 10 h 44"/>
                  <a:gd name="T30" fmla="*/ 18 w 62"/>
                  <a:gd name="T31" fmla="*/ 12 h 44"/>
                  <a:gd name="T32" fmla="*/ 14 w 62"/>
                  <a:gd name="T33" fmla="*/ 16 h 44"/>
                  <a:gd name="T34" fmla="*/ 10 w 62"/>
                  <a:gd name="T35" fmla="*/ 22 h 44"/>
                  <a:gd name="T36" fmla="*/ 2 w 62"/>
                  <a:gd name="T37" fmla="*/ 32 h 44"/>
                  <a:gd name="T38" fmla="*/ 0 w 62"/>
                  <a:gd name="T39" fmla="*/ 38 h 44"/>
                  <a:gd name="T40" fmla="*/ 4 w 62"/>
                  <a:gd name="T41" fmla="*/ 38 h 44"/>
                  <a:gd name="T42" fmla="*/ 8 w 62"/>
                  <a:gd name="T43" fmla="*/ 36 h 44"/>
                  <a:gd name="T44" fmla="*/ 10 w 62"/>
                  <a:gd name="T45" fmla="*/ 38 h 44"/>
                  <a:gd name="T46" fmla="*/ 12 w 62"/>
                  <a:gd name="T47" fmla="*/ 40 h 44"/>
                  <a:gd name="T48" fmla="*/ 16 w 62"/>
                  <a:gd name="T49" fmla="*/ 42 h 44"/>
                  <a:gd name="T50" fmla="*/ 18 w 62"/>
                  <a:gd name="T51" fmla="*/ 44 h 44"/>
                  <a:gd name="T52" fmla="*/ 22 w 62"/>
                  <a:gd name="T53" fmla="*/ 44 h 44"/>
                  <a:gd name="T54" fmla="*/ 24 w 62"/>
                  <a:gd name="T55" fmla="*/ 42 h 44"/>
                  <a:gd name="T56" fmla="*/ 28 w 62"/>
                  <a:gd name="T57" fmla="*/ 40 h 44"/>
                  <a:gd name="T58" fmla="*/ 30 w 62"/>
                  <a:gd name="T59" fmla="*/ 38 h 44"/>
                  <a:gd name="T60" fmla="*/ 30 w 62"/>
                  <a:gd name="T61" fmla="*/ 32 h 44"/>
                  <a:gd name="T62" fmla="*/ 32 w 62"/>
                  <a:gd name="T63" fmla="*/ 34 h 44"/>
                  <a:gd name="T64" fmla="*/ 38 w 62"/>
                  <a:gd name="T65" fmla="*/ 38 h 44"/>
                  <a:gd name="T66" fmla="*/ 42 w 62"/>
                  <a:gd name="T67" fmla="*/ 40 h 44"/>
                  <a:gd name="T68" fmla="*/ 44 w 62"/>
                  <a:gd name="T69" fmla="*/ 40 h 44"/>
                  <a:gd name="T70" fmla="*/ 44 w 62"/>
                  <a:gd name="T71" fmla="*/ 36 h 44"/>
                  <a:gd name="T72" fmla="*/ 46 w 62"/>
                  <a:gd name="T73" fmla="*/ 34 h 44"/>
                  <a:gd name="T74" fmla="*/ 50 w 62"/>
                  <a:gd name="T75" fmla="*/ 32 h 44"/>
                  <a:gd name="T76" fmla="*/ 50 w 62"/>
                  <a:gd name="T77" fmla="*/ 30 h 44"/>
                  <a:gd name="T78" fmla="*/ 54 w 62"/>
                  <a:gd name="T79" fmla="*/ 26 h 44"/>
                  <a:gd name="T80" fmla="*/ 56 w 62"/>
                  <a:gd name="T81" fmla="*/ 28 h 44"/>
                  <a:gd name="T82" fmla="*/ 60 w 62"/>
                  <a:gd name="T83" fmla="*/ 26 h 44"/>
                  <a:gd name="T84" fmla="*/ 62 w 62"/>
                  <a:gd name="T85" fmla="*/ 26 h 44"/>
                  <a:gd name="T86" fmla="*/ 58 w 62"/>
                  <a:gd name="T87" fmla="*/ 24 h 44"/>
                  <a:gd name="T88" fmla="*/ 60 w 62"/>
                  <a:gd name="T89"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44">
                    <a:moveTo>
                      <a:pt x="60" y="20"/>
                    </a:moveTo>
                    <a:lnTo>
                      <a:pt x="60" y="20"/>
                    </a:lnTo>
                    <a:lnTo>
                      <a:pt x="62" y="18"/>
                    </a:lnTo>
                    <a:lnTo>
                      <a:pt x="62" y="18"/>
                    </a:lnTo>
                    <a:lnTo>
                      <a:pt x="60" y="18"/>
                    </a:lnTo>
                    <a:lnTo>
                      <a:pt x="60" y="18"/>
                    </a:lnTo>
                    <a:lnTo>
                      <a:pt x="60" y="18"/>
                    </a:lnTo>
                    <a:lnTo>
                      <a:pt x="60" y="18"/>
                    </a:lnTo>
                    <a:lnTo>
                      <a:pt x="56" y="16"/>
                    </a:lnTo>
                    <a:lnTo>
                      <a:pt x="56" y="12"/>
                    </a:lnTo>
                    <a:lnTo>
                      <a:pt x="58" y="10"/>
                    </a:lnTo>
                    <a:lnTo>
                      <a:pt x="46" y="2"/>
                    </a:lnTo>
                    <a:lnTo>
                      <a:pt x="46" y="2"/>
                    </a:lnTo>
                    <a:lnTo>
                      <a:pt x="42" y="0"/>
                    </a:lnTo>
                    <a:lnTo>
                      <a:pt x="42" y="0"/>
                    </a:lnTo>
                    <a:lnTo>
                      <a:pt x="40" y="0"/>
                    </a:lnTo>
                    <a:lnTo>
                      <a:pt x="38" y="0"/>
                    </a:lnTo>
                    <a:lnTo>
                      <a:pt x="36" y="2"/>
                    </a:lnTo>
                    <a:lnTo>
                      <a:pt x="36" y="2"/>
                    </a:lnTo>
                    <a:lnTo>
                      <a:pt x="30" y="6"/>
                    </a:lnTo>
                    <a:lnTo>
                      <a:pt x="30" y="6"/>
                    </a:lnTo>
                    <a:lnTo>
                      <a:pt x="28" y="6"/>
                    </a:lnTo>
                    <a:lnTo>
                      <a:pt x="26" y="6"/>
                    </a:lnTo>
                    <a:lnTo>
                      <a:pt x="24" y="6"/>
                    </a:lnTo>
                    <a:lnTo>
                      <a:pt x="24" y="6"/>
                    </a:lnTo>
                    <a:lnTo>
                      <a:pt x="24" y="6"/>
                    </a:lnTo>
                    <a:lnTo>
                      <a:pt x="22" y="6"/>
                    </a:lnTo>
                    <a:lnTo>
                      <a:pt x="22" y="10"/>
                    </a:lnTo>
                    <a:lnTo>
                      <a:pt x="22" y="10"/>
                    </a:lnTo>
                    <a:lnTo>
                      <a:pt x="22" y="10"/>
                    </a:lnTo>
                    <a:lnTo>
                      <a:pt x="18" y="12"/>
                    </a:lnTo>
                    <a:lnTo>
                      <a:pt x="18" y="12"/>
                    </a:lnTo>
                    <a:lnTo>
                      <a:pt x="16" y="14"/>
                    </a:lnTo>
                    <a:lnTo>
                      <a:pt x="14" y="16"/>
                    </a:lnTo>
                    <a:lnTo>
                      <a:pt x="10" y="22"/>
                    </a:lnTo>
                    <a:lnTo>
                      <a:pt x="10" y="22"/>
                    </a:lnTo>
                    <a:lnTo>
                      <a:pt x="2" y="32"/>
                    </a:lnTo>
                    <a:lnTo>
                      <a:pt x="2" y="32"/>
                    </a:lnTo>
                    <a:lnTo>
                      <a:pt x="0" y="36"/>
                    </a:lnTo>
                    <a:lnTo>
                      <a:pt x="0" y="38"/>
                    </a:lnTo>
                    <a:lnTo>
                      <a:pt x="4" y="38"/>
                    </a:lnTo>
                    <a:lnTo>
                      <a:pt x="4" y="38"/>
                    </a:lnTo>
                    <a:lnTo>
                      <a:pt x="6" y="36"/>
                    </a:lnTo>
                    <a:lnTo>
                      <a:pt x="8" y="36"/>
                    </a:lnTo>
                    <a:lnTo>
                      <a:pt x="10" y="38"/>
                    </a:lnTo>
                    <a:lnTo>
                      <a:pt x="10" y="38"/>
                    </a:lnTo>
                    <a:lnTo>
                      <a:pt x="10" y="40"/>
                    </a:lnTo>
                    <a:lnTo>
                      <a:pt x="12" y="40"/>
                    </a:lnTo>
                    <a:lnTo>
                      <a:pt x="16" y="40"/>
                    </a:lnTo>
                    <a:lnTo>
                      <a:pt x="16" y="42"/>
                    </a:lnTo>
                    <a:lnTo>
                      <a:pt x="16" y="42"/>
                    </a:lnTo>
                    <a:lnTo>
                      <a:pt x="18" y="44"/>
                    </a:lnTo>
                    <a:lnTo>
                      <a:pt x="20" y="44"/>
                    </a:lnTo>
                    <a:lnTo>
                      <a:pt x="22" y="44"/>
                    </a:lnTo>
                    <a:lnTo>
                      <a:pt x="22" y="44"/>
                    </a:lnTo>
                    <a:lnTo>
                      <a:pt x="24" y="42"/>
                    </a:lnTo>
                    <a:lnTo>
                      <a:pt x="26" y="40"/>
                    </a:lnTo>
                    <a:lnTo>
                      <a:pt x="28" y="40"/>
                    </a:lnTo>
                    <a:lnTo>
                      <a:pt x="30" y="38"/>
                    </a:lnTo>
                    <a:lnTo>
                      <a:pt x="30" y="38"/>
                    </a:lnTo>
                    <a:lnTo>
                      <a:pt x="30" y="34"/>
                    </a:lnTo>
                    <a:lnTo>
                      <a:pt x="30" y="32"/>
                    </a:lnTo>
                    <a:lnTo>
                      <a:pt x="32" y="34"/>
                    </a:lnTo>
                    <a:lnTo>
                      <a:pt x="32" y="34"/>
                    </a:lnTo>
                    <a:lnTo>
                      <a:pt x="34" y="38"/>
                    </a:lnTo>
                    <a:lnTo>
                      <a:pt x="38" y="38"/>
                    </a:lnTo>
                    <a:lnTo>
                      <a:pt x="38" y="38"/>
                    </a:lnTo>
                    <a:lnTo>
                      <a:pt x="42" y="40"/>
                    </a:lnTo>
                    <a:lnTo>
                      <a:pt x="44" y="40"/>
                    </a:lnTo>
                    <a:lnTo>
                      <a:pt x="44" y="40"/>
                    </a:lnTo>
                    <a:lnTo>
                      <a:pt x="46" y="40"/>
                    </a:lnTo>
                    <a:lnTo>
                      <a:pt x="44" y="36"/>
                    </a:lnTo>
                    <a:lnTo>
                      <a:pt x="44" y="36"/>
                    </a:lnTo>
                    <a:lnTo>
                      <a:pt x="46" y="34"/>
                    </a:lnTo>
                    <a:lnTo>
                      <a:pt x="48" y="32"/>
                    </a:lnTo>
                    <a:lnTo>
                      <a:pt x="50" y="32"/>
                    </a:lnTo>
                    <a:lnTo>
                      <a:pt x="50" y="30"/>
                    </a:lnTo>
                    <a:lnTo>
                      <a:pt x="50" y="30"/>
                    </a:lnTo>
                    <a:lnTo>
                      <a:pt x="52" y="28"/>
                    </a:lnTo>
                    <a:lnTo>
                      <a:pt x="54" y="26"/>
                    </a:lnTo>
                    <a:lnTo>
                      <a:pt x="56" y="28"/>
                    </a:lnTo>
                    <a:lnTo>
                      <a:pt x="56" y="28"/>
                    </a:lnTo>
                    <a:lnTo>
                      <a:pt x="58" y="28"/>
                    </a:lnTo>
                    <a:lnTo>
                      <a:pt x="60" y="26"/>
                    </a:lnTo>
                    <a:lnTo>
                      <a:pt x="60" y="26"/>
                    </a:lnTo>
                    <a:lnTo>
                      <a:pt x="62" y="26"/>
                    </a:lnTo>
                    <a:lnTo>
                      <a:pt x="60" y="24"/>
                    </a:lnTo>
                    <a:lnTo>
                      <a:pt x="58" y="24"/>
                    </a:lnTo>
                    <a:lnTo>
                      <a:pt x="60" y="22"/>
                    </a:lnTo>
                    <a:lnTo>
                      <a:pt x="60" y="2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11" name="Freeform 115"/>
              <p:cNvSpPr>
                <a:spLocks noChangeAspect="1"/>
              </p:cNvSpPr>
              <p:nvPr/>
            </p:nvSpPr>
            <p:spPr bwMode="gray">
              <a:xfrm>
                <a:off x="3489" y="3322"/>
                <a:ext cx="17" cy="23"/>
              </a:xfrm>
              <a:custGeom>
                <a:avLst/>
                <a:gdLst>
                  <a:gd name="T0" fmla="*/ 14 w 16"/>
                  <a:gd name="T1" fmla="*/ 14 h 24"/>
                  <a:gd name="T2" fmla="*/ 14 w 16"/>
                  <a:gd name="T3" fmla="*/ 14 h 24"/>
                  <a:gd name="T4" fmla="*/ 16 w 16"/>
                  <a:gd name="T5" fmla="*/ 6 h 24"/>
                  <a:gd name="T6" fmla="*/ 16 w 16"/>
                  <a:gd name="T7" fmla="*/ 6 h 24"/>
                  <a:gd name="T8" fmla="*/ 16 w 16"/>
                  <a:gd name="T9" fmla="*/ 4 h 24"/>
                  <a:gd name="T10" fmla="*/ 14 w 16"/>
                  <a:gd name="T11" fmla="*/ 2 h 24"/>
                  <a:gd name="T12" fmla="*/ 10 w 16"/>
                  <a:gd name="T13" fmla="*/ 0 h 24"/>
                  <a:gd name="T14" fmla="*/ 10 w 16"/>
                  <a:gd name="T15" fmla="*/ 0 h 24"/>
                  <a:gd name="T16" fmla="*/ 8 w 16"/>
                  <a:gd name="T17" fmla="*/ 0 h 24"/>
                  <a:gd name="T18" fmla="*/ 6 w 16"/>
                  <a:gd name="T19" fmla="*/ 2 h 24"/>
                  <a:gd name="T20" fmla="*/ 4 w 16"/>
                  <a:gd name="T21" fmla="*/ 0 h 24"/>
                  <a:gd name="T22" fmla="*/ 4 w 16"/>
                  <a:gd name="T23" fmla="*/ 0 h 24"/>
                  <a:gd name="T24" fmla="*/ 2 w 16"/>
                  <a:gd name="T25" fmla="*/ 0 h 24"/>
                  <a:gd name="T26" fmla="*/ 2 w 16"/>
                  <a:gd name="T27" fmla="*/ 2 h 24"/>
                  <a:gd name="T28" fmla="*/ 0 w 16"/>
                  <a:gd name="T29" fmla="*/ 8 h 24"/>
                  <a:gd name="T30" fmla="*/ 0 w 16"/>
                  <a:gd name="T31" fmla="*/ 8 h 24"/>
                  <a:gd name="T32" fmla="*/ 0 w 16"/>
                  <a:gd name="T33" fmla="*/ 12 h 24"/>
                  <a:gd name="T34" fmla="*/ 0 w 16"/>
                  <a:gd name="T35" fmla="*/ 16 h 24"/>
                  <a:gd name="T36" fmla="*/ 0 w 16"/>
                  <a:gd name="T37" fmla="*/ 16 h 24"/>
                  <a:gd name="T38" fmla="*/ 2 w 16"/>
                  <a:gd name="T39" fmla="*/ 18 h 24"/>
                  <a:gd name="T40" fmla="*/ 6 w 16"/>
                  <a:gd name="T41" fmla="*/ 20 h 24"/>
                  <a:gd name="T42" fmla="*/ 6 w 16"/>
                  <a:gd name="T43" fmla="*/ 20 h 24"/>
                  <a:gd name="T44" fmla="*/ 12 w 16"/>
                  <a:gd name="T45" fmla="*/ 22 h 24"/>
                  <a:gd name="T46" fmla="*/ 16 w 16"/>
                  <a:gd name="T47" fmla="*/ 24 h 24"/>
                  <a:gd name="T48" fmla="*/ 14 w 16"/>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4">
                    <a:moveTo>
                      <a:pt x="14" y="14"/>
                    </a:moveTo>
                    <a:lnTo>
                      <a:pt x="14" y="14"/>
                    </a:lnTo>
                    <a:lnTo>
                      <a:pt x="16" y="6"/>
                    </a:lnTo>
                    <a:lnTo>
                      <a:pt x="16" y="6"/>
                    </a:lnTo>
                    <a:lnTo>
                      <a:pt x="16" y="4"/>
                    </a:lnTo>
                    <a:lnTo>
                      <a:pt x="14" y="2"/>
                    </a:lnTo>
                    <a:lnTo>
                      <a:pt x="10" y="0"/>
                    </a:lnTo>
                    <a:lnTo>
                      <a:pt x="10" y="0"/>
                    </a:lnTo>
                    <a:lnTo>
                      <a:pt x="8" y="0"/>
                    </a:lnTo>
                    <a:lnTo>
                      <a:pt x="6" y="2"/>
                    </a:lnTo>
                    <a:lnTo>
                      <a:pt x="4" y="0"/>
                    </a:lnTo>
                    <a:lnTo>
                      <a:pt x="4" y="0"/>
                    </a:lnTo>
                    <a:lnTo>
                      <a:pt x="2" y="0"/>
                    </a:lnTo>
                    <a:lnTo>
                      <a:pt x="2" y="2"/>
                    </a:lnTo>
                    <a:lnTo>
                      <a:pt x="0" y="8"/>
                    </a:lnTo>
                    <a:lnTo>
                      <a:pt x="0" y="8"/>
                    </a:lnTo>
                    <a:lnTo>
                      <a:pt x="0" y="12"/>
                    </a:lnTo>
                    <a:lnTo>
                      <a:pt x="0" y="16"/>
                    </a:lnTo>
                    <a:lnTo>
                      <a:pt x="0" y="16"/>
                    </a:lnTo>
                    <a:lnTo>
                      <a:pt x="2" y="18"/>
                    </a:lnTo>
                    <a:lnTo>
                      <a:pt x="6" y="20"/>
                    </a:lnTo>
                    <a:lnTo>
                      <a:pt x="6" y="20"/>
                    </a:lnTo>
                    <a:lnTo>
                      <a:pt x="12" y="22"/>
                    </a:lnTo>
                    <a:lnTo>
                      <a:pt x="16" y="24"/>
                    </a:lnTo>
                    <a:lnTo>
                      <a:pt x="14" y="1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13" name="Freeform 116"/>
              <p:cNvSpPr>
                <a:spLocks noChangeAspect="1"/>
              </p:cNvSpPr>
              <p:nvPr/>
            </p:nvSpPr>
            <p:spPr bwMode="gray">
              <a:xfrm>
                <a:off x="2192" y="2780"/>
                <a:ext cx="59" cy="87"/>
              </a:xfrm>
              <a:custGeom>
                <a:avLst/>
                <a:gdLst>
                  <a:gd name="T0" fmla="*/ 52 w 54"/>
                  <a:gd name="T1" fmla="*/ 2 h 86"/>
                  <a:gd name="T2" fmla="*/ 48 w 54"/>
                  <a:gd name="T3" fmla="*/ 2 h 86"/>
                  <a:gd name="T4" fmla="*/ 46 w 54"/>
                  <a:gd name="T5" fmla="*/ 0 h 86"/>
                  <a:gd name="T6" fmla="*/ 40 w 54"/>
                  <a:gd name="T7" fmla="*/ 0 h 86"/>
                  <a:gd name="T8" fmla="*/ 40 w 54"/>
                  <a:gd name="T9" fmla="*/ 2 h 86"/>
                  <a:gd name="T10" fmla="*/ 34 w 54"/>
                  <a:gd name="T11" fmla="*/ 4 h 86"/>
                  <a:gd name="T12" fmla="*/ 22 w 54"/>
                  <a:gd name="T13" fmla="*/ 2 h 86"/>
                  <a:gd name="T14" fmla="*/ 16 w 54"/>
                  <a:gd name="T15" fmla="*/ 8 h 86"/>
                  <a:gd name="T16" fmla="*/ 16 w 54"/>
                  <a:gd name="T17" fmla="*/ 6 h 86"/>
                  <a:gd name="T18" fmla="*/ 8 w 54"/>
                  <a:gd name="T19" fmla="*/ 18 h 86"/>
                  <a:gd name="T20" fmla="*/ 8 w 54"/>
                  <a:gd name="T21" fmla="*/ 26 h 86"/>
                  <a:gd name="T22" fmla="*/ 0 w 54"/>
                  <a:gd name="T23" fmla="*/ 32 h 86"/>
                  <a:gd name="T24" fmla="*/ 0 w 54"/>
                  <a:gd name="T25" fmla="*/ 34 h 86"/>
                  <a:gd name="T26" fmla="*/ 2 w 54"/>
                  <a:gd name="T27" fmla="*/ 42 h 86"/>
                  <a:gd name="T28" fmla="*/ 2 w 54"/>
                  <a:gd name="T29" fmla="*/ 52 h 86"/>
                  <a:gd name="T30" fmla="*/ 4 w 54"/>
                  <a:gd name="T31" fmla="*/ 56 h 86"/>
                  <a:gd name="T32" fmla="*/ 6 w 54"/>
                  <a:gd name="T33" fmla="*/ 58 h 86"/>
                  <a:gd name="T34" fmla="*/ 4 w 54"/>
                  <a:gd name="T35" fmla="*/ 64 h 86"/>
                  <a:gd name="T36" fmla="*/ 8 w 54"/>
                  <a:gd name="T37" fmla="*/ 84 h 86"/>
                  <a:gd name="T38" fmla="*/ 24 w 54"/>
                  <a:gd name="T39" fmla="*/ 86 h 86"/>
                  <a:gd name="T40" fmla="*/ 22 w 54"/>
                  <a:gd name="T41" fmla="*/ 76 h 86"/>
                  <a:gd name="T42" fmla="*/ 34 w 54"/>
                  <a:gd name="T43" fmla="*/ 72 h 86"/>
                  <a:gd name="T44" fmla="*/ 40 w 54"/>
                  <a:gd name="T45" fmla="*/ 72 h 86"/>
                  <a:gd name="T46" fmla="*/ 46 w 54"/>
                  <a:gd name="T47" fmla="*/ 72 h 86"/>
                  <a:gd name="T48" fmla="*/ 50 w 54"/>
                  <a:gd name="T49" fmla="*/ 62 h 86"/>
                  <a:gd name="T50" fmla="*/ 54 w 54"/>
                  <a:gd name="T51" fmla="*/ 52 h 86"/>
                  <a:gd name="T52" fmla="*/ 50 w 54"/>
                  <a:gd name="T53" fmla="*/ 48 h 86"/>
                  <a:gd name="T54" fmla="*/ 46 w 54"/>
                  <a:gd name="T55" fmla="*/ 40 h 86"/>
                  <a:gd name="T56" fmla="*/ 46 w 54"/>
                  <a:gd name="T57" fmla="*/ 22 h 86"/>
                  <a:gd name="T58" fmla="*/ 52 w 54"/>
                  <a:gd name="T59" fmla="*/ 12 h 86"/>
                  <a:gd name="T60" fmla="*/ 52 w 54"/>
                  <a:gd name="T61" fmla="*/ 6 h 86"/>
                  <a:gd name="T62" fmla="*/ 52 w 54"/>
                  <a:gd name="T63" fmla="*/ 8 h 86"/>
                  <a:gd name="T64" fmla="*/ 52 w 54"/>
                  <a:gd name="T65" fmla="*/ 4 h 86"/>
                  <a:gd name="T66" fmla="*/ 52 w 54"/>
                  <a:gd name="T67"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86">
                    <a:moveTo>
                      <a:pt x="52" y="2"/>
                    </a:moveTo>
                    <a:lnTo>
                      <a:pt x="52" y="2"/>
                    </a:lnTo>
                    <a:lnTo>
                      <a:pt x="50" y="2"/>
                    </a:lnTo>
                    <a:lnTo>
                      <a:pt x="48" y="2"/>
                    </a:lnTo>
                    <a:lnTo>
                      <a:pt x="48" y="2"/>
                    </a:lnTo>
                    <a:lnTo>
                      <a:pt x="46" y="0"/>
                    </a:lnTo>
                    <a:lnTo>
                      <a:pt x="46" y="0"/>
                    </a:lnTo>
                    <a:lnTo>
                      <a:pt x="40" y="0"/>
                    </a:lnTo>
                    <a:lnTo>
                      <a:pt x="40" y="2"/>
                    </a:lnTo>
                    <a:lnTo>
                      <a:pt x="40" y="2"/>
                    </a:lnTo>
                    <a:lnTo>
                      <a:pt x="34" y="4"/>
                    </a:lnTo>
                    <a:lnTo>
                      <a:pt x="34" y="4"/>
                    </a:lnTo>
                    <a:lnTo>
                      <a:pt x="28" y="4"/>
                    </a:lnTo>
                    <a:lnTo>
                      <a:pt x="22" y="2"/>
                    </a:lnTo>
                    <a:lnTo>
                      <a:pt x="20" y="2"/>
                    </a:lnTo>
                    <a:lnTo>
                      <a:pt x="16" y="8"/>
                    </a:lnTo>
                    <a:lnTo>
                      <a:pt x="16" y="6"/>
                    </a:lnTo>
                    <a:lnTo>
                      <a:pt x="16" y="6"/>
                    </a:lnTo>
                    <a:lnTo>
                      <a:pt x="8" y="18"/>
                    </a:lnTo>
                    <a:lnTo>
                      <a:pt x="8" y="18"/>
                    </a:lnTo>
                    <a:lnTo>
                      <a:pt x="8" y="26"/>
                    </a:lnTo>
                    <a:lnTo>
                      <a:pt x="8" y="26"/>
                    </a:lnTo>
                    <a:lnTo>
                      <a:pt x="4" y="30"/>
                    </a:lnTo>
                    <a:lnTo>
                      <a:pt x="0" y="32"/>
                    </a:lnTo>
                    <a:lnTo>
                      <a:pt x="0" y="32"/>
                    </a:lnTo>
                    <a:lnTo>
                      <a:pt x="0" y="34"/>
                    </a:lnTo>
                    <a:lnTo>
                      <a:pt x="0" y="36"/>
                    </a:lnTo>
                    <a:lnTo>
                      <a:pt x="2" y="42"/>
                    </a:lnTo>
                    <a:lnTo>
                      <a:pt x="2" y="42"/>
                    </a:lnTo>
                    <a:lnTo>
                      <a:pt x="2" y="52"/>
                    </a:lnTo>
                    <a:lnTo>
                      <a:pt x="2" y="52"/>
                    </a:lnTo>
                    <a:lnTo>
                      <a:pt x="4" y="56"/>
                    </a:lnTo>
                    <a:lnTo>
                      <a:pt x="4" y="56"/>
                    </a:lnTo>
                    <a:lnTo>
                      <a:pt x="6" y="58"/>
                    </a:lnTo>
                    <a:lnTo>
                      <a:pt x="6" y="60"/>
                    </a:lnTo>
                    <a:lnTo>
                      <a:pt x="4" y="64"/>
                    </a:lnTo>
                    <a:lnTo>
                      <a:pt x="6" y="76"/>
                    </a:lnTo>
                    <a:lnTo>
                      <a:pt x="8" y="84"/>
                    </a:lnTo>
                    <a:lnTo>
                      <a:pt x="14" y="82"/>
                    </a:lnTo>
                    <a:lnTo>
                      <a:pt x="24" y="86"/>
                    </a:lnTo>
                    <a:lnTo>
                      <a:pt x="26" y="80"/>
                    </a:lnTo>
                    <a:lnTo>
                      <a:pt x="22" y="76"/>
                    </a:lnTo>
                    <a:lnTo>
                      <a:pt x="24" y="68"/>
                    </a:lnTo>
                    <a:lnTo>
                      <a:pt x="34" y="72"/>
                    </a:lnTo>
                    <a:lnTo>
                      <a:pt x="38" y="70"/>
                    </a:lnTo>
                    <a:lnTo>
                      <a:pt x="40" y="72"/>
                    </a:lnTo>
                    <a:lnTo>
                      <a:pt x="46" y="72"/>
                    </a:lnTo>
                    <a:lnTo>
                      <a:pt x="46" y="72"/>
                    </a:lnTo>
                    <a:lnTo>
                      <a:pt x="50" y="62"/>
                    </a:lnTo>
                    <a:lnTo>
                      <a:pt x="50" y="62"/>
                    </a:lnTo>
                    <a:lnTo>
                      <a:pt x="54" y="56"/>
                    </a:lnTo>
                    <a:lnTo>
                      <a:pt x="54" y="52"/>
                    </a:lnTo>
                    <a:lnTo>
                      <a:pt x="54" y="52"/>
                    </a:lnTo>
                    <a:lnTo>
                      <a:pt x="50" y="48"/>
                    </a:lnTo>
                    <a:lnTo>
                      <a:pt x="48" y="44"/>
                    </a:lnTo>
                    <a:lnTo>
                      <a:pt x="46" y="40"/>
                    </a:lnTo>
                    <a:lnTo>
                      <a:pt x="46" y="40"/>
                    </a:lnTo>
                    <a:lnTo>
                      <a:pt x="46" y="22"/>
                    </a:lnTo>
                    <a:lnTo>
                      <a:pt x="52" y="12"/>
                    </a:lnTo>
                    <a:lnTo>
                      <a:pt x="52" y="12"/>
                    </a:lnTo>
                    <a:lnTo>
                      <a:pt x="52" y="6"/>
                    </a:lnTo>
                    <a:lnTo>
                      <a:pt x="52" y="6"/>
                    </a:lnTo>
                    <a:lnTo>
                      <a:pt x="52" y="8"/>
                    </a:lnTo>
                    <a:lnTo>
                      <a:pt x="52" y="8"/>
                    </a:lnTo>
                    <a:lnTo>
                      <a:pt x="52" y="6"/>
                    </a:lnTo>
                    <a:lnTo>
                      <a:pt x="52" y="4"/>
                    </a:lnTo>
                    <a:lnTo>
                      <a:pt x="52" y="4"/>
                    </a:lnTo>
                    <a:lnTo>
                      <a:pt x="52"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15" name="Freeform 117"/>
              <p:cNvSpPr>
                <a:spLocks noChangeAspect="1"/>
              </p:cNvSpPr>
              <p:nvPr/>
            </p:nvSpPr>
            <p:spPr bwMode="gray">
              <a:xfrm>
                <a:off x="3356" y="2492"/>
                <a:ext cx="245" cy="334"/>
              </a:xfrm>
              <a:custGeom>
                <a:avLst/>
                <a:gdLst>
                  <a:gd name="T0" fmla="*/ 222 w 226"/>
                  <a:gd name="T1" fmla="*/ 80 h 332"/>
                  <a:gd name="T2" fmla="*/ 210 w 226"/>
                  <a:gd name="T3" fmla="*/ 68 h 332"/>
                  <a:gd name="T4" fmla="*/ 212 w 226"/>
                  <a:gd name="T5" fmla="*/ 52 h 332"/>
                  <a:gd name="T6" fmla="*/ 212 w 226"/>
                  <a:gd name="T7" fmla="*/ 34 h 332"/>
                  <a:gd name="T8" fmla="*/ 206 w 226"/>
                  <a:gd name="T9" fmla="*/ 18 h 332"/>
                  <a:gd name="T10" fmla="*/ 196 w 226"/>
                  <a:gd name="T11" fmla="*/ 12 h 332"/>
                  <a:gd name="T12" fmla="*/ 190 w 226"/>
                  <a:gd name="T13" fmla="*/ 0 h 332"/>
                  <a:gd name="T14" fmla="*/ 168 w 226"/>
                  <a:gd name="T15" fmla="*/ 22 h 332"/>
                  <a:gd name="T16" fmla="*/ 144 w 226"/>
                  <a:gd name="T17" fmla="*/ 20 h 332"/>
                  <a:gd name="T18" fmla="*/ 36 w 226"/>
                  <a:gd name="T19" fmla="*/ 126 h 332"/>
                  <a:gd name="T20" fmla="*/ 22 w 226"/>
                  <a:gd name="T21" fmla="*/ 126 h 332"/>
                  <a:gd name="T22" fmla="*/ 16 w 226"/>
                  <a:gd name="T23" fmla="*/ 134 h 332"/>
                  <a:gd name="T24" fmla="*/ 14 w 226"/>
                  <a:gd name="T25" fmla="*/ 144 h 332"/>
                  <a:gd name="T26" fmla="*/ 8 w 226"/>
                  <a:gd name="T27" fmla="*/ 160 h 332"/>
                  <a:gd name="T28" fmla="*/ 4 w 226"/>
                  <a:gd name="T29" fmla="*/ 168 h 332"/>
                  <a:gd name="T30" fmla="*/ 0 w 226"/>
                  <a:gd name="T31" fmla="*/ 176 h 332"/>
                  <a:gd name="T32" fmla="*/ 8 w 226"/>
                  <a:gd name="T33" fmla="*/ 178 h 332"/>
                  <a:gd name="T34" fmla="*/ 8 w 226"/>
                  <a:gd name="T35" fmla="*/ 186 h 332"/>
                  <a:gd name="T36" fmla="*/ 10 w 226"/>
                  <a:gd name="T37" fmla="*/ 198 h 332"/>
                  <a:gd name="T38" fmla="*/ 12 w 226"/>
                  <a:gd name="T39" fmla="*/ 208 h 332"/>
                  <a:gd name="T40" fmla="*/ 20 w 226"/>
                  <a:gd name="T41" fmla="*/ 226 h 332"/>
                  <a:gd name="T42" fmla="*/ 26 w 226"/>
                  <a:gd name="T43" fmla="*/ 236 h 332"/>
                  <a:gd name="T44" fmla="*/ 32 w 226"/>
                  <a:gd name="T45" fmla="*/ 254 h 332"/>
                  <a:gd name="T46" fmla="*/ 36 w 226"/>
                  <a:gd name="T47" fmla="*/ 260 h 332"/>
                  <a:gd name="T48" fmla="*/ 50 w 226"/>
                  <a:gd name="T49" fmla="*/ 266 h 332"/>
                  <a:gd name="T50" fmla="*/ 56 w 226"/>
                  <a:gd name="T51" fmla="*/ 274 h 332"/>
                  <a:gd name="T52" fmla="*/ 70 w 226"/>
                  <a:gd name="T53" fmla="*/ 286 h 332"/>
                  <a:gd name="T54" fmla="*/ 72 w 226"/>
                  <a:gd name="T55" fmla="*/ 294 h 332"/>
                  <a:gd name="T56" fmla="*/ 80 w 226"/>
                  <a:gd name="T57" fmla="*/ 310 h 332"/>
                  <a:gd name="T58" fmla="*/ 88 w 226"/>
                  <a:gd name="T59" fmla="*/ 310 h 332"/>
                  <a:gd name="T60" fmla="*/ 98 w 226"/>
                  <a:gd name="T61" fmla="*/ 314 h 332"/>
                  <a:gd name="T62" fmla="*/ 108 w 226"/>
                  <a:gd name="T63" fmla="*/ 314 h 332"/>
                  <a:gd name="T64" fmla="*/ 122 w 226"/>
                  <a:gd name="T65" fmla="*/ 326 h 332"/>
                  <a:gd name="T66" fmla="*/ 134 w 226"/>
                  <a:gd name="T67" fmla="*/ 332 h 332"/>
                  <a:gd name="T68" fmla="*/ 146 w 226"/>
                  <a:gd name="T69" fmla="*/ 324 h 332"/>
                  <a:gd name="T70" fmla="*/ 158 w 226"/>
                  <a:gd name="T71" fmla="*/ 326 h 332"/>
                  <a:gd name="T72" fmla="*/ 180 w 226"/>
                  <a:gd name="T73" fmla="*/ 316 h 332"/>
                  <a:gd name="T74" fmla="*/ 192 w 226"/>
                  <a:gd name="T75" fmla="*/ 314 h 332"/>
                  <a:gd name="T76" fmla="*/ 186 w 226"/>
                  <a:gd name="T77" fmla="*/ 310 h 332"/>
                  <a:gd name="T78" fmla="*/ 174 w 226"/>
                  <a:gd name="T79" fmla="*/ 298 h 332"/>
                  <a:gd name="T80" fmla="*/ 168 w 226"/>
                  <a:gd name="T81" fmla="*/ 284 h 332"/>
                  <a:gd name="T82" fmla="*/ 156 w 226"/>
                  <a:gd name="T83" fmla="*/ 270 h 332"/>
                  <a:gd name="T84" fmla="*/ 146 w 226"/>
                  <a:gd name="T85" fmla="*/ 268 h 332"/>
                  <a:gd name="T86" fmla="*/ 158 w 226"/>
                  <a:gd name="T87" fmla="*/ 258 h 332"/>
                  <a:gd name="T88" fmla="*/ 162 w 226"/>
                  <a:gd name="T89" fmla="*/ 250 h 332"/>
                  <a:gd name="T90" fmla="*/ 168 w 226"/>
                  <a:gd name="T91" fmla="*/ 222 h 332"/>
                  <a:gd name="T92" fmla="*/ 174 w 226"/>
                  <a:gd name="T93" fmla="*/ 206 h 332"/>
                  <a:gd name="T94" fmla="*/ 184 w 226"/>
                  <a:gd name="T95" fmla="*/ 192 h 332"/>
                  <a:gd name="T96" fmla="*/ 190 w 226"/>
                  <a:gd name="T97" fmla="*/ 176 h 332"/>
                  <a:gd name="T98" fmla="*/ 202 w 226"/>
                  <a:gd name="T99" fmla="*/ 156 h 332"/>
                  <a:gd name="T100" fmla="*/ 202 w 226"/>
                  <a:gd name="T101" fmla="*/ 130 h 332"/>
                  <a:gd name="T102" fmla="*/ 206 w 226"/>
                  <a:gd name="T103" fmla="*/ 112 h 332"/>
                  <a:gd name="T104" fmla="*/ 208 w 226"/>
                  <a:gd name="T105" fmla="*/ 100 h 332"/>
                  <a:gd name="T106" fmla="*/ 212 w 226"/>
                  <a:gd name="T107" fmla="*/ 9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32">
                    <a:moveTo>
                      <a:pt x="226" y="88"/>
                    </a:moveTo>
                    <a:lnTo>
                      <a:pt x="226" y="88"/>
                    </a:lnTo>
                    <a:lnTo>
                      <a:pt x="224" y="84"/>
                    </a:lnTo>
                    <a:lnTo>
                      <a:pt x="222" y="80"/>
                    </a:lnTo>
                    <a:lnTo>
                      <a:pt x="222" y="80"/>
                    </a:lnTo>
                    <a:lnTo>
                      <a:pt x="214" y="78"/>
                    </a:lnTo>
                    <a:lnTo>
                      <a:pt x="214" y="78"/>
                    </a:lnTo>
                    <a:lnTo>
                      <a:pt x="212" y="74"/>
                    </a:lnTo>
                    <a:lnTo>
                      <a:pt x="212" y="70"/>
                    </a:lnTo>
                    <a:lnTo>
                      <a:pt x="210" y="68"/>
                    </a:lnTo>
                    <a:lnTo>
                      <a:pt x="210" y="68"/>
                    </a:lnTo>
                    <a:lnTo>
                      <a:pt x="210" y="58"/>
                    </a:lnTo>
                    <a:lnTo>
                      <a:pt x="210" y="54"/>
                    </a:lnTo>
                    <a:lnTo>
                      <a:pt x="210" y="54"/>
                    </a:lnTo>
                    <a:lnTo>
                      <a:pt x="212" y="52"/>
                    </a:lnTo>
                    <a:lnTo>
                      <a:pt x="212" y="52"/>
                    </a:lnTo>
                    <a:lnTo>
                      <a:pt x="212" y="42"/>
                    </a:lnTo>
                    <a:lnTo>
                      <a:pt x="210" y="40"/>
                    </a:lnTo>
                    <a:lnTo>
                      <a:pt x="210" y="40"/>
                    </a:lnTo>
                    <a:lnTo>
                      <a:pt x="212" y="34"/>
                    </a:lnTo>
                    <a:lnTo>
                      <a:pt x="212" y="34"/>
                    </a:lnTo>
                    <a:lnTo>
                      <a:pt x="208" y="32"/>
                    </a:lnTo>
                    <a:lnTo>
                      <a:pt x="208" y="32"/>
                    </a:lnTo>
                    <a:lnTo>
                      <a:pt x="206" y="26"/>
                    </a:lnTo>
                    <a:lnTo>
                      <a:pt x="206" y="18"/>
                    </a:lnTo>
                    <a:lnTo>
                      <a:pt x="206" y="18"/>
                    </a:lnTo>
                    <a:lnTo>
                      <a:pt x="202" y="18"/>
                    </a:lnTo>
                    <a:lnTo>
                      <a:pt x="200" y="16"/>
                    </a:lnTo>
                    <a:lnTo>
                      <a:pt x="200" y="16"/>
                    </a:lnTo>
                    <a:lnTo>
                      <a:pt x="196" y="12"/>
                    </a:lnTo>
                    <a:lnTo>
                      <a:pt x="192" y="6"/>
                    </a:lnTo>
                    <a:lnTo>
                      <a:pt x="190" y="6"/>
                    </a:lnTo>
                    <a:lnTo>
                      <a:pt x="190" y="6"/>
                    </a:lnTo>
                    <a:lnTo>
                      <a:pt x="190" y="0"/>
                    </a:lnTo>
                    <a:lnTo>
                      <a:pt x="190" y="0"/>
                    </a:lnTo>
                    <a:lnTo>
                      <a:pt x="182" y="4"/>
                    </a:lnTo>
                    <a:lnTo>
                      <a:pt x="178" y="4"/>
                    </a:lnTo>
                    <a:lnTo>
                      <a:pt x="174" y="12"/>
                    </a:lnTo>
                    <a:lnTo>
                      <a:pt x="168" y="14"/>
                    </a:lnTo>
                    <a:lnTo>
                      <a:pt x="168" y="22"/>
                    </a:lnTo>
                    <a:lnTo>
                      <a:pt x="162" y="24"/>
                    </a:lnTo>
                    <a:lnTo>
                      <a:pt x="160" y="20"/>
                    </a:lnTo>
                    <a:lnTo>
                      <a:pt x="148" y="20"/>
                    </a:lnTo>
                    <a:lnTo>
                      <a:pt x="148" y="18"/>
                    </a:lnTo>
                    <a:lnTo>
                      <a:pt x="144" y="20"/>
                    </a:lnTo>
                    <a:lnTo>
                      <a:pt x="48" y="20"/>
                    </a:lnTo>
                    <a:lnTo>
                      <a:pt x="48" y="52"/>
                    </a:lnTo>
                    <a:lnTo>
                      <a:pt x="36" y="52"/>
                    </a:lnTo>
                    <a:lnTo>
                      <a:pt x="36" y="64"/>
                    </a:lnTo>
                    <a:lnTo>
                      <a:pt x="36" y="126"/>
                    </a:lnTo>
                    <a:lnTo>
                      <a:pt x="36" y="126"/>
                    </a:lnTo>
                    <a:lnTo>
                      <a:pt x="32" y="128"/>
                    </a:lnTo>
                    <a:lnTo>
                      <a:pt x="26" y="126"/>
                    </a:lnTo>
                    <a:lnTo>
                      <a:pt x="26" y="126"/>
                    </a:lnTo>
                    <a:lnTo>
                      <a:pt x="22" y="126"/>
                    </a:lnTo>
                    <a:lnTo>
                      <a:pt x="20" y="126"/>
                    </a:lnTo>
                    <a:lnTo>
                      <a:pt x="20" y="128"/>
                    </a:lnTo>
                    <a:lnTo>
                      <a:pt x="20" y="128"/>
                    </a:lnTo>
                    <a:lnTo>
                      <a:pt x="16" y="132"/>
                    </a:lnTo>
                    <a:lnTo>
                      <a:pt x="16" y="134"/>
                    </a:lnTo>
                    <a:lnTo>
                      <a:pt x="16" y="136"/>
                    </a:lnTo>
                    <a:lnTo>
                      <a:pt x="16" y="136"/>
                    </a:lnTo>
                    <a:lnTo>
                      <a:pt x="16" y="140"/>
                    </a:lnTo>
                    <a:lnTo>
                      <a:pt x="14" y="144"/>
                    </a:lnTo>
                    <a:lnTo>
                      <a:pt x="14" y="144"/>
                    </a:lnTo>
                    <a:lnTo>
                      <a:pt x="12" y="146"/>
                    </a:lnTo>
                    <a:lnTo>
                      <a:pt x="12" y="150"/>
                    </a:lnTo>
                    <a:lnTo>
                      <a:pt x="12" y="150"/>
                    </a:lnTo>
                    <a:lnTo>
                      <a:pt x="10" y="154"/>
                    </a:lnTo>
                    <a:lnTo>
                      <a:pt x="8" y="160"/>
                    </a:lnTo>
                    <a:lnTo>
                      <a:pt x="8" y="160"/>
                    </a:lnTo>
                    <a:lnTo>
                      <a:pt x="6" y="162"/>
                    </a:lnTo>
                    <a:lnTo>
                      <a:pt x="4" y="164"/>
                    </a:lnTo>
                    <a:lnTo>
                      <a:pt x="4" y="164"/>
                    </a:lnTo>
                    <a:lnTo>
                      <a:pt x="4" y="168"/>
                    </a:lnTo>
                    <a:lnTo>
                      <a:pt x="0" y="170"/>
                    </a:lnTo>
                    <a:lnTo>
                      <a:pt x="0" y="170"/>
                    </a:lnTo>
                    <a:lnTo>
                      <a:pt x="0" y="172"/>
                    </a:lnTo>
                    <a:lnTo>
                      <a:pt x="0" y="176"/>
                    </a:lnTo>
                    <a:lnTo>
                      <a:pt x="0" y="176"/>
                    </a:lnTo>
                    <a:lnTo>
                      <a:pt x="0" y="178"/>
                    </a:lnTo>
                    <a:lnTo>
                      <a:pt x="2" y="178"/>
                    </a:lnTo>
                    <a:lnTo>
                      <a:pt x="6" y="176"/>
                    </a:lnTo>
                    <a:lnTo>
                      <a:pt x="6" y="176"/>
                    </a:lnTo>
                    <a:lnTo>
                      <a:pt x="8" y="178"/>
                    </a:lnTo>
                    <a:lnTo>
                      <a:pt x="12" y="180"/>
                    </a:lnTo>
                    <a:lnTo>
                      <a:pt x="12" y="180"/>
                    </a:lnTo>
                    <a:lnTo>
                      <a:pt x="12" y="182"/>
                    </a:lnTo>
                    <a:lnTo>
                      <a:pt x="10" y="184"/>
                    </a:lnTo>
                    <a:lnTo>
                      <a:pt x="8" y="186"/>
                    </a:lnTo>
                    <a:lnTo>
                      <a:pt x="8" y="188"/>
                    </a:lnTo>
                    <a:lnTo>
                      <a:pt x="10" y="192"/>
                    </a:lnTo>
                    <a:lnTo>
                      <a:pt x="10" y="192"/>
                    </a:lnTo>
                    <a:lnTo>
                      <a:pt x="10" y="192"/>
                    </a:lnTo>
                    <a:lnTo>
                      <a:pt x="10" y="198"/>
                    </a:lnTo>
                    <a:lnTo>
                      <a:pt x="10" y="198"/>
                    </a:lnTo>
                    <a:lnTo>
                      <a:pt x="8" y="200"/>
                    </a:lnTo>
                    <a:lnTo>
                      <a:pt x="12" y="204"/>
                    </a:lnTo>
                    <a:lnTo>
                      <a:pt x="12" y="204"/>
                    </a:lnTo>
                    <a:lnTo>
                      <a:pt x="12" y="208"/>
                    </a:lnTo>
                    <a:lnTo>
                      <a:pt x="12" y="210"/>
                    </a:lnTo>
                    <a:lnTo>
                      <a:pt x="20" y="218"/>
                    </a:lnTo>
                    <a:lnTo>
                      <a:pt x="20" y="218"/>
                    </a:lnTo>
                    <a:lnTo>
                      <a:pt x="20" y="220"/>
                    </a:lnTo>
                    <a:lnTo>
                      <a:pt x="20" y="226"/>
                    </a:lnTo>
                    <a:lnTo>
                      <a:pt x="20" y="226"/>
                    </a:lnTo>
                    <a:lnTo>
                      <a:pt x="20" y="230"/>
                    </a:lnTo>
                    <a:lnTo>
                      <a:pt x="22" y="232"/>
                    </a:lnTo>
                    <a:lnTo>
                      <a:pt x="22" y="232"/>
                    </a:lnTo>
                    <a:lnTo>
                      <a:pt x="26" y="236"/>
                    </a:lnTo>
                    <a:lnTo>
                      <a:pt x="26" y="242"/>
                    </a:lnTo>
                    <a:lnTo>
                      <a:pt x="26" y="242"/>
                    </a:lnTo>
                    <a:lnTo>
                      <a:pt x="26" y="246"/>
                    </a:lnTo>
                    <a:lnTo>
                      <a:pt x="26" y="248"/>
                    </a:lnTo>
                    <a:lnTo>
                      <a:pt x="32" y="254"/>
                    </a:lnTo>
                    <a:lnTo>
                      <a:pt x="32" y="254"/>
                    </a:lnTo>
                    <a:lnTo>
                      <a:pt x="34" y="258"/>
                    </a:lnTo>
                    <a:lnTo>
                      <a:pt x="36" y="258"/>
                    </a:lnTo>
                    <a:lnTo>
                      <a:pt x="36" y="260"/>
                    </a:lnTo>
                    <a:lnTo>
                      <a:pt x="36" y="260"/>
                    </a:lnTo>
                    <a:lnTo>
                      <a:pt x="40" y="260"/>
                    </a:lnTo>
                    <a:lnTo>
                      <a:pt x="44" y="262"/>
                    </a:lnTo>
                    <a:lnTo>
                      <a:pt x="44" y="262"/>
                    </a:lnTo>
                    <a:lnTo>
                      <a:pt x="46" y="264"/>
                    </a:lnTo>
                    <a:lnTo>
                      <a:pt x="50" y="266"/>
                    </a:lnTo>
                    <a:lnTo>
                      <a:pt x="50" y="266"/>
                    </a:lnTo>
                    <a:lnTo>
                      <a:pt x="52" y="266"/>
                    </a:lnTo>
                    <a:lnTo>
                      <a:pt x="56" y="268"/>
                    </a:lnTo>
                    <a:lnTo>
                      <a:pt x="56" y="268"/>
                    </a:lnTo>
                    <a:lnTo>
                      <a:pt x="56" y="274"/>
                    </a:lnTo>
                    <a:lnTo>
                      <a:pt x="58" y="276"/>
                    </a:lnTo>
                    <a:lnTo>
                      <a:pt x="62" y="278"/>
                    </a:lnTo>
                    <a:lnTo>
                      <a:pt x="62" y="278"/>
                    </a:lnTo>
                    <a:lnTo>
                      <a:pt x="66" y="280"/>
                    </a:lnTo>
                    <a:lnTo>
                      <a:pt x="70" y="286"/>
                    </a:lnTo>
                    <a:lnTo>
                      <a:pt x="70" y="286"/>
                    </a:lnTo>
                    <a:lnTo>
                      <a:pt x="70" y="292"/>
                    </a:lnTo>
                    <a:lnTo>
                      <a:pt x="70" y="294"/>
                    </a:lnTo>
                    <a:lnTo>
                      <a:pt x="72" y="294"/>
                    </a:lnTo>
                    <a:lnTo>
                      <a:pt x="72" y="294"/>
                    </a:lnTo>
                    <a:lnTo>
                      <a:pt x="74" y="298"/>
                    </a:lnTo>
                    <a:lnTo>
                      <a:pt x="74" y="300"/>
                    </a:lnTo>
                    <a:lnTo>
                      <a:pt x="78" y="306"/>
                    </a:lnTo>
                    <a:lnTo>
                      <a:pt x="78" y="306"/>
                    </a:lnTo>
                    <a:lnTo>
                      <a:pt x="80" y="310"/>
                    </a:lnTo>
                    <a:lnTo>
                      <a:pt x="82" y="314"/>
                    </a:lnTo>
                    <a:lnTo>
                      <a:pt x="82" y="314"/>
                    </a:lnTo>
                    <a:lnTo>
                      <a:pt x="86" y="314"/>
                    </a:lnTo>
                    <a:lnTo>
                      <a:pt x="88" y="310"/>
                    </a:lnTo>
                    <a:lnTo>
                      <a:pt x="88" y="310"/>
                    </a:lnTo>
                    <a:lnTo>
                      <a:pt x="88" y="308"/>
                    </a:lnTo>
                    <a:lnTo>
                      <a:pt x="90" y="310"/>
                    </a:lnTo>
                    <a:lnTo>
                      <a:pt x="96" y="314"/>
                    </a:lnTo>
                    <a:lnTo>
                      <a:pt x="96" y="314"/>
                    </a:lnTo>
                    <a:lnTo>
                      <a:pt x="98" y="314"/>
                    </a:lnTo>
                    <a:lnTo>
                      <a:pt x="100" y="312"/>
                    </a:lnTo>
                    <a:lnTo>
                      <a:pt x="100" y="312"/>
                    </a:lnTo>
                    <a:lnTo>
                      <a:pt x="102" y="310"/>
                    </a:lnTo>
                    <a:lnTo>
                      <a:pt x="104" y="310"/>
                    </a:lnTo>
                    <a:lnTo>
                      <a:pt x="108" y="314"/>
                    </a:lnTo>
                    <a:lnTo>
                      <a:pt x="108" y="314"/>
                    </a:lnTo>
                    <a:lnTo>
                      <a:pt x="114" y="322"/>
                    </a:lnTo>
                    <a:lnTo>
                      <a:pt x="114" y="322"/>
                    </a:lnTo>
                    <a:lnTo>
                      <a:pt x="118" y="324"/>
                    </a:lnTo>
                    <a:lnTo>
                      <a:pt x="122" y="326"/>
                    </a:lnTo>
                    <a:lnTo>
                      <a:pt x="122" y="326"/>
                    </a:lnTo>
                    <a:lnTo>
                      <a:pt x="124" y="328"/>
                    </a:lnTo>
                    <a:lnTo>
                      <a:pt x="126" y="326"/>
                    </a:lnTo>
                    <a:lnTo>
                      <a:pt x="134" y="332"/>
                    </a:lnTo>
                    <a:lnTo>
                      <a:pt x="134" y="332"/>
                    </a:lnTo>
                    <a:lnTo>
                      <a:pt x="136" y="328"/>
                    </a:lnTo>
                    <a:lnTo>
                      <a:pt x="140" y="326"/>
                    </a:lnTo>
                    <a:lnTo>
                      <a:pt x="144" y="324"/>
                    </a:lnTo>
                    <a:lnTo>
                      <a:pt x="144" y="324"/>
                    </a:lnTo>
                    <a:lnTo>
                      <a:pt x="146" y="324"/>
                    </a:lnTo>
                    <a:lnTo>
                      <a:pt x="148" y="324"/>
                    </a:lnTo>
                    <a:lnTo>
                      <a:pt x="148" y="324"/>
                    </a:lnTo>
                    <a:lnTo>
                      <a:pt x="152" y="322"/>
                    </a:lnTo>
                    <a:lnTo>
                      <a:pt x="156" y="324"/>
                    </a:lnTo>
                    <a:lnTo>
                      <a:pt x="158" y="326"/>
                    </a:lnTo>
                    <a:lnTo>
                      <a:pt x="164" y="322"/>
                    </a:lnTo>
                    <a:lnTo>
                      <a:pt x="170" y="320"/>
                    </a:lnTo>
                    <a:lnTo>
                      <a:pt x="174" y="316"/>
                    </a:lnTo>
                    <a:lnTo>
                      <a:pt x="174" y="316"/>
                    </a:lnTo>
                    <a:lnTo>
                      <a:pt x="180" y="316"/>
                    </a:lnTo>
                    <a:lnTo>
                      <a:pt x="186" y="316"/>
                    </a:lnTo>
                    <a:lnTo>
                      <a:pt x="192" y="322"/>
                    </a:lnTo>
                    <a:lnTo>
                      <a:pt x="192" y="318"/>
                    </a:lnTo>
                    <a:lnTo>
                      <a:pt x="192" y="318"/>
                    </a:lnTo>
                    <a:lnTo>
                      <a:pt x="192" y="314"/>
                    </a:lnTo>
                    <a:lnTo>
                      <a:pt x="192" y="312"/>
                    </a:lnTo>
                    <a:lnTo>
                      <a:pt x="190" y="310"/>
                    </a:lnTo>
                    <a:lnTo>
                      <a:pt x="190" y="310"/>
                    </a:lnTo>
                    <a:lnTo>
                      <a:pt x="186" y="310"/>
                    </a:lnTo>
                    <a:lnTo>
                      <a:pt x="186" y="310"/>
                    </a:lnTo>
                    <a:lnTo>
                      <a:pt x="180" y="308"/>
                    </a:lnTo>
                    <a:lnTo>
                      <a:pt x="178" y="308"/>
                    </a:lnTo>
                    <a:lnTo>
                      <a:pt x="178" y="304"/>
                    </a:lnTo>
                    <a:lnTo>
                      <a:pt x="178" y="304"/>
                    </a:lnTo>
                    <a:lnTo>
                      <a:pt x="174" y="298"/>
                    </a:lnTo>
                    <a:lnTo>
                      <a:pt x="172" y="290"/>
                    </a:lnTo>
                    <a:lnTo>
                      <a:pt x="172" y="290"/>
                    </a:lnTo>
                    <a:lnTo>
                      <a:pt x="172" y="286"/>
                    </a:lnTo>
                    <a:lnTo>
                      <a:pt x="168" y="284"/>
                    </a:lnTo>
                    <a:lnTo>
                      <a:pt x="168" y="284"/>
                    </a:lnTo>
                    <a:lnTo>
                      <a:pt x="166" y="280"/>
                    </a:lnTo>
                    <a:lnTo>
                      <a:pt x="162" y="276"/>
                    </a:lnTo>
                    <a:lnTo>
                      <a:pt x="162" y="276"/>
                    </a:lnTo>
                    <a:lnTo>
                      <a:pt x="160" y="272"/>
                    </a:lnTo>
                    <a:lnTo>
                      <a:pt x="156" y="270"/>
                    </a:lnTo>
                    <a:lnTo>
                      <a:pt x="156" y="270"/>
                    </a:lnTo>
                    <a:lnTo>
                      <a:pt x="150" y="270"/>
                    </a:lnTo>
                    <a:lnTo>
                      <a:pt x="148" y="270"/>
                    </a:lnTo>
                    <a:lnTo>
                      <a:pt x="146" y="268"/>
                    </a:lnTo>
                    <a:lnTo>
                      <a:pt x="146" y="268"/>
                    </a:lnTo>
                    <a:lnTo>
                      <a:pt x="148" y="260"/>
                    </a:lnTo>
                    <a:lnTo>
                      <a:pt x="148" y="260"/>
                    </a:lnTo>
                    <a:lnTo>
                      <a:pt x="154" y="260"/>
                    </a:lnTo>
                    <a:lnTo>
                      <a:pt x="154" y="260"/>
                    </a:lnTo>
                    <a:lnTo>
                      <a:pt x="158" y="258"/>
                    </a:lnTo>
                    <a:lnTo>
                      <a:pt x="158" y="258"/>
                    </a:lnTo>
                    <a:lnTo>
                      <a:pt x="158" y="258"/>
                    </a:lnTo>
                    <a:lnTo>
                      <a:pt x="160" y="254"/>
                    </a:lnTo>
                    <a:lnTo>
                      <a:pt x="162" y="250"/>
                    </a:lnTo>
                    <a:lnTo>
                      <a:pt x="162" y="250"/>
                    </a:lnTo>
                    <a:lnTo>
                      <a:pt x="162" y="234"/>
                    </a:lnTo>
                    <a:lnTo>
                      <a:pt x="162" y="234"/>
                    </a:lnTo>
                    <a:lnTo>
                      <a:pt x="162" y="232"/>
                    </a:lnTo>
                    <a:lnTo>
                      <a:pt x="166" y="228"/>
                    </a:lnTo>
                    <a:lnTo>
                      <a:pt x="168" y="222"/>
                    </a:lnTo>
                    <a:lnTo>
                      <a:pt x="168" y="218"/>
                    </a:lnTo>
                    <a:lnTo>
                      <a:pt x="168" y="218"/>
                    </a:lnTo>
                    <a:lnTo>
                      <a:pt x="168" y="210"/>
                    </a:lnTo>
                    <a:lnTo>
                      <a:pt x="168" y="210"/>
                    </a:lnTo>
                    <a:lnTo>
                      <a:pt x="174" y="206"/>
                    </a:lnTo>
                    <a:lnTo>
                      <a:pt x="174" y="206"/>
                    </a:lnTo>
                    <a:lnTo>
                      <a:pt x="178" y="204"/>
                    </a:lnTo>
                    <a:lnTo>
                      <a:pt x="180" y="200"/>
                    </a:lnTo>
                    <a:lnTo>
                      <a:pt x="180" y="200"/>
                    </a:lnTo>
                    <a:lnTo>
                      <a:pt x="184" y="192"/>
                    </a:lnTo>
                    <a:lnTo>
                      <a:pt x="184" y="192"/>
                    </a:lnTo>
                    <a:lnTo>
                      <a:pt x="186" y="186"/>
                    </a:lnTo>
                    <a:lnTo>
                      <a:pt x="188" y="180"/>
                    </a:lnTo>
                    <a:lnTo>
                      <a:pt x="188" y="180"/>
                    </a:lnTo>
                    <a:lnTo>
                      <a:pt x="190" y="176"/>
                    </a:lnTo>
                    <a:lnTo>
                      <a:pt x="192" y="172"/>
                    </a:lnTo>
                    <a:lnTo>
                      <a:pt x="196" y="168"/>
                    </a:lnTo>
                    <a:lnTo>
                      <a:pt x="196" y="168"/>
                    </a:lnTo>
                    <a:lnTo>
                      <a:pt x="202" y="156"/>
                    </a:lnTo>
                    <a:lnTo>
                      <a:pt x="202" y="156"/>
                    </a:lnTo>
                    <a:lnTo>
                      <a:pt x="202" y="150"/>
                    </a:lnTo>
                    <a:lnTo>
                      <a:pt x="202" y="142"/>
                    </a:lnTo>
                    <a:lnTo>
                      <a:pt x="202" y="142"/>
                    </a:lnTo>
                    <a:lnTo>
                      <a:pt x="202" y="136"/>
                    </a:lnTo>
                    <a:lnTo>
                      <a:pt x="202" y="130"/>
                    </a:lnTo>
                    <a:lnTo>
                      <a:pt x="202" y="130"/>
                    </a:lnTo>
                    <a:lnTo>
                      <a:pt x="206" y="124"/>
                    </a:lnTo>
                    <a:lnTo>
                      <a:pt x="206" y="118"/>
                    </a:lnTo>
                    <a:lnTo>
                      <a:pt x="206" y="118"/>
                    </a:lnTo>
                    <a:lnTo>
                      <a:pt x="206" y="112"/>
                    </a:lnTo>
                    <a:lnTo>
                      <a:pt x="208" y="108"/>
                    </a:lnTo>
                    <a:lnTo>
                      <a:pt x="208" y="108"/>
                    </a:lnTo>
                    <a:lnTo>
                      <a:pt x="208" y="102"/>
                    </a:lnTo>
                    <a:lnTo>
                      <a:pt x="208" y="102"/>
                    </a:lnTo>
                    <a:lnTo>
                      <a:pt x="208" y="100"/>
                    </a:lnTo>
                    <a:lnTo>
                      <a:pt x="208" y="100"/>
                    </a:lnTo>
                    <a:lnTo>
                      <a:pt x="210" y="100"/>
                    </a:lnTo>
                    <a:lnTo>
                      <a:pt x="210" y="98"/>
                    </a:lnTo>
                    <a:lnTo>
                      <a:pt x="212" y="94"/>
                    </a:lnTo>
                    <a:lnTo>
                      <a:pt x="212" y="94"/>
                    </a:lnTo>
                    <a:lnTo>
                      <a:pt x="214" y="92"/>
                    </a:lnTo>
                    <a:lnTo>
                      <a:pt x="216" y="92"/>
                    </a:lnTo>
                    <a:lnTo>
                      <a:pt x="222" y="94"/>
                    </a:lnTo>
                    <a:lnTo>
                      <a:pt x="226" y="8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23" name="Freeform 118"/>
              <p:cNvSpPr>
                <a:spLocks noChangeAspect="1"/>
              </p:cNvSpPr>
              <p:nvPr/>
            </p:nvSpPr>
            <p:spPr bwMode="gray">
              <a:xfrm>
                <a:off x="4193" y="2727"/>
                <a:ext cx="34" cy="66"/>
              </a:xfrm>
              <a:custGeom>
                <a:avLst/>
                <a:gdLst>
                  <a:gd name="T0" fmla="*/ 4 w 30"/>
                  <a:gd name="T1" fmla="*/ 0 h 64"/>
                  <a:gd name="T2" fmla="*/ 4 w 30"/>
                  <a:gd name="T3" fmla="*/ 0 h 64"/>
                  <a:gd name="T4" fmla="*/ 4 w 30"/>
                  <a:gd name="T5" fmla="*/ 2 h 64"/>
                  <a:gd name="T6" fmla="*/ 4 w 30"/>
                  <a:gd name="T7" fmla="*/ 2 h 64"/>
                  <a:gd name="T8" fmla="*/ 4 w 30"/>
                  <a:gd name="T9" fmla="*/ 6 h 64"/>
                  <a:gd name="T10" fmla="*/ 6 w 30"/>
                  <a:gd name="T11" fmla="*/ 8 h 64"/>
                  <a:gd name="T12" fmla="*/ 6 w 30"/>
                  <a:gd name="T13" fmla="*/ 10 h 64"/>
                  <a:gd name="T14" fmla="*/ 6 w 30"/>
                  <a:gd name="T15" fmla="*/ 10 h 64"/>
                  <a:gd name="T16" fmla="*/ 4 w 30"/>
                  <a:gd name="T17" fmla="*/ 12 h 64"/>
                  <a:gd name="T18" fmla="*/ 4 w 30"/>
                  <a:gd name="T19" fmla="*/ 12 h 64"/>
                  <a:gd name="T20" fmla="*/ 4 w 30"/>
                  <a:gd name="T21" fmla="*/ 18 h 64"/>
                  <a:gd name="T22" fmla="*/ 4 w 30"/>
                  <a:gd name="T23" fmla="*/ 18 h 64"/>
                  <a:gd name="T24" fmla="*/ 0 w 30"/>
                  <a:gd name="T25" fmla="*/ 28 h 64"/>
                  <a:gd name="T26" fmla="*/ 0 w 30"/>
                  <a:gd name="T27" fmla="*/ 28 h 64"/>
                  <a:gd name="T28" fmla="*/ 0 w 30"/>
                  <a:gd name="T29" fmla="*/ 28 h 64"/>
                  <a:gd name="T30" fmla="*/ 0 w 30"/>
                  <a:gd name="T31" fmla="*/ 28 h 64"/>
                  <a:gd name="T32" fmla="*/ 0 w 30"/>
                  <a:gd name="T33" fmla="*/ 36 h 64"/>
                  <a:gd name="T34" fmla="*/ 2 w 30"/>
                  <a:gd name="T35" fmla="*/ 44 h 64"/>
                  <a:gd name="T36" fmla="*/ 2 w 30"/>
                  <a:gd name="T37" fmla="*/ 44 h 64"/>
                  <a:gd name="T38" fmla="*/ 2 w 30"/>
                  <a:gd name="T39" fmla="*/ 50 h 64"/>
                  <a:gd name="T40" fmla="*/ 4 w 30"/>
                  <a:gd name="T41" fmla="*/ 56 h 64"/>
                  <a:gd name="T42" fmla="*/ 6 w 30"/>
                  <a:gd name="T43" fmla="*/ 58 h 64"/>
                  <a:gd name="T44" fmla="*/ 6 w 30"/>
                  <a:gd name="T45" fmla="*/ 58 h 64"/>
                  <a:gd name="T46" fmla="*/ 8 w 30"/>
                  <a:gd name="T47" fmla="*/ 62 h 64"/>
                  <a:gd name="T48" fmla="*/ 8 w 30"/>
                  <a:gd name="T49" fmla="*/ 62 h 64"/>
                  <a:gd name="T50" fmla="*/ 14 w 30"/>
                  <a:gd name="T51" fmla="*/ 64 h 64"/>
                  <a:gd name="T52" fmla="*/ 14 w 30"/>
                  <a:gd name="T53" fmla="*/ 64 h 64"/>
                  <a:gd name="T54" fmla="*/ 20 w 30"/>
                  <a:gd name="T55" fmla="*/ 60 h 64"/>
                  <a:gd name="T56" fmla="*/ 26 w 30"/>
                  <a:gd name="T57" fmla="*/ 56 h 64"/>
                  <a:gd name="T58" fmla="*/ 26 w 30"/>
                  <a:gd name="T59" fmla="*/ 56 h 64"/>
                  <a:gd name="T60" fmla="*/ 28 w 30"/>
                  <a:gd name="T61" fmla="*/ 52 h 64"/>
                  <a:gd name="T62" fmla="*/ 30 w 30"/>
                  <a:gd name="T63" fmla="*/ 48 h 64"/>
                  <a:gd name="T64" fmla="*/ 30 w 30"/>
                  <a:gd name="T65" fmla="*/ 38 h 64"/>
                  <a:gd name="T66" fmla="*/ 30 w 30"/>
                  <a:gd name="T67" fmla="*/ 38 h 64"/>
                  <a:gd name="T68" fmla="*/ 28 w 30"/>
                  <a:gd name="T69" fmla="*/ 38 h 64"/>
                  <a:gd name="T70" fmla="*/ 28 w 30"/>
                  <a:gd name="T71" fmla="*/ 38 h 64"/>
                  <a:gd name="T72" fmla="*/ 28 w 30"/>
                  <a:gd name="T73" fmla="*/ 30 h 64"/>
                  <a:gd name="T74" fmla="*/ 28 w 30"/>
                  <a:gd name="T75" fmla="*/ 30 h 64"/>
                  <a:gd name="T76" fmla="*/ 24 w 30"/>
                  <a:gd name="T77" fmla="*/ 26 h 64"/>
                  <a:gd name="T78" fmla="*/ 24 w 30"/>
                  <a:gd name="T79" fmla="*/ 26 h 64"/>
                  <a:gd name="T80" fmla="*/ 22 w 30"/>
                  <a:gd name="T81" fmla="*/ 20 h 64"/>
                  <a:gd name="T82" fmla="*/ 22 w 30"/>
                  <a:gd name="T83" fmla="*/ 20 h 64"/>
                  <a:gd name="T84" fmla="*/ 20 w 30"/>
                  <a:gd name="T85" fmla="*/ 20 h 64"/>
                  <a:gd name="T86" fmla="*/ 16 w 30"/>
                  <a:gd name="T87" fmla="*/ 16 h 64"/>
                  <a:gd name="T88" fmla="*/ 16 w 30"/>
                  <a:gd name="T89" fmla="*/ 16 h 64"/>
                  <a:gd name="T90" fmla="*/ 16 w 30"/>
                  <a:gd name="T91" fmla="*/ 14 h 64"/>
                  <a:gd name="T92" fmla="*/ 16 w 30"/>
                  <a:gd name="T93" fmla="*/ 14 h 64"/>
                  <a:gd name="T94" fmla="*/ 12 w 30"/>
                  <a:gd name="T95" fmla="*/ 12 h 64"/>
                  <a:gd name="T96" fmla="*/ 12 w 30"/>
                  <a:gd name="T97" fmla="*/ 12 h 64"/>
                  <a:gd name="T98" fmla="*/ 10 w 30"/>
                  <a:gd name="T99" fmla="*/ 6 h 64"/>
                  <a:gd name="T100" fmla="*/ 8 w 30"/>
                  <a:gd name="T101" fmla="*/ 0 h 64"/>
                  <a:gd name="T102" fmla="*/ 8 w 30"/>
                  <a:gd name="T103" fmla="*/ 0 h 64"/>
                  <a:gd name="T104" fmla="*/ 4 w 30"/>
                  <a:gd name="T105" fmla="*/ 0 h 64"/>
                  <a:gd name="T106" fmla="*/ 4 w 30"/>
                  <a:gd name="T10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64">
                    <a:moveTo>
                      <a:pt x="4" y="0"/>
                    </a:moveTo>
                    <a:lnTo>
                      <a:pt x="4" y="0"/>
                    </a:lnTo>
                    <a:lnTo>
                      <a:pt x="4" y="2"/>
                    </a:lnTo>
                    <a:lnTo>
                      <a:pt x="4" y="2"/>
                    </a:lnTo>
                    <a:lnTo>
                      <a:pt x="4" y="6"/>
                    </a:lnTo>
                    <a:lnTo>
                      <a:pt x="6" y="8"/>
                    </a:lnTo>
                    <a:lnTo>
                      <a:pt x="6" y="10"/>
                    </a:lnTo>
                    <a:lnTo>
                      <a:pt x="6" y="10"/>
                    </a:lnTo>
                    <a:lnTo>
                      <a:pt x="4" y="12"/>
                    </a:lnTo>
                    <a:lnTo>
                      <a:pt x="4" y="12"/>
                    </a:lnTo>
                    <a:lnTo>
                      <a:pt x="4" y="18"/>
                    </a:lnTo>
                    <a:lnTo>
                      <a:pt x="4" y="18"/>
                    </a:lnTo>
                    <a:lnTo>
                      <a:pt x="0" y="28"/>
                    </a:lnTo>
                    <a:lnTo>
                      <a:pt x="0" y="28"/>
                    </a:lnTo>
                    <a:lnTo>
                      <a:pt x="0" y="28"/>
                    </a:lnTo>
                    <a:lnTo>
                      <a:pt x="0" y="28"/>
                    </a:lnTo>
                    <a:lnTo>
                      <a:pt x="0" y="36"/>
                    </a:lnTo>
                    <a:lnTo>
                      <a:pt x="2" y="44"/>
                    </a:lnTo>
                    <a:lnTo>
                      <a:pt x="2" y="44"/>
                    </a:lnTo>
                    <a:lnTo>
                      <a:pt x="2" y="50"/>
                    </a:lnTo>
                    <a:lnTo>
                      <a:pt x="4" y="56"/>
                    </a:lnTo>
                    <a:lnTo>
                      <a:pt x="6" y="58"/>
                    </a:lnTo>
                    <a:lnTo>
                      <a:pt x="6" y="58"/>
                    </a:lnTo>
                    <a:lnTo>
                      <a:pt x="8" y="62"/>
                    </a:lnTo>
                    <a:lnTo>
                      <a:pt x="8" y="62"/>
                    </a:lnTo>
                    <a:lnTo>
                      <a:pt x="14" y="64"/>
                    </a:lnTo>
                    <a:lnTo>
                      <a:pt x="14" y="64"/>
                    </a:lnTo>
                    <a:lnTo>
                      <a:pt x="20" y="60"/>
                    </a:lnTo>
                    <a:lnTo>
                      <a:pt x="26" y="56"/>
                    </a:lnTo>
                    <a:lnTo>
                      <a:pt x="26" y="56"/>
                    </a:lnTo>
                    <a:lnTo>
                      <a:pt x="28" y="52"/>
                    </a:lnTo>
                    <a:lnTo>
                      <a:pt x="30" y="48"/>
                    </a:lnTo>
                    <a:lnTo>
                      <a:pt x="30" y="38"/>
                    </a:lnTo>
                    <a:lnTo>
                      <a:pt x="30" y="38"/>
                    </a:lnTo>
                    <a:lnTo>
                      <a:pt x="28" y="38"/>
                    </a:lnTo>
                    <a:lnTo>
                      <a:pt x="28" y="38"/>
                    </a:lnTo>
                    <a:lnTo>
                      <a:pt x="28" y="30"/>
                    </a:lnTo>
                    <a:lnTo>
                      <a:pt x="28" y="30"/>
                    </a:lnTo>
                    <a:lnTo>
                      <a:pt x="24" y="26"/>
                    </a:lnTo>
                    <a:lnTo>
                      <a:pt x="24" y="26"/>
                    </a:lnTo>
                    <a:lnTo>
                      <a:pt x="22" y="20"/>
                    </a:lnTo>
                    <a:lnTo>
                      <a:pt x="22" y="20"/>
                    </a:lnTo>
                    <a:lnTo>
                      <a:pt x="20" y="20"/>
                    </a:lnTo>
                    <a:lnTo>
                      <a:pt x="16" y="16"/>
                    </a:lnTo>
                    <a:lnTo>
                      <a:pt x="16" y="16"/>
                    </a:lnTo>
                    <a:lnTo>
                      <a:pt x="16" y="14"/>
                    </a:lnTo>
                    <a:lnTo>
                      <a:pt x="16" y="14"/>
                    </a:lnTo>
                    <a:lnTo>
                      <a:pt x="12" y="12"/>
                    </a:lnTo>
                    <a:lnTo>
                      <a:pt x="12" y="12"/>
                    </a:lnTo>
                    <a:lnTo>
                      <a:pt x="10" y="6"/>
                    </a:lnTo>
                    <a:lnTo>
                      <a:pt x="8" y="0"/>
                    </a:lnTo>
                    <a:lnTo>
                      <a:pt x="8" y="0"/>
                    </a:lnTo>
                    <a:lnTo>
                      <a:pt x="4" y="0"/>
                    </a:lnTo>
                    <a:lnTo>
                      <a:pt x="4"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30" name="Freeform 119"/>
              <p:cNvSpPr>
                <a:spLocks noChangeAspect="1"/>
              </p:cNvSpPr>
              <p:nvPr/>
            </p:nvSpPr>
            <p:spPr bwMode="gray">
              <a:xfrm>
                <a:off x="3279" y="3262"/>
                <a:ext cx="236" cy="218"/>
              </a:xfrm>
              <a:custGeom>
                <a:avLst/>
                <a:gdLst>
                  <a:gd name="T0" fmla="*/ 34 w 216"/>
                  <a:gd name="T1" fmla="*/ 106 h 218"/>
                  <a:gd name="T2" fmla="*/ 26 w 216"/>
                  <a:gd name="T3" fmla="*/ 114 h 218"/>
                  <a:gd name="T4" fmla="*/ 12 w 216"/>
                  <a:gd name="T5" fmla="*/ 110 h 218"/>
                  <a:gd name="T6" fmla="*/ 12 w 216"/>
                  <a:gd name="T7" fmla="*/ 104 h 218"/>
                  <a:gd name="T8" fmla="*/ 2 w 216"/>
                  <a:gd name="T9" fmla="*/ 110 h 218"/>
                  <a:gd name="T10" fmla="*/ 8 w 216"/>
                  <a:gd name="T11" fmla="*/ 122 h 218"/>
                  <a:gd name="T12" fmla="*/ 8 w 216"/>
                  <a:gd name="T13" fmla="*/ 128 h 218"/>
                  <a:gd name="T14" fmla="*/ 16 w 216"/>
                  <a:gd name="T15" fmla="*/ 148 h 218"/>
                  <a:gd name="T16" fmla="*/ 22 w 216"/>
                  <a:gd name="T17" fmla="*/ 164 h 218"/>
                  <a:gd name="T18" fmla="*/ 16 w 216"/>
                  <a:gd name="T19" fmla="*/ 182 h 218"/>
                  <a:gd name="T20" fmla="*/ 18 w 216"/>
                  <a:gd name="T21" fmla="*/ 188 h 218"/>
                  <a:gd name="T22" fmla="*/ 16 w 216"/>
                  <a:gd name="T23" fmla="*/ 194 h 218"/>
                  <a:gd name="T24" fmla="*/ 20 w 216"/>
                  <a:gd name="T25" fmla="*/ 204 h 218"/>
                  <a:gd name="T26" fmla="*/ 22 w 216"/>
                  <a:gd name="T27" fmla="*/ 212 h 218"/>
                  <a:gd name="T28" fmla="*/ 26 w 216"/>
                  <a:gd name="T29" fmla="*/ 208 h 218"/>
                  <a:gd name="T30" fmla="*/ 30 w 216"/>
                  <a:gd name="T31" fmla="*/ 212 h 218"/>
                  <a:gd name="T32" fmla="*/ 44 w 216"/>
                  <a:gd name="T33" fmla="*/ 218 h 218"/>
                  <a:gd name="T34" fmla="*/ 56 w 216"/>
                  <a:gd name="T35" fmla="*/ 212 h 218"/>
                  <a:gd name="T36" fmla="*/ 72 w 216"/>
                  <a:gd name="T37" fmla="*/ 212 h 218"/>
                  <a:gd name="T38" fmla="*/ 78 w 216"/>
                  <a:gd name="T39" fmla="*/ 206 h 218"/>
                  <a:gd name="T40" fmla="*/ 84 w 216"/>
                  <a:gd name="T41" fmla="*/ 204 h 218"/>
                  <a:gd name="T42" fmla="*/ 96 w 216"/>
                  <a:gd name="T43" fmla="*/ 202 h 218"/>
                  <a:gd name="T44" fmla="*/ 112 w 216"/>
                  <a:gd name="T45" fmla="*/ 206 h 218"/>
                  <a:gd name="T46" fmla="*/ 124 w 216"/>
                  <a:gd name="T47" fmla="*/ 204 h 218"/>
                  <a:gd name="T48" fmla="*/ 130 w 216"/>
                  <a:gd name="T49" fmla="*/ 200 h 218"/>
                  <a:gd name="T50" fmla="*/ 140 w 216"/>
                  <a:gd name="T51" fmla="*/ 196 h 218"/>
                  <a:gd name="T52" fmla="*/ 154 w 216"/>
                  <a:gd name="T53" fmla="*/ 184 h 218"/>
                  <a:gd name="T54" fmla="*/ 160 w 216"/>
                  <a:gd name="T55" fmla="*/ 176 h 218"/>
                  <a:gd name="T56" fmla="*/ 172 w 216"/>
                  <a:gd name="T57" fmla="*/ 166 h 218"/>
                  <a:gd name="T58" fmla="*/ 176 w 216"/>
                  <a:gd name="T59" fmla="*/ 158 h 218"/>
                  <a:gd name="T60" fmla="*/ 186 w 216"/>
                  <a:gd name="T61" fmla="*/ 144 h 218"/>
                  <a:gd name="T62" fmla="*/ 194 w 216"/>
                  <a:gd name="T63" fmla="*/ 132 h 218"/>
                  <a:gd name="T64" fmla="*/ 210 w 216"/>
                  <a:gd name="T65" fmla="*/ 100 h 218"/>
                  <a:gd name="T66" fmla="*/ 206 w 216"/>
                  <a:gd name="T67" fmla="*/ 74 h 218"/>
                  <a:gd name="T68" fmla="*/ 198 w 216"/>
                  <a:gd name="T69" fmla="*/ 80 h 218"/>
                  <a:gd name="T70" fmla="*/ 192 w 216"/>
                  <a:gd name="T71" fmla="*/ 68 h 218"/>
                  <a:gd name="T72" fmla="*/ 196 w 216"/>
                  <a:gd name="T73" fmla="*/ 60 h 218"/>
                  <a:gd name="T74" fmla="*/ 202 w 216"/>
                  <a:gd name="T75" fmla="*/ 58 h 218"/>
                  <a:gd name="T76" fmla="*/ 200 w 216"/>
                  <a:gd name="T77" fmla="*/ 46 h 218"/>
                  <a:gd name="T78" fmla="*/ 200 w 216"/>
                  <a:gd name="T79" fmla="*/ 18 h 218"/>
                  <a:gd name="T80" fmla="*/ 202 w 216"/>
                  <a:gd name="T81" fmla="*/ 4 h 218"/>
                  <a:gd name="T82" fmla="*/ 188 w 216"/>
                  <a:gd name="T83" fmla="*/ 0 h 218"/>
                  <a:gd name="T84" fmla="*/ 178 w 216"/>
                  <a:gd name="T85" fmla="*/ 2 h 218"/>
                  <a:gd name="T86" fmla="*/ 170 w 216"/>
                  <a:gd name="T87" fmla="*/ 4 h 218"/>
                  <a:gd name="T88" fmla="*/ 162 w 216"/>
                  <a:gd name="T89" fmla="*/ 8 h 218"/>
                  <a:gd name="T90" fmla="*/ 148 w 216"/>
                  <a:gd name="T91" fmla="*/ 14 h 218"/>
                  <a:gd name="T92" fmla="*/ 136 w 216"/>
                  <a:gd name="T93" fmla="*/ 24 h 218"/>
                  <a:gd name="T94" fmla="*/ 132 w 216"/>
                  <a:gd name="T95" fmla="*/ 38 h 218"/>
                  <a:gd name="T96" fmla="*/ 124 w 216"/>
                  <a:gd name="T97" fmla="*/ 60 h 218"/>
                  <a:gd name="T98" fmla="*/ 112 w 216"/>
                  <a:gd name="T99" fmla="*/ 60 h 218"/>
                  <a:gd name="T100" fmla="*/ 102 w 216"/>
                  <a:gd name="T101" fmla="*/ 58 h 218"/>
                  <a:gd name="T102" fmla="*/ 92 w 216"/>
                  <a:gd name="T103" fmla="*/ 56 h 218"/>
                  <a:gd name="T104" fmla="*/ 88 w 216"/>
                  <a:gd name="T105" fmla="*/ 64 h 218"/>
                  <a:gd name="T106" fmla="*/ 70 w 216"/>
                  <a:gd name="T107" fmla="*/ 76 h 218"/>
                  <a:gd name="T108" fmla="*/ 58 w 216"/>
                  <a:gd name="T109" fmla="*/ 82 h 218"/>
                  <a:gd name="T110" fmla="*/ 52 w 216"/>
                  <a:gd name="T111" fmla="*/ 74 h 218"/>
                  <a:gd name="T112" fmla="*/ 48 w 216"/>
                  <a:gd name="T113" fmla="*/ 5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218">
                    <a:moveTo>
                      <a:pt x="42" y="54"/>
                    </a:moveTo>
                    <a:lnTo>
                      <a:pt x="40" y="106"/>
                    </a:lnTo>
                    <a:lnTo>
                      <a:pt x="40" y="106"/>
                    </a:lnTo>
                    <a:lnTo>
                      <a:pt x="38" y="106"/>
                    </a:lnTo>
                    <a:lnTo>
                      <a:pt x="34" y="106"/>
                    </a:lnTo>
                    <a:lnTo>
                      <a:pt x="32" y="108"/>
                    </a:lnTo>
                    <a:lnTo>
                      <a:pt x="32" y="108"/>
                    </a:lnTo>
                    <a:lnTo>
                      <a:pt x="30" y="112"/>
                    </a:lnTo>
                    <a:lnTo>
                      <a:pt x="26" y="114"/>
                    </a:lnTo>
                    <a:lnTo>
                      <a:pt x="26" y="114"/>
                    </a:lnTo>
                    <a:lnTo>
                      <a:pt x="24" y="114"/>
                    </a:lnTo>
                    <a:lnTo>
                      <a:pt x="20" y="114"/>
                    </a:lnTo>
                    <a:lnTo>
                      <a:pt x="20" y="114"/>
                    </a:lnTo>
                    <a:lnTo>
                      <a:pt x="14" y="114"/>
                    </a:lnTo>
                    <a:lnTo>
                      <a:pt x="12" y="110"/>
                    </a:lnTo>
                    <a:lnTo>
                      <a:pt x="12" y="110"/>
                    </a:lnTo>
                    <a:lnTo>
                      <a:pt x="12" y="108"/>
                    </a:lnTo>
                    <a:lnTo>
                      <a:pt x="12" y="106"/>
                    </a:lnTo>
                    <a:lnTo>
                      <a:pt x="12" y="106"/>
                    </a:lnTo>
                    <a:lnTo>
                      <a:pt x="12" y="104"/>
                    </a:lnTo>
                    <a:lnTo>
                      <a:pt x="12" y="104"/>
                    </a:lnTo>
                    <a:lnTo>
                      <a:pt x="8" y="104"/>
                    </a:lnTo>
                    <a:lnTo>
                      <a:pt x="6" y="106"/>
                    </a:lnTo>
                    <a:lnTo>
                      <a:pt x="6" y="106"/>
                    </a:lnTo>
                    <a:lnTo>
                      <a:pt x="2" y="110"/>
                    </a:lnTo>
                    <a:lnTo>
                      <a:pt x="0" y="112"/>
                    </a:lnTo>
                    <a:lnTo>
                      <a:pt x="0" y="112"/>
                    </a:lnTo>
                    <a:lnTo>
                      <a:pt x="4" y="120"/>
                    </a:lnTo>
                    <a:lnTo>
                      <a:pt x="4" y="120"/>
                    </a:lnTo>
                    <a:lnTo>
                      <a:pt x="8" y="122"/>
                    </a:lnTo>
                    <a:lnTo>
                      <a:pt x="8" y="122"/>
                    </a:lnTo>
                    <a:lnTo>
                      <a:pt x="6" y="124"/>
                    </a:lnTo>
                    <a:lnTo>
                      <a:pt x="6" y="126"/>
                    </a:lnTo>
                    <a:lnTo>
                      <a:pt x="8" y="128"/>
                    </a:lnTo>
                    <a:lnTo>
                      <a:pt x="8" y="128"/>
                    </a:lnTo>
                    <a:lnTo>
                      <a:pt x="10" y="136"/>
                    </a:lnTo>
                    <a:lnTo>
                      <a:pt x="10" y="144"/>
                    </a:lnTo>
                    <a:lnTo>
                      <a:pt x="10" y="144"/>
                    </a:lnTo>
                    <a:lnTo>
                      <a:pt x="12" y="146"/>
                    </a:lnTo>
                    <a:lnTo>
                      <a:pt x="16" y="148"/>
                    </a:lnTo>
                    <a:lnTo>
                      <a:pt x="16" y="148"/>
                    </a:lnTo>
                    <a:lnTo>
                      <a:pt x="20" y="160"/>
                    </a:lnTo>
                    <a:lnTo>
                      <a:pt x="20" y="160"/>
                    </a:lnTo>
                    <a:lnTo>
                      <a:pt x="22" y="164"/>
                    </a:lnTo>
                    <a:lnTo>
                      <a:pt x="22" y="164"/>
                    </a:lnTo>
                    <a:lnTo>
                      <a:pt x="22" y="174"/>
                    </a:lnTo>
                    <a:lnTo>
                      <a:pt x="20" y="182"/>
                    </a:lnTo>
                    <a:lnTo>
                      <a:pt x="16" y="180"/>
                    </a:lnTo>
                    <a:lnTo>
                      <a:pt x="16" y="180"/>
                    </a:lnTo>
                    <a:lnTo>
                      <a:pt x="16" y="182"/>
                    </a:lnTo>
                    <a:lnTo>
                      <a:pt x="14" y="182"/>
                    </a:lnTo>
                    <a:lnTo>
                      <a:pt x="14" y="182"/>
                    </a:lnTo>
                    <a:lnTo>
                      <a:pt x="16" y="188"/>
                    </a:lnTo>
                    <a:lnTo>
                      <a:pt x="18" y="188"/>
                    </a:lnTo>
                    <a:lnTo>
                      <a:pt x="18" y="188"/>
                    </a:lnTo>
                    <a:lnTo>
                      <a:pt x="16" y="192"/>
                    </a:lnTo>
                    <a:lnTo>
                      <a:pt x="16" y="192"/>
                    </a:lnTo>
                    <a:lnTo>
                      <a:pt x="16" y="192"/>
                    </a:lnTo>
                    <a:lnTo>
                      <a:pt x="16" y="192"/>
                    </a:lnTo>
                    <a:lnTo>
                      <a:pt x="16" y="194"/>
                    </a:lnTo>
                    <a:lnTo>
                      <a:pt x="16" y="194"/>
                    </a:lnTo>
                    <a:lnTo>
                      <a:pt x="16" y="194"/>
                    </a:lnTo>
                    <a:lnTo>
                      <a:pt x="18" y="196"/>
                    </a:lnTo>
                    <a:lnTo>
                      <a:pt x="20" y="198"/>
                    </a:lnTo>
                    <a:lnTo>
                      <a:pt x="20" y="204"/>
                    </a:lnTo>
                    <a:lnTo>
                      <a:pt x="20" y="204"/>
                    </a:lnTo>
                    <a:lnTo>
                      <a:pt x="18" y="206"/>
                    </a:lnTo>
                    <a:lnTo>
                      <a:pt x="18" y="206"/>
                    </a:lnTo>
                    <a:lnTo>
                      <a:pt x="22" y="212"/>
                    </a:lnTo>
                    <a:lnTo>
                      <a:pt x="22" y="212"/>
                    </a:lnTo>
                    <a:lnTo>
                      <a:pt x="24" y="212"/>
                    </a:lnTo>
                    <a:lnTo>
                      <a:pt x="24" y="212"/>
                    </a:lnTo>
                    <a:lnTo>
                      <a:pt x="24" y="208"/>
                    </a:lnTo>
                    <a:lnTo>
                      <a:pt x="24" y="208"/>
                    </a:lnTo>
                    <a:lnTo>
                      <a:pt x="26" y="208"/>
                    </a:lnTo>
                    <a:lnTo>
                      <a:pt x="28" y="210"/>
                    </a:lnTo>
                    <a:lnTo>
                      <a:pt x="28" y="212"/>
                    </a:lnTo>
                    <a:lnTo>
                      <a:pt x="28" y="212"/>
                    </a:lnTo>
                    <a:lnTo>
                      <a:pt x="30" y="212"/>
                    </a:lnTo>
                    <a:lnTo>
                      <a:pt x="30" y="212"/>
                    </a:lnTo>
                    <a:lnTo>
                      <a:pt x="30" y="212"/>
                    </a:lnTo>
                    <a:lnTo>
                      <a:pt x="34" y="212"/>
                    </a:lnTo>
                    <a:lnTo>
                      <a:pt x="36" y="214"/>
                    </a:lnTo>
                    <a:lnTo>
                      <a:pt x="40" y="216"/>
                    </a:lnTo>
                    <a:lnTo>
                      <a:pt x="44" y="218"/>
                    </a:lnTo>
                    <a:lnTo>
                      <a:pt x="44" y="218"/>
                    </a:lnTo>
                    <a:lnTo>
                      <a:pt x="46" y="216"/>
                    </a:lnTo>
                    <a:lnTo>
                      <a:pt x="46" y="216"/>
                    </a:lnTo>
                    <a:lnTo>
                      <a:pt x="56" y="212"/>
                    </a:lnTo>
                    <a:lnTo>
                      <a:pt x="56" y="212"/>
                    </a:lnTo>
                    <a:lnTo>
                      <a:pt x="56" y="208"/>
                    </a:lnTo>
                    <a:lnTo>
                      <a:pt x="56" y="208"/>
                    </a:lnTo>
                    <a:lnTo>
                      <a:pt x="64" y="208"/>
                    </a:lnTo>
                    <a:lnTo>
                      <a:pt x="72" y="212"/>
                    </a:lnTo>
                    <a:lnTo>
                      <a:pt x="72" y="212"/>
                    </a:lnTo>
                    <a:lnTo>
                      <a:pt x="74" y="210"/>
                    </a:lnTo>
                    <a:lnTo>
                      <a:pt x="76" y="206"/>
                    </a:lnTo>
                    <a:lnTo>
                      <a:pt x="76" y="206"/>
                    </a:lnTo>
                    <a:lnTo>
                      <a:pt x="76" y="206"/>
                    </a:lnTo>
                    <a:lnTo>
                      <a:pt x="78" y="206"/>
                    </a:lnTo>
                    <a:lnTo>
                      <a:pt x="80" y="206"/>
                    </a:lnTo>
                    <a:lnTo>
                      <a:pt x="80" y="206"/>
                    </a:lnTo>
                    <a:lnTo>
                      <a:pt x="82" y="204"/>
                    </a:lnTo>
                    <a:lnTo>
                      <a:pt x="84" y="204"/>
                    </a:lnTo>
                    <a:lnTo>
                      <a:pt x="84" y="204"/>
                    </a:lnTo>
                    <a:lnTo>
                      <a:pt x="90" y="206"/>
                    </a:lnTo>
                    <a:lnTo>
                      <a:pt x="90" y="206"/>
                    </a:lnTo>
                    <a:lnTo>
                      <a:pt x="92" y="204"/>
                    </a:lnTo>
                    <a:lnTo>
                      <a:pt x="94" y="204"/>
                    </a:lnTo>
                    <a:lnTo>
                      <a:pt x="96" y="202"/>
                    </a:lnTo>
                    <a:lnTo>
                      <a:pt x="96" y="202"/>
                    </a:lnTo>
                    <a:lnTo>
                      <a:pt x="102" y="206"/>
                    </a:lnTo>
                    <a:lnTo>
                      <a:pt x="106" y="206"/>
                    </a:lnTo>
                    <a:lnTo>
                      <a:pt x="112" y="206"/>
                    </a:lnTo>
                    <a:lnTo>
                      <a:pt x="112" y="206"/>
                    </a:lnTo>
                    <a:lnTo>
                      <a:pt x="114" y="204"/>
                    </a:lnTo>
                    <a:lnTo>
                      <a:pt x="114" y="204"/>
                    </a:lnTo>
                    <a:lnTo>
                      <a:pt x="118" y="204"/>
                    </a:lnTo>
                    <a:lnTo>
                      <a:pt x="124" y="204"/>
                    </a:lnTo>
                    <a:lnTo>
                      <a:pt x="124" y="204"/>
                    </a:lnTo>
                    <a:lnTo>
                      <a:pt x="124" y="200"/>
                    </a:lnTo>
                    <a:lnTo>
                      <a:pt x="126" y="198"/>
                    </a:lnTo>
                    <a:lnTo>
                      <a:pt x="126" y="198"/>
                    </a:lnTo>
                    <a:lnTo>
                      <a:pt x="128" y="198"/>
                    </a:lnTo>
                    <a:lnTo>
                      <a:pt x="130" y="200"/>
                    </a:lnTo>
                    <a:lnTo>
                      <a:pt x="130" y="200"/>
                    </a:lnTo>
                    <a:lnTo>
                      <a:pt x="134" y="200"/>
                    </a:lnTo>
                    <a:lnTo>
                      <a:pt x="136" y="198"/>
                    </a:lnTo>
                    <a:lnTo>
                      <a:pt x="140" y="196"/>
                    </a:lnTo>
                    <a:lnTo>
                      <a:pt x="140" y="196"/>
                    </a:lnTo>
                    <a:lnTo>
                      <a:pt x="144" y="196"/>
                    </a:lnTo>
                    <a:lnTo>
                      <a:pt x="144" y="196"/>
                    </a:lnTo>
                    <a:lnTo>
                      <a:pt x="152" y="188"/>
                    </a:lnTo>
                    <a:lnTo>
                      <a:pt x="152" y="188"/>
                    </a:lnTo>
                    <a:lnTo>
                      <a:pt x="154" y="184"/>
                    </a:lnTo>
                    <a:lnTo>
                      <a:pt x="156" y="184"/>
                    </a:lnTo>
                    <a:lnTo>
                      <a:pt x="156" y="184"/>
                    </a:lnTo>
                    <a:lnTo>
                      <a:pt x="158" y="180"/>
                    </a:lnTo>
                    <a:lnTo>
                      <a:pt x="160" y="176"/>
                    </a:lnTo>
                    <a:lnTo>
                      <a:pt x="160" y="176"/>
                    </a:lnTo>
                    <a:lnTo>
                      <a:pt x="164" y="174"/>
                    </a:lnTo>
                    <a:lnTo>
                      <a:pt x="164" y="174"/>
                    </a:lnTo>
                    <a:lnTo>
                      <a:pt x="170" y="166"/>
                    </a:lnTo>
                    <a:lnTo>
                      <a:pt x="170" y="166"/>
                    </a:lnTo>
                    <a:lnTo>
                      <a:pt x="172" y="166"/>
                    </a:lnTo>
                    <a:lnTo>
                      <a:pt x="176" y="164"/>
                    </a:lnTo>
                    <a:lnTo>
                      <a:pt x="176" y="164"/>
                    </a:lnTo>
                    <a:lnTo>
                      <a:pt x="176" y="160"/>
                    </a:lnTo>
                    <a:lnTo>
                      <a:pt x="176" y="158"/>
                    </a:lnTo>
                    <a:lnTo>
                      <a:pt x="176" y="158"/>
                    </a:lnTo>
                    <a:lnTo>
                      <a:pt x="184" y="154"/>
                    </a:lnTo>
                    <a:lnTo>
                      <a:pt x="184" y="154"/>
                    </a:lnTo>
                    <a:lnTo>
                      <a:pt x="184" y="148"/>
                    </a:lnTo>
                    <a:lnTo>
                      <a:pt x="186" y="144"/>
                    </a:lnTo>
                    <a:lnTo>
                      <a:pt x="186" y="144"/>
                    </a:lnTo>
                    <a:lnTo>
                      <a:pt x="190" y="142"/>
                    </a:lnTo>
                    <a:lnTo>
                      <a:pt x="190" y="142"/>
                    </a:lnTo>
                    <a:lnTo>
                      <a:pt x="192" y="138"/>
                    </a:lnTo>
                    <a:lnTo>
                      <a:pt x="194" y="132"/>
                    </a:lnTo>
                    <a:lnTo>
                      <a:pt x="194" y="132"/>
                    </a:lnTo>
                    <a:lnTo>
                      <a:pt x="196" y="126"/>
                    </a:lnTo>
                    <a:lnTo>
                      <a:pt x="202" y="122"/>
                    </a:lnTo>
                    <a:lnTo>
                      <a:pt x="212" y="116"/>
                    </a:lnTo>
                    <a:lnTo>
                      <a:pt x="212" y="116"/>
                    </a:lnTo>
                    <a:lnTo>
                      <a:pt x="210" y="100"/>
                    </a:lnTo>
                    <a:lnTo>
                      <a:pt x="210" y="100"/>
                    </a:lnTo>
                    <a:lnTo>
                      <a:pt x="214" y="100"/>
                    </a:lnTo>
                    <a:lnTo>
                      <a:pt x="214" y="100"/>
                    </a:lnTo>
                    <a:lnTo>
                      <a:pt x="216" y="76"/>
                    </a:lnTo>
                    <a:lnTo>
                      <a:pt x="206" y="74"/>
                    </a:lnTo>
                    <a:lnTo>
                      <a:pt x="208" y="84"/>
                    </a:lnTo>
                    <a:lnTo>
                      <a:pt x="208" y="84"/>
                    </a:lnTo>
                    <a:lnTo>
                      <a:pt x="204" y="82"/>
                    </a:lnTo>
                    <a:lnTo>
                      <a:pt x="198" y="80"/>
                    </a:lnTo>
                    <a:lnTo>
                      <a:pt x="198" y="80"/>
                    </a:lnTo>
                    <a:lnTo>
                      <a:pt x="194" y="78"/>
                    </a:lnTo>
                    <a:lnTo>
                      <a:pt x="192" y="76"/>
                    </a:lnTo>
                    <a:lnTo>
                      <a:pt x="192" y="76"/>
                    </a:lnTo>
                    <a:lnTo>
                      <a:pt x="192" y="72"/>
                    </a:lnTo>
                    <a:lnTo>
                      <a:pt x="192" y="68"/>
                    </a:lnTo>
                    <a:lnTo>
                      <a:pt x="192" y="68"/>
                    </a:lnTo>
                    <a:lnTo>
                      <a:pt x="194" y="62"/>
                    </a:lnTo>
                    <a:lnTo>
                      <a:pt x="194" y="60"/>
                    </a:lnTo>
                    <a:lnTo>
                      <a:pt x="196" y="60"/>
                    </a:lnTo>
                    <a:lnTo>
                      <a:pt x="196" y="60"/>
                    </a:lnTo>
                    <a:lnTo>
                      <a:pt x="198" y="62"/>
                    </a:lnTo>
                    <a:lnTo>
                      <a:pt x="200" y="60"/>
                    </a:lnTo>
                    <a:lnTo>
                      <a:pt x="202" y="60"/>
                    </a:lnTo>
                    <a:lnTo>
                      <a:pt x="202" y="60"/>
                    </a:lnTo>
                    <a:lnTo>
                      <a:pt x="202" y="58"/>
                    </a:lnTo>
                    <a:lnTo>
                      <a:pt x="200" y="54"/>
                    </a:lnTo>
                    <a:lnTo>
                      <a:pt x="200" y="54"/>
                    </a:lnTo>
                    <a:lnTo>
                      <a:pt x="200" y="50"/>
                    </a:lnTo>
                    <a:lnTo>
                      <a:pt x="200" y="46"/>
                    </a:lnTo>
                    <a:lnTo>
                      <a:pt x="200" y="46"/>
                    </a:lnTo>
                    <a:lnTo>
                      <a:pt x="202" y="40"/>
                    </a:lnTo>
                    <a:lnTo>
                      <a:pt x="202" y="32"/>
                    </a:lnTo>
                    <a:lnTo>
                      <a:pt x="202" y="32"/>
                    </a:lnTo>
                    <a:lnTo>
                      <a:pt x="200" y="24"/>
                    </a:lnTo>
                    <a:lnTo>
                      <a:pt x="200" y="18"/>
                    </a:lnTo>
                    <a:lnTo>
                      <a:pt x="200" y="18"/>
                    </a:lnTo>
                    <a:lnTo>
                      <a:pt x="202" y="14"/>
                    </a:lnTo>
                    <a:lnTo>
                      <a:pt x="202" y="10"/>
                    </a:lnTo>
                    <a:lnTo>
                      <a:pt x="202" y="4"/>
                    </a:lnTo>
                    <a:lnTo>
                      <a:pt x="202" y="4"/>
                    </a:lnTo>
                    <a:lnTo>
                      <a:pt x="200" y="2"/>
                    </a:lnTo>
                    <a:lnTo>
                      <a:pt x="194" y="2"/>
                    </a:lnTo>
                    <a:lnTo>
                      <a:pt x="194" y="2"/>
                    </a:lnTo>
                    <a:lnTo>
                      <a:pt x="190" y="0"/>
                    </a:lnTo>
                    <a:lnTo>
                      <a:pt x="188" y="0"/>
                    </a:lnTo>
                    <a:lnTo>
                      <a:pt x="188" y="0"/>
                    </a:lnTo>
                    <a:lnTo>
                      <a:pt x="186" y="0"/>
                    </a:lnTo>
                    <a:lnTo>
                      <a:pt x="180" y="0"/>
                    </a:lnTo>
                    <a:lnTo>
                      <a:pt x="180" y="0"/>
                    </a:lnTo>
                    <a:lnTo>
                      <a:pt x="178" y="2"/>
                    </a:lnTo>
                    <a:lnTo>
                      <a:pt x="176" y="0"/>
                    </a:lnTo>
                    <a:lnTo>
                      <a:pt x="174" y="0"/>
                    </a:lnTo>
                    <a:lnTo>
                      <a:pt x="174" y="0"/>
                    </a:lnTo>
                    <a:lnTo>
                      <a:pt x="172" y="2"/>
                    </a:lnTo>
                    <a:lnTo>
                      <a:pt x="170" y="4"/>
                    </a:lnTo>
                    <a:lnTo>
                      <a:pt x="166" y="6"/>
                    </a:lnTo>
                    <a:lnTo>
                      <a:pt x="166" y="6"/>
                    </a:lnTo>
                    <a:lnTo>
                      <a:pt x="164" y="6"/>
                    </a:lnTo>
                    <a:lnTo>
                      <a:pt x="162" y="6"/>
                    </a:lnTo>
                    <a:lnTo>
                      <a:pt x="162" y="8"/>
                    </a:lnTo>
                    <a:lnTo>
                      <a:pt x="160" y="8"/>
                    </a:lnTo>
                    <a:lnTo>
                      <a:pt x="160" y="8"/>
                    </a:lnTo>
                    <a:lnTo>
                      <a:pt x="154" y="12"/>
                    </a:lnTo>
                    <a:lnTo>
                      <a:pt x="148" y="14"/>
                    </a:lnTo>
                    <a:lnTo>
                      <a:pt x="148" y="14"/>
                    </a:lnTo>
                    <a:lnTo>
                      <a:pt x="144" y="16"/>
                    </a:lnTo>
                    <a:lnTo>
                      <a:pt x="142" y="18"/>
                    </a:lnTo>
                    <a:lnTo>
                      <a:pt x="140" y="22"/>
                    </a:lnTo>
                    <a:lnTo>
                      <a:pt x="136" y="24"/>
                    </a:lnTo>
                    <a:lnTo>
                      <a:pt x="136" y="24"/>
                    </a:lnTo>
                    <a:lnTo>
                      <a:pt x="134" y="26"/>
                    </a:lnTo>
                    <a:lnTo>
                      <a:pt x="134" y="32"/>
                    </a:lnTo>
                    <a:lnTo>
                      <a:pt x="132" y="36"/>
                    </a:lnTo>
                    <a:lnTo>
                      <a:pt x="132" y="38"/>
                    </a:lnTo>
                    <a:lnTo>
                      <a:pt x="132" y="38"/>
                    </a:lnTo>
                    <a:lnTo>
                      <a:pt x="126" y="40"/>
                    </a:lnTo>
                    <a:lnTo>
                      <a:pt x="124" y="40"/>
                    </a:lnTo>
                    <a:lnTo>
                      <a:pt x="124" y="40"/>
                    </a:lnTo>
                    <a:lnTo>
                      <a:pt x="124" y="60"/>
                    </a:lnTo>
                    <a:lnTo>
                      <a:pt x="124" y="60"/>
                    </a:lnTo>
                    <a:lnTo>
                      <a:pt x="122" y="62"/>
                    </a:lnTo>
                    <a:lnTo>
                      <a:pt x="120" y="62"/>
                    </a:lnTo>
                    <a:lnTo>
                      <a:pt x="116" y="60"/>
                    </a:lnTo>
                    <a:lnTo>
                      <a:pt x="116" y="60"/>
                    </a:lnTo>
                    <a:lnTo>
                      <a:pt x="112" y="60"/>
                    </a:lnTo>
                    <a:lnTo>
                      <a:pt x="108" y="60"/>
                    </a:lnTo>
                    <a:lnTo>
                      <a:pt x="106" y="60"/>
                    </a:lnTo>
                    <a:lnTo>
                      <a:pt x="106" y="60"/>
                    </a:lnTo>
                    <a:lnTo>
                      <a:pt x="104" y="58"/>
                    </a:lnTo>
                    <a:lnTo>
                      <a:pt x="102" y="58"/>
                    </a:lnTo>
                    <a:lnTo>
                      <a:pt x="100" y="60"/>
                    </a:lnTo>
                    <a:lnTo>
                      <a:pt x="98" y="60"/>
                    </a:lnTo>
                    <a:lnTo>
                      <a:pt x="98" y="60"/>
                    </a:lnTo>
                    <a:lnTo>
                      <a:pt x="96" y="56"/>
                    </a:lnTo>
                    <a:lnTo>
                      <a:pt x="92" y="56"/>
                    </a:lnTo>
                    <a:lnTo>
                      <a:pt x="92" y="56"/>
                    </a:lnTo>
                    <a:lnTo>
                      <a:pt x="90" y="58"/>
                    </a:lnTo>
                    <a:lnTo>
                      <a:pt x="88" y="60"/>
                    </a:lnTo>
                    <a:lnTo>
                      <a:pt x="88" y="64"/>
                    </a:lnTo>
                    <a:lnTo>
                      <a:pt x="88" y="64"/>
                    </a:lnTo>
                    <a:lnTo>
                      <a:pt x="86" y="66"/>
                    </a:lnTo>
                    <a:lnTo>
                      <a:pt x="82" y="70"/>
                    </a:lnTo>
                    <a:lnTo>
                      <a:pt x="74" y="74"/>
                    </a:lnTo>
                    <a:lnTo>
                      <a:pt x="74" y="74"/>
                    </a:lnTo>
                    <a:lnTo>
                      <a:pt x="70" y="76"/>
                    </a:lnTo>
                    <a:lnTo>
                      <a:pt x="62" y="80"/>
                    </a:lnTo>
                    <a:lnTo>
                      <a:pt x="62" y="80"/>
                    </a:lnTo>
                    <a:lnTo>
                      <a:pt x="60" y="80"/>
                    </a:lnTo>
                    <a:lnTo>
                      <a:pt x="58" y="82"/>
                    </a:lnTo>
                    <a:lnTo>
                      <a:pt x="58" y="82"/>
                    </a:lnTo>
                    <a:lnTo>
                      <a:pt x="56" y="82"/>
                    </a:lnTo>
                    <a:lnTo>
                      <a:pt x="56" y="82"/>
                    </a:lnTo>
                    <a:lnTo>
                      <a:pt x="54" y="82"/>
                    </a:lnTo>
                    <a:lnTo>
                      <a:pt x="52" y="80"/>
                    </a:lnTo>
                    <a:lnTo>
                      <a:pt x="52" y="74"/>
                    </a:lnTo>
                    <a:lnTo>
                      <a:pt x="52" y="74"/>
                    </a:lnTo>
                    <a:lnTo>
                      <a:pt x="54" y="70"/>
                    </a:lnTo>
                    <a:lnTo>
                      <a:pt x="52" y="62"/>
                    </a:lnTo>
                    <a:lnTo>
                      <a:pt x="52" y="62"/>
                    </a:lnTo>
                    <a:lnTo>
                      <a:pt x="48" y="58"/>
                    </a:lnTo>
                    <a:lnTo>
                      <a:pt x="46" y="56"/>
                    </a:lnTo>
                    <a:lnTo>
                      <a:pt x="42" y="54"/>
                    </a:lnTo>
                    <a:lnTo>
                      <a:pt x="42" y="5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35" name="Freeform 120"/>
              <p:cNvSpPr>
                <a:spLocks noChangeAspect="1"/>
              </p:cNvSpPr>
              <p:nvPr/>
            </p:nvSpPr>
            <p:spPr bwMode="gray">
              <a:xfrm>
                <a:off x="3646" y="2692"/>
                <a:ext cx="140" cy="211"/>
              </a:xfrm>
              <a:custGeom>
                <a:avLst/>
                <a:gdLst>
                  <a:gd name="T0" fmla="*/ 14 w 130"/>
                  <a:gd name="T1" fmla="*/ 202 h 208"/>
                  <a:gd name="T2" fmla="*/ 14 w 130"/>
                  <a:gd name="T3" fmla="*/ 200 h 208"/>
                  <a:gd name="T4" fmla="*/ 18 w 130"/>
                  <a:gd name="T5" fmla="*/ 196 h 208"/>
                  <a:gd name="T6" fmla="*/ 24 w 130"/>
                  <a:gd name="T7" fmla="*/ 188 h 208"/>
                  <a:gd name="T8" fmla="*/ 26 w 130"/>
                  <a:gd name="T9" fmla="*/ 184 h 208"/>
                  <a:gd name="T10" fmla="*/ 38 w 130"/>
                  <a:gd name="T11" fmla="*/ 172 h 208"/>
                  <a:gd name="T12" fmla="*/ 54 w 130"/>
                  <a:gd name="T13" fmla="*/ 164 h 208"/>
                  <a:gd name="T14" fmla="*/ 54 w 130"/>
                  <a:gd name="T15" fmla="*/ 160 h 208"/>
                  <a:gd name="T16" fmla="*/ 68 w 130"/>
                  <a:gd name="T17" fmla="*/ 148 h 208"/>
                  <a:gd name="T18" fmla="*/ 68 w 130"/>
                  <a:gd name="T19" fmla="*/ 144 h 208"/>
                  <a:gd name="T20" fmla="*/ 72 w 130"/>
                  <a:gd name="T21" fmla="*/ 144 h 208"/>
                  <a:gd name="T22" fmla="*/ 78 w 130"/>
                  <a:gd name="T23" fmla="*/ 134 h 208"/>
                  <a:gd name="T24" fmla="*/ 80 w 130"/>
                  <a:gd name="T25" fmla="*/ 130 h 208"/>
                  <a:gd name="T26" fmla="*/ 88 w 130"/>
                  <a:gd name="T27" fmla="*/ 126 h 208"/>
                  <a:gd name="T28" fmla="*/ 92 w 130"/>
                  <a:gd name="T29" fmla="*/ 112 h 208"/>
                  <a:gd name="T30" fmla="*/ 96 w 130"/>
                  <a:gd name="T31" fmla="*/ 106 h 208"/>
                  <a:gd name="T32" fmla="*/ 98 w 130"/>
                  <a:gd name="T33" fmla="*/ 98 h 208"/>
                  <a:gd name="T34" fmla="*/ 102 w 130"/>
                  <a:gd name="T35" fmla="*/ 88 h 208"/>
                  <a:gd name="T36" fmla="*/ 106 w 130"/>
                  <a:gd name="T37" fmla="*/ 78 h 208"/>
                  <a:gd name="T38" fmla="*/ 110 w 130"/>
                  <a:gd name="T39" fmla="*/ 68 h 208"/>
                  <a:gd name="T40" fmla="*/ 112 w 130"/>
                  <a:gd name="T41" fmla="*/ 62 h 208"/>
                  <a:gd name="T42" fmla="*/ 120 w 130"/>
                  <a:gd name="T43" fmla="*/ 48 h 208"/>
                  <a:gd name="T44" fmla="*/ 122 w 130"/>
                  <a:gd name="T45" fmla="*/ 42 h 208"/>
                  <a:gd name="T46" fmla="*/ 126 w 130"/>
                  <a:gd name="T47" fmla="*/ 26 h 208"/>
                  <a:gd name="T48" fmla="*/ 130 w 130"/>
                  <a:gd name="T49" fmla="*/ 2 h 208"/>
                  <a:gd name="T50" fmla="*/ 124 w 130"/>
                  <a:gd name="T51" fmla="*/ 0 h 208"/>
                  <a:gd name="T52" fmla="*/ 122 w 130"/>
                  <a:gd name="T53" fmla="*/ 2 h 208"/>
                  <a:gd name="T54" fmla="*/ 100 w 130"/>
                  <a:gd name="T55" fmla="*/ 8 h 208"/>
                  <a:gd name="T56" fmla="*/ 90 w 130"/>
                  <a:gd name="T57" fmla="*/ 10 h 208"/>
                  <a:gd name="T58" fmla="*/ 80 w 130"/>
                  <a:gd name="T59" fmla="*/ 12 h 208"/>
                  <a:gd name="T60" fmla="*/ 78 w 130"/>
                  <a:gd name="T61" fmla="*/ 16 h 208"/>
                  <a:gd name="T62" fmla="*/ 68 w 130"/>
                  <a:gd name="T63" fmla="*/ 20 h 208"/>
                  <a:gd name="T64" fmla="*/ 62 w 130"/>
                  <a:gd name="T65" fmla="*/ 16 h 208"/>
                  <a:gd name="T66" fmla="*/ 50 w 130"/>
                  <a:gd name="T67" fmla="*/ 18 h 208"/>
                  <a:gd name="T68" fmla="*/ 38 w 130"/>
                  <a:gd name="T69" fmla="*/ 18 h 208"/>
                  <a:gd name="T70" fmla="*/ 30 w 130"/>
                  <a:gd name="T71" fmla="*/ 14 h 208"/>
                  <a:gd name="T72" fmla="*/ 14 w 130"/>
                  <a:gd name="T73" fmla="*/ 20 h 208"/>
                  <a:gd name="T74" fmla="*/ 20 w 130"/>
                  <a:gd name="T75" fmla="*/ 26 h 208"/>
                  <a:gd name="T76" fmla="*/ 24 w 130"/>
                  <a:gd name="T77" fmla="*/ 34 h 208"/>
                  <a:gd name="T78" fmla="*/ 34 w 130"/>
                  <a:gd name="T79" fmla="*/ 42 h 208"/>
                  <a:gd name="T80" fmla="*/ 52 w 130"/>
                  <a:gd name="T81" fmla="*/ 112 h 208"/>
                  <a:gd name="T82" fmla="*/ 18 w 130"/>
                  <a:gd name="T83" fmla="*/ 116 h 208"/>
                  <a:gd name="T84" fmla="*/ 0 w 130"/>
                  <a:gd name="T85" fmla="*/ 142 h 208"/>
                  <a:gd name="T86" fmla="*/ 12 w 130"/>
                  <a:gd name="T8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8">
                    <a:moveTo>
                      <a:pt x="12" y="208"/>
                    </a:moveTo>
                    <a:lnTo>
                      <a:pt x="12" y="208"/>
                    </a:lnTo>
                    <a:lnTo>
                      <a:pt x="14" y="202"/>
                    </a:lnTo>
                    <a:lnTo>
                      <a:pt x="14" y="202"/>
                    </a:lnTo>
                    <a:lnTo>
                      <a:pt x="14" y="202"/>
                    </a:lnTo>
                    <a:lnTo>
                      <a:pt x="14" y="200"/>
                    </a:lnTo>
                    <a:lnTo>
                      <a:pt x="14" y="200"/>
                    </a:lnTo>
                    <a:lnTo>
                      <a:pt x="18" y="196"/>
                    </a:lnTo>
                    <a:lnTo>
                      <a:pt x="18" y="196"/>
                    </a:lnTo>
                    <a:lnTo>
                      <a:pt x="18" y="192"/>
                    </a:lnTo>
                    <a:lnTo>
                      <a:pt x="18" y="192"/>
                    </a:lnTo>
                    <a:lnTo>
                      <a:pt x="24" y="188"/>
                    </a:lnTo>
                    <a:lnTo>
                      <a:pt x="24" y="188"/>
                    </a:lnTo>
                    <a:lnTo>
                      <a:pt x="26" y="184"/>
                    </a:lnTo>
                    <a:lnTo>
                      <a:pt x="26" y="184"/>
                    </a:lnTo>
                    <a:lnTo>
                      <a:pt x="32" y="180"/>
                    </a:lnTo>
                    <a:lnTo>
                      <a:pt x="32" y="180"/>
                    </a:lnTo>
                    <a:lnTo>
                      <a:pt x="38" y="172"/>
                    </a:lnTo>
                    <a:lnTo>
                      <a:pt x="38" y="172"/>
                    </a:lnTo>
                    <a:lnTo>
                      <a:pt x="46" y="168"/>
                    </a:lnTo>
                    <a:lnTo>
                      <a:pt x="54" y="164"/>
                    </a:lnTo>
                    <a:lnTo>
                      <a:pt x="54" y="164"/>
                    </a:lnTo>
                    <a:lnTo>
                      <a:pt x="54" y="160"/>
                    </a:lnTo>
                    <a:lnTo>
                      <a:pt x="54" y="160"/>
                    </a:lnTo>
                    <a:lnTo>
                      <a:pt x="62" y="154"/>
                    </a:lnTo>
                    <a:lnTo>
                      <a:pt x="64" y="150"/>
                    </a:lnTo>
                    <a:lnTo>
                      <a:pt x="68" y="148"/>
                    </a:lnTo>
                    <a:lnTo>
                      <a:pt x="68" y="148"/>
                    </a:lnTo>
                    <a:lnTo>
                      <a:pt x="68" y="146"/>
                    </a:lnTo>
                    <a:lnTo>
                      <a:pt x="68" y="144"/>
                    </a:lnTo>
                    <a:lnTo>
                      <a:pt x="68" y="144"/>
                    </a:lnTo>
                    <a:lnTo>
                      <a:pt x="72" y="144"/>
                    </a:lnTo>
                    <a:lnTo>
                      <a:pt x="72" y="144"/>
                    </a:lnTo>
                    <a:lnTo>
                      <a:pt x="78" y="138"/>
                    </a:lnTo>
                    <a:lnTo>
                      <a:pt x="78" y="138"/>
                    </a:lnTo>
                    <a:lnTo>
                      <a:pt x="78" y="134"/>
                    </a:lnTo>
                    <a:lnTo>
                      <a:pt x="78" y="130"/>
                    </a:lnTo>
                    <a:lnTo>
                      <a:pt x="80" y="130"/>
                    </a:lnTo>
                    <a:lnTo>
                      <a:pt x="80" y="130"/>
                    </a:lnTo>
                    <a:lnTo>
                      <a:pt x="84" y="128"/>
                    </a:lnTo>
                    <a:lnTo>
                      <a:pt x="88" y="126"/>
                    </a:lnTo>
                    <a:lnTo>
                      <a:pt x="88" y="126"/>
                    </a:lnTo>
                    <a:lnTo>
                      <a:pt x="88" y="120"/>
                    </a:lnTo>
                    <a:lnTo>
                      <a:pt x="92" y="112"/>
                    </a:lnTo>
                    <a:lnTo>
                      <a:pt x="92" y="112"/>
                    </a:lnTo>
                    <a:lnTo>
                      <a:pt x="96" y="110"/>
                    </a:lnTo>
                    <a:lnTo>
                      <a:pt x="96" y="110"/>
                    </a:lnTo>
                    <a:lnTo>
                      <a:pt x="96" y="106"/>
                    </a:lnTo>
                    <a:lnTo>
                      <a:pt x="96" y="102"/>
                    </a:lnTo>
                    <a:lnTo>
                      <a:pt x="96" y="102"/>
                    </a:lnTo>
                    <a:lnTo>
                      <a:pt x="98" y="98"/>
                    </a:lnTo>
                    <a:lnTo>
                      <a:pt x="102" y="94"/>
                    </a:lnTo>
                    <a:lnTo>
                      <a:pt x="102" y="94"/>
                    </a:lnTo>
                    <a:lnTo>
                      <a:pt x="102" y="88"/>
                    </a:lnTo>
                    <a:lnTo>
                      <a:pt x="102" y="88"/>
                    </a:lnTo>
                    <a:lnTo>
                      <a:pt x="106" y="78"/>
                    </a:lnTo>
                    <a:lnTo>
                      <a:pt x="106" y="78"/>
                    </a:lnTo>
                    <a:lnTo>
                      <a:pt x="108" y="68"/>
                    </a:lnTo>
                    <a:lnTo>
                      <a:pt x="110" y="68"/>
                    </a:lnTo>
                    <a:lnTo>
                      <a:pt x="110" y="68"/>
                    </a:lnTo>
                    <a:lnTo>
                      <a:pt x="110" y="64"/>
                    </a:lnTo>
                    <a:lnTo>
                      <a:pt x="112" y="62"/>
                    </a:lnTo>
                    <a:lnTo>
                      <a:pt x="112" y="62"/>
                    </a:lnTo>
                    <a:lnTo>
                      <a:pt x="120" y="52"/>
                    </a:lnTo>
                    <a:lnTo>
                      <a:pt x="120" y="52"/>
                    </a:lnTo>
                    <a:lnTo>
                      <a:pt x="120" y="48"/>
                    </a:lnTo>
                    <a:lnTo>
                      <a:pt x="120" y="44"/>
                    </a:lnTo>
                    <a:lnTo>
                      <a:pt x="122" y="42"/>
                    </a:lnTo>
                    <a:lnTo>
                      <a:pt x="122" y="42"/>
                    </a:lnTo>
                    <a:lnTo>
                      <a:pt x="122" y="38"/>
                    </a:lnTo>
                    <a:lnTo>
                      <a:pt x="122" y="38"/>
                    </a:lnTo>
                    <a:lnTo>
                      <a:pt x="126" y="26"/>
                    </a:lnTo>
                    <a:lnTo>
                      <a:pt x="126" y="26"/>
                    </a:lnTo>
                    <a:lnTo>
                      <a:pt x="128" y="14"/>
                    </a:lnTo>
                    <a:lnTo>
                      <a:pt x="130" y="2"/>
                    </a:lnTo>
                    <a:lnTo>
                      <a:pt x="130" y="2"/>
                    </a:lnTo>
                    <a:lnTo>
                      <a:pt x="126" y="0"/>
                    </a:lnTo>
                    <a:lnTo>
                      <a:pt x="124" y="0"/>
                    </a:lnTo>
                    <a:lnTo>
                      <a:pt x="124" y="0"/>
                    </a:lnTo>
                    <a:lnTo>
                      <a:pt x="122" y="2"/>
                    </a:lnTo>
                    <a:lnTo>
                      <a:pt x="122" y="2"/>
                    </a:lnTo>
                    <a:lnTo>
                      <a:pt x="108" y="8"/>
                    </a:lnTo>
                    <a:lnTo>
                      <a:pt x="108" y="8"/>
                    </a:lnTo>
                    <a:lnTo>
                      <a:pt x="100" y="8"/>
                    </a:lnTo>
                    <a:lnTo>
                      <a:pt x="94" y="8"/>
                    </a:lnTo>
                    <a:lnTo>
                      <a:pt x="94" y="8"/>
                    </a:lnTo>
                    <a:lnTo>
                      <a:pt x="90" y="10"/>
                    </a:lnTo>
                    <a:lnTo>
                      <a:pt x="90" y="10"/>
                    </a:lnTo>
                    <a:lnTo>
                      <a:pt x="84" y="12"/>
                    </a:lnTo>
                    <a:lnTo>
                      <a:pt x="80" y="12"/>
                    </a:lnTo>
                    <a:lnTo>
                      <a:pt x="80" y="12"/>
                    </a:lnTo>
                    <a:lnTo>
                      <a:pt x="78" y="16"/>
                    </a:lnTo>
                    <a:lnTo>
                      <a:pt x="78" y="16"/>
                    </a:lnTo>
                    <a:lnTo>
                      <a:pt x="70" y="18"/>
                    </a:lnTo>
                    <a:lnTo>
                      <a:pt x="68" y="20"/>
                    </a:lnTo>
                    <a:lnTo>
                      <a:pt x="68" y="20"/>
                    </a:lnTo>
                    <a:lnTo>
                      <a:pt x="66" y="20"/>
                    </a:lnTo>
                    <a:lnTo>
                      <a:pt x="64" y="18"/>
                    </a:lnTo>
                    <a:lnTo>
                      <a:pt x="62" y="16"/>
                    </a:lnTo>
                    <a:lnTo>
                      <a:pt x="62" y="16"/>
                    </a:lnTo>
                    <a:lnTo>
                      <a:pt x="56" y="16"/>
                    </a:lnTo>
                    <a:lnTo>
                      <a:pt x="50" y="18"/>
                    </a:lnTo>
                    <a:lnTo>
                      <a:pt x="38" y="20"/>
                    </a:lnTo>
                    <a:lnTo>
                      <a:pt x="38" y="20"/>
                    </a:lnTo>
                    <a:lnTo>
                      <a:pt x="38" y="18"/>
                    </a:lnTo>
                    <a:lnTo>
                      <a:pt x="38" y="18"/>
                    </a:lnTo>
                    <a:lnTo>
                      <a:pt x="34" y="16"/>
                    </a:lnTo>
                    <a:lnTo>
                      <a:pt x="30" y="14"/>
                    </a:lnTo>
                    <a:lnTo>
                      <a:pt x="24" y="6"/>
                    </a:lnTo>
                    <a:lnTo>
                      <a:pt x="18" y="14"/>
                    </a:lnTo>
                    <a:lnTo>
                      <a:pt x="14" y="20"/>
                    </a:lnTo>
                    <a:lnTo>
                      <a:pt x="14" y="20"/>
                    </a:lnTo>
                    <a:lnTo>
                      <a:pt x="20" y="26"/>
                    </a:lnTo>
                    <a:lnTo>
                      <a:pt x="20" y="26"/>
                    </a:lnTo>
                    <a:lnTo>
                      <a:pt x="22" y="30"/>
                    </a:lnTo>
                    <a:lnTo>
                      <a:pt x="24" y="34"/>
                    </a:lnTo>
                    <a:lnTo>
                      <a:pt x="24" y="34"/>
                    </a:lnTo>
                    <a:lnTo>
                      <a:pt x="28" y="38"/>
                    </a:lnTo>
                    <a:lnTo>
                      <a:pt x="34" y="42"/>
                    </a:lnTo>
                    <a:lnTo>
                      <a:pt x="34" y="42"/>
                    </a:lnTo>
                    <a:lnTo>
                      <a:pt x="70" y="58"/>
                    </a:lnTo>
                    <a:lnTo>
                      <a:pt x="88" y="58"/>
                    </a:lnTo>
                    <a:lnTo>
                      <a:pt x="52" y="112"/>
                    </a:lnTo>
                    <a:lnTo>
                      <a:pt x="36" y="112"/>
                    </a:lnTo>
                    <a:lnTo>
                      <a:pt x="30" y="116"/>
                    </a:lnTo>
                    <a:lnTo>
                      <a:pt x="18" y="116"/>
                    </a:lnTo>
                    <a:lnTo>
                      <a:pt x="14" y="120"/>
                    </a:lnTo>
                    <a:lnTo>
                      <a:pt x="6" y="136"/>
                    </a:lnTo>
                    <a:lnTo>
                      <a:pt x="0" y="142"/>
                    </a:lnTo>
                    <a:lnTo>
                      <a:pt x="0" y="198"/>
                    </a:lnTo>
                    <a:lnTo>
                      <a:pt x="10" y="208"/>
                    </a:lnTo>
                    <a:lnTo>
                      <a:pt x="12" y="20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36" name="Freeform 121"/>
              <p:cNvSpPr>
                <a:spLocks noChangeAspect="1" noEditPoints="1"/>
              </p:cNvSpPr>
              <p:nvPr/>
            </p:nvSpPr>
            <p:spPr bwMode="gray">
              <a:xfrm>
                <a:off x="5308" y="3010"/>
                <a:ext cx="86" cy="69"/>
              </a:xfrm>
              <a:custGeom>
                <a:avLst/>
                <a:gdLst>
                  <a:gd name="T0" fmla="*/ 66 w 78"/>
                  <a:gd name="T1" fmla="*/ 60 h 70"/>
                  <a:gd name="T2" fmla="*/ 66 w 78"/>
                  <a:gd name="T3" fmla="*/ 64 h 70"/>
                  <a:gd name="T4" fmla="*/ 70 w 78"/>
                  <a:gd name="T5" fmla="*/ 66 h 70"/>
                  <a:gd name="T6" fmla="*/ 78 w 78"/>
                  <a:gd name="T7" fmla="*/ 70 h 70"/>
                  <a:gd name="T8" fmla="*/ 78 w 78"/>
                  <a:gd name="T9" fmla="*/ 68 h 70"/>
                  <a:gd name="T10" fmla="*/ 76 w 78"/>
                  <a:gd name="T11" fmla="*/ 68 h 70"/>
                  <a:gd name="T12" fmla="*/ 66 w 78"/>
                  <a:gd name="T13" fmla="*/ 60 h 70"/>
                  <a:gd name="T14" fmla="*/ 42 w 78"/>
                  <a:gd name="T15" fmla="*/ 44 h 70"/>
                  <a:gd name="T16" fmla="*/ 42 w 78"/>
                  <a:gd name="T17" fmla="*/ 46 h 70"/>
                  <a:gd name="T18" fmla="*/ 42 w 78"/>
                  <a:gd name="T19" fmla="*/ 50 h 70"/>
                  <a:gd name="T20" fmla="*/ 50 w 78"/>
                  <a:gd name="T21" fmla="*/ 52 h 70"/>
                  <a:gd name="T22" fmla="*/ 58 w 78"/>
                  <a:gd name="T23" fmla="*/ 52 h 70"/>
                  <a:gd name="T24" fmla="*/ 56 w 78"/>
                  <a:gd name="T25" fmla="*/ 48 h 70"/>
                  <a:gd name="T26" fmla="*/ 42 w 78"/>
                  <a:gd name="T27" fmla="*/ 44 h 70"/>
                  <a:gd name="T28" fmla="*/ 54 w 78"/>
                  <a:gd name="T29" fmla="*/ 30 h 70"/>
                  <a:gd name="T30" fmla="*/ 58 w 78"/>
                  <a:gd name="T31" fmla="*/ 40 h 70"/>
                  <a:gd name="T32" fmla="*/ 62 w 78"/>
                  <a:gd name="T33" fmla="*/ 44 h 70"/>
                  <a:gd name="T34" fmla="*/ 62 w 78"/>
                  <a:gd name="T35" fmla="*/ 46 h 70"/>
                  <a:gd name="T36" fmla="*/ 66 w 78"/>
                  <a:gd name="T37" fmla="*/ 46 h 70"/>
                  <a:gd name="T38" fmla="*/ 56 w 78"/>
                  <a:gd name="T39" fmla="*/ 30 h 70"/>
                  <a:gd name="T40" fmla="*/ 12 w 78"/>
                  <a:gd name="T41" fmla="*/ 20 h 70"/>
                  <a:gd name="T42" fmla="*/ 10 w 78"/>
                  <a:gd name="T43" fmla="*/ 26 h 70"/>
                  <a:gd name="T44" fmla="*/ 14 w 78"/>
                  <a:gd name="T45" fmla="*/ 30 h 70"/>
                  <a:gd name="T46" fmla="*/ 16 w 78"/>
                  <a:gd name="T47" fmla="*/ 30 h 70"/>
                  <a:gd name="T48" fmla="*/ 18 w 78"/>
                  <a:gd name="T49" fmla="*/ 30 h 70"/>
                  <a:gd name="T50" fmla="*/ 16 w 78"/>
                  <a:gd name="T51" fmla="*/ 22 h 70"/>
                  <a:gd name="T52" fmla="*/ 12 w 78"/>
                  <a:gd name="T53" fmla="*/ 20 h 70"/>
                  <a:gd name="T54" fmla="*/ 28 w 78"/>
                  <a:gd name="T55" fmla="*/ 12 h 70"/>
                  <a:gd name="T56" fmla="*/ 26 w 78"/>
                  <a:gd name="T57" fmla="*/ 16 h 70"/>
                  <a:gd name="T58" fmla="*/ 42 w 78"/>
                  <a:gd name="T59" fmla="*/ 28 h 70"/>
                  <a:gd name="T60" fmla="*/ 42 w 78"/>
                  <a:gd name="T61" fmla="*/ 26 h 70"/>
                  <a:gd name="T62" fmla="*/ 38 w 78"/>
                  <a:gd name="T63" fmla="*/ 22 h 70"/>
                  <a:gd name="T64" fmla="*/ 36 w 78"/>
                  <a:gd name="T65" fmla="*/ 16 h 70"/>
                  <a:gd name="T66" fmla="*/ 28 w 78"/>
                  <a:gd name="T67" fmla="*/ 12 h 70"/>
                  <a:gd name="T68" fmla="*/ 0 w 78"/>
                  <a:gd name="T69" fmla="*/ 0 h 70"/>
                  <a:gd name="T70" fmla="*/ 2 w 78"/>
                  <a:gd name="T71" fmla="*/ 4 h 70"/>
                  <a:gd name="T72" fmla="*/ 6 w 78"/>
                  <a:gd name="T73" fmla="*/ 10 h 70"/>
                  <a:gd name="T74" fmla="*/ 12 w 78"/>
                  <a:gd name="T75" fmla="*/ 10 h 70"/>
                  <a:gd name="T76" fmla="*/ 10 w 78"/>
                  <a:gd name="T77" fmla="*/ 8 h 70"/>
                  <a:gd name="T78" fmla="*/ 0 w 78"/>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70">
                    <a:moveTo>
                      <a:pt x="66" y="60"/>
                    </a:moveTo>
                    <a:lnTo>
                      <a:pt x="66" y="60"/>
                    </a:lnTo>
                    <a:lnTo>
                      <a:pt x="66" y="62"/>
                    </a:lnTo>
                    <a:lnTo>
                      <a:pt x="66" y="64"/>
                    </a:lnTo>
                    <a:lnTo>
                      <a:pt x="66" y="64"/>
                    </a:lnTo>
                    <a:lnTo>
                      <a:pt x="70" y="66"/>
                    </a:lnTo>
                    <a:lnTo>
                      <a:pt x="74" y="68"/>
                    </a:lnTo>
                    <a:lnTo>
                      <a:pt x="78" y="70"/>
                    </a:lnTo>
                    <a:lnTo>
                      <a:pt x="78" y="68"/>
                    </a:lnTo>
                    <a:lnTo>
                      <a:pt x="78" y="68"/>
                    </a:lnTo>
                    <a:lnTo>
                      <a:pt x="76" y="68"/>
                    </a:lnTo>
                    <a:lnTo>
                      <a:pt x="76" y="68"/>
                    </a:lnTo>
                    <a:lnTo>
                      <a:pt x="72" y="64"/>
                    </a:lnTo>
                    <a:lnTo>
                      <a:pt x="66" y="60"/>
                    </a:lnTo>
                    <a:lnTo>
                      <a:pt x="66" y="60"/>
                    </a:lnTo>
                    <a:close/>
                    <a:moveTo>
                      <a:pt x="42" y="44"/>
                    </a:moveTo>
                    <a:lnTo>
                      <a:pt x="42" y="44"/>
                    </a:lnTo>
                    <a:lnTo>
                      <a:pt x="42" y="46"/>
                    </a:lnTo>
                    <a:lnTo>
                      <a:pt x="42" y="50"/>
                    </a:lnTo>
                    <a:lnTo>
                      <a:pt x="42" y="50"/>
                    </a:lnTo>
                    <a:lnTo>
                      <a:pt x="46" y="52"/>
                    </a:lnTo>
                    <a:lnTo>
                      <a:pt x="50" y="52"/>
                    </a:lnTo>
                    <a:lnTo>
                      <a:pt x="58" y="52"/>
                    </a:lnTo>
                    <a:lnTo>
                      <a:pt x="58" y="52"/>
                    </a:lnTo>
                    <a:lnTo>
                      <a:pt x="56" y="48"/>
                    </a:lnTo>
                    <a:lnTo>
                      <a:pt x="56" y="48"/>
                    </a:lnTo>
                    <a:lnTo>
                      <a:pt x="42" y="44"/>
                    </a:lnTo>
                    <a:lnTo>
                      <a:pt x="42" y="44"/>
                    </a:lnTo>
                    <a:close/>
                    <a:moveTo>
                      <a:pt x="54" y="30"/>
                    </a:moveTo>
                    <a:lnTo>
                      <a:pt x="54" y="30"/>
                    </a:lnTo>
                    <a:lnTo>
                      <a:pt x="56" y="36"/>
                    </a:lnTo>
                    <a:lnTo>
                      <a:pt x="58" y="40"/>
                    </a:lnTo>
                    <a:lnTo>
                      <a:pt x="58" y="40"/>
                    </a:lnTo>
                    <a:lnTo>
                      <a:pt x="62" y="44"/>
                    </a:lnTo>
                    <a:lnTo>
                      <a:pt x="62" y="46"/>
                    </a:lnTo>
                    <a:lnTo>
                      <a:pt x="62" y="46"/>
                    </a:lnTo>
                    <a:lnTo>
                      <a:pt x="66" y="46"/>
                    </a:lnTo>
                    <a:lnTo>
                      <a:pt x="66" y="46"/>
                    </a:lnTo>
                    <a:lnTo>
                      <a:pt x="62" y="38"/>
                    </a:lnTo>
                    <a:lnTo>
                      <a:pt x="56" y="30"/>
                    </a:lnTo>
                    <a:lnTo>
                      <a:pt x="54" y="30"/>
                    </a:lnTo>
                    <a:close/>
                    <a:moveTo>
                      <a:pt x="12" y="20"/>
                    </a:moveTo>
                    <a:lnTo>
                      <a:pt x="12" y="20"/>
                    </a:lnTo>
                    <a:lnTo>
                      <a:pt x="10" y="26"/>
                    </a:lnTo>
                    <a:lnTo>
                      <a:pt x="14" y="30"/>
                    </a:lnTo>
                    <a:lnTo>
                      <a:pt x="14" y="30"/>
                    </a:lnTo>
                    <a:lnTo>
                      <a:pt x="14" y="30"/>
                    </a:lnTo>
                    <a:lnTo>
                      <a:pt x="16" y="30"/>
                    </a:lnTo>
                    <a:lnTo>
                      <a:pt x="18" y="30"/>
                    </a:lnTo>
                    <a:lnTo>
                      <a:pt x="18" y="30"/>
                    </a:lnTo>
                    <a:lnTo>
                      <a:pt x="18" y="26"/>
                    </a:lnTo>
                    <a:lnTo>
                      <a:pt x="16" y="22"/>
                    </a:lnTo>
                    <a:lnTo>
                      <a:pt x="16" y="22"/>
                    </a:lnTo>
                    <a:lnTo>
                      <a:pt x="12" y="20"/>
                    </a:lnTo>
                    <a:lnTo>
                      <a:pt x="12" y="20"/>
                    </a:lnTo>
                    <a:close/>
                    <a:moveTo>
                      <a:pt x="28" y="12"/>
                    </a:moveTo>
                    <a:lnTo>
                      <a:pt x="28" y="12"/>
                    </a:lnTo>
                    <a:lnTo>
                      <a:pt x="26" y="16"/>
                    </a:lnTo>
                    <a:lnTo>
                      <a:pt x="26" y="16"/>
                    </a:lnTo>
                    <a:lnTo>
                      <a:pt x="42" y="28"/>
                    </a:lnTo>
                    <a:lnTo>
                      <a:pt x="42" y="28"/>
                    </a:lnTo>
                    <a:lnTo>
                      <a:pt x="42" y="26"/>
                    </a:lnTo>
                    <a:lnTo>
                      <a:pt x="42" y="26"/>
                    </a:lnTo>
                    <a:lnTo>
                      <a:pt x="38" y="22"/>
                    </a:lnTo>
                    <a:lnTo>
                      <a:pt x="38" y="22"/>
                    </a:lnTo>
                    <a:lnTo>
                      <a:pt x="36" y="16"/>
                    </a:lnTo>
                    <a:lnTo>
                      <a:pt x="36" y="16"/>
                    </a:lnTo>
                    <a:lnTo>
                      <a:pt x="28" y="12"/>
                    </a:lnTo>
                    <a:lnTo>
                      <a:pt x="28" y="12"/>
                    </a:lnTo>
                    <a:close/>
                    <a:moveTo>
                      <a:pt x="0" y="0"/>
                    </a:moveTo>
                    <a:lnTo>
                      <a:pt x="0" y="0"/>
                    </a:lnTo>
                    <a:lnTo>
                      <a:pt x="2" y="4"/>
                    </a:lnTo>
                    <a:lnTo>
                      <a:pt x="4" y="8"/>
                    </a:lnTo>
                    <a:lnTo>
                      <a:pt x="6" y="10"/>
                    </a:lnTo>
                    <a:lnTo>
                      <a:pt x="12" y="10"/>
                    </a:lnTo>
                    <a:lnTo>
                      <a:pt x="12" y="10"/>
                    </a:lnTo>
                    <a:lnTo>
                      <a:pt x="10" y="8"/>
                    </a:lnTo>
                    <a:lnTo>
                      <a:pt x="10" y="8"/>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40" name="Freeform 122"/>
              <p:cNvSpPr>
                <a:spLocks noChangeAspect="1"/>
              </p:cNvSpPr>
              <p:nvPr/>
            </p:nvSpPr>
            <p:spPr bwMode="gray">
              <a:xfrm>
                <a:off x="3230" y="2054"/>
                <a:ext cx="52" cy="46"/>
              </a:xfrm>
              <a:custGeom>
                <a:avLst/>
                <a:gdLst>
                  <a:gd name="T0" fmla="*/ 6 w 46"/>
                  <a:gd name="T1" fmla="*/ 34 h 44"/>
                  <a:gd name="T2" fmla="*/ 6 w 46"/>
                  <a:gd name="T3" fmla="*/ 38 h 44"/>
                  <a:gd name="T4" fmla="*/ 4 w 46"/>
                  <a:gd name="T5" fmla="*/ 38 h 44"/>
                  <a:gd name="T6" fmla="*/ 2 w 46"/>
                  <a:gd name="T7" fmla="*/ 42 h 44"/>
                  <a:gd name="T8" fmla="*/ 4 w 46"/>
                  <a:gd name="T9" fmla="*/ 44 h 44"/>
                  <a:gd name="T10" fmla="*/ 12 w 46"/>
                  <a:gd name="T11" fmla="*/ 42 h 44"/>
                  <a:gd name="T12" fmla="*/ 20 w 46"/>
                  <a:gd name="T13" fmla="*/ 38 h 44"/>
                  <a:gd name="T14" fmla="*/ 22 w 46"/>
                  <a:gd name="T15" fmla="*/ 34 h 44"/>
                  <a:gd name="T16" fmla="*/ 20 w 46"/>
                  <a:gd name="T17" fmla="*/ 30 h 44"/>
                  <a:gd name="T18" fmla="*/ 22 w 46"/>
                  <a:gd name="T19" fmla="*/ 30 h 44"/>
                  <a:gd name="T20" fmla="*/ 26 w 46"/>
                  <a:gd name="T21" fmla="*/ 32 h 44"/>
                  <a:gd name="T22" fmla="*/ 28 w 46"/>
                  <a:gd name="T23" fmla="*/ 32 h 44"/>
                  <a:gd name="T24" fmla="*/ 32 w 46"/>
                  <a:gd name="T25" fmla="*/ 20 h 44"/>
                  <a:gd name="T26" fmla="*/ 34 w 46"/>
                  <a:gd name="T27" fmla="*/ 18 h 44"/>
                  <a:gd name="T28" fmla="*/ 36 w 46"/>
                  <a:gd name="T29" fmla="*/ 18 h 44"/>
                  <a:gd name="T30" fmla="*/ 42 w 46"/>
                  <a:gd name="T31" fmla="*/ 14 h 44"/>
                  <a:gd name="T32" fmla="*/ 44 w 46"/>
                  <a:gd name="T33" fmla="*/ 12 h 44"/>
                  <a:gd name="T34" fmla="*/ 46 w 46"/>
                  <a:gd name="T35" fmla="*/ 10 h 44"/>
                  <a:gd name="T36" fmla="*/ 46 w 46"/>
                  <a:gd name="T37" fmla="*/ 6 h 44"/>
                  <a:gd name="T38" fmla="*/ 44 w 46"/>
                  <a:gd name="T39" fmla="*/ 2 h 44"/>
                  <a:gd name="T40" fmla="*/ 44 w 46"/>
                  <a:gd name="T41" fmla="*/ 0 h 44"/>
                  <a:gd name="T42" fmla="*/ 38 w 46"/>
                  <a:gd name="T43" fmla="*/ 4 h 44"/>
                  <a:gd name="T44" fmla="*/ 30 w 46"/>
                  <a:gd name="T45" fmla="*/ 2 h 44"/>
                  <a:gd name="T46" fmla="*/ 26 w 46"/>
                  <a:gd name="T47" fmla="*/ 4 h 44"/>
                  <a:gd name="T48" fmla="*/ 22 w 46"/>
                  <a:gd name="T49" fmla="*/ 6 h 44"/>
                  <a:gd name="T50" fmla="*/ 14 w 46"/>
                  <a:gd name="T51" fmla="*/ 8 h 44"/>
                  <a:gd name="T52" fmla="*/ 8 w 46"/>
                  <a:gd name="T53" fmla="*/ 8 h 44"/>
                  <a:gd name="T54" fmla="*/ 8 w 46"/>
                  <a:gd name="T55" fmla="*/ 10 h 44"/>
                  <a:gd name="T56" fmla="*/ 6 w 46"/>
                  <a:gd name="T57" fmla="*/ 12 h 44"/>
                  <a:gd name="T58" fmla="*/ 2 w 46"/>
                  <a:gd name="T59" fmla="*/ 12 h 44"/>
                  <a:gd name="T60" fmla="*/ 0 w 46"/>
                  <a:gd name="T61" fmla="*/ 20 h 44"/>
                  <a:gd name="T62" fmla="*/ 2 w 46"/>
                  <a:gd name="T63" fmla="*/ 22 h 44"/>
                  <a:gd name="T64" fmla="*/ 4 w 46"/>
                  <a:gd name="T65" fmla="*/ 22 h 44"/>
                  <a:gd name="T66" fmla="*/ 6 w 46"/>
                  <a:gd name="T67" fmla="*/ 26 h 44"/>
                  <a:gd name="T68" fmla="*/ 4 w 46"/>
                  <a:gd name="T69" fmla="*/ 32 h 44"/>
                  <a:gd name="T70" fmla="*/ 6 w 46"/>
                  <a:gd name="T7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44">
                    <a:moveTo>
                      <a:pt x="6" y="34"/>
                    </a:moveTo>
                    <a:lnTo>
                      <a:pt x="6" y="34"/>
                    </a:lnTo>
                    <a:lnTo>
                      <a:pt x="6" y="36"/>
                    </a:lnTo>
                    <a:lnTo>
                      <a:pt x="6" y="38"/>
                    </a:lnTo>
                    <a:lnTo>
                      <a:pt x="4" y="38"/>
                    </a:lnTo>
                    <a:lnTo>
                      <a:pt x="4" y="38"/>
                    </a:lnTo>
                    <a:lnTo>
                      <a:pt x="4" y="42"/>
                    </a:lnTo>
                    <a:lnTo>
                      <a:pt x="2" y="42"/>
                    </a:lnTo>
                    <a:lnTo>
                      <a:pt x="2" y="42"/>
                    </a:lnTo>
                    <a:lnTo>
                      <a:pt x="4" y="44"/>
                    </a:lnTo>
                    <a:lnTo>
                      <a:pt x="4" y="44"/>
                    </a:lnTo>
                    <a:lnTo>
                      <a:pt x="12" y="42"/>
                    </a:lnTo>
                    <a:lnTo>
                      <a:pt x="16" y="40"/>
                    </a:lnTo>
                    <a:lnTo>
                      <a:pt x="20" y="38"/>
                    </a:lnTo>
                    <a:lnTo>
                      <a:pt x="20" y="38"/>
                    </a:lnTo>
                    <a:lnTo>
                      <a:pt x="22" y="34"/>
                    </a:lnTo>
                    <a:lnTo>
                      <a:pt x="20" y="30"/>
                    </a:lnTo>
                    <a:lnTo>
                      <a:pt x="20" y="30"/>
                    </a:lnTo>
                    <a:lnTo>
                      <a:pt x="22" y="28"/>
                    </a:lnTo>
                    <a:lnTo>
                      <a:pt x="22" y="30"/>
                    </a:lnTo>
                    <a:lnTo>
                      <a:pt x="24" y="32"/>
                    </a:lnTo>
                    <a:lnTo>
                      <a:pt x="26" y="32"/>
                    </a:lnTo>
                    <a:lnTo>
                      <a:pt x="26" y="32"/>
                    </a:lnTo>
                    <a:lnTo>
                      <a:pt x="28" y="32"/>
                    </a:lnTo>
                    <a:lnTo>
                      <a:pt x="30" y="28"/>
                    </a:lnTo>
                    <a:lnTo>
                      <a:pt x="32" y="20"/>
                    </a:lnTo>
                    <a:lnTo>
                      <a:pt x="32" y="20"/>
                    </a:lnTo>
                    <a:lnTo>
                      <a:pt x="34" y="18"/>
                    </a:lnTo>
                    <a:lnTo>
                      <a:pt x="36" y="18"/>
                    </a:lnTo>
                    <a:lnTo>
                      <a:pt x="36" y="18"/>
                    </a:lnTo>
                    <a:lnTo>
                      <a:pt x="40" y="18"/>
                    </a:lnTo>
                    <a:lnTo>
                      <a:pt x="42" y="14"/>
                    </a:lnTo>
                    <a:lnTo>
                      <a:pt x="42" y="14"/>
                    </a:lnTo>
                    <a:lnTo>
                      <a:pt x="44" y="12"/>
                    </a:lnTo>
                    <a:lnTo>
                      <a:pt x="46" y="10"/>
                    </a:lnTo>
                    <a:lnTo>
                      <a:pt x="46" y="10"/>
                    </a:lnTo>
                    <a:lnTo>
                      <a:pt x="46" y="10"/>
                    </a:lnTo>
                    <a:lnTo>
                      <a:pt x="46" y="6"/>
                    </a:lnTo>
                    <a:lnTo>
                      <a:pt x="46" y="6"/>
                    </a:lnTo>
                    <a:lnTo>
                      <a:pt x="44" y="2"/>
                    </a:lnTo>
                    <a:lnTo>
                      <a:pt x="44" y="0"/>
                    </a:lnTo>
                    <a:lnTo>
                      <a:pt x="44" y="0"/>
                    </a:lnTo>
                    <a:lnTo>
                      <a:pt x="38" y="4"/>
                    </a:lnTo>
                    <a:lnTo>
                      <a:pt x="38" y="4"/>
                    </a:lnTo>
                    <a:lnTo>
                      <a:pt x="34" y="4"/>
                    </a:lnTo>
                    <a:lnTo>
                      <a:pt x="30" y="2"/>
                    </a:lnTo>
                    <a:lnTo>
                      <a:pt x="30" y="2"/>
                    </a:lnTo>
                    <a:lnTo>
                      <a:pt x="26" y="4"/>
                    </a:lnTo>
                    <a:lnTo>
                      <a:pt x="22" y="6"/>
                    </a:lnTo>
                    <a:lnTo>
                      <a:pt x="22" y="6"/>
                    </a:lnTo>
                    <a:lnTo>
                      <a:pt x="20" y="10"/>
                    </a:lnTo>
                    <a:lnTo>
                      <a:pt x="14" y="8"/>
                    </a:lnTo>
                    <a:lnTo>
                      <a:pt x="14" y="8"/>
                    </a:lnTo>
                    <a:lnTo>
                      <a:pt x="8" y="8"/>
                    </a:lnTo>
                    <a:lnTo>
                      <a:pt x="8" y="10"/>
                    </a:lnTo>
                    <a:lnTo>
                      <a:pt x="8" y="10"/>
                    </a:lnTo>
                    <a:lnTo>
                      <a:pt x="6" y="12"/>
                    </a:lnTo>
                    <a:lnTo>
                      <a:pt x="6" y="12"/>
                    </a:lnTo>
                    <a:lnTo>
                      <a:pt x="2" y="12"/>
                    </a:lnTo>
                    <a:lnTo>
                      <a:pt x="2" y="12"/>
                    </a:lnTo>
                    <a:lnTo>
                      <a:pt x="0" y="16"/>
                    </a:lnTo>
                    <a:lnTo>
                      <a:pt x="0" y="20"/>
                    </a:lnTo>
                    <a:lnTo>
                      <a:pt x="2" y="22"/>
                    </a:lnTo>
                    <a:lnTo>
                      <a:pt x="2" y="22"/>
                    </a:lnTo>
                    <a:lnTo>
                      <a:pt x="4" y="22"/>
                    </a:lnTo>
                    <a:lnTo>
                      <a:pt x="4" y="22"/>
                    </a:lnTo>
                    <a:lnTo>
                      <a:pt x="6" y="26"/>
                    </a:lnTo>
                    <a:lnTo>
                      <a:pt x="6" y="26"/>
                    </a:lnTo>
                    <a:lnTo>
                      <a:pt x="4" y="30"/>
                    </a:lnTo>
                    <a:lnTo>
                      <a:pt x="4" y="32"/>
                    </a:lnTo>
                    <a:lnTo>
                      <a:pt x="6" y="32"/>
                    </a:lnTo>
                    <a:lnTo>
                      <a:pt x="6" y="3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43" name="Freeform 123"/>
              <p:cNvSpPr>
                <a:spLocks noChangeAspect="1"/>
              </p:cNvSpPr>
              <p:nvPr/>
            </p:nvSpPr>
            <p:spPr bwMode="gray">
              <a:xfrm>
                <a:off x="3284" y="2004"/>
                <a:ext cx="104" cy="39"/>
              </a:xfrm>
              <a:custGeom>
                <a:avLst/>
                <a:gdLst>
                  <a:gd name="T0" fmla="*/ 92 w 96"/>
                  <a:gd name="T1" fmla="*/ 26 h 40"/>
                  <a:gd name="T2" fmla="*/ 90 w 96"/>
                  <a:gd name="T3" fmla="*/ 32 h 40"/>
                  <a:gd name="T4" fmla="*/ 84 w 96"/>
                  <a:gd name="T5" fmla="*/ 30 h 40"/>
                  <a:gd name="T6" fmla="*/ 82 w 96"/>
                  <a:gd name="T7" fmla="*/ 28 h 40"/>
                  <a:gd name="T8" fmla="*/ 74 w 96"/>
                  <a:gd name="T9" fmla="*/ 30 h 40"/>
                  <a:gd name="T10" fmla="*/ 68 w 96"/>
                  <a:gd name="T11" fmla="*/ 30 h 40"/>
                  <a:gd name="T12" fmla="*/ 62 w 96"/>
                  <a:gd name="T13" fmla="*/ 30 h 40"/>
                  <a:gd name="T14" fmla="*/ 56 w 96"/>
                  <a:gd name="T15" fmla="*/ 34 h 40"/>
                  <a:gd name="T16" fmla="*/ 54 w 96"/>
                  <a:gd name="T17" fmla="*/ 36 h 40"/>
                  <a:gd name="T18" fmla="*/ 50 w 96"/>
                  <a:gd name="T19" fmla="*/ 34 h 40"/>
                  <a:gd name="T20" fmla="*/ 50 w 96"/>
                  <a:gd name="T21" fmla="*/ 32 h 40"/>
                  <a:gd name="T22" fmla="*/ 40 w 96"/>
                  <a:gd name="T23" fmla="*/ 34 h 40"/>
                  <a:gd name="T24" fmla="*/ 34 w 96"/>
                  <a:gd name="T25" fmla="*/ 36 h 40"/>
                  <a:gd name="T26" fmla="*/ 34 w 96"/>
                  <a:gd name="T27" fmla="*/ 40 h 40"/>
                  <a:gd name="T28" fmla="*/ 34 w 96"/>
                  <a:gd name="T29" fmla="*/ 40 h 40"/>
                  <a:gd name="T30" fmla="*/ 28 w 96"/>
                  <a:gd name="T31" fmla="*/ 40 h 40"/>
                  <a:gd name="T32" fmla="*/ 16 w 96"/>
                  <a:gd name="T33" fmla="*/ 38 h 40"/>
                  <a:gd name="T34" fmla="*/ 10 w 96"/>
                  <a:gd name="T35" fmla="*/ 36 h 40"/>
                  <a:gd name="T36" fmla="*/ 4 w 96"/>
                  <a:gd name="T37" fmla="*/ 28 h 40"/>
                  <a:gd name="T38" fmla="*/ 0 w 96"/>
                  <a:gd name="T39" fmla="*/ 26 h 40"/>
                  <a:gd name="T40" fmla="*/ 4 w 96"/>
                  <a:gd name="T41" fmla="*/ 20 h 40"/>
                  <a:gd name="T42" fmla="*/ 4 w 96"/>
                  <a:gd name="T43" fmla="*/ 18 h 40"/>
                  <a:gd name="T44" fmla="*/ 10 w 96"/>
                  <a:gd name="T45" fmla="*/ 14 h 40"/>
                  <a:gd name="T46" fmla="*/ 10 w 96"/>
                  <a:gd name="T47" fmla="*/ 14 h 40"/>
                  <a:gd name="T48" fmla="*/ 12 w 96"/>
                  <a:gd name="T49" fmla="*/ 10 h 40"/>
                  <a:gd name="T50" fmla="*/ 12 w 96"/>
                  <a:gd name="T51" fmla="*/ 8 h 40"/>
                  <a:gd name="T52" fmla="*/ 20 w 96"/>
                  <a:gd name="T53" fmla="*/ 6 h 40"/>
                  <a:gd name="T54" fmla="*/ 26 w 96"/>
                  <a:gd name="T55" fmla="*/ 6 h 40"/>
                  <a:gd name="T56" fmla="*/ 34 w 96"/>
                  <a:gd name="T57" fmla="*/ 6 h 40"/>
                  <a:gd name="T58" fmla="*/ 40 w 96"/>
                  <a:gd name="T59" fmla="*/ 10 h 40"/>
                  <a:gd name="T60" fmla="*/ 46 w 96"/>
                  <a:gd name="T61" fmla="*/ 12 h 40"/>
                  <a:gd name="T62" fmla="*/ 50 w 96"/>
                  <a:gd name="T63" fmla="*/ 10 h 40"/>
                  <a:gd name="T64" fmla="*/ 52 w 96"/>
                  <a:gd name="T65" fmla="*/ 8 h 40"/>
                  <a:gd name="T66" fmla="*/ 58 w 96"/>
                  <a:gd name="T67" fmla="*/ 6 h 40"/>
                  <a:gd name="T68" fmla="*/ 62 w 96"/>
                  <a:gd name="T69" fmla="*/ 4 h 40"/>
                  <a:gd name="T70" fmla="*/ 68 w 96"/>
                  <a:gd name="T71" fmla="*/ 0 h 40"/>
                  <a:gd name="T72" fmla="*/ 72 w 96"/>
                  <a:gd name="T73" fmla="*/ 0 h 40"/>
                  <a:gd name="T74" fmla="*/ 80 w 96"/>
                  <a:gd name="T75" fmla="*/ 6 h 40"/>
                  <a:gd name="T76" fmla="*/ 82 w 96"/>
                  <a:gd name="T77" fmla="*/ 6 h 40"/>
                  <a:gd name="T78" fmla="*/ 88 w 96"/>
                  <a:gd name="T79" fmla="*/ 12 h 40"/>
                  <a:gd name="T80" fmla="*/ 90 w 96"/>
                  <a:gd name="T81" fmla="*/ 14 h 40"/>
                  <a:gd name="T82" fmla="*/ 90 w 96"/>
                  <a:gd name="T83" fmla="*/ 18 h 40"/>
                  <a:gd name="T84" fmla="*/ 96 w 96"/>
                  <a:gd name="T85"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40">
                    <a:moveTo>
                      <a:pt x="96" y="24"/>
                    </a:moveTo>
                    <a:lnTo>
                      <a:pt x="92" y="26"/>
                    </a:lnTo>
                    <a:lnTo>
                      <a:pt x="90" y="32"/>
                    </a:lnTo>
                    <a:lnTo>
                      <a:pt x="90" y="32"/>
                    </a:lnTo>
                    <a:lnTo>
                      <a:pt x="88" y="32"/>
                    </a:lnTo>
                    <a:lnTo>
                      <a:pt x="84" y="30"/>
                    </a:lnTo>
                    <a:lnTo>
                      <a:pt x="84" y="30"/>
                    </a:lnTo>
                    <a:lnTo>
                      <a:pt x="82" y="28"/>
                    </a:lnTo>
                    <a:lnTo>
                      <a:pt x="80" y="28"/>
                    </a:lnTo>
                    <a:lnTo>
                      <a:pt x="74" y="30"/>
                    </a:lnTo>
                    <a:lnTo>
                      <a:pt x="74" y="30"/>
                    </a:lnTo>
                    <a:lnTo>
                      <a:pt x="68" y="30"/>
                    </a:lnTo>
                    <a:lnTo>
                      <a:pt x="62" y="30"/>
                    </a:lnTo>
                    <a:lnTo>
                      <a:pt x="62" y="30"/>
                    </a:lnTo>
                    <a:lnTo>
                      <a:pt x="58" y="34"/>
                    </a:lnTo>
                    <a:lnTo>
                      <a:pt x="56" y="34"/>
                    </a:lnTo>
                    <a:lnTo>
                      <a:pt x="56" y="34"/>
                    </a:lnTo>
                    <a:lnTo>
                      <a:pt x="54" y="36"/>
                    </a:lnTo>
                    <a:lnTo>
                      <a:pt x="52" y="34"/>
                    </a:lnTo>
                    <a:lnTo>
                      <a:pt x="50" y="34"/>
                    </a:lnTo>
                    <a:lnTo>
                      <a:pt x="50" y="34"/>
                    </a:lnTo>
                    <a:lnTo>
                      <a:pt x="50" y="32"/>
                    </a:lnTo>
                    <a:lnTo>
                      <a:pt x="48" y="32"/>
                    </a:lnTo>
                    <a:lnTo>
                      <a:pt x="40" y="34"/>
                    </a:lnTo>
                    <a:lnTo>
                      <a:pt x="40" y="34"/>
                    </a:lnTo>
                    <a:lnTo>
                      <a:pt x="34" y="36"/>
                    </a:lnTo>
                    <a:lnTo>
                      <a:pt x="34" y="36"/>
                    </a:lnTo>
                    <a:lnTo>
                      <a:pt x="34" y="40"/>
                    </a:lnTo>
                    <a:lnTo>
                      <a:pt x="34" y="40"/>
                    </a:lnTo>
                    <a:lnTo>
                      <a:pt x="34" y="40"/>
                    </a:lnTo>
                    <a:lnTo>
                      <a:pt x="28" y="40"/>
                    </a:lnTo>
                    <a:lnTo>
                      <a:pt x="28" y="40"/>
                    </a:lnTo>
                    <a:lnTo>
                      <a:pt x="20" y="38"/>
                    </a:lnTo>
                    <a:lnTo>
                      <a:pt x="16" y="38"/>
                    </a:lnTo>
                    <a:lnTo>
                      <a:pt x="16" y="38"/>
                    </a:lnTo>
                    <a:lnTo>
                      <a:pt x="10" y="36"/>
                    </a:lnTo>
                    <a:lnTo>
                      <a:pt x="6" y="34"/>
                    </a:lnTo>
                    <a:lnTo>
                      <a:pt x="4" y="28"/>
                    </a:lnTo>
                    <a:lnTo>
                      <a:pt x="4" y="28"/>
                    </a:lnTo>
                    <a:lnTo>
                      <a:pt x="0" y="26"/>
                    </a:lnTo>
                    <a:lnTo>
                      <a:pt x="0" y="24"/>
                    </a:lnTo>
                    <a:lnTo>
                      <a:pt x="4" y="20"/>
                    </a:lnTo>
                    <a:lnTo>
                      <a:pt x="4" y="20"/>
                    </a:lnTo>
                    <a:lnTo>
                      <a:pt x="4" y="18"/>
                    </a:lnTo>
                    <a:lnTo>
                      <a:pt x="6" y="16"/>
                    </a:lnTo>
                    <a:lnTo>
                      <a:pt x="10" y="14"/>
                    </a:lnTo>
                    <a:lnTo>
                      <a:pt x="10" y="14"/>
                    </a:lnTo>
                    <a:lnTo>
                      <a:pt x="10" y="14"/>
                    </a:lnTo>
                    <a:lnTo>
                      <a:pt x="12" y="12"/>
                    </a:lnTo>
                    <a:lnTo>
                      <a:pt x="12" y="10"/>
                    </a:lnTo>
                    <a:lnTo>
                      <a:pt x="12" y="8"/>
                    </a:lnTo>
                    <a:lnTo>
                      <a:pt x="12" y="8"/>
                    </a:lnTo>
                    <a:lnTo>
                      <a:pt x="20" y="6"/>
                    </a:lnTo>
                    <a:lnTo>
                      <a:pt x="20" y="6"/>
                    </a:lnTo>
                    <a:lnTo>
                      <a:pt x="26" y="6"/>
                    </a:lnTo>
                    <a:lnTo>
                      <a:pt x="26" y="6"/>
                    </a:lnTo>
                    <a:lnTo>
                      <a:pt x="30" y="4"/>
                    </a:lnTo>
                    <a:lnTo>
                      <a:pt x="34" y="6"/>
                    </a:lnTo>
                    <a:lnTo>
                      <a:pt x="34" y="6"/>
                    </a:lnTo>
                    <a:lnTo>
                      <a:pt x="40" y="10"/>
                    </a:lnTo>
                    <a:lnTo>
                      <a:pt x="40" y="10"/>
                    </a:lnTo>
                    <a:lnTo>
                      <a:pt x="46" y="12"/>
                    </a:lnTo>
                    <a:lnTo>
                      <a:pt x="48" y="12"/>
                    </a:lnTo>
                    <a:lnTo>
                      <a:pt x="50" y="10"/>
                    </a:lnTo>
                    <a:lnTo>
                      <a:pt x="50" y="10"/>
                    </a:lnTo>
                    <a:lnTo>
                      <a:pt x="52" y="8"/>
                    </a:lnTo>
                    <a:lnTo>
                      <a:pt x="54" y="8"/>
                    </a:lnTo>
                    <a:lnTo>
                      <a:pt x="58" y="6"/>
                    </a:lnTo>
                    <a:lnTo>
                      <a:pt x="58" y="6"/>
                    </a:lnTo>
                    <a:lnTo>
                      <a:pt x="62" y="4"/>
                    </a:lnTo>
                    <a:lnTo>
                      <a:pt x="66" y="2"/>
                    </a:lnTo>
                    <a:lnTo>
                      <a:pt x="68" y="0"/>
                    </a:lnTo>
                    <a:lnTo>
                      <a:pt x="72" y="0"/>
                    </a:lnTo>
                    <a:lnTo>
                      <a:pt x="72" y="0"/>
                    </a:lnTo>
                    <a:lnTo>
                      <a:pt x="76" y="4"/>
                    </a:lnTo>
                    <a:lnTo>
                      <a:pt x="80" y="6"/>
                    </a:lnTo>
                    <a:lnTo>
                      <a:pt x="80" y="6"/>
                    </a:lnTo>
                    <a:lnTo>
                      <a:pt x="82" y="6"/>
                    </a:lnTo>
                    <a:lnTo>
                      <a:pt x="84" y="8"/>
                    </a:lnTo>
                    <a:lnTo>
                      <a:pt x="88" y="12"/>
                    </a:lnTo>
                    <a:lnTo>
                      <a:pt x="88" y="12"/>
                    </a:lnTo>
                    <a:lnTo>
                      <a:pt x="90" y="14"/>
                    </a:lnTo>
                    <a:lnTo>
                      <a:pt x="90" y="18"/>
                    </a:lnTo>
                    <a:lnTo>
                      <a:pt x="90" y="18"/>
                    </a:lnTo>
                    <a:lnTo>
                      <a:pt x="94" y="22"/>
                    </a:lnTo>
                    <a:lnTo>
                      <a:pt x="96" y="24"/>
                    </a:lnTo>
                    <a:lnTo>
                      <a:pt x="96" y="2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46" name="Freeform 124"/>
              <p:cNvSpPr>
                <a:spLocks noChangeAspect="1"/>
              </p:cNvSpPr>
              <p:nvPr/>
            </p:nvSpPr>
            <p:spPr bwMode="gray">
              <a:xfrm>
                <a:off x="2840" y="2716"/>
                <a:ext cx="52" cy="58"/>
              </a:xfrm>
              <a:custGeom>
                <a:avLst/>
                <a:gdLst>
                  <a:gd name="T0" fmla="*/ 2 w 46"/>
                  <a:gd name="T1" fmla="*/ 18 h 58"/>
                  <a:gd name="T2" fmla="*/ 2 w 46"/>
                  <a:gd name="T3" fmla="*/ 26 h 58"/>
                  <a:gd name="T4" fmla="*/ 6 w 46"/>
                  <a:gd name="T5" fmla="*/ 34 h 58"/>
                  <a:gd name="T6" fmla="*/ 2 w 46"/>
                  <a:gd name="T7" fmla="*/ 34 h 58"/>
                  <a:gd name="T8" fmla="*/ 4 w 46"/>
                  <a:gd name="T9" fmla="*/ 36 h 58"/>
                  <a:gd name="T10" fmla="*/ 8 w 46"/>
                  <a:gd name="T11" fmla="*/ 38 h 58"/>
                  <a:gd name="T12" fmla="*/ 8 w 46"/>
                  <a:gd name="T13" fmla="*/ 48 h 58"/>
                  <a:gd name="T14" fmla="*/ 10 w 46"/>
                  <a:gd name="T15" fmla="*/ 48 h 58"/>
                  <a:gd name="T16" fmla="*/ 10 w 46"/>
                  <a:gd name="T17" fmla="*/ 46 h 58"/>
                  <a:gd name="T18" fmla="*/ 12 w 46"/>
                  <a:gd name="T19" fmla="*/ 46 h 58"/>
                  <a:gd name="T20" fmla="*/ 16 w 46"/>
                  <a:gd name="T21" fmla="*/ 54 h 58"/>
                  <a:gd name="T22" fmla="*/ 18 w 46"/>
                  <a:gd name="T23" fmla="*/ 56 h 58"/>
                  <a:gd name="T24" fmla="*/ 26 w 46"/>
                  <a:gd name="T25" fmla="*/ 58 h 58"/>
                  <a:gd name="T26" fmla="*/ 30 w 46"/>
                  <a:gd name="T27" fmla="*/ 48 h 58"/>
                  <a:gd name="T28" fmla="*/ 38 w 46"/>
                  <a:gd name="T29" fmla="*/ 40 h 58"/>
                  <a:gd name="T30" fmla="*/ 38 w 46"/>
                  <a:gd name="T31" fmla="*/ 36 h 58"/>
                  <a:gd name="T32" fmla="*/ 42 w 46"/>
                  <a:gd name="T33" fmla="*/ 34 h 58"/>
                  <a:gd name="T34" fmla="*/ 44 w 46"/>
                  <a:gd name="T35" fmla="*/ 32 h 58"/>
                  <a:gd name="T36" fmla="*/ 40 w 46"/>
                  <a:gd name="T37" fmla="*/ 30 h 58"/>
                  <a:gd name="T38" fmla="*/ 40 w 46"/>
                  <a:gd name="T39" fmla="*/ 26 h 58"/>
                  <a:gd name="T40" fmla="*/ 42 w 46"/>
                  <a:gd name="T41" fmla="*/ 22 h 58"/>
                  <a:gd name="T42" fmla="*/ 38 w 46"/>
                  <a:gd name="T43" fmla="*/ 16 h 58"/>
                  <a:gd name="T44" fmla="*/ 36 w 46"/>
                  <a:gd name="T45" fmla="*/ 12 h 58"/>
                  <a:gd name="T46" fmla="*/ 34 w 46"/>
                  <a:gd name="T47" fmla="*/ 10 h 58"/>
                  <a:gd name="T48" fmla="*/ 34 w 46"/>
                  <a:gd name="T49" fmla="*/ 4 h 58"/>
                  <a:gd name="T50" fmla="*/ 30 w 46"/>
                  <a:gd name="T51" fmla="*/ 2 h 58"/>
                  <a:gd name="T52" fmla="*/ 26 w 46"/>
                  <a:gd name="T53" fmla="*/ 2 h 58"/>
                  <a:gd name="T54" fmla="*/ 22 w 46"/>
                  <a:gd name="T55" fmla="*/ 2 h 58"/>
                  <a:gd name="T56" fmla="*/ 14 w 46"/>
                  <a:gd name="T57" fmla="*/ 0 h 58"/>
                  <a:gd name="T58" fmla="*/ 12 w 46"/>
                  <a:gd name="T59" fmla="*/ 4 h 58"/>
                  <a:gd name="T60" fmla="*/ 10 w 46"/>
                  <a:gd name="T61" fmla="*/ 12 h 58"/>
                  <a:gd name="T62" fmla="*/ 8 w 46"/>
                  <a:gd name="T63" fmla="*/ 14 h 58"/>
                  <a:gd name="T64" fmla="*/ 6 w 46"/>
                  <a:gd name="T65" fmla="*/ 18 h 58"/>
                  <a:gd name="T66" fmla="*/ 4 w 46"/>
                  <a:gd name="T67" fmla="*/ 20 h 58"/>
                  <a:gd name="T68" fmla="*/ 2 w 46"/>
                  <a:gd name="T6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58">
                    <a:moveTo>
                      <a:pt x="2" y="18"/>
                    </a:moveTo>
                    <a:lnTo>
                      <a:pt x="2" y="18"/>
                    </a:lnTo>
                    <a:lnTo>
                      <a:pt x="0" y="22"/>
                    </a:lnTo>
                    <a:lnTo>
                      <a:pt x="2" y="26"/>
                    </a:lnTo>
                    <a:lnTo>
                      <a:pt x="6" y="34"/>
                    </a:lnTo>
                    <a:lnTo>
                      <a:pt x="6" y="34"/>
                    </a:lnTo>
                    <a:lnTo>
                      <a:pt x="4" y="34"/>
                    </a:lnTo>
                    <a:lnTo>
                      <a:pt x="2" y="34"/>
                    </a:lnTo>
                    <a:lnTo>
                      <a:pt x="4" y="36"/>
                    </a:lnTo>
                    <a:lnTo>
                      <a:pt x="4" y="36"/>
                    </a:lnTo>
                    <a:lnTo>
                      <a:pt x="8" y="38"/>
                    </a:lnTo>
                    <a:lnTo>
                      <a:pt x="8" y="38"/>
                    </a:lnTo>
                    <a:lnTo>
                      <a:pt x="8" y="44"/>
                    </a:lnTo>
                    <a:lnTo>
                      <a:pt x="8" y="48"/>
                    </a:lnTo>
                    <a:lnTo>
                      <a:pt x="8" y="48"/>
                    </a:lnTo>
                    <a:lnTo>
                      <a:pt x="10" y="48"/>
                    </a:lnTo>
                    <a:lnTo>
                      <a:pt x="10" y="48"/>
                    </a:lnTo>
                    <a:lnTo>
                      <a:pt x="10" y="46"/>
                    </a:lnTo>
                    <a:lnTo>
                      <a:pt x="12" y="46"/>
                    </a:lnTo>
                    <a:lnTo>
                      <a:pt x="12" y="46"/>
                    </a:lnTo>
                    <a:lnTo>
                      <a:pt x="14" y="52"/>
                    </a:lnTo>
                    <a:lnTo>
                      <a:pt x="16" y="54"/>
                    </a:lnTo>
                    <a:lnTo>
                      <a:pt x="18" y="56"/>
                    </a:lnTo>
                    <a:lnTo>
                      <a:pt x="18" y="56"/>
                    </a:lnTo>
                    <a:lnTo>
                      <a:pt x="26" y="58"/>
                    </a:lnTo>
                    <a:lnTo>
                      <a:pt x="26" y="58"/>
                    </a:lnTo>
                    <a:lnTo>
                      <a:pt x="28" y="54"/>
                    </a:lnTo>
                    <a:lnTo>
                      <a:pt x="30" y="48"/>
                    </a:lnTo>
                    <a:lnTo>
                      <a:pt x="30" y="48"/>
                    </a:lnTo>
                    <a:lnTo>
                      <a:pt x="38" y="40"/>
                    </a:lnTo>
                    <a:lnTo>
                      <a:pt x="38" y="40"/>
                    </a:lnTo>
                    <a:lnTo>
                      <a:pt x="38" y="36"/>
                    </a:lnTo>
                    <a:lnTo>
                      <a:pt x="42" y="34"/>
                    </a:lnTo>
                    <a:lnTo>
                      <a:pt x="42" y="34"/>
                    </a:lnTo>
                    <a:lnTo>
                      <a:pt x="44" y="34"/>
                    </a:lnTo>
                    <a:lnTo>
                      <a:pt x="44" y="32"/>
                    </a:lnTo>
                    <a:lnTo>
                      <a:pt x="46" y="30"/>
                    </a:lnTo>
                    <a:lnTo>
                      <a:pt x="40" y="30"/>
                    </a:lnTo>
                    <a:lnTo>
                      <a:pt x="40" y="30"/>
                    </a:lnTo>
                    <a:lnTo>
                      <a:pt x="40" y="26"/>
                    </a:lnTo>
                    <a:lnTo>
                      <a:pt x="42" y="22"/>
                    </a:lnTo>
                    <a:lnTo>
                      <a:pt x="42" y="22"/>
                    </a:lnTo>
                    <a:lnTo>
                      <a:pt x="38" y="16"/>
                    </a:lnTo>
                    <a:lnTo>
                      <a:pt x="38" y="16"/>
                    </a:lnTo>
                    <a:lnTo>
                      <a:pt x="38" y="14"/>
                    </a:lnTo>
                    <a:lnTo>
                      <a:pt x="36" y="12"/>
                    </a:lnTo>
                    <a:lnTo>
                      <a:pt x="34" y="12"/>
                    </a:lnTo>
                    <a:lnTo>
                      <a:pt x="34" y="10"/>
                    </a:lnTo>
                    <a:lnTo>
                      <a:pt x="34" y="10"/>
                    </a:lnTo>
                    <a:lnTo>
                      <a:pt x="34" y="4"/>
                    </a:lnTo>
                    <a:lnTo>
                      <a:pt x="30" y="2"/>
                    </a:lnTo>
                    <a:lnTo>
                      <a:pt x="30" y="2"/>
                    </a:lnTo>
                    <a:lnTo>
                      <a:pt x="28" y="2"/>
                    </a:lnTo>
                    <a:lnTo>
                      <a:pt x="26" y="2"/>
                    </a:lnTo>
                    <a:lnTo>
                      <a:pt x="22" y="2"/>
                    </a:lnTo>
                    <a:lnTo>
                      <a:pt x="22" y="2"/>
                    </a:lnTo>
                    <a:lnTo>
                      <a:pt x="16" y="0"/>
                    </a:lnTo>
                    <a:lnTo>
                      <a:pt x="14" y="0"/>
                    </a:lnTo>
                    <a:lnTo>
                      <a:pt x="12" y="4"/>
                    </a:lnTo>
                    <a:lnTo>
                      <a:pt x="12" y="4"/>
                    </a:lnTo>
                    <a:lnTo>
                      <a:pt x="12" y="10"/>
                    </a:lnTo>
                    <a:lnTo>
                      <a:pt x="10" y="12"/>
                    </a:lnTo>
                    <a:lnTo>
                      <a:pt x="8" y="14"/>
                    </a:lnTo>
                    <a:lnTo>
                      <a:pt x="8" y="14"/>
                    </a:lnTo>
                    <a:lnTo>
                      <a:pt x="6" y="16"/>
                    </a:lnTo>
                    <a:lnTo>
                      <a:pt x="6" y="18"/>
                    </a:lnTo>
                    <a:lnTo>
                      <a:pt x="4" y="20"/>
                    </a:lnTo>
                    <a:lnTo>
                      <a:pt x="4" y="20"/>
                    </a:lnTo>
                    <a:lnTo>
                      <a:pt x="2" y="18"/>
                    </a:lnTo>
                    <a:lnTo>
                      <a:pt x="2" y="1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52" name="Freeform 125"/>
              <p:cNvSpPr>
                <a:spLocks noChangeAspect="1"/>
              </p:cNvSpPr>
              <p:nvPr/>
            </p:nvSpPr>
            <p:spPr bwMode="gray">
              <a:xfrm>
                <a:off x="2784" y="2601"/>
                <a:ext cx="86" cy="78"/>
              </a:xfrm>
              <a:custGeom>
                <a:avLst/>
                <a:gdLst>
                  <a:gd name="T0" fmla="*/ 14 w 78"/>
                  <a:gd name="T1" fmla="*/ 8 h 78"/>
                  <a:gd name="T2" fmla="*/ 12 w 78"/>
                  <a:gd name="T3" fmla="*/ 16 h 78"/>
                  <a:gd name="T4" fmla="*/ 12 w 78"/>
                  <a:gd name="T5" fmla="*/ 26 h 78"/>
                  <a:gd name="T6" fmla="*/ 8 w 78"/>
                  <a:gd name="T7" fmla="*/ 34 h 78"/>
                  <a:gd name="T8" fmla="*/ 4 w 78"/>
                  <a:gd name="T9" fmla="*/ 34 h 78"/>
                  <a:gd name="T10" fmla="*/ 4 w 78"/>
                  <a:gd name="T11" fmla="*/ 38 h 78"/>
                  <a:gd name="T12" fmla="*/ 4 w 78"/>
                  <a:gd name="T13" fmla="*/ 40 h 78"/>
                  <a:gd name="T14" fmla="*/ 0 w 78"/>
                  <a:gd name="T15" fmla="*/ 40 h 78"/>
                  <a:gd name="T16" fmla="*/ 4 w 78"/>
                  <a:gd name="T17" fmla="*/ 44 h 78"/>
                  <a:gd name="T18" fmla="*/ 6 w 78"/>
                  <a:gd name="T19" fmla="*/ 56 h 78"/>
                  <a:gd name="T20" fmla="*/ 10 w 78"/>
                  <a:gd name="T21" fmla="*/ 58 h 78"/>
                  <a:gd name="T22" fmla="*/ 12 w 78"/>
                  <a:gd name="T23" fmla="*/ 56 h 78"/>
                  <a:gd name="T24" fmla="*/ 16 w 78"/>
                  <a:gd name="T25" fmla="*/ 56 h 78"/>
                  <a:gd name="T26" fmla="*/ 22 w 78"/>
                  <a:gd name="T27" fmla="*/ 56 h 78"/>
                  <a:gd name="T28" fmla="*/ 24 w 78"/>
                  <a:gd name="T29" fmla="*/ 54 h 78"/>
                  <a:gd name="T30" fmla="*/ 26 w 78"/>
                  <a:gd name="T31" fmla="*/ 54 h 78"/>
                  <a:gd name="T32" fmla="*/ 32 w 78"/>
                  <a:gd name="T33" fmla="*/ 56 h 78"/>
                  <a:gd name="T34" fmla="*/ 38 w 78"/>
                  <a:gd name="T35" fmla="*/ 54 h 78"/>
                  <a:gd name="T36" fmla="*/ 48 w 78"/>
                  <a:gd name="T37" fmla="*/ 54 h 78"/>
                  <a:gd name="T38" fmla="*/ 52 w 78"/>
                  <a:gd name="T39" fmla="*/ 54 h 78"/>
                  <a:gd name="T40" fmla="*/ 54 w 78"/>
                  <a:gd name="T41" fmla="*/ 56 h 78"/>
                  <a:gd name="T42" fmla="*/ 48 w 78"/>
                  <a:gd name="T43" fmla="*/ 62 h 78"/>
                  <a:gd name="T44" fmla="*/ 26 w 78"/>
                  <a:gd name="T45" fmla="*/ 64 h 78"/>
                  <a:gd name="T46" fmla="*/ 24 w 78"/>
                  <a:gd name="T47" fmla="*/ 64 h 78"/>
                  <a:gd name="T48" fmla="*/ 22 w 78"/>
                  <a:gd name="T49" fmla="*/ 66 h 78"/>
                  <a:gd name="T50" fmla="*/ 10 w 78"/>
                  <a:gd name="T51" fmla="*/ 68 h 78"/>
                  <a:gd name="T52" fmla="*/ 10 w 78"/>
                  <a:gd name="T53" fmla="*/ 70 h 78"/>
                  <a:gd name="T54" fmla="*/ 12 w 78"/>
                  <a:gd name="T55" fmla="*/ 70 h 78"/>
                  <a:gd name="T56" fmla="*/ 10 w 78"/>
                  <a:gd name="T57" fmla="*/ 74 h 78"/>
                  <a:gd name="T58" fmla="*/ 20 w 78"/>
                  <a:gd name="T59" fmla="*/ 76 h 78"/>
                  <a:gd name="T60" fmla="*/ 26 w 78"/>
                  <a:gd name="T61" fmla="*/ 72 h 78"/>
                  <a:gd name="T62" fmla="*/ 48 w 78"/>
                  <a:gd name="T63" fmla="*/ 72 h 78"/>
                  <a:gd name="T64" fmla="*/ 52 w 78"/>
                  <a:gd name="T65" fmla="*/ 74 h 78"/>
                  <a:gd name="T66" fmla="*/ 58 w 78"/>
                  <a:gd name="T67" fmla="*/ 74 h 78"/>
                  <a:gd name="T68" fmla="*/ 66 w 78"/>
                  <a:gd name="T69" fmla="*/ 76 h 78"/>
                  <a:gd name="T70" fmla="*/ 68 w 78"/>
                  <a:gd name="T71" fmla="*/ 76 h 78"/>
                  <a:gd name="T72" fmla="*/ 78 w 78"/>
                  <a:gd name="T73" fmla="*/ 74 h 78"/>
                  <a:gd name="T74" fmla="*/ 76 w 78"/>
                  <a:gd name="T75" fmla="*/ 64 h 78"/>
                  <a:gd name="T76" fmla="*/ 76 w 78"/>
                  <a:gd name="T77" fmla="*/ 62 h 78"/>
                  <a:gd name="T78" fmla="*/ 72 w 78"/>
                  <a:gd name="T79" fmla="*/ 58 h 78"/>
                  <a:gd name="T80" fmla="*/ 70 w 78"/>
                  <a:gd name="T81" fmla="*/ 54 h 78"/>
                  <a:gd name="T82" fmla="*/ 72 w 78"/>
                  <a:gd name="T83" fmla="*/ 48 h 78"/>
                  <a:gd name="T84" fmla="*/ 72 w 78"/>
                  <a:gd name="T85" fmla="*/ 42 h 78"/>
                  <a:gd name="T86" fmla="*/ 72 w 78"/>
                  <a:gd name="T87" fmla="*/ 40 h 78"/>
                  <a:gd name="T88" fmla="*/ 72 w 78"/>
                  <a:gd name="T89" fmla="*/ 34 h 78"/>
                  <a:gd name="T90" fmla="*/ 68 w 78"/>
                  <a:gd name="T91" fmla="*/ 28 h 78"/>
                  <a:gd name="T92" fmla="*/ 68 w 78"/>
                  <a:gd name="T93" fmla="*/ 28 h 78"/>
                  <a:gd name="T94" fmla="*/ 62 w 78"/>
                  <a:gd name="T95" fmla="*/ 28 h 78"/>
                  <a:gd name="T96" fmla="*/ 60 w 78"/>
                  <a:gd name="T97" fmla="*/ 26 h 78"/>
                  <a:gd name="T98" fmla="*/ 60 w 78"/>
                  <a:gd name="T99" fmla="*/ 18 h 78"/>
                  <a:gd name="T100" fmla="*/ 58 w 78"/>
                  <a:gd name="T101" fmla="*/ 16 h 78"/>
                  <a:gd name="T102" fmla="*/ 52 w 78"/>
                  <a:gd name="T103" fmla="*/ 16 h 78"/>
                  <a:gd name="T104" fmla="*/ 52 w 78"/>
                  <a:gd name="T105" fmla="*/ 14 h 78"/>
                  <a:gd name="T106" fmla="*/ 48 w 78"/>
                  <a:gd name="T107" fmla="*/ 6 h 78"/>
                  <a:gd name="T108" fmla="*/ 44 w 78"/>
                  <a:gd name="T109" fmla="*/ 2 h 78"/>
                  <a:gd name="T110" fmla="*/ 40 w 78"/>
                  <a:gd name="T111" fmla="*/ 2 h 78"/>
                  <a:gd name="T112" fmla="*/ 30 w 78"/>
                  <a:gd name="T113" fmla="*/ 2 h 78"/>
                  <a:gd name="T114" fmla="*/ 26 w 78"/>
                  <a:gd name="T115" fmla="*/ 0 h 78"/>
                  <a:gd name="T116" fmla="*/ 24 w 78"/>
                  <a:gd name="T117" fmla="*/ 2 h 78"/>
                  <a:gd name="T118" fmla="*/ 22 w 78"/>
                  <a:gd name="T119" fmla="*/ 4 h 78"/>
                  <a:gd name="T120" fmla="*/ 18 w 78"/>
                  <a:gd name="T121"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78">
                    <a:moveTo>
                      <a:pt x="14" y="8"/>
                    </a:moveTo>
                    <a:lnTo>
                      <a:pt x="14" y="8"/>
                    </a:lnTo>
                    <a:lnTo>
                      <a:pt x="12" y="16"/>
                    </a:lnTo>
                    <a:lnTo>
                      <a:pt x="12" y="16"/>
                    </a:lnTo>
                    <a:lnTo>
                      <a:pt x="12" y="22"/>
                    </a:lnTo>
                    <a:lnTo>
                      <a:pt x="12" y="26"/>
                    </a:lnTo>
                    <a:lnTo>
                      <a:pt x="8" y="34"/>
                    </a:lnTo>
                    <a:lnTo>
                      <a:pt x="8" y="34"/>
                    </a:lnTo>
                    <a:lnTo>
                      <a:pt x="6" y="34"/>
                    </a:lnTo>
                    <a:lnTo>
                      <a:pt x="4" y="34"/>
                    </a:lnTo>
                    <a:lnTo>
                      <a:pt x="4" y="34"/>
                    </a:lnTo>
                    <a:lnTo>
                      <a:pt x="4" y="38"/>
                    </a:lnTo>
                    <a:lnTo>
                      <a:pt x="4" y="40"/>
                    </a:lnTo>
                    <a:lnTo>
                      <a:pt x="4" y="40"/>
                    </a:lnTo>
                    <a:lnTo>
                      <a:pt x="2" y="40"/>
                    </a:lnTo>
                    <a:lnTo>
                      <a:pt x="0" y="40"/>
                    </a:lnTo>
                    <a:lnTo>
                      <a:pt x="4" y="44"/>
                    </a:lnTo>
                    <a:lnTo>
                      <a:pt x="4" y="44"/>
                    </a:lnTo>
                    <a:lnTo>
                      <a:pt x="6" y="50"/>
                    </a:lnTo>
                    <a:lnTo>
                      <a:pt x="6" y="56"/>
                    </a:lnTo>
                    <a:lnTo>
                      <a:pt x="6" y="56"/>
                    </a:lnTo>
                    <a:lnTo>
                      <a:pt x="10" y="58"/>
                    </a:lnTo>
                    <a:lnTo>
                      <a:pt x="10" y="58"/>
                    </a:lnTo>
                    <a:lnTo>
                      <a:pt x="12" y="56"/>
                    </a:lnTo>
                    <a:lnTo>
                      <a:pt x="16" y="56"/>
                    </a:lnTo>
                    <a:lnTo>
                      <a:pt x="16" y="56"/>
                    </a:lnTo>
                    <a:lnTo>
                      <a:pt x="18" y="56"/>
                    </a:lnTo>
                    <a:lnTo>
                      <a:pt x="22" y="56"/>
                    </a:lnTo>
                    <a:lnTo>
                      <a:pt x="22" y="56"/>
                    </a:lnTo>
                    <a:lnTo>
                      <a:pt x="24" y="54"/>
                    </a:lnTo>
                    <a:lnTo>
                      <a:pt x="26" y="54"/>
                    </a:lnTo>
                    <a:lnTo>
                      <a:pt x="26" y="54"/>
                    </a:lnTo>
                    <a:lnTo>
                      <a:pt x="30" y="56"/>
                    </a:lnTo>
                    <a:lnTo>
                      <a:pt x="32" y="56"/>
                    </a:lnTo>
                    <a:lnTo>
                      <a:pt x="38" y="54"/>
                    </a:lnTo>
                    <a:lnTo>
                      <a:pt x="38" y="54"/>
                    </a:lnTo>
                    <a:lnTo>
                      <a:pt x="48" y="54"/>
                    </a:lnTo>
                    <a:lnTo>
                      <a:pt x="48" y="54"/>
                    </a:lnTo>
                    <a:lnTo>
                      <a:pt x="52" y="54"/>
                    </a:lnTo>
                    <a:lnTo>
                      <a:pt x="52" y="54"/>
                    </a:lnTo>
                    <a:lnTo>
                      <a:pt x="54" y="56"/>
                    </a:lnTo>
                    <a:lnTo>
                      <a:pt x="54" y="56"/>
                    </a:lnTo>
                    <a:lnTo>
                      <a:pt x="52" y="62"/>
                    </a:lnTo>
                    <a:lnTo>
                      <a:pt x="48" y="62"/>
                    </a:lnTo>
                    <a:lnTo>
                      <a:pt x="48" y="62"/>
                    </a:lnTo>
                    <a:lnTo>
                      <a:pt x="26" y="64"/>
                    </a:lnTo>
                    <a:lnTo>
                      <a:pt x="26" y="64"/>
                    </a:lnTo>
                    <a:lnTo>
                      <a:pt x="24" y="64"/>
                    </a:lnTo>
                    <a:lnTo>
                      <a:pt x="22" y="64"/>
                    </a:lnTo>
                    <a:lnTo>
                      <a:pt x="22" y="66"/>
                    </a:lnTo>
                    <a:lnTo>
                      <a:pt x="10" y="68"/>
                    </a:lnTo>
                    <a:lnTo>
                      <a:pt x="10" y="68"/>
                    </a:lnTo>
                    <a:lnTo>
                      <a:pt x="10" y="70"/>
                    </a:lnTo>
                    <a:lnTo>
                      <a:pt x="10" y="70"/>
                    </a:lnTo>
                    <a:lnTo>
                      <a:pt x="12" y="70"/>
                    </a:lnTo>
                    <a:lnTo>
                      <a:pt x="12" y="70"/>
                    </a:lnTo>
                    <a:lnTo>
                      <a:pt x="10" y="72"/>
                    </a:lnTo>
                    <a:lnTo>
                      <a:pt x="10" y="74"/>
                    </a:lnTo>
                    <a:lnTo>
                      <a:pt x="14" y="78"/>
                    </a:lnTo>
                    <a:lnTo>
                      <a:pt x="20" y="76"/>
                    </a:lnTo>
                    <a:lnTo>
                      <a:pt x="26" y="72"/>
                    </a:lnTo>
                    <a:lnTo>
                      <a:pt x="26" y="72"/>
                    </a:lnTo>
                    <a:lnTo>
                      <a:pt x="36" y="72"/>
                    </a:lnTo>
                    <a:lnTo>
                      <a:pt x="48" y="72"/>
                    </a:lnTo>
                    <a:lnTo>
                      <a:pt x="48" y="72"/>
                    </a:lnTo>
                    <a:lnTo>
                      <a:pt x="52" y="74"/>
                    </a:lnTo>
                    <a:lnTo>
                      <a:pt x="58" y="74"/>
                    </a:lnTo>
                    <a:lnTo>
                      <a:pt x="58" y="74"/>
                    </a:lnTo>
                    <a:lnTo>
                      <a:pt x="62" y="74"/>
                    </a:lnTo>
                    <a:lnTo>
                      <a:pt x="66" y="76"/>
                    </a:lnTo>
                    <a:lnTo>
                      <a:pt x="66" y="76"/>
                    </a:lnTo>
                    <a:lnTo>
                      <a:pt x="68" y="76"/>
                    </a:lnTo>
                    <a:lnTo>
                      <a:pt x="72" y="76"/>
                    </a:lnTo>
                    <a:lnTo>
                      <a:pt x="78" y="74"/>
                    </a:lnTo>
                    <a:lnTo>
                      <a:pt x="78" y="74"/>
                    </a:lnTo>
                    <a:lnTo>
                      <a:pt x="76" y="64"/>
                    </a:lnTo>
                    <a:lnTo>
                      <a:pt x="76" y="64"/>
                    </a:lnTo>
                    <a:lnTo>
                      <a:pt x="76" y="62"/>
                    </a:lnTo>
                    <a:lnTo>
                      <a:pt x="72" y="58"/>
                    </a:lnTo>
                    <a:lnTo>
                      <a:pt x="72" y="58"/>
                    </a:lnTo>
                    <a:lnTo>
                      <a:pt x="70" y="56"/>
                    </a:lnTo>
                    <a:lnTo>
                      <a:pt x="70" y="54"/>
                    </a:lnTo>
                    <a:lnTo>
                      <a:pt x="70" y="54"/>
                    </a:lnTo>
                    <a:lnTo>
                      <a:pt x="72" y="48"/>
                    </a:lnTo>
                    <a:lnTo>
                      <a:pt x="72" y="44"/>
                    </a:lnTo>
                    <a:lnTo>
                      <a:pt x="72" y="42"/>
                    </a:lnTo>
                    <a:lnTo>
                      <a:pt x="72" y="42"/>
                    </a:lnTo>
                    <a:lnTo>
                      <a:pt x="72" y="40"/>
                    </a:lnTo>
                    <a:lnTo>
                      <a:pt x="70" y="38"/>
                    </a:lnTo>
                    <a:lnTo>
                      <a:pt x="72" y="34"/>
                    </a:lnTo>
                    <a:lnTo>
                      <a:pt x="72" y="34"/>
                    </a:lnTo>
                    <a:lnTo>
                      <a:pt x="68" y="28"/>
                    </a:lnTo>
                    <a:lnTo>
                      <a:pt x="68" y="28"/>
                    </a:lnTo>
                    <a:lnTo>
                      <a:pt x="68" y="28"/>
                    </a:lnTo>
                    <a:lnTo>
                      <a:pt x="64" y="28"/>
                    </a:lnTo>
                    <a:lnTo>
                      <a:pt x="62" y="28"/>
                    </a:lnTo>
                    <a:lnTo>
                      <a:pt x="60" y="26"/>
                    </a:lnTo>
                    <a:lnTo>
                      <a:pt x="60" y="26"/>
                    </a:lnTo>
                    <a:lnTo>
                      <a:pt x="60" y="20"/>
                    </a:lnTo>
                    <a:lnTo>
                      <a:pt x="60" y="18"/>
                    </a:lnTo>
                    <a:lnTo>
                      <a:pt x="58" y="16"/>
                    </a:lnTo>
                    <a:lnTo>
                      <a:pt x="58" y="16"/>
                    </a:lnTo>
                    <a:lnTo>
                      <a:pt x="54" y="16"/>
                    </a:lnTo>
                    <a:lnTo>
                      <a:pt x="52" y="16"/>
                    </a:lnTo>
                    <a:lnTo>
                      <a:pt x="52" y="14"/>
                    </a:lnTo>
                    <a:lnTo>
                      <a:pt x="52" y="14"/>
                    </a:lnTo>
                    <a:lnTo>
                      <a:pt x="50" y="8"/>
                    </a:lnTo>
                    <a:lnTo>
                      <a:pt x="48" y="6"/>
                    </a:lnTo>
                    <a:lnTo>
                      <a:pt x="48" y="6"/>
                    </a:lnTo>
                    <a:lnTo>
                      <a:pt x="44" y="2"/>
                    </a:lnTo>
                    <a:lnTo>
                      <a:pt x="44" y="2"/>
                    </a:lnTo>
                    <a:lnTo>
                      <a:pt x="40" y="2"/>
                    </a:lnTo>
                    <a:lnTo>
                      <a:pt x="40" y="2"/>
                    </a:lnTo>
                    <a:lnTo>
                      <a:pt x="30" y="2"/>
                    </a:lnTo>
                    <a:lnTo>
                      <a:pt x="30" y="2"/>
                    </a:lnTo>
                    <a:lnTo>
                      <a:pt x="26" y="0"/>
                    </a:lnTo>
                    <a:lnTo>
                      <a:pt x="24" y="0"/>
                    </a:lnTo>
                    <a:lnTo>
                      <a:pt x="24" y="2"/>
                    </a:lnTo>
                    <a:lnTo>
                      <a:pt x="24" y="2"/>
                    </a:lnTo>
                    <a:lnTo>
                      <a:pt x="22" y="4"/>
                    </a:lnTo>
                    <a:lnTo>
                      <a:pt x="20" y="4"/>
                    </a:lnTo>
                    <a:lnTo>
                      <a:pt x="18" y="6"/>
                    </a:lnTo>
                    <a:lnTo>
                      <a:pt x="14" y="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55" name="Freeform 126"/>
              <p:cNvSpPr>
                <a:spLocks noChangeAspect="1"/>
              </p:cNvSpPr>
              <p:nvPr/>
            </p:nvSpPr>
            <p:spPr bwMode="gray">
              <a:xfrm>
                <a:off x="3458" y="2918"/>
                <a:ext cx="35" cy="26"/>
              </a:xfrm>
              <a:custGeom>
                <a:avLst/>
                <a:gdLst>
                  <a:gd name="T0" fmla="*/ 2 w 32"/>
                  <a:gd name="T1" fmla="*/ 12 h 26"/>
                  <a:gd name="T2" fmla="*/ 2 w 32"/>
                  <a:gd name="T3" fmla="*/ 12 h 26"/>
                  <a:gd name="T4" fmla="*/ 2 w 32"/>
                  <a:gd name="T5" fmla="*/ 12 h 26"/>
                  <a:gd name="T6" fmla="*/ 2 w 32"/>
                  <a:gd name="T7" fmla="*/ 12 h 26"/>
                  <a:gd name="T8" fmla="*/ 0 w 32"/>
                  <a:gd name="T9" fmla="*/ 14 h 26"/>
                  <a:gd name="T10" fmla="*/ 0 w 32"/>
                  <a:gd name="T11" fmla="*/ 16 h 26"/>
                  <a:gd name="T12" fmla="*/ 0 w 32"/>
                  <a:gd name="T13" fmla="*/ 16 h 26"/>
                  <a:gd name="T14" fmla="*/ 0 w 32"/>
                  <a:gd name="T15" fmla="*/ 18 h 26"/>
                  <a:gd name="T16" fmla="*/ 2 w 32"/>
                  <a:gd name="T17" fmla="*/ 20 h 26"/>
                  <a:gd name="T18" fmla="*/ 6 w 32"/>
                  <a:gd name="T19" fmla="*/ 22 h 26"/>
                  <a:gd name="T20" fmla="*/ 6 w 32"/>
                  <a:gd name="T21" fmla="*/ 22 h 26"/>
                  <a:gd name="T22" fmla="*/ 8 w 32"/>
                  <a:gd name="T23" fmla="*/ 20 h 26"/>
                  <a:gd name="T24" fmla="*/ 10 w 32"/>
                  <a:gd name="T25" fmla="*/ 18 h 26"/>
                  <a:gd name="T26" fmla="*/ 12 w 32"/>
                  <a:gd name="T27" fmla="*/ 20 h 26"/>
                  <a:gd name="T28" fmla="*/ 12 w 32"/>
                  <a:gd name="T29" fmla="*/ 20 h 26"/>
                  <a:gd name="T30" fmla="*/ 14 w 32"/>
                  <a:gd name="T31" fmla="*/ 26 h 26"/>
                  <a:gd name="T32" fmla="*/ 14 w 32"/>
                  <a:gd name="T33" fmla="*/ 26 h 26"/>
                  <a:gd name="T34" fmla="*/ 18 w 32"/>
                  <a:gd name="T35" fmla="*/ 24 h 26"/>
                  <a:gd name="T36" fmla="*/ 18 w 32"/>
                  <a:gd name="T37" fmla="*/ 24 h 26"/>
                  <a:gd name="T38" fmla="*/ 20 w 32"/>
                  <a:gd name="T39" fmla="*/ 22 h 26"/>
                  <a:gd name="T40" fmla="*/ 20 w 32"/>
                  <a:gd name="T41" fmla="*/ 20 h 26"/>
                  <a:gd name="T42" fmla="*/ 20 w 32"/>
                  <a:gd name="T43" fmla="*/ 18 h 26"/>
                  <a:gd name="T44" fmla="*/ 22 w 32"/>
                  <a:gd name="T45" fmla="*/ 18 h 26"/>
                  <a:gd name="T46" fmla="*/ 22 w 32"/>
                  <a:gd name="T47" fmla="*/ 18 h 26"/>
                  <a:gd name="T48" fmla="*/ 28 w 32"/>
                  <a:gd name="T49" fmla="*/ 20 h 26"/>
                  <a:gd name="T50" fmla="*/ 30 w 32"/>
                  <a:gd name="T51" fmla="*/ 20 h 26"/>
                  <a:gd name="T52" fmla="*/ 30 w 32"/>
                  <a:gd name="T53" fmla="*/ 20 h 26"/>
                  <a:gd name="T54" fmla="*/ 32 w 32"/>
                  <a:gd name="T55" fmla="*/ 20 h 26"/>
                  <a:gd name="T56" fmla="*/ 32 w 32"/>
                  <a:gd name="T57" fmla="*/ 16 h 26"/>
                  <a:gd name="T58" fmla="*/ 32 w 32"/>
                  <a:gd name="T59" fmla="*/ 16 h 26"/>
                  <a:gd name="T60" fmla="*/ 32 w 32"/>
                  <a:gd name="T61" fmla="*/ 8 h 26"/>
                  <a:gd name="T62" fmla="*/ 28 w 32"/>
                  <a:gd name="T63" fmla="*/ 0 h 26"/>
                  <a:gd name="T64" fmla="*/ 28 w 32"/>
                  <a:gd name="T65" fmla="*/ 0 h 26"/>
                  <a:gd name="T66" fmla="*/ 26 w 32"/>
                  <a:gd name="T67" fmla="*/ 2 h 26"/>
                  <a:gd name="T68" fmla="*/ 22 w 32"/>
                  <a:gd name="T69" fmla="*/ 4 h 26"/>
                  <a:gd name="T70" fmla="*/ 22 w 32"/>
                  <a:gd name="T71" fmla="*/ 4 h 26"/>
                  <a:gd name="T72" fmla="*/ 18 w 32"/>
                  <a:gd name="T73" fmla="*/ 6 h 26"/>
                  <a:gd name="T74" fmla="*/ 14 w 32"/>
                  <a:gd name="T75" fmla="*/ 4 h 26"/>
                  <a:gd name="T76" fmla="*/ 14 w 32"/>
                  <a:gd name="T77" fmla="*/ 4 h 26"/>
                  <a:gd name="T78" fmla="*/ 6 w 32"/>
                  <a:gd name="T79" fmla="*/ 0 h 26"/>
                  <a:gd name="T80" fmla="*/ 6 w 32"/>
                  <a:gd name="T81" fmla="*/ 0 h 26"/>
                  <a:gd name="T82" fmla="*/ 6 w 32"/>
                  <a:gd name="T83" fmla="*/ 2 h 26"/>
                  <a:gd name="T84" fmla="*/ 6 w 32"/>
                  <a:gd name="T85" fmla="*/ 2 h 26"/>
                  <a:gd name="T86" fmla="*/ 8 w 32"/>
                  <a:gd name="T87" fmla="*/ 4 h 26"/>
                  <a:gd name="T88" fmla="*/ 6 w 32"/>
                  <a:gd name="T89" fmla="*/ 12 h 26"/>
                  <a:gd name="T90" fmla="*/ 6 w 32"/>
                  <a:gd name="T91" fmla="*/ 12 h 26"/>
                  <a:gd name="T92" fmla="*/ 2 w 32"/>
                  <a:gd name="T93" fmla="*/ 12 h 26"/>
                  <a:gd name="T94" fmla="*/ 2 w 32"/>
                  <a:gd name="T9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6">
                    <a:moveTo>
                      <a:pt x="2" y="12"/>
                    </a:moveTo>
                    <a:lnTo>
                      <a:pt x="2" y="12"/>
                    </a:lnTo>
                    <a:lnTo>
                      <a:pt x="2" y="12"/>
                    </a:lnTo>
                    <a:lnTo>
                      <a:pt x="2" y="12"/>
                    </a:lnTo>
                    <a:lnTo>
                      <a:pt x="0" y="14"/>
                    </a:lnTo>
                    <a:lnTo>
                      <a:pt x="0" y="16"/>
                    </a:lnTo>
                    <a:lnTo>
                      <a:pt x="0" y="16"/>
                    </a:lnTo>
                    <a:lnTo>
                      <a:pt x="0" y="18"/>
                    </a:lnTo>
                    <a:lnTo>
                      <a:pt x="2" y="20"/>
                    </a:lnTo>
                    <a:lnTo>
                      <a:pt x="6" y="22"/>
                    </a:lnTo>
                    <a:lnTo>
                      <a:pt x="6" y="22"/>
                    </a:lnTo>
                    <a:lnTo>
                      <a:pt x="8" y="20"/>
                    </a:lnTo>
                    <a:lnTo>
                      <a:pt x="10" y="18"/>
                    </a:lnTo>
                    <a:lnTo>
                      <a:pt x="12" y="20"/>
                    </a:lnTo>
                    <a:lnTo>
                      <a:pt x="12" y="20"/>
                    </a:lnTo>
                    <a:lnTo>
                      <a:pt x="14" y="26"/>
                    </a:lnTo>
                    <a:lnTo>
                      <a:pt x="14" y="26"/>
                    </a:lnTo>
                    <a:lnTo>
                      <a:pt x="18" y="24"/>
                    </a:lnTo>
                    <a:lnTo>
                      <a:pt x="18" y="24"/>
                    </a:lnTo>
                    <a:lnTo>
                      <a:pt x="20" y="22"/>
                    </a:lnTo>
                    <a:lnTo>
                      <a:pt x="20" y="20"/>
                    </a:lnTo>
                    <a:lnTo>
                      <a:pt x="20" y="18"/>
                    </a:lnTo>
                    <a:lnTo>
                      <a:pt x="22" y="18"/>
                    </a:lnTo>
                    <a:lnTo>
                      <a:pt x="22" y="18"/>
                    </a:lnTo>
                    <a:lnTo>
                      <a:pt x="28" y="20"/>
                    </a:lnTo>
                    <a:lnTo>
                      <a:pt x="30" y="20"/>
                    </a:lnTo>
                    <a:lnTo>
                      <a:pt x="30" y="20"/>
                    </a:lnTo>
                    <a:lnTo>
                      <a:pt x="32" y="20"/>
                    </a:lnTo>
                    <a:lnTo>
                      <a:pt x="32" y="16"/>
                    </a:lnTo>
                    <a:lnTo>
                      <a:pt x="32" y="16"/>
                    </a:lnTo>
                    <a:lnTo>
                      <a:pt x="32" y="8"/>
                    </a:lnTo>
                    <a:lnTo>
                      <a:pt x="28" y="0"/>
                    </a:lnTo>
                    <a:lnTo>
                      <a:pt x="28" y="0"/>
                    </a:lnTo>
                    <a:lnTo>
                      <a:pt x="26" y="2"/>
                    </a:lnTo>
                    <a:lnTo>
                      <a:pt x="22" y="4"/>
                    </a:lnTo>
                    <a:lnTo>
                      <a:pt x="22" y="4"/>
                    </a:lnTo>
                    <a:lnTo>
                      <a:pt x="18" y="6"/>
                    </a:lnTo>
                    <a:lnTo>
                      <a:pt x="14" y="4"/>
                    </a:lnTo>
                    <a:lnTo>
                      <a:pt x="14" y="4"/>
                    </a:lnTo>
                    <a:lnTo>
                      <a:pt x="6" y="0"/>
                    </a:lnTo>
                    <a:lnTo>
                      <a:pt x="6" y="0"/>
                    </a:lnTo>
                    <a:lnTo>
                      <a:pt x="6" y="2"/>
                    </a:lnTo>
                    <a:lnTo>
                      <a:pt x="6" y="2"/>
                    </a:lnTo>
                    <a:lnTo>
                      <a:pt x="8" y="4"/>
                    </a:lnTo>
                    <a:lnTo>
                      <a:pt x="6" y="12"/>
                    </a:lnTo>
                    <a:lnTo>
                      <a:pt x="6" y="12"/>
                    </a:lnTo>
                    <a:lnTo>
                      <a:pt x="2" y="12"/>
                    </a:lnTo>
                    <a:lnTo>
                      <a:pt x="2" y="1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857" name="Line 127"/>
              <p:cNvSpPr>
                <a:spLocks noChangeAspect="1" noChangeShapeType="1"/>
              </p:cNvSpPr>
              <p:nvPr/>
            </p:nvSpPr>
            <p:spPr bwMode="gray">
              <a:xfrm>
                <a:off x="4899" y="1498"/>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59" name="Line 128"/>
              <p:cNvSpPr>
                <a:spLocks noChangeAspect="1" noChangeShapeType="1"/>
              </p:cNvSpPr>
              <p:nvPr/>
            </p:nvSpPr>
            <p:spPr bwMode="gray">
              <a:xfrm>
                <a:off x="4906" y="1498"/>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62" name="Line 129"/>
              <p:cNvSpPr>
                <a:spLocks noChangeAspect="1" noChangeShapeType="1"/>
              </p:cNvSpPr>
              <p:nvPr/>
            </p:nvSpPr>
            <p:spPr bwMode="gray">
              <a:xfrm>
                <a:off x="4901" y="1500"/>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67" name="Line 130"/>
              <p:cNvSpPr>
                <a:spLocks noChangeAspect="1" noChangeShapeType="1"/>
              </p:cNvSpPr>
              <p:nvPr/>
            </p:nvSpPr>
            <p:spPr bwMode="gray">
              <a:xfrm>
                <a:off x="4897" y="1474"/>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81" name="Line 131"/>
              <p:cNvSpPr>
                <a:spLocks noChangeAspect="1" noChangeShapeType="1"/>
              </p:cNvSpPr>
              <p:nvPr/>
            </p:nvSpPr>
            <p:spPr bwMode="gray">
              <a:xfrm>
                <a:off x="4903" y="1488"/>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84" name="Line 132"/>
              <p:cNvSpPr>
                <a:spLocks noChangeAspect="1" noChangeShapeType="1"/>
              </p:cNvSpPr>
              <p:nvPr/>
            </p:nvSpPr>
            <p:spPr bwMode="gray">
              <a:xfrm>
                <a:off x="4895" y="1473"/>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90" name="Line 133"/>
              <p:cNvSpPr>
                <a:spLocks noChangeAspect="1" noChangeShapeType="1"/>
              </p:cNvSpPr>
              <p:nvPr/>
            </p:nvSpPr>
            <p:spPr bwMode="gray">
              <a:xfrm>
                <a:off x="4889" y="1466"/>
                <a:ext cx="0" cy="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94" name="Line 134"/>
              <p:cNvSpPr>
                <a:spLocks noChangeAspect="1" noChangeShapeType="1"/>
              </p:cNvSpPr>
              <p:nvPr/>
            </p:nvSpPr>
            <p:spPr bwMode="gray">
              <a:xfrm>
                <a:off x="4892" y="1471"/>
                <a:ext cx="2"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97" name="Line 135"/>
              <p:cNvSpPr>
                <a:spLocks noChangeAspect="1" noChangeShapeType="1"/>
              </p:cNvSpPr>
              <p:nvPr/>
            </p:nvSpPr>
            <p:spPr bwMode="gray">
              <a:xfrm>
                <a:off x="4878" y="1494"/>
                <a:ext cx="1" cy="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898" name="Line 136"/>
              <p:cNvSpPr>
                <a:spLocks noChangeAspect="1" noChangeShapeType="1"/>
              </p:cNvSpPr>
              <p:nvPr/>
            </p:nvSpPr>
            <p:spPr bwMode="gray">
              <a:xfrm>
                <a:off x="4878" y="1486"/>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900" name="Line 137"/>
              <p:cNvSpPr>
                <a:spLocks noChangeAspect="1" noChangeShapeType="1"/>
              </p:cNvSpPr>
              <p:nvPr/>
            </p:nvSpPr>
            <p:spPr bwMode="gray">
              <a:xfrm>
                <a:off x="4883" y="1474"/>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911" name="Line 138"/>
              <p:cNvSpPr>
                <a:spLocks noChangeAspect="1" noChangeShapeType="1"/>
              </p:cNvSpPr>
              <p:nvPr/>
            </p:nvSpPr>
            <p:spPr bwMode="gray">
              <a:xfrm>
                <a:off x="4876" y="1474"/>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915" name="Line 139"/>
              <p:cNvSpPr>
                <a:spLocks noChangeAspect="1" noChangeShapeType="1"/>
              </p:cNvSpPr>
              <p:nvPr/>
            </p:nvSpPr>
            <p:spPr bwMode="gray">
              <a:xfrm>
                <a:off x="4889" y="1486"/>
                <a:ext cx="0"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916" name="Line 140"/>
              <p:cNvSpPr>
                <a:spLocks noChangeAspect="1" noChangeShapeType="1"/>
              </p:cNvSpPr>
              <p:nvPr/>
            </p:nvSpPr>
            <p:spPr bwMode="gray">
              <a:xfrm>
                <a:off x="4890" y="1479"/>
                <a:ext cx="1" cy="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0" name="Line 141"/>
              <p:cNvSpPr>
                <a:spLocks noChangeAspect="1" noChangeShapeType="1"/>
              </p:cNvSpPr>
              <p:nvPr/>
            </p:nvSpPr>
            <p:spPr bwMode="gray">
              <a:xfrm>
                <a:off x="4910" y="1500"/>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1" name="Line 142"/>
              <p:cNvSpPr>
                <a:spLocks noChangeAspect="1" noChangeShapeType="1"/>
              </p:cNvSpPr>
              <p:nvPr/>
            </p:nvSpPr>
            <p:spPr bwMode="gray">
              <a:xfrm>
                <a:off x="4836" y="1474"/>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2" name="Line 143"/>
              <p:cNvSpPr>
                <a:spLocks noChangeAspect="1" noChangeShapeType="1"/>
              </p:cNvSpPr>
              <p:nvPr/>
            </p:nvSpPr>
            <p:spPr bwMode="gray">
              <a:xfrm>
                <a:off x="4836" y="1475"/>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3" name="Freeform 144"/>
              <p:cNvSpPr>
                <a:spLocks noChangeAspect="1"/>
              </p:cNvSpPr>
              <p:nvPr/>
            </p:nvSpPr>
            <p:spPr bwMode="gray">
              <a:xfrm>
                <a:off x="4599" y="1939"/>
                <a:ext cx="2" cy="0"/>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0 h 2"/>
                  <a:gd name="T12" fmla="*/ 2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0" y="0"/>
                    </a:lnTo>
                    <a:lnTo>
                      <a:pt x="0" y="2"/>
                    </a:lnTo>
                    <a:lnTo>
                      <a:pt x="2" y="2"/>
                    </a:lnTo>
                    <a:lnTo>
                      <a:pt x="2" y="2"/>
                    </a:lnTo>
                    <a:lnTo>
                      <a:pt x="2" y="0"/>
                    </a:lnTo>
                    <a:lnTo>
                      <a:pt x="2"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54" name="Line 145"/>
              <p:cNvSpPr>
                <a:spLocks noChangeAspect="1" noChangeShapeType="1"/>
              </p:cNvSpPr>
              <p:nvPr/>
            </p:nvSpPr>
            <p:spPr bwMode="gray">
              <a:xfrm>
                <a:off x="4874" y="1482"/>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5" name="Line 146"/>
              <p:cNvSpPr>
                <a:spLocks noChangeAspect="1" noChangeShapeType="1"/>
              </p:cNvSpPr>
              <p:nvPr/>
            </p:nvSpPr>
            <p:spPr bwMode="gray">
              <a:xfrm>
                <a:off x="4827" y="1479"/>
                <a:ext cx="1" cy="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6" name="Line 147"/>
              <p:cNvSpPr>
                <a:spLocks noChangeAspect="1" noChangeShapeType="1"/>
              </p:cNvSpPr>
              <p:nvPr/>
            </p:nvSpPr>
            <p:spPr bwMode="gray">
              <a:xfrm>
                <a:off x="4528" y="1502"/>
                <a:ext cx="2"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7" name="Line 148"/>
              <p:cNvSpPr>
                <a:spLocks noChangeAspect="1" noChangeShapeType="1"/>
              </p:cNvSpPr>
              <p:nvPr/>
            </p:nvSpPr>
            <p:spPr bwMode="gray">
              <a:xfrm>
                <a:off x="4528" y="1505"/>
                <a:ext cx="2"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8" name="Line 149"/>
              <p:cNvSpPr>
                <a:spLocks noChangeAspect="1" noChangeShapeType="1"/>
              </p:cNvSpPr>
              <p:nvPr/>
            </p:nvSpPr>
            <p:spPr bwMode="gray">
              <a:xfrm>
                <a:off x="4548" y="1490"/>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59" name="Line 150"/>
              <p:cNvSpPr>
                <a:spLocks noChangeAspect="1" noChangeShapeType="1"/>
              </p:cNvSpPr>
              <p:nvPr/>
            </p:nvSpPr>
            <p:spPr bwMode="gray">
              <a:xfrm>
                <a:off x="4552" y="1494"/>
                <a:ext cx="2"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60" name="Line 151"/>
              <p:cNvSpPr>
                <a:spLocks noChangeAspect="1" noChangeShapeType="1"/>
              </p:cNvSpPr>
              <p:nvPr/>
            </p:nvSpPr>
            <p:spPr bwMode="gray">
              <a:xfrm>
                <a:off x="4651" y="1462"/>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061" name="Freeform 152"/>
              <p:cNvSpPr>
                <a:spLocks noChangeAspect="1"/>
              </p:cNvSpPr>
              <p:nvPr/>
            </p:nvSpPr>
            <p:spPr bwMode="gray">
              <a:xfrm>
                <a:off x="3776" y="2448"/>
                <a:ext cx="12" cy="19"/>
              </a:xfrm>
              <a:custGeom>
                <a:avLst/>
                <a:gdLst>
                  <a:gd name="T0" fmla="*/ 0 w 12"/>
                  <a:gd name="T1" fmla="*/ 12 h 18"/>
                  <a:gd name="T2" fmla="*/ 0 w 12"/>
                  <a:gd name="T3" fmla="*/ 12 h 18"/>
                  <a:gd name="T4" fmla="*/ 0 w 12"/>
                  <a:gd name="T5" fmla="*/ 10 h 18"/>
                  <a:gd name="T6" fmla="*/ 0 w 12"/>
                  <a:gd name="T7" fmla="*/ 10 h 18"/>
                  <a:gd name="T8" fmla="*/ 6 w 12"/>
                  <a:gd name="T9" fmla="*/ 6 h 18"/>
                  <a:gd name="T10" fmla="*/ 8 w 12"/>
                  <a:gd name="T11" fmla="*/ 0 h 18"/>
                  <a:gd name="T12" fmla="*/ 8 w 12"/>
                  <a:gd name="T13" fmla="*/ 0 h 18"/>
                  <a:gd name="T14" fmla="*/ 10 w 12"/>
                  <a:gd name="T15" fmla="*/ 0 h 18"/>
                  <a:gd name="T16" fmla="*/ 10 w 12"/>
                  <a:gd name="T17" fmla="*/ 0 h 18"/>
                  <a:gd name="T18" fmla="*/ 12 w 12"/>
                  <a:gd name="T19" fmla="*/ 8 h 18"/>
                  <a:gd name="T20" fmla="*/ 12 w 12"/>
                  <a:gd name="T21" fmla="*/ 18 h 18"/>
                  <a:gd name="T22" fmla="*/ 6 w 12"/>
                  <a:gd name="T23" fmla="*/ 16 h 18"/>
                  <a:gd name="T24" fmla="*/ 0 w 12"/>
                  <a:gd name="T2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0" y="12"/>
                    </a:moveTo>
                    <a:lnTo>
                      <a:pt x="0" y="12"/>
                    </a:lnTo>
                    <a:lnTo>
                      <a:pt x="0" y="10"/>
                    </a:lnTo>
                    <a:lnTo>
                      <a:pt x="0" y="10"/>
                    </a:lnTo>
                    <a:lnTo>
                      <a:pt x="6" y="6"/>
                    </a:lnTo>
                    <a:lnTo>
                      <a:pt x="8" y="0"/>
                    </a:lnTo>
                    <a:lnTo>
                      <a:pt x="8" y="0"/>
                    </a:lnTo>
                    <a:lnTo>
                      <a:pt x="10" y="0"/>
                    </a:lnTo>
                    <a:lnTo>
                      <a:pt x="10" y="0"/>
                    </a:lnTo>
                    <a:lnTo>
                      <a:pt x="12" y="8"/>
                    </a:lnTo>
                    <a:lnTo>
                      <a:pt x="12" y="18"/>
                    </a:lnTo>
                    <a:lnTo>
                      <a:pt x="6" y="16"/>
                    </a:lnTo>
                    <a:lnTo>
                      <a:pt x="0" y="1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62" name="Freeform 153"/>
              <p:cNvSpPr>
                <a:spLocks noChangeAspect="1"/>
              </p:cNvSpPr>
              <p:nvPr/>
            </p:nvSpPr>
            <p:spPr bwMode="gray">
              <a:xfrm>
                <a:off x="2068" y="2574"/>
                <a:ext cx="19" cy="9"/>
              </a:xfrm>
              <a:custGeom>
                <a:avLst/>
                <a:gdLst>
                  <a:gd name="T0" fmla="*/ 0 w 18"/>
                  <a:gd name="T1" fmla="*/ 0 h 10"/>
                  <a:gd name="T2" fmla="*/ 0 w 18"/>
                  <a:gd name="T3" fmla="*/ 0 h 10"/>
                  <a:gd name="T4" fmla="*/ 0 w 18"/>
                  <a:gd name="T5" fmla="*/ 4 h 10"/>
                  <a:gd name="T6" fmla="*/ 0 w 18"/>
                  <a:gd name="T7" fmla="*/ 4 h 10"/>
                  <a:gd name="T8" fmla="*/ 2 w 18"/>
                  <a:gd name="T9" fmla="*/ 8 h 10"/>
                  <a:gd name="T10" fmla="*/ 2 w 18"/>
                  <a:gd name="T11" fmla="*/ 8 h 10"/>
                  <a:gd name="T12" fmla="*/ 8 w 18"/>
                  <a:gd name="T13" fmla="*/ 10 h 10"/>
                  <a:gd name="T14" fmla="*/ 10 w 18"/>
                  <a:gd name="T15" fmla="*/ 8 h 10"/>
                  <a:gd name="T16" fmla="*/ 16 w 18"/>
                  <a:gd name="T17" fmla="*/ 4 h 10"/>
                  <a:gd name="T18" fmla="*/ 16 w 18"/>
                  <a:gd name="T19" fmla="*/ 4 h 10"/>
                  <a:gd name="T20" fmla="*/ 18 w 18"/>
                  <a:gd name="T21" fmla="*/ 2 h 10"/>
                  <a:gd name="T22" fmla="*/ 18 w 18"/>
                  <a:gd name="T23" fmla="*/ 2 h 10"/>
                  <a:gd name="T24" fmla="*/ 14 w 18"/>
                  <a:gd name="T25" fmla="*/ 0 h 10"/>
                  <a:gd name="T26" fmla="*/ 0 w 18"/>
                  <a:gd name="T27" fmla="*/ 0 h 10"/>
                  <a:gd name="T28" fmla="*/ 0 w 18"/>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0">
                    <a:moveTo>
                      <a:pt x="0" y="0"/>
                    </a:moveTo>
                    <a:lnTo>
                      <a:pt x="0" y="0"/>
                    </a:lnTo>
                    <a:lnTo>
                      <a:pt x="0" y="4"/>
                    </a:lnTo>
                    <a:lnTo>
                      <a:pt x="0" y="4"/>
                    </a:lnTo>
                    <a:lnTo>
                      <a:pt x="2" y="8"/>
                    </a:lnTo>
                    <a:lnTo>
                      <a:pt x="2" y="8"/>
                    </a:lnTo>
                    <a:lnTo>
                      <a:pt x="8" y="10"/>
                    </a:lnTo>
                    <a:lnTo>
                      <a:pt x="10" y="8"/>
                    </a:lnTo>
                    <a:lnTo>
                      <a:pt x="16" y="4"/>
                    </a:lnTo>
                    <a:lnTo>
                      <a:pt x="16" y="4"/>
                    </a:lnTo>
                    <a:lnTo>
                      <a:pt x="18" y="2"/>
                    </a:lnTo>
                    <a:lnTo>
                      <a:pt x="18" y="2"/>
                    </a:lnTo>
                    <a:lnTo>
                      <a:pt x="14"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63" name="Freeform 154"/>
              <p:cNvSpPr>
                <a:spLocks noChangeAspect="1"/>
              </p:cNvSpPr>
              <p:nvPr/>
            </p:nvSpPr>
            <p:spPr bwMode="gray">
              <a:xfrm>
                <a:off x="2901" y="2154"/>
                <a:ext cx="42" cy="96"/>
              </a:xfrm>
              <a:custGeom>
                <a:avLst/>
                <a:gdLst>
                  <a:gd name="T0" fmla="*/ 30 w 38"/>
                  <a:gd name="T1" fmla="*/ 90 h 94"/>
                  <a:gd name="T2" fmla="*/ 32 w 38"/>
                  <a:gd name="T3" fmla="*/ 82 h 94"/>
                  <a:gd name="T4" fmla="*/ 34 w 38"/>
                  <a:gd name="T5" fmla="*/ 80 h 94"/>
                  <a:gd name="T6" fmla="*/ 30 w 38"/>
                  <a:gd name="T7" fmla="*/ 80 h 94"/>
                  <a:gd name="T8" fmla="*/ 28 w 38"/>
                  <a:gd name="T9" fmla="*/ 78 h 94"/>
                  <a:gd name="T10" fmla="*/ 28 w 38"/>
                  <a:gd name="T11" fmla="*/ 72 h 94"/>
                  <a:gd name="T12" fmla="*/ 30 w 38"/>
                  <a:gd name="T13" fmla="*/ 68 h 94"/>
                  <a:gd name="T14" fmla="*/ 30 w 38"/>
                  <a:gd name="T15" fmla="*/ 62 h 94"/>
                  <a:gd name="T16" fmla="*/ 28 w 38"/>
                  <a:gd name="T17" fmla="*/ 58 h 94"/>
                  <a:gd name="T18" fmla="*/ 32 w 38"/>
                  <a:gd name="T19" fmla="*/ 52 h 94"/>
                  <a:gd name="T20" fmla="*/ 32 w 38"/>
                  <a:gd name="T21" fmla="*/ 48 h 94"/>
                  <a:gd name="T22" fmla="*/ 32 w 38"/>
                  <a:gd name="T23" fmla="*/ 42 h 94"/>
                  <a:gd name="T24" fmla="*/ 34 w 38"/>
                  <a:gd name="T25" fmla="*/ 34 h 94"/>
                  <a:gd name="T26" fmla="*/ 36 w 38"/>
                  <a:gd name="T27" fmla="*/ 32 h 94"/>
                  <a:gd name="T28" fmla="*/ 32 w 38"/>
                  <a:gd name="T29" fmla="*/ 20 h 94"/>
                  <a:gd name="T30" fmla="*/ 30 w 38"/>
                  <a:gd name="T31" fmla="*/ 18 h 94"/>
                  <a:gd name="T32" fmla="*/ 36 w 38"/>
                  <a:gd name="T33" fmla="*/ 12 h 94"/>
                  <a:gd name="T34" fmla="*/ 38 w 38"/>
                  <a:gd name="T35" fmla="*/ 6 h 94"/>
                  <a:gd name="T36" fmla="*/ 34 w 38"/>
                  <a:gd name="T37" fmla="*/ 6 h 94"/>
                  <a:gd name="T38" fmla="*/ 30 w 38"/>
                  <a:gd name="T39" fmla="*/ 4 h 94"/>
                  <a:gd name="T40" fmla="*/ 20 w 38"/>
                  <a:gd name="T41" fmla="*/ 4 h 94"/>
                  <a:gd name="T42" fmla="*/ 18 w 38"/>
                  <a:gd name="T43" fmla="*/ 4 h 94"/>
                  <a:gd name="T44" fmla="*/ 18 w 38"/>
                  <a:gd name="T45" fmla="*/ 2 h 94"/>
                  <a:gd name="T46" fmla="*/ 16 w 38"/>
                  <a:gd name="T47" fmla="*/ 0 h 94"/>
                  <a:gd name="T48" fmla="*/ 10 w 38"/>
                  <a:gd name="T49" fmla="*/ 4 h 94"/>
                  <a:gd name="T50" fmla="*/ 12 w 38"/>
                  <a:gd name="T51" fmla="*/ 16 h 94"/>
                  <a:gd name="T52" fmla="*/ 12 w 38"/>
                  <a:gd name="T53" fmla="*/ 30 h 94"/>
                  <a:gd name="T54" fmla="*/ 8 w 38"/>
                  <a:gd name="T55" fmla="*/ 34 h 94"/>
                  <a:gd name="T56" fmla="*/ 8 w 38"/>
                  <a:gd name="T57" fmla="*/ 36 h 94"/>
                  <a:gd name="T58" fmla="*/ 8 w 38"/>
                  <a:gd name="T59" fmla="*/ 38 h 94"/>
                  <a:gd name="T60" fmla="*/ 6 w 38"/>
                  <a:gd name="T61" fmla="*/ 42 h 94"/>
                  <a:gd name="T62" fmla="*/ 6 w 38"/>
                  <a:gd name="T63" fmla="*/ 46 h 94"/>
                  <a:gd name="T64" fmla="*/ 2 w 38"/>
                  <a:gd name="T65" fmla="*/ 48 h 94"/>
                  <a:gd name="T66" fmla="*/ 2 w 38"/>
                  <a:gd name="T67" fmla="*/ 54 h 94"/>
                  <a:gd name="T68" fmla="*/ 0 w 38"/>
                  <a:gd name="T69" fmla="*/ 56 h 94"/>
                  <a:gd name="T70" fmla="*/ 2 w 38"/>
                  <a:gd name="T71" fmla="*/ 58 h 94"/>
                  <a:gd name="T72" fmla="*/ 4 w 38"/>
                  <a:gd name="T73" fmla="*/ 62 h 94"/>
                  <a:gd name="T74" fmla="*/ 6 w 38"/>
                  <a:gd name="T75" fmla="*/ 58 h 94"/>
                  <a:gd name="T76" fmla="*/ 6 w 38"/>
                  <a:gd name="T77" fmla="*/ 62 h 94"/>
                  <a:gd name="T78" fmla="*/ 4 w 38"/>
                  <a:gd name="T79" fmla="*/ 64 h 94"/>
                  <a:gd name="T80" fmla="*/ 4 w 38"/>
                  <a:gd name="T81" fmla="*/ 66 h 94"/>
                  <a:gd name="T82" fmla="*/ 6 w 38"/>
                  <a:gd name="T83" fmla="*/ 66 h 94"/>
                  <a:gd name="T84" fmla="*/ 6 w 38"/>
                  <a:gd name="T85" fmla="*/ 72 h 94"/>
                  <a:gd name="T86" fmla="*/ 8 w 38"/>
                  <a:gd name="T87" fmla="*/ 76 h 94"/>
                  <a:gd name="T88" fmla="*/ 8 w 38"/>
                  <a:gd name="T89" fmla="*/ 78 h 94"/>
                  <a:gd name="T90" fmla="*/ 6 w 38"/>
                  <a:gd name="T91" fmla="*/ 92 h 94"/>
                  <a:gd name="T92" fmla="*/ 18 w 38"/>
                  <a:gd name="T93" fmla="*/ 92 h 94"/>
                  <a:gd name="T94" fmla="*/ 18 w 38"/>
                  <a:gd name="T95" fmla="*/ 94 h 94"/>
                  <a:gd name="T96" fmla="*/ 22 w 38"/>
                  <a:gd name="T97" fmla="*/ 94 h 94"/>
                  <a:gd name="T98" fmla="*/ 30 w 38"/>
                  <a:gd name="T9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94">
                    <a:moveTo>
                      <a:pt x="30" y="90"/>
                    </a:moveTo>
                    <a:lnTo>
                      <a:pt x="30" y="90"/>
                    </a:lnTo>
                    <a:lnTo>
                      <a:pt x="30" y="88"/>
                    </a:lnTo>
                    <a:lnTo>
                      <a:pt x="32" y="82"/>
                    </a:lnTo>
                    <a:lnTo>
                      <a:pt x="32" y="82"/>
                    </a:lnTo>
                    <a:lnTo>
                      <a:pt x="34" y="80"/>
                    </a:lnTo>
                    <a:lnTo>
                      <a:pt x="32" y="80"/>
                    </a:lnTo>
                    <a:lnTo>
                      <a:pt x="30" y="80"/>
                    </a:lnTo>
                    <a:lnTo>
                      <a:pt x="28" y="78"/>
                    </a:lnTo>
                    <a:lnTo>
                      <a:pt x="28" y="78"/>
                    </a:lnTo>
                    <a:lnTo>
                      <a:pt x="28" y="74"/>
                    </a:lnTo>
                    <a:lnTo>
                      <a:pt x="28" y="72"/>
                    </a:lnTo>
                    <a:lnTo>
                      <a:pt x="30" y="68"/>
                    </a:lnTo>
                    <a:lnTo>
                      <a:pt x="30" y="68"/>
                    </a:lnTo>
                    <a:lnTo>
                      <a:pt x="32" y="64"/>
                    </a:lnTo>
                    <a:lnTo>
                      <a:pt x="30" y="62"/>
                    </a:lnTo>
                    <a:lnTo>
                      <a:pt x="30" y="62"/>
                    </a:lnTo>
                    <a:lnTo>
                      <a:pt x="28" y="58"/>
                    </a:lnTo>
                    <a:lnTo>
                      <a:pt x="28" y="56"/>
                    </a:lnTo>
                    <a:lnTo>
                      <a:pt x="32" y="52"/>
                    </a:lnTo>
                    <a:lnTo>
                      <a:pt x="32" y="52"/>
                    </a:lnTo>
                    <a:lnTo>
                      <a:pt x="32" y="48"/>
                    </a:lnTo>
                    <a:lnTo>
                      <a:pt x="32" y="42"/>
                    </a:lnTo>
                    <a:lnTo>
                      <a:pt x="32" y="42"/>
                    </a:lnTo>
                    <a:lnTo>
                      <a:pt x="30" y="38"/>
                    </a:lnTo>
                    <a:lnTo>
                      <a:pt x="34" y="34"/>
                    </a:lnTo>
                    <a:lnTo>
                      <a:pt x="34" y="34"/>
                    </a:lnTo>
                    <a:lnTo>
                      <a:pt x="36" y="32"/>
                    </a:lnTo>
                    <a:lnTo>
                      <a:pt x="36" y="28"/>
                    </a:lnTo>
                    <a:lnTo>
                      <a:pt x="32" y="20"/>
                    </a:lnTo>
                    <a:lnTo>
                      <a:pt x="32" y="20"/>
                    </a:lnTo>
                    <a:lnTo>
                      <a:pt x="30" y="18"/>
                    </a:lnTo>
                    <a:lnTo>
                      <a:pt x="32" y="16"/>
                    </a:lnTo>
                    <a:lnTo>
                      <a:pt x="36" y="12"/>
                    </a:lnTo>
                    <a:lnTo>
                      <a:pt x="36" y="12"/>
                    </a:lnTo>
                    <a:lnTo>
                      <a:pt x="38" y="6"/>
                    </a:lnTo>
                    <a:lnTo>
                      <a:pt x="34" y="6"/>
                    </a:lnTo>
                    <a:lnTo>
                      <a:pt x="34" y="6"/>
                    </a:lnTo>
                    <a:lnTo>
                      <a:pt x="34" y="4"/>
                    </a:lnTo>
                    <a:lnTo>
                      <a:pt x="30" y="4"/>
                    </a:lnTo>
                    <a:lnTo>
                      <a:pt x="30" y="4"/>
                    </a:lnTo>
                    <a:lnTo>
                      <a:pt x="20" y="4"/>
                    </a:lnTo>
                    <a:lnTo>
                      <a:pt x="20" y="4"/>
                    </a:lnTo>
                    <a:lnTo>
                      <a:pt x="18" y="4"/>
                    </a:lnTo>
                    <a:lnTo>
                      <a:pt x="18" y="4"/>
                    </a:lnTo>
                    <a:lnTo>
                      <a:pt x="18" y="2"/>
                    </a:lnTo>
                    <a:lnTo>
                      <a:pt x="18" y="2"/>
                    </a:lnTo>
                    <a:lnTo>
                      <a:pt x="16" y="0"/>
                    </a:lnTo>
                    <a:lnTo>
                      <a:pt x="12" y="2"/>
                    </a:lnTo>
                    <a:lnTo>
                      <a:pt x="10" y="4"/>
                    </a:lnTo>
                    <a:lnTo>
                      <a:pt x="10" y="4"/>
                    </a:lnTo>
                    <a:lnTo>
                      <a:pt x="12" y="16"/>
                    </a:lnTo>
                    <a:lnTo>
                      <a:pt x="12" y="24"/>
                    </a:lnTo>
                    <a:lnTo>
                      <a:pt x="12" y="30"/>
                    </a:lnTo>
                    <a:lnTo>
                      <a:pt x="12" y="30"/>
                    </a:lnTo>
                    <a:lnTo>
                      <a:pt x="8" y="34"/>
                    </a:lnTo>
                    <a:lnTo>
                      <a:pt x="8" y="34"/>
                    </a:lnTo>
                    <a:lnTo>
                      <a:pt x="8" y="36"/>
                    </a:lnTo>
                    <a:lnTo>
                      <a:pt x="8" y="38"/>
                    </a:lnTo>
                    <a:lnTo>
                      <a:pt x="8" y="38"/>
                    </a:lnTo>
                    <a:lnTo>
                      <a:pt x="6" y="42"/>
                    </a:lnTo>
                    <a:lnTo>
                      <a:pt x="6" y="42"/>
                    </a:lnTo>
                    <a:lnTo>
                      <a:pt x="6" y="46"/>
                    </a:lnTo>
                    <a:lnTo>
                      <a:pt x="6" y="46"/>
                    </a:lnTo>
                    <a:lnTo>
                      <a:pt x="2" y="48"/>
                    </a:lnTo>
                    <a:lnTo>
                      <a:pt x="2" y="48"/>
                    </a:lnTo>
                    <a:lnTo>
                      <a:pt x="2" y="52"/>
                    </a:lnTo>
                    <a:lnTo>
                      <a:pt x="2" y="54"/>
                    </a:lnTo>
                    <a:lnTo>
                      <a:pt x="0" y="56"/>
                    </a:lnTo>
                    <a:lnTo>
                      <a:pt x="0" y="56"/>
                    </a:lnTo>
                    <a:lnTo>
                      <a:pt x="0" y="56"/>
                    </a:lnTo>
                    <a:lnTo>
                      <a:pt x="2" y="58"/>
                    </a:lnTo>
                    <a:lnTo>
                      <a:pt x="4" y="62"/>
                    </a:lnTo>
                    <a:lnTo>
                      <a:pt x="4" y="62"/>
                    </a:lnTo>
                    <a:lnTo>
                      <a:pt x="4" y="60"/>
                    </a:lnTo>
                    <a:lnTo>
                      <a:pt x="6" y="58"/>
                    </a:lnTo>
                    <a:lnTo>
                      <a:pt x="6" y="58"/>
                    </a:lnTo>
                    <a:lnTo>
                      <a:pt x="6" y="62"/>
                    </a:lnTo>
                    <a:lnTo>
                      <a:pt x="6" y="62"/>
                    </a:lnTo>
                    <a:lnTo>
                      <a:pt x="4" y="64"/>
                    </a:lnTo>
                    <a:lnTo>
                      <a:pt x="4" y="64"/>
                    </a:lnTo>
                    <a:lnTo>
                      <a:pt x="4" y="66"/>
                    </a:lnTo>
                    <a:lnTo>
                      <a:pt x="4" y="66"/>
                    </a:lnTo>
                    <a:lnTo>
                      <a:pt x="6" y="66"/>
                    </a:lnTo>
                    <a:lnTo>
                      <a:pt x="6" y="66"/>
                    </a:lnTo>
                    <a:lnTo>
                      <a:pt x="6" y="72"/>
                    </a:lnTo>
                    <a:lnTo>
                      <a:pt x="8" y="74"/>
                    </a:lnTo>
                    <a:lnTo>
                      <a:pt x="8" y="76"/>
                    </a:lnTo>
                    <a:lnTo>
                      <a:pt x="8" y="78"/>
                    </a:lnTo>
                    <a:lnTo>
                      <a:pt x="8" y="78"/>
                    </a:lnTo>
                    <a:lnTo>
                      <a:pt x="6" y="92"/>
                    </a:lnTo>
                    <a:lnTo>
                      <a:pt x="6" y="92"/>
                    </a:lnTo>
                    <a:lnTo>
                      <a:pt x="10" y="90"/>
                    </a:lnTo>
                    <a:lnTo>
                      <a:pt x="18" y="92"/>
                    </a:lnTo>
                    <a:lnTo>
                      <a:pt x="18" y="92"/>
                    </a:lnTo>
                    <a:lnTo>
                      <a:pt x="18" y="94"/>
                    </a:lnTo>
                    <a:lnTo>
                      <a:pt x="22" y="94"/>
                    </a:lnTo>
                    <a:lnTo>
                      <a:pt x="22" y="94"/>
                    </a:lnTo>
                    <a:lnTo>
                      <a:pt x="26" y="92"/>
                    </a:lnTo>
                    <a:lnTo>
                      <a:pt x="30" y="90"/>
                    </a:lnTo>
                    <a:lnTo>
                      <a:pt x="30" y="9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64" name="Freeform 155"/>
              <p:cNvSpPr>
                <a:spLocks noChangeAspect="1"/>
              </p:cNvSpPr>
              <p:nvPr/>
            </p:nvSpPr>
            <p:spPr bwMode="gray">
              <a:xfrm>
                <a:off x="1852" y="2893"/>
                <a:ext cx="179" cy="297"/>
              </a:xfrm>
              <a:custGeom>
                <a:avLst/>
                <a:gdLst>
                  <a:gd name="T0" fmla="*/ 158 w 164"/>
                  <a:gd name="T1" fmla="*/ 252 h 298"/>
                  <a:gd name="T2" fmla="*/ 156 w 164"/>
                  <a:gd name="T3" fmla="*/ 238 h 298"/>
                  <a:gd name="T4" fmla="*/ 138 w 164"/>
                  <a:gd name="T5" fmla="*/ 194 h 298"/>
                  <a:gd name="T6" fmla="*/ 138 w 164"/>
                  <a:gd name="T7" fmla="*/ 152 h 298"/>
                  <a:gd name="T8" fmla="*/ 114 w 164"/>
                  <a:gd name="T9" fmla="*/ 156 h 298"/>
                  <a:gd name="T10" fmla="*/ 106 w 164"/>
                  <a:gd name="T11" fmla="*/ 146 h 298"/>
                  <a:gd name="T12" fmla="*/ 96 w 164"/>
                  <a:gd name="T13" fmla="*/ 136 h 298"/>
                  <a:gd name="T14" fmla="*/ 96 w 164"/>
                  <a:gd name="T15" fmla="*/ 122 h 298"/>
                  <a:gd name="T16" fmla="*/ 92 w 164"/>
                  <a:gd name="T17" fmla="*/ 114 h 298"/>
                  <a:gd name="T18" fmla="*/ 98 w 164"/>
                  <a:gd name="T19" fmla="*/ 106 h 298"/>
                  <a:gd name="T20" fmla="*/ 104 w 164"/>
                  <a:gd name="T21" fmla="*/ 92 h 298"/>
                  <a:gd name="T22" fmla="*/ 118 w 164"/>
                  <a:gd name="T23" fmla="*/ 76 h 298"/>
                  <a:gd name="T24" fmla="*/ 140 w 164"/>
                  <a:gd name="T25" fmla="*/ 70 h 298"/>
                  <a:gd name="T26" fmla="*/ 134 w 164"/>
                  <a:gd name="T27" fmla="*/ 64 h 298"/>
                  <a:gd name="T28" fmla="*/ 140 w 164"/>
                  <a:gd name="T29" fmla="*/ 34 h 298"/>
                  <a:gd name="T30" fmla="*/ 124 w 164"/>
                  <a:gd name="T31" fmla="*/ 28 h 298"/>
                  <a:gd name="T32" fmla="*/ 112 w 164"/>
                  <a:gd name="T33" fmla="*/ 30 h 298"/>
                  <a:gd name="T34" fmla="*/ 100 w 164"/>
                  <a:gd name="T35" fmla="*/ 20 h 298"/>
                  <a:gd name="T36" fmla="*/ 94 w 164"/>
                  <a:gd name="T37" fmla="*/ 14 h 298"/>
                  <a:gd name="T38" fmla="*/ 84 w 164"/>
                  <a:gd name="T39" fmla="*/ 4 h 298"/>
                  <a:gd name="T40" fmla="*/ 76 w 164"/>
                  <a:gd name="T41" fmla="*/ 6 h 298"/>
                  <a:gd name="T42" fmla="*/ 74 w 164"/>
                  <a:gd name="T43" fmla="*/ 24 h 298"/>
                  <a:gd name="T44" fmla="*/ 66 w 164"/>
                  <a:gd name="T45" fmla="*/ 42 h 298"/>
                  <a:gd name="T46" fmla="*/ 42 w 164"/>
                  <a:gd name="T47" fmla="*/ 60 h 298"/>
                  <a:gd name="T48" fmla="*/ 30 w 164"/>
                  <a:gd name="T49" fmla="*/ 80 h 298"/>
                  <a:gd name="T50" fmla="*/ 22 w 164"/>
                  <a:gd name="T51" fmla="*/ 80 h 298"/>
                  <a:gd name="T52" fmla="*/ 18 w 164"/>
                  <a:gd name="T53" fmla="*/ 74 h 298"/>
                  <a:gd name="T54" fmla="*/ 14 w 164"/>
                  <a:gd name="T55" fmla="*/ 66 h 298"/>
                  <a:gd name="T56" fmla="*/ 0 w 164"/>
                  <a:gd name="T57" fmla="*/ 72 h 298"/>
                  <a:gd name="T58" fmla="*/ 0 w 164"/>
                  <a:gd name="T59" fmla="*/ 76 h 298"/>
                  <a:gd name="T60" fmla="*/ 4 w 164"/>
                  <a:gd name="T61" fmla="*/ 82 h 298"/>
                  <a:gd name="T62" fmla="*/ 6 w 164"/>
                  <a:gd name="T63" fmla="*/ 90 h 298"/>
                  <a:gd name="T64" fmla="*/ 20 w 164"/>
                  <a:gd name="T65" fmla="*/ 112 h 298"/>
                  <a:gd name="T66" fmla="*/ 22 w 164"/>
                  <a:gd name="T67" fmla="*/ 118 h 298"/>
                  <a:gd name="T68" fmla="*/ 30 w 164"/>
                  <a:gd name="T69" fmla="*/ 126 h 298"/>
                  <a:gd name="T70" fmla="*/ 46 w 164"/>
                  <a:gd name="T71" fmla="*/ 144 h 298"/>
                  <a:gd name="T72" fmla="*/ 50 w 164"/>
                  <a:gd name="T73" fmla="*/ 152 h 298"/>
                  <a:gd name="T74" fmla="*/ 54 w 164"/>
                  <a:gd name="T75" fmla="*/ 164 h 298"/>
                  <a:gd name="T76" fmla="*/ 56 w 164"/>
                  <a:gd name="T77" fmla="*/ 182 h 298"/>
                  <a:gd name="T78" fmla="*/ 62 w 164"/>
                  <a:gd name="T79" fmla="*/ 196 h 298"/>
                  <a:gd name="T80" fmla="*/ 66 w 164"/>
                  <a:gd name="T81" fmla="*/ 200 h 298"/>
                  <a:gd name="T82" fmla="*/ 72 w 164"/>
                  <a:gd name="T83" fmla="*/ 214 h 298"/>
                  <a:gd name="T84" fmla="*/ 82 w 164"/>
                  <a:gd name="T85" fmla="*/ 246 h 298"/>
                  <a:gd name="T86" fmla="*/ 88 w 164"/>
                  <a:gd name="T87" fmla="*/ 254 h 298"/>
                  <a:gd name="T88" fmla="*/ 102 w 164"/>
                  <a:gd name="T89" fmla="*/ 266 h 298"/>
                  <a:gd name="T90" fmla="*/ 110 w 164"/>
                  <a:gd name="T91" fmla="*/ 270 h 298"/>
                  <a:gd name="T92" fmla="*/ 128 w 164"/>
                  <a:gd name="T93" fmla="*/ 280 h 298"/>
                  <a:gd name="T94" fmla="*/ 136 w 164"/>
                  <a:gd name="T95" fmla="*/ 284 h 298"/>
                  <a:gd name="T96" fmla="*/ 144 w 164"/>
                  <a:gd name="T97" fmla="*/ 292 h 298"/>
                  <a:gd name="T98" fmla="*/ 154 w 164"/>
                  <a:gd name="T99" fmla="*/ 294 h 298"/>
                  <a:gd name="T100" fmla="*/ 162 w 164"/>
                  <a:gd name="T101" fmla="*/ 270 h 298"/>
                  <a:gd name="T102" fmla="*/ 162 w 164"/>
                  <a:gd name="T103" fmla="*/ 262 h 298"/>
                  <a:gd name="T104" fmla="*/ 152 w 164"/>
                  <a:gd name="T105" fmla="*/ 258 h 298"/>
                  <a:gd name="T106" fmla="*/ 158 w 164"/>
                  <a:gd name="T107" fmla="*/ 254 h 298"/>
                  <a:gd name="T108" fmla="*/ 160 w 164"/>
                  <a:gd name="T109" fmla="*/ 25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298">
                    <a:moveTo>
                      <a:pt x="160" y="258"/>
                    </a:moveTo>
                    <a:lnTo>
                      <a:pt x="160" y="258"/>
                    </a:lnTo>
                    <a:lnTo>
                      <a:pt x="160" y="256"/>
                    </a:lnTo>
                    <a:lnTo>
                      <a:pt x="158" y="252"/>
                    </a:lnTo>
                    <a:lnTo>
                      <a:pt x="158" y="252"/>
                    </a:lnTo>
                    <a:lnTo>
                      <a:pt x="158" y="248"/>
                    </a:lnTo>
                    <a:lnTo>
                      <a:pt x="160" y="246"/>
                    </a:lnTo>
                    <a:lnTo>
                      <a:pt x="160" y="246"/>
                    </a:lnTo>
                    <a:lnTo>
                      <a:pt x="156" y="238"/>
                    </a:lnTo>
                    <a:lnTo>
                      <a:pt x="156" y="238"/>
                    </a:lnTo>
                    <a:lnTo>
                      <a:pt x="156" y="232"/>
                    </a:lnTo>
                    <a:lnTo>
                      <a:pt x="156" y="226"/>
                    </a:lnTo>
                    <a:lnTo>
                      <a:pt x="160" y="216"/>
                    </a:lnTo>
                    <a:lnTo>
                      <a:pt x="152" y="200"/>
                    </a:lnTo>
                    <a:lnTo>
                      <a:pt x="138" y="194"/>
                    </a:lnTo>
                    <a:lnTo>
                      <a:pt x="140" y="154"/>
                    </a:lnTo>
                    <a:lnTo>
                      <a:pt x="140" y="154"/>
                    </a:lnTo>
                    <a:lnTo>
                      <a:pt x="140" y="152"/>
                    </a:lnTo>
                    <a:lnTo>
                      <a:pt x="140" y="150"/>
                    </a:lnTo>
                    <a:lnTo>
                      <a:pt x="138" y="152"/>
                    </a:lnTo>
                    <a:lnTo>
                      <a:pt x="138" y="152"/>
                    </a:lnTo>
                    <a:lnTo>
                      <a:pt x="128" y="158"/>
                    </a:lnTo>
                    <a:lnTo>
                      <a:pt x="116" y="158"/>
                    </a:lnTo>
                    <a:lnTo>
                      <a:pt x="116" y="158"/>
                    </a:lnTo>
                    <a:lnTo>
                      <a:pt x="114" y="156"/>
                    </a:lnTo>
                    <a:lnTo>
                      <a:pt x="112" y="152"/>
                    </a:lnTo>
                    <a:lnTo>
                      <a:pt x="112" y="152"/>
                    </a:lnTo>
                    <a:lnTo>
                      <a:pt x="112" y="150"/>
                    </a:lnTo>
                    <a:lnTo>
                      <a:pt x="108" y="148"/>
                    </a:lnTo>
                    <a:lnTo>
                      <a:pt x="106" y="146"/>
                    </a:lnTo>
                    <a:lnTo>
                      <a:pt x="104" y="142"/>
                    </a:lnTo>
                    <a:lnTo>
                      <a:pt x="104" y="142"/>
                    </a:lnTo>
                    <a:lnTo>
                      <a:pt x="102" y="140"/>
                    </a:lnTo>
                    <a:lnTo>
                      <a:pt x="98" y="138"/>
                    </a:lnTo>
                    <a:lnTo>
                      <a:pt x="96" y="136"/>
                    </a:lnTo>
                    <a:lnTo>
                      <a:pt x="98" y="130"/>
                    </a:lnTo>
                    <a:lnTo>
                      <a:pt x="98" y="130"/>
                    </a:lnTo>
                    <a:lnTo>
                      <a:pt x="98" y="126"/>
                    </a:lnTo>
                    <a:lnTo>
                      <a:pt x="96" y="124"/>
                    </a:lnTo>
                    <a:lnTo>
                      <a:pt x="96" y="122"/>
                    </a:lnTo>
                    <a:lnTo>
                      <a:pt x="96" y="122"/>
                    </a:lnTo>
                    <a:lnTo>
                      <a:pt x="94" y="122"/>
                    </a:lnTo>
                    <a:lnTo>
                      <a:pt x="94" y="118"/>
                    </a:lnTo>
                    <a:lnTo>
                      <a:pt x="92" y="114"/>
                    </a:lnTo>
                    <a:lnTo>
                      <a:pt x="92" y="114"/>
                    </a:lnTo>
                    <a:lnTo>
                      <a:pt x="94" y="112"/>
                    </a:lnTo>
                    <a:lnTo>
                      <a:pt x="96" y="112"/>
                    </a:lnTo>
                    <a:lnTo>
                      <a:pt x="98" y="114"/>
                    </a:lnTo>
                    <a:lnTo>
                      <a:pt x="98" y="114"/>
                    </a:lnTo>
                    <a:lnTo>
                      <a:pt x="98" y="106"/>
                    </a:lnTo>
                    <a:lnTo>
                      <a:pt x="98" y="106"/>
                    </a:lnTo>
                    <a:lnTo>
                      <a:pt x="100" y="102"/>
                    </a:lnTo>
                    <a:lnTo>
                      <a:pt x="102" y="98"/>
                    </a:lnTo>
                    <a:lnTo>
                      <a:pt x="102" y="98"/>
                    </a:lnTo>
                    <a:lnTo>
                      <a:pt x="104" y="92"/>
                    </a:lnTo>
                    <a:lnTo>
                      <a:pt x="106" y="86"/>
                    </a:lnTo>
                    <a:lnTo>
                      <a:pt x="106" y="86"/>
                    </a:lnTo>
                    <a:lnTo>
                      <a:pt x="110" y="82"/>
                    </a:lnTo>
                    <a:lnTo>
                      <a:pt x="118" y="76"/>
                    </a:lnTo>
                    <a:lnTo>
                      <a:pt x="118" y="76"/>
                    </a:lnTo>
                    <a:lnTo>
                      <a:pt x="124" y="74"/>
                    </a:lnTo>
                    <a:lnTo>
                      <a:pt x="130" y="72"/>
                    </a:lnTo>
                    <a:lnTo>
                      <a:pt x="130" y="72"/>
                    </a:lnTo>
                    <a:lnTo>
                      <a:pt x="140" y="70"/>
                    </a:lnTo>
                    <a:lnTo>
                      <a:pt x="140" y="70"/>
                    </a:lnTo>
                    <a:lnTo>
                      <a:pt x="142" y="70"/>
                    </a:lnTo>
                    <a:lnTo>
                      <a:pt x="144" y="68"/>
                    </a:lnTo>
                    <a:lnTo>
                      <a:pt x="144" y="66"/>
                    </a:lnTo>
                    <a:lnTo>
                      <a:pt x="140" y="64"/>
                    </a:lnTo>
                    <a:lnTo>
                      <a:pt x="134" y="64"/>
                    </a:lnTo>
                    <a:lnTo>
                      <a:pt x="146" y="38"/>
                    </a:lnTo>
                    <a:lnTo>
                      <a:pt x="146" y="38"/>
                    </a:lnTo>
                    <a:lnTo>
                      <a:pt x="144" y="36"/>
                    </a:lnTo>
                    <a:lnTo>
                      <a:pt x="140" y="34"/>
                    </a:lnTo>
                    <a:lnTo>
                      <a:pt x="140" y="34"/>
                    </a:lnTo>
                    <a:lnTo>
                      <a:pt x="134" y="32"/>
                    </a:lnTo>
                    <a:lnTo>
                      <a:pt x="130" y="30"/>
                    </a:lnTo>
                    <a:lnTo>
                      <a:pt x="130" y="30"/>
                    </a:lnTo>
                    <a:lnTo>
                      <a:pt x="128" y="28"/>
                    </a:lnTo>
                    <a:lnTo>
                      <a:pt x="124" y="28"/>
                    </a:lnTo>
                    <a:lnTo>
                      <a:pt x="120" y="28"/>
                    </a:lnTo>
                    <a:lnTo>
                      <a:pt x="120" y="32"/>
                    </a:lnTo>
                    <a:lnTo>
                      <a:pt x="120" y="32"/>
                    </a:lnTo>
                    <a:lnTo>
                      <a:pt x="112" y="30"/>
                    </a:lnTo>
                    <a:lnTo>
                      <a:pt x="112" y="30"/>
                    </a:lnTo>
                    <a:lnTo>
                      <a:pt x="110" y="30"/>
                    </a:lnTo>
                    <a:lnTo>
                      <a:pt x="108" y="28"/>
                    </a:lnTo>
                    <a:lnTo>
                      <a:pt x="108" y="26"/>
                    </a:lnTo>
                    <a:lnTo>
                      <a:pt x="108" y="20"/>
                    </a:lnTo>
                    <a:lnTo>
                      <a:pt x="100" y="20"/>
                    </a:lnTo>
                    <a:lnTo>
                      <a:pt x="100" y="20"/>
                    </a:lnTo>
                    <a:lnTo>
                      <a:pt x="96" y="18"/>
                    </a:lnTo>
                    <a:lnTo>
                      <a:pt x="94" y="16"/>
                    </a:lnTo>
                    <a:lnTo>
                      <a:pt x="94" y="14"/>
                    </a:lnTo>
                    <a:lnTo>
                      <a:pt x="94" y="14"/>
                    </a:lnTo>
                    <a:lnTo>
                      <a:pt x="92" y="10"/>
                    </a:lnTo>
                    <a:lnTo>
                      <a:pt x="88" y="6"/>
                    </a:lnTo>
                    <a:lnTo>
                      <a:pt x="88" y="6"/>
                    </a:lnTo>
                    <a:lnTo>
                      <a:pt x="86" y="6"/>
                    </a:lnTo>
                    <a:lnTo>
                      <a:pt x="84" y="4"/>
                    </a:lnTo>
                    <a:lnTo>
                      <a:pt x="84" y="0"/>
                    </a:lnTo>
                    <a:lnTo>
                      <a:pt x="76" y="0"/>
                    </a:lnTo>
                    <a:lnTo>
                      <a:pt x="72" y="4"/>
                    </a:lnTo>
                    <a:lnTo>
                      <a:pt x="76" y="6"/>
                    </a:lnTo>
                    <a:lnTo>
                      <a:pt x="76" y="6"/>
                    </a:lnTo>
                    <a:lnTo>
                      <a:pt x="76" y="16"/>
                    </a:lnTo>
                    <a:lnTo>
                      <a:pt x="76" y="16"/>
                    </a:lnTo>
                    <a:lnTo>
                      <a:pt x="78" y="22"/>
                    </a:lnTo>
                    <a:lnTo>
                      <a:pt x="78" y="24"/>
                    </a:lnTo>
                    <a:lnTo>
                      <a:pt x="74" y="24"/>
                    </a:lnTo>
                    <a:lnTo>
                      <a:pt x="74" y="24"/>
                    </a:lnTo>
                    <a:lnTo>
                      <a:pt x="74" y="30"/>
                    </a:lnTo>
                    <a:lnTo>
                      <a:pt x="72" y="36"/>
                    </a:lnTo>
                    <a:lnTo>
                      <a:pt x="66" y="42"/>
                    </a:lnTo>
                    <a:lnTo>
                      <a:pt x="66" y="42"/>
                    </a:lnTo>
                    <a:lnTo>
                      <a:pt x="54" y="48"/>
                    </a:lnTo>
                    <a:lnTo>
                      <a:pt x="48" y="52"/>
                    </a:lnTo>
                    <a:lnTo>
                      <a:pt x="48" y="52"/>
                    </a:lnTo>
                    <a:lnTo>
                      <a:pt x="42" y="60"/>
                    </a:lnTo>
                    <a:lnTo>
                      <a:pt x="42" y="60"/>
                    </a:lnTo>
                    <a:lnTo>
                      <a:pt x="38" y="66"/>
                    </a:lnTo>
                    <a:lnTo>
                      <a:pt x="34" y="76"/>
                    </a:lnTo>
                    <a:lnTo>
                      <a:pt x="34" y="76"/>
                    </a:lnTo>
                    <a:lnTo>
                      <a:pt x="32" y="78"/>
                    </a:lnTo>
                    <a:lnTo>
                      <a:pt x="30" y="80"/>
                    </a:lnTo>
                    <a:lnTo>
                      <a:pt x="26" y="82"/>
                    </a:lnTo>
                    <a:lnTo>
                      <a:pt x="26" y="82"/>
                    </a:lnTo>
                    <a:lnTo>
                      <a:pt x="26" y="82"/>
                    </a:lnTo>
                    <a:lnTo>
                      <a:pt x="24" y="82"/>
                    </a:lnTo>
                    <a:lnTo>
                      <a:pt x="22" y="80"/>
                    </a:lnTo>
                    <a:lnTo>
                      <a:pt x="22" y="80"/>
                    </a:lnTo>
                    <a:lnTo>
                      <a:pt x="20" y="74"/>
                    </a:lnTo>
                    <a:lnTo>
                      <a:pt x="18" y="72"/>
                    </a:lnTo>
                    <a:lnTo>
                      <a:pt x="18" y="72"/>
                    </a:lnTo>
                    <a:lnTo>
                      <a:pt x="18" y="74"/>
                    </a:lnTo>
                    <a:lnTo>
                      <a:pt x="14" y="76"/>
                    </a:lnTo>
                    <a:lnTo>
                      <a:pt x="14" y="76"/>
                    </a:lnTo>
                    <a:lnTo>
                      <a:pt x="10" y="72"/>
                    </a:lnTo>
                    <a:lnTo>
                      <a:pt x="8" y="70"/>
                    </a:lnTo>
                    <a:lnTo>
                      <a:pt x="14" y="66"/>
                    </a:lnTo>
                    <a:lnTo>
                      <a:pt x="12" y="64"/>
                    </a:lnTo>
                    <a:lnTo>
                      <a:pt x="10" y="58"/>
                    </a:lnTo>
                    <a:lnTo>
                      <a:pt x="10" y="58"/>
                    </a:lnTo>
                    <a:lnTo>
                      <a:pt x="4" y="64"/>
                    </a:lnTo>
                    <a:lnTo>
                      <a:pt x="0" y="72"/>
                    </a:lnTo>
                    <a:lnTo>
                      <a:pt x="0" y="72"/>
                    </a:lnTo>
                    <a:lnTo>
                      <a:pt x="0" y="74"/>
                    </a:lnTo>
                    <a:lnTo>
                      <a:pt x="0" y="76"/>
                    </a:lnTo>
                    <a:lnTo>
                      <a:pt x="0" y="76"/>
                    </a:lnTo>
                    <a:lnTo>
                      <a:pt x="0" y="76"/>
                    </a:lnTo>
                    <a:lnTo>
                      <a:pt x="2" y="80"/>
                    </a:lnTo>
                    <a:lnTo>
                      <a:pt x="2" y="80"/>
                    </a:lnTo>
                    <a:lnTo>
                      <a:pt x="4" y="80"/>
                    </a:lnTo>
                    <a:lnTo>
                      <a:pt x="4" y="80"/>
                    </a:lnTo>
                    <a:lnTo>
                      <a:pt x="4" y="82"/>
                    </a:lnTo>
                    <a:lnTo>
                      <a:pt x="4" y="82"/>
                    </a:lnTo>
                    <a:lnTo>
                      <a:pt x="2" y="86"/>
                    </a:lnTo>
                    <a:lnTo>
                      <a:pt x="2" y="86"/>
                    </a:lnTo>
                    <a:lnTo>
                      <a:pt x="6" y="90"/>
                    </a:lnTo>
                    <a:lnTo>
                      <a:pt x="6" y="90"/>
                    </a:lnTo>
                    <a:lnTo>
                      <a:pt x="6" y="94"/>
                    </a:lnTo>
                    <a:lnTo>
                      <a:pt x="4" y="98"/>
                    </a:lnTo>
                    <a:lnTo>
                      <a:pt x="4" y="98"/>
                    </a:lnTo>
                    <a:lnTo>
                      <a:pt x="12" y="104"/>
                    </a:lnTo>
                    <a:lnTo>
                      <a:pt x="20" y="112"/>
                    </a:lnTo>
                    <a:lnTo>
                      <a:pt x="20" y="112"/>
                    </a:lnTo>
                    <a:lnTo>
                      <a:pt x="22" y="114"/>
                    </a:lnTo>
                    <a:lnTo>
                      <a:pt x="22" y="114"/>
                    </a:lnTo>
                    <a:lnTo>
                      <a:pt x="22" y="118"/>
                    </a:lnTo>
                    <a:lnTo>
                      <a:pt x="22" y="118"/>
                    </a:lnTo>
                    <a:lnTo>
                      <a:pt x="26" y="120"/>
                    </a:lnTo>
                    <a:lnTo>
                      <a:pt x="30" y="122"/>
                    </a:lnTo>
                    <a:lnTo>
                      <a:pt x="30" y="122"/>
                    </a:lnTo>
                    <a:lnTo>
                      <a:pt x="30" y="126"/>
                    </a:lnTo>
                    <a:lnTo>
                      <a:pt x="30" y="126"/>
                    </a:lnTo>
                    <a:lnTo>
                      <a:pt x="38" y="134"/>
                    </a:lnTo>
                    <a:lnTo>
                      <a:pt x="38" y="134"/>
                    </a:lnTo>
                    <a:lnTo>
                      <a:pt x="44" y="144"/>
                    </a:lnTo>
                    <a:lnTo>
                      <a:pt x="44" y="144"/>
                    </a:lnTo>
                    <a:lnTo>
                      <a:pt x="46" y="144"/>
                    </a:lnTo>
                    <a:lnTo>
                      <a:pt x="46" y="144"/>
                    </a:lnTo>
                    <a:lnTo>
                      <a:pt x="46" y="148"/>
                    </a:lnTo>
                    <a:lnTo>
                      <a:pt x="48" y="150"/>
                    </a:lnTo>
                    <a:lnTo>
                      <a:pt x="48" y="150"/>
                    </a:lnTo>
                    <a:lnTo>
                      <a:pt x="50" y="152"/>
                    </a:lnTo>
                    <a:lnTo>
                      <a:pt x="50" y="152"/>
                    </a:lnTo>
                    <a:lnTo>
                      <a:pt x="50" y="160"/>
                    </a:lnTo>
                    <a:lnTo>
                      <a:pt x="50" y="160"/>
                    </a:lnTo>
                    <a:lnTo>
                      <a:pt x="54" y="164"/>
                    </a:lnTo>
                    <a:lnTo>
                      <a:pt x="54" y="164"/>
                    </a:lnTo>
                    <a:lnTo>
                      <a:pt x="54" y="172"/>
                    </a:lnTo>
                    <a:lnTo>
                      <a:pt x="54" y="172"/>
                    </a:lnTo>
                    <a:lnTo>
                      <a:pt x="56" y="178"/>
                    </a:lnTo>
                    <a:lnTo>
                      <a:pt x="56" y="182"/>
                    </a:lnTo>
                    <a:lnTo>
                      <a:pt x="56" y="182"/>
                    </a:lnTo>
                    <a:lnTo>
                      <a:pt x="56" y="184"/>
                    </a:lnTo>
                    <a:lnTo>
                      <a:pt x="56" y="184"/>
                    </a:lnTo>
                    <a:lnTo>
                      <a:pt x="60" y="190"/>
                    </a:lnTo>
                    <a:lnTo>
                      <a:pt x="62" y="192"/>
                    </a:lnTo>
                    <a:lnTo>
                      <a:pt x="62" y="196"/>
                    </a:lnTo>
                    <a:lnTo>
                      <a:pt x="62" y="196"/>
                    </a:lnTo>
                    <a:lnTo>
                      <a:pt x="62" y="198"/>
                    </a:lnTo>
                    <a:lnTo>
                      <a:pt x="62" y="198"/>
                    </a:lnTo>
                    <a:lnTo>
                      <a:pt x="66" y="200"/>
                    </a:lnTo>
                    <a:lnTo>
                      <a:pt x="66" y="200"/>
                    </a:lnTo>
                    <a:lnTo>
                      <a:pt x="68" y="206"/>
                    </a:lnTo>
                    <a:lnTo>
                      <a:pt x="70" y="212"/>
                    </a:lnTo>
                    <a:lnTo>
                      <a:pt x="70" y="212"/>
                    </a:lnTo>
                    <a:lnTo>
                      <a:pt x="72" y="214"/>
                    </a:lnTo>
                    <a:lnTo>
                      <a:pt x="72" y="214"/>
                    </a:lnTo>
                    <a:lnTo>
                      <a:pt x="74" y="224"/>
                    </a:lnTo>
                    <a:lnTo>
                      <a:pt x="72" y="232"/>
                    </a:lnTo>
                    <a:lnTo>
                      <a:pt x="72" y="232"/>
                    </a:lnTo>
                    <a:lnTo>
                      <a:pt x="78" y="238"/>
                    </a:lnTo>
                    <a:lnTo>
                      <a:pt x="82" y="246"/>
                    </a:lnTo>
                    <a:lnTo>
                      <a:pt x="82" y="246"/>
                    </a:lnTo>
                    <a:lnTo>
                      <a:pt x="82" y="248"/>
                    </a:lnTo>
                    <a:lnTo>
                      <a:pt x="84" y="250"/>
                    </a:lnTo>
                    <a:lnTo>
                      <a:pt x="84" y="250"/>
                    </a:lnTo>
                    <a:lnTo>
                      <a:pt x="88" y="254"/>
                    </a:lnTo>
                    <a:lnTo>
                      <a:pt x="94" y="258"/>
                    </a:lnTo>
                    <a:lnTo>
                      <a:pt x="94" y="258"/>
                    </a:lnTo>
                    <a:lnTo>
                      <a:pt x="102" y="264"/>
                    </a:lnTo>
                    <a:lnTo>
                      <a:pt x="102" y="264"/>
                    </a:lnTo>
                    <a:lnTo>
                      <a:pt x="102" y="266"/>
                    </a:lnTo>
                    <a:lnTo>
                      <a:pt x="102" y="266"/>
                    </a:lnTo>
                    <a:lnTo>
                      <a:pt x="106" y="266"/>
                    </a:lnTo>
                    <a:lnTo>
                      <a:pt x="106" y="266"/>
                    </a:lnTo>
                    <a:lnTo>
                      <a:pt x="110" y="270"/>
                    </a:lnTo>
                    <a:lnTo>
                      <a:pt x="110" y="270"/>
                    </a:lnTo>
                    <a:lnTo>
                      <a:pt x="116" y="270"/>
                    </a:lnTo>
                    <a:lnTo>
                      <a:pt x="116" y="270"/>
                    </a:lnTo>
                    <a:lnTo>
                      <a:pt x="116" y="274"/>
                    </a:lnTo>
                    <a:lnTo>
                      <a:pt x="116" y="274"/>
                    </a:lnTo>
                    <a:lnTo>
                      <a:pt x="128" y="280"/>
                    </a:lnTo>
                    <a:lnTo>
                      <a:pt x="128" y="280"/>
                    </a:lnTo>
                    <a:lnTo>
                      <a:pt x="130" y="280"/>
                    </a:lnTo>
                    <a:lnTo>
                      <a:pt x="130" y="280"/>
                    </a:lnTo>
                    <a:lnTo>
                      <a:pt x="136" y="284"/>
                    </a:lnTo>
                    <a:lnTo>
                      <a:pt x="136" y="284"/>
                    </a:lnTo>
                    <a:lnTo>
                      <a:pt x="138" y="284"/>
                    </a:lnTo>
                    <a:lnTo>
                      <a:pt x="138" y="284"/>
                    </a:lnTo>
                    <a:lnTo>
                      <a:pt x="142" y="288"/>
                    </a:lnTo>
                    <a:lnTo>
                      <a:pt x="144" y="292"/>
                    </a:lnTo>
                    <a:lnTo>
                      <a:pt x="144" y="292"/>
                    </a:lnTo>
                    <a:lnTo>
                      <a:pt x="148" y="298"/>
                    </a:lnTo>
                    <a:lnTo>
                      <a:pt x="148" y="298"/>
                    </a:lnTo>
                    <a:lnTo>
                      <a:pt x="150" y="298"/>
                    </a:lnTo>
                    <a:lnTo>
                      <a:pt x="154" y="294"/>
                    </a:lnTo>
                    <a:lnTo>
                      <a:pt x="154" y="294"/>
                    </a:lnTo>
                    <a:lnTo>
                      <a:pt x="156" y="290"/>
                    </a:lnTo>
                    <a:lnTo>
                      <a:pt x="158" y="290"/>
                    </a:lnTo>
                    <a:lnTo>
                      <a:pt x="154" y="282"/>
                    </a:lnTo>
                    <a:lnTo>
                      <a:pt x="154" y="282"/>
                    </a:lnTo>
                    <a:lnTo>
                      <a:pt x="162" y="270"/>
                    </a:lnTo>
                    <a:lnTo>
                      <a:pt x="162" y="270"/>
                    </a:lnTo>
                    <a:lnTo>
                      <a:pt x="164" y="268"/>
                    </a:lnTo>
                    <a:lnTo>
                      <a:pt x="162" y="266"/>
                    </a:lnTo>
                    <a:lnTo>
                      <a:pt x="162" y="262"/>
                    </a:lnTo>
                    <a:lnTo>
                      <a:pt x="162" y="262"/>
                    </a:lnTo>
                    <a:lnTo>
                      <a:pt x="162" y="262"/>
                    </a:lnTo>
                    <a:lnTo>
                      <a:pt x="156" y="256"/>
                    </a:lnTo>
                    <a:lnTo>
                      <a:pt x="156" y="256"/>
                    </a:lnTo>
                    <a:lnTo>
                      <a:pt x="152" y="258"/>
                    </a:lnTo>
                    <a:lnTo>
                      <a:pt x="152" y="258"/>
                    </a:lnTo>
                    <a:lnTo>
                      <a:pt x="152" y="250"/>
                    </a:lnTo>
                    <a:lnTo>
                      <a:pt x="152" y="250"/>
                    </a:lnTo>
                    <a:lnTo>
                      <a:pt x="154" y="248"/>
                    </a:lnTo>
                    <a:lnTo>
                      <a:pt x="154" y="248"/>
                    </a:lnTo>
                    <a:lnTo>
                      <a:pt x="158" y="254"/>
                    </a:lnTo>
                    <a:lnTo>
                      <a:pt x="158" y="254"/>
                    </a:lnTo>
                    <a:lnTo>
                      <a:pt x="158" y="256"/>
                    </a:lnTo>
                    <a:lnTo>
                      <a:pt x="158" y="256"/>
                    </a:lnTo>
                    <a:lnTo>
                      <a:pt x="160" y="258"/>
                    </a:lnTo>
                    <a:lnTo>
                      <a:pt x="160" y="25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65" name="Freeform 156"/>
              <p:cNvSpPr>
                <a:spLocks noChangeAspect="1"/>
              </p:cNvSpPr>
              <p:nvPr/>
            </p:nvSpPr>
            <p:spPr bwMode="gray">
              <a:xfrm>
                <a:off x="2126" y="3210"/>
                <a:ext cx="118" cy="143"/>
              </a:xfrm>
              <a:custGeom>
                <a:avLst/>
                <a:gdLst>
                  <a:gd name="T0" fmla="*/ 50 w 108"/>
                  <a:gd name="T1" fmla="*/ 2 h 142"/>
                  <a:gd name="T2" fmla="*/ 22 w 108"/>
                  <a:gd name="T3" fmla="*/ 0 h 142"/>
                  <a:gd name="T4" fmla="*/ 18 w 108"/>
                  <a:gd name="T5" fmla="*/ 6 h 142"/>
                  <a:gd name="T6" fmla="*/ 14 w 108"/>
                  <a:gd name="T7" fmla="*/ 12 h 142"/>
                  <a:gd name="T8" fmla="*/ 10 w 108"/>
                  <a:gd name="T9" fmla="*/ 22 h 142"/>
                  <a:gd name="T10" fmla="*/ 0 w 108"/>
                  <a:gd name="T11" fmla="*/ 46 h 142"/>
                  <a:gd name="T12" fmla="*/ 8 w 108"/>
                  <a:gd name="T13" fmla="*/ 52 h 142"/>
                  <a:gd name="T14" fmla="*/ 12 w 108"/>
                  <a:gd name="T15" fmla="*/ 58 h 142"/>
                  <a:gd name="T16" fmla="*/ 18 w 108"/>
                  <a:gd name="T17" fmla="*/ 64 h 142"/>
                  <a:gd name="T18" fmla="*/ 20 w 108"/>
                  <a:gd name="T19" fmla="*/ 66 h 142"/>
                  <a:gd name="T20" fmla="*/ 22 w 108"/>
                  <a:gd name="T21" fmla="*/ 70 h 142"/>
                  <a:gd name="T22" fmla="*/ 26 w 108"/>
                  <a:gd name="T23" fmla="*/ 78 h 142"/>
                  <a:gd name="T24" fmla="*/ 28 w 108"/>
                  <a:gd name="T25" fmla="*/ 80 h 142"/>
                  <a:gd name="T26" fmla="*/ 36 w 108"/>
                  <a:gd name="T27" fmla="*/ 86 h 142"/>
                  <a:gd name="T28" fmla="*/ 40 w 108"/>
                  <a:gd name="T29" fmla="*/ 88 h 142"/>
                  <a:gd name="T30" fmla="*/ 44 w 108"/>
                  <a:gd name="T31" fmla="*/ 88 h 142"/>
                  <a:gd name="T32" fmla="*/ 46 w 108"/>
                  <a:gd name="T33" fmla="*/ 90 h 142"/>
                  <a:gd name="T34" fmla="*/ 52 w 108"/>
                  <a:gd name="T35" fmla="*/ 94 h 142"/>
                  <a:gd name="T36" fmla="*/ 60 w 108"/>
                  <a:gd name="T37" fmla="*/ 104 h 142"/>
                  <a:gd name="T38" fmla="*/ 62 w 108"/>
                  <a:gd name="T39" fmla="*/ 106 h 142"/>
                  <a:gd name="T40" fmla="*/ 60 w 108"/>
                  <a:gd name="T41" fmla="*/ 114 h 142"/>
                  <a:gd name="T42" fmla="*/ 58 w 108"/>
                  <a:gd name="T43" fmla="*/ 122 h 142"/>
                  <a:gd name="T44" fmla="*/ 54 w 108"/>
                  <a:gd name="T45" fmla="*/ 128 h 142"/>
                  <a:gd name="T46" fmla="*/ 50 w 108"/>
                  <a:gd name="T47" fmla="*/ 138 h 142"/>
                  <a:gd name="T48" fmla="*/ 50 w 108"/>
                  <a:gd name="T49" fmla="*/ 138 h 142"/>
                  <a:gd name="T50" fmla="*/ 54 w 108"/>
                  <a:gd name="T51" fmla="*/ 138 h 142"/>
                  <a:gd name="T52" fmla="*/ 64 w 108"/>
                  <a:gd name="T53" fmla="*/ 140 h 142"/>
                  <a:gd name="T54" fmla="*/ 68 w 108"/>
                  <a:gd name="T55" fmla="*/ 142 h 142"/>
                  <a:gd name="T56" fmla="*/ 72 w 108"/>
                  <a:gd name="T57" fmla="*/ 140 h 142"/>
                  <a:gd name="T58" fmla="*/ 84 w 108"/>
                  <a:gd name="T59" fmla="*/ 142 h 142"/>
                  <a:gd name="T60" fmla="*/ 90 w 108"/>
                  <a:gd name="T61" fmla="*/ 142 h 142"/>
                  <a:gd name="T62" fmla="*/ 92 w 108"/>
                  <a:gd name="T63" fmla="*/ 140 h 142"/>
                  <a:gd name="T64" fmla="*/ 94 w 108"/>
                  <a:gd name="T65" fmla="*/ 138 h 142"/>
                  <a:gd name="T66" fmla="*/ 100 w 108"/>
                  <a:gd name="T67" fmla="*/ 130 h 142"/>
                  <a:gd name="T68" fmla="*/ 102 w 108"/>
                  <a:gd name="T69" fmla="*/ 128 h 142"/>
                  <a:gd name="T70" fmla="*/ 102 w 108"/>
                  <a:gd name="T71" fmla="*/ 116 h 142"/>
                  <a:gd name="T72" fmla="*/ 100 w 108"/>
                  <a:gd name="T73" fmla="*/ 114 h 142"/>
                  <a:gd name="T74" fmla="*/ 104 w 108"/>
                  <a:gd name="T75" fmla="*/ 110 h 142"/>
                  <a:gd name="T76" fmla="*/ 104 w 108"/>
                  <a:gd name="T77" fmla="*/ 102 h 142"/>
                  <a:gd name="T78" fmla="*/ 106 w 108"/>
                  <a:gd name="T79" fmla="*/ 94 h 142"/>
                  <a:gd name="T80" fmla="*/ 108 w 108"/>
                  <a:gd name="T81" fmla="*/ 80 h 142"/>
                  <a:gd name="T82" fmla="*/ 106 w 108"/>
                  <a:gd name="T83" fmla="*/ 80 h 142"/>
                  <a:gd name="T84" fmla="*/ 100 w 108"/>
                  <a:gd name="T85" fmla="*/ 82 h 142"/>
                  <a:gd name="T86" fmla="*/ 98 w 108"/>
                  <a:gd name="T87" fmla="*/ 82 h 142"/>
                  <a:gd name="T88" fmla="*/ 96 w 108"/>
                  <a:gd name="T89" fmla="*/ 74 h 142"/>
                  <a:gd name="T90" fmla="*/ 96 w 108"/>
                  <a:gd name="T91" fmla="*/ 60 h 142"/>
                  <a:gd name="T92" fmla="*/ 96 w 108"/>
                  <a:gd name="T93" fmla="*/ 56 h 142"/>
                  <a:gd name="T94" fmla="*/ 90 w 108"/>
                  <a:gd name="T95" fmla="*/ 52 h 142"/>
                  <a:gd name="T96" fmla="*/ 88 w 108"/>
                  <a:gd name="T97" fmla="*/ 52 h 142"/>
                  <a:gd name="T98" fmla="*/ 86 w 108"/>
                  <a:gd name="T99" fmla="*/ 48 h 142"/>
                  <a:gd name="T100" fmla="*/ 80 w 108"/>
                  <a:gd name="T101" fmla="*/ 46 h 142"/>
                  <a:gd name="T102" fmla="*/ 72 w 108"/>
                  <a:gd name="T103" fmla="*/ 46 h 142"/>
                  <a:gd name="T104" fmla="*/ 64 w 108"/>
                  <a:gd name="T105" fmla="*/ 42 h 142"/>
                  <a:gd name="T106" fmla="*/ 64 w 108"/>
                  <a:gd name="T107" fmla="*/ 38 h 142"/>
                  <a:gd name="T108" fmla="*/ 62 w 108"/>
                  <a:gd name="T109" fmla="*/ 32 h 142"/>
                  <a:gd name="T110" fmla="*/ 64 w 108"/>
                  <a:gd name="T111" fmla="*/ 24 h 142"/>
                  <a:gd name="T112" fmla="*/ 62 w 108"/>
                  <a:gd name="T113" fmla="*/ 18 h 142"/>
                  <a:gd name="T114" fmla="*/ 56 w 108"/>
                  <a:gd name="T115"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42">
                    <a:moveTo>
                      <a:pt x="56" y="8"/>
                    </a:moveTo>
                    <a:lnTo>
                      <a:pt x="50" y="2"/>
                    </a:lnTo>
                    <a:lnTo>
                      <a:pt x="38" y="0"/>
                    </a:lnTo>
                    <a:lnTo>
                      <a:pt x="22" y="0"/>
                    </a:lnTo>
                    <a:lnTo>
                      <a:pt x="22" y="0"/>
                    </a:lnTo>
                    <a:lnTo>
                      <a:pt x="18" y="6"/>
                    </a:lnTo>
                    <a:lnTo>
                      <a:pt x="14" y="12"/>
                    </a:lnTo>
                    <a:lnTo>
                      <a:pt x="14" y="12"/>
                    </a:lnTo>
                    <a:lnTo>
                      <a:pt x="12" y="18"/>
                    </a:lnTo>
                    <a:lnTo>
                      <a:pt x="10" y="22"/>
                    </a:lnTo>
                    <a:lnTo>
                      <a:pt x="10" y="28"/>
                    </a:lnTo>
                    <a:lnTo>
                      <a:pt x="0" y="46"/>
                    </a:lnTo>
                    <a:lnTo>
                      <a:pt x="8" y="52"/>
                    </a:lnTo>
                    <a:lnTo>
                      <a:pt x="8" y="52"/>
                    </a:lnTo>
                    <a:lnTo>
                      <a:pt x="12" y="58"/>
                    </a:lnTo>
                    <a:lnTo>
                      <a:pt x="12" y="58"/>
                    </a:lnTo>
                    <a:lnTo>
                      <a:pt x="14" y="62"/>
                    </a:lnTo>
                    <a:lnTo>
                      <a:pt x="18" y="64"/>
                    </a:lnTo>
                    <a:lnTo>
                      <a:pt x="18" y="64"/>
                    </a:lnTo>
                    <a:lnTo>
                      <a:pt x="20" y="66"/>
                    </a:lnTo>
                    <a:lnTo>
                      <a:pt x="22" y="70"/>
                    </a:lnTo>
                    <a:lnTo>
                      <a:pt x="22" y="70"/>
                    </a:lnTo>
                    <a:lnTo>
                      <a:pt x="26" y="76"/>
                    </a:lnTo>
                    <a:lnTo>
                      <a:pt x="26" y="78"/>
                    </a:lnTo>
                    <a:lnTo>
                      <a:pt x="28" y="80"/>
                    </a:lnTo>
                    <a:lnTo>
                      <a:pt x="28" y="80"/>
                    </a:lnTo>
                    <a:lnTo>
                      <a:pt x="34" y="80"/>
                    </a:lnTo>
                    <a:lnTo>
                      <a:pt x="36" y="86"/>
                    </a:lnTo>
                    <a:lnTo>
                      <a:pt x="36" y="86"/>
                    </a:lnTo>
                    <a:lnTo>
                      <a:pt x="40" y="88"/>
                    </a:lnTo>
                    <a:lnTo>
                      <a:pt x="42" y="88"/>
                    </a:lnTo>
                    <a:lnTo>
                      <a:pt x="44" y="88"/>
                    </a:lnTo>
                    <a:lnTo>
                      <a:pt x="46" y="90"/>
                    </a:lnTo>
                    <a:lnTo>
                      <a:pt x="46" y="90"/>
                    </a:lnTo>
                    <a:lnTo>
                      <a:pt x="52" y="94"/>
                    </a:lnTo>
                    <a:lnTo>
                      <a:pt x="52" y="94"/>
                    </a:lnTo>
                    <a:lnTo>
                      <a:pt x="54" y="98"/>
                    </a:lnTo>
                    <a:lnTo>
                      <a:pt x="60" y="104"/>
                    </a:lnTo>
                    <a:lnTo>
                      <a:pt x="60" y="104"/>
                    </a:lnTo>
                    <a:lnTo>
                      <a:pt x="62" y="106"/>
                    </a:lnTo>
                    <a:lnTo>
                      <a:pt x="62" y="108"/>
                    </a:lnTo>
                    <a:lnTo>
                      <a:pt x="60" y="114"/>
                    </a:lnTo>
                    <a:lnTo>
                      <a:pt x="60" y="114"/>
                    </a:lnTo>
                    <a:lnTo>
                      <a:pt x="58" y="122"/>
                    </a:lnTo>
                    <a:lnTo>
                      <a:pt x="54" y="128"/>
                    </a:lnTo>
                    <a:lnTo>
                      <a:pt x="54" y="128"/>
                    </a:lnTo>
                    <a:lnTo>
                      <a:pt x="50" y="134"/>
                    </a:lnTo>
                    <a:lnTo>
                      <a:pt x="50" y="138"/>
                    </a:lnTo>
                    <a:lnTo>
                      <a:pt x="50" y="138"/>
                    </a:lnTo>
                    <a:lnTo>
                      <a:pt x="50" y="138"/>
                    </a:lnTo>
                    <a:lnTo>
                      <a:pt x="54" y="138"/>
                    </a:lnTo>
                    <a:lnTo>
                      <a:pt x="54" y="138"/>
                    </a:lnTo>
                    <a:lnTo>
                      <a:pt x="58" y="138"/>
                    </a:lnTo>
                    <a:lnTo>
                      <a:pt x="64" y="140"/>
                    </a:lnTo>
                    <a:lnTo>
                      <a:pt x="64" y="140"/>
                    </a:lnTo>
                    <a:lnTo>
                      <a:pt x="68" y="142"/>
                    </a:lnTo>
                    <a:lnTo>
                      <a:pt x="72" y="140"/>
                    </a:lnTo>
                    <a:lnTo>
                      <a:pt x="72" y="140"/>
                    </a:lnTo>
                    <a:lnTo>
                      <a:pt x="78" y="140"/>
                    </a:lnTo>
                    <a:lnTo>
                      <a:pt x="84" y="142"/>
                    </a:lnTo>
                    <a:lnTo>
                      <a:pt x="84" y="142"/>
                    </a:lnTo>
                    <a:lnTo>
                      <a:pt x="90" y="142"/>
                    </a:lnTo>
                    <a:lnTo>
                      <a:pt x="92" y="140"/>
                    </a:lnTo>
                    <a:lnTo>
                      <a:pt x="92" y="140"/>
                    </a:lnTo>
                    <a:lnTo>
                      <a:pt x="94" y="138"/>
                    </a:lnTo>
                    <a:lnTo>
                      <a:pt x="94" y="138"/>
                    </a:lnTo>
                    <a:lnTo>
                      <a:pt x="96" y="134"/>
                    </a:lnTo>
                    <a:lnTo>
                      <a:pt x="100" y="130"/>
                    </a:lnTo>
                    <a:lnTo>
                      <a:pt x="100" y="130"/>
                    </a:lnTo>
                    <a:lnTo>
                      <a:pt x="102" y="128"/>
                    </a:lnTo>
                    <a:lnTo>
                      <a:pt x="102" y="124"/>
                    </a:lnTo>
                    <a:lnTo>
                      <a:pt x="102" y="116"/>
                    </a:lnTo>
                    <a:lnTo>
                      <a:pt x="102" y="116"/>
                    </a:lnTo>
                    <a:lnTo>
                      <a:pt x="100" y="114"/>
                    </a:lnTo>
                    <a:lnTo>
                      <a:pt x="102" y="112"/>
                    </a:lnTo>
                    <a:lnTo>
                      <a:pt x="104" y="110"/>
                    </a:lnTo>
                    <a:lnTo>
                      <a:pt x="104" y="110"/>
                    </a:lnTo>
                    <a:lnTo>
                      <a:pt x="104" y="102"/>
                    </a:lnTo>
                    <a:lnTo>
                      <a:pt x="106" y="94"/>
                    </a:lnTo>
                    <a:lnTo>
                      <a:pt x="106" y="94"/>
                    </a:lnTo>
                    <a:lnTo>
                      <a:pt x="106" y="86"/>
                    </a:lnTo>
                    <a:lnTo>
                      <a:pt x="108" y="80"/>
                    </a:lnTo>
                    <a:lnTo>
                      <a:pt x="108" y="80"/>
                    </a:lnTo>
                    <a:lnTo>
                      <a:pt x="106" y="80"/>
                    </a:lnTo>
                    <a:lnTo>
                      <a:pt x="104" y="80"/>
                    </a:lnTo>
                    <a:lnTo>
                      <a:pt x="100" y="82"/>
                    </a:lnTo>
                    <a:lnTo>
                      <a:pt x="100" y="82"/>
                    </a:lnTo>
                    <a:lnTo>
                      <a:pt x="98" y="82"/>
                    </a:lnTo>
                    <a:lnTo>
                      <a:pt x="98" y="80"/>
                    </a:lnTo>
                    <a:lnTo>
                      <a:pt x="96" y="74"/>
                    </a:lnTo>
                    <a:lnTo>
                      <a:pt x="96" y="74"/>
                    </a:lnTo>
                    <a:lnTo>
                      <a:pt x="96" y="60"/>
                    </a:lnTo>
                    <a:lnTo>
                      <a:pt x="96" y="60"/>
                    </a:lnTo>
                    <a:lnTo>
                      <a:pt x="96" y="56"/>
                    </a:lnTo>
                    <a:lnTo>
                      <a:pt x="94" y="54"/>
                    </a:lnTo>
                    <a:lnTo>
                      <a:pt x="90" y="52"/>
                    </a:lnTo>
                    <a:lnTo>
                      <a:pt x="90" y="52"/>
                    </a:lnTo>
                    <a:lnTo>
                      <a:pt x="88" y="52"/>
                    </a:lnTo>
                    <a:lnTo>
                      <a:pt x="86" y="50"/>
                    </a:lnTo>
                    <a:lnTo>
                      <a:pt x="86" y="48"/>
                    </a:lnTo>
                    <a:lnTo>
                      <a:pt x="84" y="44"/>
                    </a:lnTo>
                    <a:lnTo>
                      <a:pt x="80" y="46"/>
                    </a:lnTo>
                    <a:lnTo>
                      <a:pt x="80" y="46"/>
                    </a:lnTo>
                    <a:lnTo>
                      <a:pt x="72" y="46"/>
                    </a:lnTo>
                    <a:lnTo>
                      <a:pt x="66" y="44"/>
                    </a:lnTo>
                    <a:lnTo>
                      <a:pt x="64" y="42"/>
                    </a:lnTo>
                    <a:lnTo>
                      <a:pt x="64" y="42"/>
                    </a:lnTo>
                    <a:lnTo>
                      <a:pt x="64" y="38"/>
                    </a:lnTo>
                    <a:lnTo>
                      <a:pt x="62" y="34"/>
                    </a:lnTo>
                    <a:lnTo>
                      <a:pt x="62" y="32"/>
                    </a:lnTo>
                    <a:lnTo>
                      <a:pt x="62" y="32"/>
                    </a:lnTo>
                    <a:lnTo>
                      <a:pt x="64" y="24"/>
                    </a:lnTo>
                    <a:lnTo>
                      <a:pt x="62" y="18"/>
                    </a:lnTo>
                    <a:lnTo>
                      <a:pt x="62" y="18"/>
                    </a:lnTo>
                    <a:lnTo>
                      <a:pt x="58" y="12"/>
                    </a:lnTo>
                    <a:lnTo>
                      <a:pt x="56" y="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66" name="Freeform 157"/>
              <p:cNvSpPr>
                <a:spLocks noChangeAspect="1" noEditPoints="1"/>
              </p:cNvSpPr>
              <p:nvPr/>
            </p:nvSpPr>
            <p:spPr bwMode="gray">
              <a:xfrm>
                <a:off x="5080" y="2937"/>
                <a:ext cx="221" cy="137"/>
              </a:xfrm>
              <a:custGeom>
                <a:avLst/>
                <a:gdLst>
                  <a:gd name="T0" fmla="*/ 184 w 204"/>
                  <a:gd name="T1" fmla="*/ 58 h 136"/>
                  <a:gd name="T2" fmla="*/ 190 w 204"/>
                  <a:gd name="T3" fmla="*/ 66 h 136"/>
                  <a:gd name="T4" fmla="*/ 200 w 204"/>
                  <a:gd name="T5" fmla="*/ 74 h 136"/>
                  <a:gd name="T6" fmla="*/ 200 w 204"/>
                  <a:gd name="T7" fmla="*/ 62 h 136"/>
                  <a:gd name="T8" fmla="*/ 190 w 204"/>
                  <a:gd name="T9" fmla="*/ 50 h 136"/>
                  <a:gd name="T10" fmla="*/ 184 w 204"/>
                  <a:gd name="T11" fmla="*/ 44 h 136"/>
                  <a:gd name="T12" fmla="*/ 0 w 204"/>
                  <a:gd name="T13" fmla="*/ 68 h 136"/>
                  <a:gd name="T14" fmla="*/ 16 w 204"/>
                  <a:gd name="T15" fmla="*/ 108 h 136"/>
                  <a:gd name="T16" fmla="*/ 22 w 204"/>
                  <a:gd name="T17" fmla="*/ 108 h 136"/>
                  <a:gd name="T18" fmla="*/ 36 w 204"/>
                  <a:gd name="T19" fmla="*/ 102 h 136"/>
                  <a:gd name="T20" fmla="*/ 38 w 204"/>
                  <a:gd name="T21" fmla="*/ 94 h 136"/>
                  <a:gd name="T22" fmla="*/ 42 w 204"/>
                  <a:gd name="T23" fmla="*/ 90 h 136"/>
                  <a:gd name="T24" fmla="*/ 48 w 204"/>
                  <a:gd name="T25" fmla="*/ 88 h 136"/>
                  <a:gd name="T26" fmla="*/ 68 w 204"/>
                  <a:gd name="T27" fmla="*/ 94 h 136"/>
                  <a:gd name="T28" fmla="*/ 78 w 204"/>
                  <a:gd name="T29" fmla="*/ 108 h 136"/>
                  <a:gd name="T30" fmla="*/ 84 w 204"/>
                  <a:gd name="T31" fmla="*/ 114 h 136"/>
                  <a:gd name="T32" fmla="*/ 90 w 204"/>
                  <a:gd name="T33" fmla="*/ 120 h 136"/>
                  <a:gd name="T34" fmla="*/ 96 w 204"/>
                  <a:gd name="T35" fmla="*/ 126 h 136"/>
                  <a:gd name="T36" fmla="*/ 104 w 204"/>
                  <a:gd name="T37" fmla="*/ 128 h 136"/>
                  <a:gd name="T38" fmla="*/ 118 w 204"/>
                  <a:gd name="T39" fmla="*/ 132 h 136"/>
                  <a:gd name="T40" fmla="*/ 128 w 204"/>
                  <a:gd name="T41" fmla="*/ 136 h 136"/>
                  <a:gd name="T42" fmla="*/ 122 w 204"/>
                  <a:gd name="T43" fmla="*/ 128 h 136"/>
                  <a:gd name="T44" fmla="*/ 122 w 204"/>
                  <a:gd name="T45" fmla="*/ 120 h 136"/>
                  <a:gd name="T46" fmla="*/ 114 w 204"/>
                  <a:gd name="T47" fmla="*/ 120 h 136"/>
                  <a:gd name="T48" fmla="*/ 104 w 204"/>
                  <a:gd name="T49" fmla="*/ 108 h 136"/>
                  <a:gd name="T50" fmla="*/ 100 w 204"/>
                  <a:gd name="T51" fmla="*/ 96 h 136"/>
                  <a:gd name="T52" fmla="*/ 90 w 204"/>
                  <a:gd name="T53" fmla="*/ 90 h 136"/>
                  <a:gd name="T54" fmla="*/ 86 w 204"/>
                  <a:gd name="T55" fmla="*/ 74 h 136"/>
                  <a:gd name="T56" fmla="*/ 94 w 204"/>
                  <a:gd name="T57" fmla="*/ 70 h 136"/>
                  <a:gd name="T58" fmla="*/ 94 w 204"/>
                  <a:gd name="T59" fmla="*/ 62 h 136"/>
                  <a:gd name="T60" fmla="*/ 88 w 204"/>
                  <a:gd name="T61" fmla="*/ 56 h 136"/>
                  <a:gd name="T62" fmla="*/ 82 w 204"/>
                  <a:gd name="T63" fmla="*/ 52 h 136"/>
                  <a:gd name="T64" fmla="*/ 72 w 204"/>
                  <a:gd name="T65" fmla="*/ 48 h 136"/>
                  <a:gd name="T66" fmla="*/ 68 w 204"/>
                  <a:gd name="T67" fmla="*/ 40 h 136"/>
                  <a:gd name="T68" fmla="*/ 56 w 204"/>
                  <a:gd name="T69" fmla="*/ 28 h 136"/>
                  <a:gd name="T70" fmla="*/ 46 w 204"/>
                  <a:gd name="T71" fmla="*/ 20 h 136"/>
                  <a:gd name="T72" fmla="*/ 30 w 204"/>
                  <a:gd name="T73" fmla="*/ 16 h 136"/>
                  <a:gd name="T74" fmla="*/ 14 w 204"/>
                  <a:gd name="T75" fmla="*/ 10 h 136"/>
                  <a:gd name="T76" fmla="*/ 2 w 204"/>
                  <a:gd name="T77" fmla="*/ 0 h 136"/>
                  <a:gd name="T78" fmla="*/ 146 w 204"/>
                  <a:gd name="T79" fmla="*/ 32 h 136"/>
                  <a:gd name="T80" fmla="*/ 144 w 204"/>
                  <a:gd name="T81" fmla="*/ 38 h 136"/>
                  <a:gd name="T82" fmla="*/ 140 w 204"/>
                  <a:gd name="T83" fmla="*/ 46 h 136"/>
                  <a:gd name="T84" fmla="*/ 128 w 204"/>
                  <a:gd name="T85" fmla="*/ 44 h 136"/>
                  <a:gd name="T86" fmla="*/ 112 w 204"/>
                  <a:gd name="T87" fmla="*/ 52 h 136"/>
                  <a:gd name="T88" fmla="*/ 112 w 204"/>
                  <a:gd name="T89" fmla="*/ 58 h 136"/>
                  <a:gd name="T90" fmla="*/ 126 w 204"/>
                  <a:gd name="T91" fmla="*/ 60 h 136"/>
                  <a:gd name="T92" fmla="*/ 142 w 204"/>
                  <a:gd name="T93" fmla="*/ 54 h 136"/>
                  <a:gd name="T94" fmla="*/ 146 w 204"/>
                  <a:gd name="T95" fmla="*/ 50 h 136"/>
                  <a:gd name="T96" fmla="*/ 152 w 204"/>
                  <a:gd name="T97" fmla="*/ 46 h 136"/>
                  <a:gd name="T98" fmla="*/ 156 w 204"/>
                  <a:gd name="T99" fmla="*/ 40 h 136"/>
                  <a:gd name="T100" fmla="*/ 154 w 204"/>
                  <a:gd name="T101" fmla="*/ 32 h 136"/>
                  <a:gd name="T102" fmla="*/ 150 w 204"/>
                  <a:gd name="T103" fmla="*/ 30 h 136"/>
                  <a:gd name="T104" fmla="*/ 156 w 204"/>
                  <a:gd name="T105" fmla="*/ 24 h 136"/>
                  <a:gd name="T106" fmla="*/ 158 w 204"/>
                  <a:gd name="T107" fmla="*/ 34 h 136"/>
                  <a:gd name="T108" fmla="*/ 162 w 204"/>
                  <a:gd name="T109" fmla="*/ 34 h 136"/>
                  <a:gd name="T110" fmla="*/ 136 w 204"/>
                  <a:gd name="T111" fmla="*/ 6 h 136"/>
                  <a:gd name="T112" fmla="*/ 146 w 204"/>
                  <a:gd name="T113" fmla="*/ 14 h 136"/>
                  <a:gd name="T114" fmla="*/ 150 w 204"/>
                  <a:gd name="T115" fmla="*/ 1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 h="136">
                    <a:moveTo>
                      <a:pt x="182" y="42"/>
                    </a:moveTo>
                    <a:lnTo>
                      <a:pt x="182" y="42"/>
                    </a:lnTo>
                    <a:lnTo>
                      <a:pt x="182" y="54"/>
                    </a:lnTo>
                    <a:lnTo>
                      <a:pt x="182" y="54"/>
                    </a:lnTo>
                    <a:lnTo>
                      <a:pt x="184" y="58"/>
                    </a:lnTo>
                    <a:lnTo>
                      <a:pt x="186" y="60"/>
                    </a:lnTo>
                    <a:lnTo>
                      <a:pt x="186" y="60"/>
                    </a:lnTo>
                    <a:lnTo>
                      <a:pt x="186" y="64"/>
                    </a:lnTo>
                    <a:lnTo>
                      <a:pt x="186" y="64"/>
                    </a:lnTo>
                    <a:lnTo>
                      <a:pt x="190" y="66"/>
                    </a:lnTo>
                    <a:lnTo>
                      <a:pt x="190" y="66"/>
                    </a:lnTo>
                    <a:lnTo>
                      <a:pt x="190" y="70"/>
                    </a:lnTo>
                    <a:lnTo>
                      <a:pt x="190" y="70"/>
                    </a:lnTo>
                    <a:lnTo>
                      <a:pt x="200" y="74"/>
                    </a:lnTo>
                    <a:lnTo>
                      <a:pt x="200" y="74"/>
                    </a:lnTo>
                    <a:lnTo>
                      <a:pt x="204" y="70"/>
                    </a:lnTo>
                    <a:lnTo>
                      <a:pt x="204" y="70"/>
                    </a:lnTo>
                    <a:lnTo>
                      <a:pt x="202" y="66"/>
                    </a:lnTo>
                    <a:lnTo>
                      <a:pt x="200" y="62"/>
                    </a:lnTo>
                    <a:lnTo>
                      <a:pt x="200" y="62"/>
                    </a:lnTo>
                    <a:lnTo>
                      <a:pt x="196" y="62"/>
                    </a:lnTo>
                    <a:lnTo>
                      <a:pt x="196" y="62"/>
                    </a:lnTo>
                    <a:lnTo>
                      <a:pt x="190" y="54"/>
                    </a:lnTo>
                    <a:lnTo>
                      <a:pt x="190" y="54"/>
                    </a:lnTo>
                    <a:lnTo>
                      <a:pt x="190" y="50"/>
                    </a:lnTo>
                    <a:lnTo>
                      <a:pt x="190" y="50"/>
                    </a:lnTo>
                    <a:lnTo>
                      <a:pt x="188" y="50"/>
                    </a:lnTo>
                    <a:lnTo>
                      <a:pt x="186" y="48"/>
                    </a:lnTo>
                    <a:lnTo>
                      <a:pt x="186" y="48"/>
                    </a:lnTo>
                    <a:lnTo>
                      <a:pt x="184" y="44"/>
                    </a:lnTo>
                    <a:lnTo>
                      <a:pt x="184" y="42"/>
                    </a:lnTo>
                    <a:lnTo>
                      <a:pt x="182" y="42"/>
                    </a:lnTo>
                    <a:close/>
                    <a:moveTo>
                      <a:pt x="2" y="2"/>
                    </a:moveTo>
                    <a:lnTo>
                      <a:pt x="2" y="62"/>
                    </a:lnTo>
                    <a:lnTo>
                      <a:pt x="0" y="68"/>
                    </a:lnTo>
                    <a:lnTo>
                      <a:pt x="2" y="74"/>
                    </a:lnTo>
                    <a:lnTo>
                      <a:pt x="2" y="108"/>
                    </a:lnTo>
                    <a:lnTo>
                      <a:pt x="2" y="108"/>
                    </a:lnTo>
                    <a:lnTo>
                      <a:pt x="16" y="108"/>
                    </a:lnTo>
                    <a:lnTo>
                      <a:pt x="16" y="108"/>
                    </a:lnTo>
                    <a:lnTo>
                      <a:pt x="20" y="106"/>
                    </a:lnTo>
                    <a:lnTo>
                      <a:pt x="20" y="106"/>
                    </a:lnTo>
                    <a:lnTo>
                      <a:pt x="22" y="106"/>
                    </a:lnTo>
                    <a:lnTo>
                      <a:pt x="22" y="108"/>
                    </a:lnTo>
                    <a:lnTo>
                      <a:pt x="22" y="108"/>
                    </a:lnTo>
                    <a:lnTo>
                      <a:pt x="26" y="108"/>
                    </a:lnTo>
                    <a:lnTo>
                      <a:pt x="30" y="108"/>
                    </a:lnTo>
                    <a:lnTo>
                      <a:pt x="36" y="104"/>
                    </a:lnTo>
                    <a:lnTo>
                      <a:pt x="36" y="102"/>
                    </a:lnTo>
                    <a:lnTo>
                      <a:pt x="36" y="102"/>
                    </a:lnTo>
                    <a:lnTo>
                      <a:pt x="38" y="100"/>
                    </a:lnTo>
                    <a:lnTo>
                      <a:pt x="38" y="100"/>
                    </a:lnTo>
                    <a:lnTo>
                      <a:pt x="38" y="98"/>
                    </a:lnTo>
                    <a:lnTo>
                      <a:pt x="38" y="94"/>
                    </a:lnTo>
                    <a:lnTo>
                      <a:pt x="38" y="94"/>
                    </a:lnTo>
                    <a:lnTo>
                      <a:pt x="40" y="88"/>
                    </a:lnTo>
                    <a:lnTo>
                      <a:pt x="40" y="88"/>
                    </a:lnTo>
                    <a:lnTo>
                      <a:pt x="42" y="88"/>
                    </a:lnTo>
                    <a:lnTo>
                      <a:pt x="42" y="90"/>
                    </a:lnTo>
                    <a:lnTo>
                      <a:pt x="42" y="90"/>
                    </a:lnTo>
                    <a:lnTo>
                      <a:pt x="44" y="90"/>
                    </a:lnTo>
                    <a:lnTo>
                      <a:pt x="44" y="90"/>
                    </a:lnTo>
                    <a:lnTo>
                      <a:pt x="46" y="90"/>
                    </a:lnTo>
                    <a:lnTo>
                      <a:pt x="48" y="88"/>
                    </a:lnTo>
                    <a:lnTo>
                      <a:pt x="48" y="88"/>
                    </a:lnTo>
                    <a:lnTo>
                      <a:pt x="54" y="92"/>
                    </a:lnTo>
                    <a:lnTo>
                      <a:pt x="54" y="92"/>
                    </a:lnTo>
                    <a:lnTo>
                      <a:pt x="60" y="92"/>
                    </a:lnTo>
                    <a:lnTo>
                      <a:pt x="68" y="94"/>
                    </a:lnTo>
                    <a:lnTo>
                      <a:pt x="68" y="94"/>
                    </a:lnTo>
                    <a:lnTo>
                      <a:pt x="76" y="102"/>
                    </a:lnTo>
                    <a:lnTo>
                      <a:pt x="76" y="102"/>
                    </a:lnTo>
                    <a:lnTo>
                      <a:pt x="76" y="106"/>
                    </a:lnTo>
                    <a:lnTo>
                      <a:pt x="76" y="108"/>
                    </a:lnTo>
                    <a:lnTo>
                      <a:pt x="78" y="108"/>
                    </a:lnTo>
                    <a:lnTo>
                      <a:pt x="80" y="110"/>
                    </a:lnTo>
                    <a:lnTo>
                      <a:pt x="80" y="110"/>
                    </a:lnTo>
                    <a:lnTo>
                      <a:pt x="82" y="112"/>
                    </a:lnTo>
                    <a:lnTo>
                      <a:pt x="82" y="114"/>
                    </a:lnTo>
                    <a:lnTo>
                      <a:pt x="84" y="114"/>
                    </a:lnTo>
                    <a:lnTo>
                      <a:pt x="86" y="114"/>
                    </a:lnTo>
                    <a:lnTo>
                      <a:pt x="86" y="114"/>
                    </a:lnTo>
                    <a:lnTo>
                      <a:pt x="86" y="118"/>
                    </a:lnTo>
                    <a:lnTo>
                      <a:pt x="86" y="118"/>
                    </a:lnTo>
                    <a:lnTo>
                      <a:pt x="90" y="120"/>
                    </a:lnTo>
                    <a:lnTo>
                      <a:pt x="92" y="122"/>
                    </a:lnTo>
                    <a:lnTo>
                      <a:pt x="92" y="122"/>
                    </a:lnTo>
                    <a:lnTo>
                      <a:pt x="92" y="126"/>
                    </a:lnTo>
                    <a:lnTo>
                      <a:pt x="92" y="126"/>
                    </a:lnTo>
                    <a:lnTo>
                      <a:pt x="96" y="126"/>
                    </a:lnTo>
                    <a:lnTo>
                      <a:pt x="98" y="126"/>
                    </a:lnTo>
                    <a:lnTo>
                      <a:pt x="98" y="126"/>
                    </a:lnTo>
                    <a:lnTo>
                      <a:pt x="102" y="130"/>
                    </a:lnTo>
                    <a:lnTo>
                      <a:pt x="102" y="130"/>
                    </a:lnTo>
                    <a:lnTo>
                      <a:pt x="104" y="128"/>
                    </a:lnTo>
                    <a:lnTo>
                      <a:pt x="106" y="128"/>
                    </a:lnTo>
                    <a:lnTo>
                      <a:pt x="108" y="130"/>
                    </a:lnTo>
                    <a:lnTo>
                      <a:pt x="108" y="130"/>
                    </a:lnTo>
                    <a:lnTo>
                      <a:pt x="112" y="130"/>
                    </a:lnTo>
                    <a:lnTo>
                      <a:pt x="118" y="132"/>
                    </a:lnTo>
                    <a:lnTo>
                      <a:pt x="118" y="132"/>
                    </a:lnTo>
                    <a:lnTo>
                      <a:pt x="120" y="134"/>
                    </a:lnTo>
                    <a:lnTo>
                      <a:pt x="120" y="134"/>
                    </a:lnTo>
                    <a:lnTo>
                      <a:pt x="124" y="136"/>
                    </a:lnTo>
                    <a:lnTo>
                      <a:pt x="128" y="136"/>
                    </a:lnTo>
                    <a:lnTo>
                      <a:pt x="128" y="136"/>
                    </a:lnTo>
                    <a:lnTo>
                      <a:pt x="128" y="130"/>
                    </a:lnTo>
                    <a:lnTo>
                      <a:pt x="128" y="130"/>
                    </a:lnTo>
                    <a:lnTo>
                      <a:pt x="126" y="128"/>
                    </a:lnTo>
                    <a:lnTo>
                      <a:pt x="122" y="128"/>
                    </a:lnTo>
                    <a:lnTo>
                      <a:pt x="122" y="128"/>
                    </a:lnTo>
                    <a:lnTo>
                      <a:pt x="120" y="126"/>
                    </a:lnTo>
                    <a:lnTo>
                      <a:pt x="120" y="126"/>
                    </a:lnTo>
                    <a:lnTo>
                      <a:pt x="122" y="120"/>
                    </a:lnTo>
                    <a:lnTo>
                      <a:pt x="122" y="120"/>
                    </a:lnTo>
                    <a:lnTo>
                      <a:pt x="118" y="118"/>
                    </a:lnTo>
                    <a:lnTo>
                      <a:pt x="118" y="118"/>
                    </a:lnTo>
                    <a:lnTo>
                      <a:pt x="116" y="120"/>
                    </a:lnTo>
                    <a:lnTo>
                      <a:pt x="114" y="120"/>
                    </a:lnTo>
                    <a:lnTo>
                      <a:pt x="114" y="120"/>
                    </a:lnTo>
                    <a:lnTo>
                      <a:pt x="112" y="114"/>
                    </a:lnTo>
                    <a:lnTo>
                      <a:pt x="112" y="110"/>
                    </a:lnTo>
                    <a:lnTo>
                      <a:pt x="112" y="110"/>
                    </a:lnTo>
                    <a:lnTo>
                      <a:pt x="104" y="108"/>
                    </a:lnTo>
                    <a:lnTo>
                      <a:pt x="104" y="108"/>
                    </a:lnTo>
                    <a:lnTo>
                      <a:pt x="104" y="102"/>
                    </a:lnTo>
                    <a:lnTo>
                      <a:pt x="104" y="102"/>
                    </a:lnTo>
                    <a:lnTo>
                      <a:pt x="100" y="100"/>
                    </a:lnTo>
                    <a:lnTo>
                      <a:pt x="100" y="100"/>
                    </a:lnTo>
                    <a:lnTo>
                      <a:pt x="100" y="96"/>
                    </a:lnTo>
                    <a:lnTo>
                      <a:pt x="100" y="96"/>
                    </a:lnTo>
                    <a:lnTo>
                      <a:pt x="98" y="94"/>
                    </a:lnTo>
                    <a:lnTo>
                      <a:pt x="94" y="94"/>
                    </a:lnTo>
                    <a:lnTo>
                      <a:pt x="94" y="94"/>
                    </a:lnTo>
                    <a:lnTo>
                      <a:pt x="90" y="90"/>
                    </a:lnTo>
                    <a:lnTo>
                      <a:pt x="88" y="86"/>
                    </a:lnTo>
                    <a:lnTo>
                      <a:pt x="88" y="76"/>
                    </a:lnTo>
                    <a:lnTo>
                      <a:pt x="88" y="76"/>
                    </a:lnTo>
                    <a:lnTo>
                      <a:pt x="86" y="76"/>
                    </a:lnTo>
                    <a:lnTo>
                      <a:pt x="86" y="74"/>
                    </a:lnTo>
                    <a:lnTo>
                      <a:pt x="86" y="72"/>
                    </a:lnTo>
                    <a:lnTo>
                      <a:pt x="86" y="72"/>
                    </a:lnTo>
                    <a:lnTo>
                      <a:pt x="88" y="72"/>
                    </a:lnTo>
                    <a:lnTo>
                      <a:pt x="92" y="72"/>
                    </a:lnTo>
                    <a:lnTo>
                      <a:pt x="94" y="70"/>
                    </a:lnTo>
                    <a:lnTo>
                      <a:pt x="96" y="68"/>
                    </a:lnTo>
                    <a:lnTo>
                      <a:pt x="96" y="68"/>
                    </a:lnTo>
                    <a:lnTo>
                      <a:pt x="96" y="62"/>
                    </a:lnTo>
                    <a:lnTo>
                      <a:pt x="96" y="62"/>
                    </a:lnTo>
                    <a:lnTo>
                      <a:pt x="94" y="62"/>
                    </a:lnTo>
                    <a:lnTo>
                      <a:pt x="94" y="62"/>
                    </a:lnTo>
                    <a:lnTo>
                      <a:pt x="92" y="58"/>
                    </a:lnTo>
                    <a:lnTo>
                      <a:pt x="92" y="58"/>
                    </a:lnTo>
                    <a:lnTo>
                      <a:pt x="88" y="56"/>
                    </a:lnTo>
                    <a:lnTo>
                      <a:pt x="88" y="56"/>
                    </a:lnTo>
                    <a:lnTo>
                      <a:pt x="86" y="58"/>
                    </a:lnTo>
                    <a:lnTo>
                      <a:pt x="86" y="58"/>
                    </a:lnTo>
                    <a:lnTo>
                      <a:pt x="84" y="58"/>
                    </a:lnTo>
                    <a:lnTo>
                      <a:pt x="84" y="58"/>
                    </a:lnTo>
                    <a:lnTo>
                      <a:pt x="82" y="52"/>
                    </a:lnTo>
                    <a:lnTo>
                      <a:pt x="80" y="52"/>
                    </a:lnTo>
                    <a:lnTo>
                      <a:pt x="80" y="52"/>
                    </a:lnTo>
                    <a:lnTo>
                      <a:pt x="80" y="48"/>
                    </a:lnTo>
                    <a:lnTo>
                      <a:pt x="80" y="48"/>
                    </a:lnTo>
                    <a:lnTo>
                      <a:pt x="72" y="48"/>
                    </a:lnTo>
                    <a:lnTo>
                      <a:pt x="70" y="48"/>
                    </a:lnTo>
                    <a:lnTo>
                      <a:pt x="66" y="46"/>
                    </a:lnTo>
                    <a:lnTo>
                      <a:pt x="66" y="46"/>
                    </a:lnTo>
                    <a:lnTo>
                      <a:pt x="66" y="44"/>
                    </a:lnTo>
                    <a:lnTo>
                      <a:pt x="68" y="40"/>
                    </a:lnTo>
                    <a:lnTo>
                      <a:pt x="68" y="40"/>
                    </a:lnTo>
                    <a:lnTo>
                      <a:pt x="64" y="34"/>
                    </a:lnTo>
                    <a:lnTo>
                      <a:pt x="58" y="28"/>
                    </a:lnTo>
                    <a:lnTo>
                      <a:pt x="58" y="28"/>
                    </a:lnTo>
                    <a:lnTo>
                      <a:pt x="56" y="28"/>
                    </a:lnTo>
                    <a:lnTo>
                      <a:pt x="52" y="28"/>
                    </a:lnTo>
                    <a:lnTo>
                      <a:pt x="52" y="28"/>
                    </a:lnTo>
                    <a:lnTo>
                      <a:pt x="50" y="24"/>
                    </a:lnTo>
                    <a:lnTo>
                      <a:pt x="46" y="20"/>
                    </a:lnTo>
                    <a:lnTo>
                      <a:pt x="46" y="20"/>
                    </a:lnTo>
                    <a:lnTo>
                      <a:pt x="40" y="20"/>
                    </a:lnTo>
                    <a:lnTo>
                      <a:pt x="40" y="20"/>
                    </a:lnTo>
                    <a:lnTo>
                      <a:pt x="36" y="16"/>
                    </a:lnTo>
                    <a:lnTo>
                      <a:pt x="36" y="16"/>
                    </a:lnTo>
                    <a:lnTo>
                      <a:pt x="30" y="16"/>
                    </a:lnTo>
                    <a:lnTo>
                      <a:pt x="30" y="16"/>
                    </a:lnTo>
                    <a:lnTo>
                      <a:pt x="26" y="12"/>
                    </a:lnTo>
                    <a:lnTo>
                      <a:pt x="26" y="12"/>
                    </a:lnTo>
                    <a:lnTo>
                      <a:pt x="20" y="12"/>
                    </a:lnTo>
                    <a:lnTo>
                      <a:pt x="14" y="10"/>
                    </a:lnTo>
                    <a:lnTo>
                      <a:pt x="14" y="10"/>
                    </a:lnTo>
                    <a:lnTo>
                      <a:pt x="4" y="2"/>
                    </a:lnTo>
                    <a:lnTo>
                      <a:pt x="4" y="0"/>
                    </a:lnTo>
                    <a:lnTo>
                      <a:pt x="4" y="0"/>
                    </a:lnTo>
                    <a:lnTo>
                      <a:pt x="2" y="0"/>
                    </a:lnTo>
                    <a:lnTo>
                      <a:pt x="2" y="2"/>
                    </a:lnTo>
                    <a:lnTo>
                      <a:pt x="2" y="2"/>
                    </a:lnTo>
                    <a:close/>
                    <a:moveTo>
                      <a:pt x="150" y="30"/>
                    </a:moveTo>
                    <a:lnTo>
                      <a:pt x="150" y="30"/>
                    </a:lnTo>
                    <a:lnTo>
                      <a:pt x="146" y="32"/>
                    </a:lnTo>
                    <a:lnTo>
                      <a:pt x="146" y="34"/>
                    </a:lnTo>
                    <a:lnTo>
                      <a:pt x="148" y="34"/>
                    </a:lnTo>
                    <a:lnTo>
                      <a:pt x="148" y="38"/>
                    </a:lnTo>
                    <a:lnTo>
                      <a:pt x="148" y="38"/>
                    </a:lnTo>
                    <a:lnTo>
                      <a:pt x="144" y="38"/>
                    </a:lnTo>
                    <a:lnTo>
                      <a:pt x="142" y="40"/>
                    </a:lnTo>
                    <a:lnTo>
                      <a:pt x="142" y="40"/>
                    </a:lnTo>
                    <a:lnTo>
                      <a:pt x="142" y="42"/>
                    </a:lnTo>
                    <a:lnTo>
                      <a:pt x="142" y="42"/>
                    </a:lnTo>
                    <a:lnTo>
                      <a:pt x="140" y="46"/>
                    </a:lnTo>
                    <a:lnTo>
                      <a:pt x="138" y="48"/>
                    </a:lnTo>
                    <a:lnTo>
                      <a:pt x="130" y="48"/>
                    </a:lnTo>
                    <a:lnTo>
                      <a:pt x="130" y="48"/>
                    </a:lnTo>
                    <a:lnTo>
                      <a:pt x="128" y="44"/>
                    </a:lnTo>
                    <a:lnTo>
                      <a:pt x="128" y="44"/>
                    </a:lnTo>
                    <a:lnTo>
                      <a:pt x="122" y="50"/>
                    </a:lnTo>
                    <a:lnTo>
                      <a:pt x="120" y="52"/>
                    </a:lnTo>
                    <a:lnTo>
                      <a:pt x="114" y="52"/>
                    </a:lnTo>
                    <a:lnTo>
                      <a:pt x="114" y="52"/>
                    </a:lnTo>
                    <a:lnTo>
                      <a:pt x="112" y="52"/>
                    </a:lnTo>
                    <a:lnTo>
                      <a:pt x="108" y="50"/>
                    </a:lnTo>
                    <a:lnTo>
                      <a:pt x="108" y="50"/>
                    </a:lnTo>
                    <a:lnTo>
                      <a:pt x="106" y="54"/>
                    </a:lnTo>
                    <a:lnTo>
                      <a:pt x="106" y="54"/>
                    </a:lnTo>
                    <a:lnTo>
                      <a:pt x="112" y="58"/>
                    </a:lnTo>
                    <a:lnTo>
                      <a:pt x="112" y="58"/>
                    </a:lnTo>
                    <a:lnTo>
                      <a:pt x="114" y="60"/>
                    </a:lnTo>
                    <a:lnTo>
                      <a:pt x="114" y="60"/>
                    </a:lnTo>
                    <a:lnTo>
                      <a:pt x="120" y="60"/>
                    </a:lnTo>
                    <a:lnTo>
                      <a:pt x="126" y="60"/>
                    </a:lnTo>
                    <a:lnTo>
                      <a:pt x="126" y="60"/>
                    </a:lnTo>
                    <a:lnTo>
                      <a:pt x="132" y="60"/>
                    </a:lnTo>
                    <a:lnTo>
                      <a:pt x="138" y="58"/>
                    </a:lnTo>
                    <a:lnTo>
                      <a:pt x="138" y="58"/>
                    </a:lnTo>
                    <a:lnTo>
                      <a:pt x="142" y="54"/>
                    </a:lnTo>
                    <a:lnTo>
                      <a:pt x="142" y="54"/>
                    </a:lnTo>
                    <a:lnTo>
                      <a:pt x="144" y="54"/>
                    </a:lnTo>
                    <a:lnTo>
                      <a:pt x="146" y="52"/>
                    </a:lnTo>
                    <a:lnTo>
                      <a:pt x="146" y="52"/>
                    </a:lnTo>
                    <a:lnTo>
                      <a:pt x="146" y="50"/>
                    </a:lnTo>
                    <a:lnTo>
                      <a:pt x="146" y="48"/>
                    </a:lnTo>
                    <a:lnTo>
                      <a:pt x="146" y="48"/>
                    </a:lnTo>
                    <a:lnTo>
                      <a:pt x="150" y="48"/>
                    </a:lnTo>
                    <a:lnTo>
                      <a:pt x="152" y="46"/>
                    </a:lnTo>
                    <a:lnTo>
                      <a:pt x="152" y="46"/>
                    </a:lnTo>
                    <a:lnTo>
                      <a:pt x="154" y="44"/>
                    </a:lnTo>
                    <a:lnTo>
                      <a:pt x="152" y="40"/>
                    </a:lnTo>
                    <a:lnTo>
                      <a:pt x="152" y="40"/>
                    </a:lnTo>
                    <a:lnTo>
                      <a:pt x="156" y="40"/>
                    </a:lnTo>
                    <a:lnTo>
                      <a:pt x="156" y="40"/>
                    </a:lnTo>
                    <a:lnTo>
                      <a:pt x="156" y="38"/>
                    </a:lnTo>
                    <a:lnTo>
                      <a:pt x="156" y="36"/>
                    </a:lnTo>
                    <a:lnTo>
                      <a:pt x="156" y="36"/>
                    </a:lnTo>
                    <a:lnTo>
                      <a:pt x="156" y="32"/>
                    </a:lnTo>
                    <a:lnTo>
                      <a:pt x="154" y="32"/>
                    </a:lnTo>
                    <a:lnTo>
                      <a:pt x="154" y="32"/>
                    </a:lnTo>
                    <a:lnTo>
                      <a:pt x="154" y="30"/>
                    </a:lnTo>
                    <a:lnTo>
                      <a:pt x="154" y="30"/>
                    </a:lnTo>
                    <a:lnTo>
                      <a:pt x="150" y="30"/>
                    </a:lnTo>
                    <a:lnTo>
                      <a:pt x="150" y="30"/>
                    </a:lnTo>
                    <a:close/>
                    <a:moveTo>
                      <a:pt x="152" y="16"/>
                    </a:moveTo>
                    <a:lnTo>
                      <a:pt x="152" y="16"/>
                    </a:lnTo>
                    <a:lnTo>
                      <a:pt x="152" y="20"/>
                    </a:lnTo>
                    <a:lnTo>
                      <a:pt x="152" y="20"/>
                    </a:lnTo>
                    <a:lnTo>
                      <a:pt x="156" y="24"/>
                    </a:lnTo>
                    <a:lnTo>
                      <a:pt x="158" y="26"/>
                    </a:lnTo>
                    <a:lnTo>
                      <a:pt x="158" y="26"/>
                    </a:lnTo>
                    <a:lnTo>
                      <a:pt x="158" y="30"/>
                    </a:lnTo>
                    <a:lnTo>
                      <a:pt x="158" y="32"/>
                    </a:lnTo>
                    <a:lnTo>
                      <a:pt x="158" y="34"/>
                    </a:lnTo>
                    <a:lnTo>
                      <a:pt x="160" y="36"/>
                    </a:lnTo>
                    <a:lnTo>
                      <a:pt x="162" y="36"/>
                    </a:lnTo>
                    <a:lnTo>
                      <a:pt x="162" y="36"/>
                    </a:lnTo>
                    <a:lnTo>
                      <a:pt x="162" y="34"/>
                    </a:lnTo>
                    <a:lnTo>
                      <a:pt x="162" y="34"/>
                    </a:lnTo>
                    <a:lnTo>
                      <a:pt x="164" y="28"/>
                    </a:lnTo>
                    <a:lnTo>
                      <a:pt x="160" y="22"/>
                    </a:lnTo>
                    <a:lnTo>
                      <a:pt x="152" y="16"/>
                    </a:lnTo>
                    <a:lnTo>
                      <a:pt x="152" y="16"/>
                    </a:lnTo>
                    <a:close/>
                    <a:moveTo>
                      <a:pt x="136" y="6"/>
                    </a:moveTo>
                    <a:lnTo>
                      <a:pt x="136" y="6"/>
                    </a:lnTo>
                    <a:lnTo>
                      <a:pt x="136" y="10"/>
                    </a:lnTo>
                    <a:lnTo>
                      <a:pt x="136" y="10"/>
                    </a:lnTo>
                    <a:lnTo>
                      <a:pt x="146" y="14"/>
                    </a:lnTo>
                    <a:lnTo>
                      <a:pt x="146" y="14"/>
                    </a:lnTo>
                    <a:lnTo>
                      <a:pt x="148" y="16"/>
                    </a:lnTo>
                    <a:lnTo>
                      <a:pt x="150" y="16"/>
                    </a:lnTo>
                    <a:lnTo>
                      <a:pt x="150" y="16"/>
                    </a:lnTo>
                    <a:lnTo>
                      <a:pt x="150" y="12"/>
                    </a:lnTo>
                    <a:lnTo>
                      <a:pt x="150" y="12"/>
                    </a:lnTo>
                    <a:lnTo>
                      <a:pt x="136" y="6"/>
                    </a:lnTo>
                    <a:lnTo>
                      <a:pt x="136" y="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67" name="Freeform 158"/>
              <p:cNvSpPr>
                <a:spLocks noChangeAspect="1"/>
              </p:cNvSpPr>
              <p:nvPr/>
            </p:nvSpPr>
            <p:spPr bwMode="gray">
              <a:xfrm>
                <a:off x="1828" y="2726"/>
                <a:ext cx="88" cy="44"/>
              </a:xfrm>
              <a:custGeom>
                <a:avLst/>
                <a:gdLst>
                  <a:gd name="T0" fmla="*/ 78 w 80"/>
                  <a:gd name="T1" fmla="*/ 20 h 44"/>
                  <a:gd name="T2" fmla="*/ 72 w 80"/>
                  <a:gd name="T3" fmla="*/ 18 h 44"/>
                  <a:gd name="T4" fmla="*/ 64 w 80"/>
                  <a:gd name="T5" fmla="*/ 10 h 44"/>
                  <a:gd name="T6" fmla="*/ 66 w 80"/>
                  <a:gd name="T7" fmla="*/ 4 h 44"/>
                  <a:gd name="T8" fmla="*/ 64 w 80"/>
                  <a:gd name="T9" fmla="*/ 6 h 44"/>
                  <a:gd name="T10" fmla="*/ 64 w 80"/>
                  <a:gd name="T11" fmla="*/ 6 h 44"/>
                  <a:gd name="T12" fmla="*/ 64 w 80"/>
                  <a:gd name="T13" fmla="*/ 2 h 44"/>
                  <a:gd name="T14" fmla="*/ 48 w 80"/>
                  <a:gd name="T15" fmla="*/ 0 h 44"/>
                  <a:gd name="T16" fmla="*/ 46 w 80"/>
                  <a:gd name="T17" fmla="*/ 4 h 44"/>
                  <a:gd name="T18" fmla="*/ 40 w 80"/>
                  <a:gd name="T19" fmla="*/ 6 h 44"/>
                  <a:gd name="T20" fmla="*/ 34 w 80"/>
                  <a:gd name="T21" fmla="*/ 8 h 44"/>
                  <a:gd name="T22" fmla="*/ 26 w 80"/>
                  <a:gd name="T23" fmla="*/ 12 h 44"/>
                  <a:gd name="T24" fmla="*/ 24 w 80"/>
                  <a:gd name="T25" fmla="*/ 12 h 44"/>
                  <a:gd name="T26" fmla="*/ 18 w 80"/>
                  <a:gd name="T27" fmla="*/ 8 h 44"/>
                  <a:gd name="T28" fmla="*/ 12 w 80"/>
                  <a:gd name="T29" fmla="*/ 10 h 44"/>
                  <a:gd name="T30" fmla="*/ 10 w 80"/>
                  <a:gd name="T31" fmla="*/ 6 h 44"/>
                  <a:gd name="T32" fmla="*/ 10 w 80"/>
                  <a:gd name="T33" fmla="*/ 0 h 44"/>
                  <a:gd name="T34" fmla="*/ 2 w 80"/>
                  <a:gd name="T35" fmla="*/ 0 h 44"/>
                  <a:gd name="T36" fmla="*/ 2 w 80"/>
                  <a:gd name="T37" fmla="*/ 2 h 44"/>
                  <a:gd name="T38" fmla="*/ 2 w 80"/>
                  <a:gd name="T39" fmla="*/ 6 h 44"/>
                  <a:gd name="T40" fmla="*/ 2 w 80"/>
                  <a:gd name="T41" fmla="*/ 12 h 44"/>
                  <a:gd name="T42" fmla="*/ 4 w 80"/>
                  <a:gd name="T43" fmla="*/ 16 h 44"/>
                  <a:gd name="T44" fmla="*/ 2 w 80"/>
                  <a:gd name="T45" fmla="*/ 22 h 44"/>
                  <a:gd name="T46" fmla="*/ 6 w 80"/>
                  <a:gd name="T47" fmla="*/ 20 h 44"/>
                  <a:gd name="T48" fmla="*/ 6 w 80"/>
                  <a:gd name="T49" fmla="*/ 20 h 44"/>
                  <a:gd name="T50" fmla="*/ 10 w 80"/>
                  <a:gd name="T51" fmla="*/ 20 h 44"/>
                  <a:gd name="T52" fmla="*/ 10 w 80"/>
                  <a:gd name="T53" fmla="*/ 22 h 44"/>
                  <a:gd name="T54" fmla="*/ 18 w 80"/>
                  <a:gd name="T55" fmla="*/ 22 h 44"/>
                  <a:gd name="T56" fmla="*/ 22 w 80"/>
                  <a:gd name="T57" fmla="*/ 30 h 44"/>
                  <a:gd name="T58" fmla="*/ 28 w 80"/>
                  <a:gd name="T59" fmla="*/ 30 h 44"/>
                  <a:gd name="T60" fmla="*/ 32 w 80"/>
                  <a:gd name="T61" fmla="*/ 38 h 44"/>
                  <a:gd name="T62" fmla="*/ 36 w 80"/>
                  <a:gd name="T63" fmla="*/ 36 h 44"/>
                  <a:gd name="T64" fmla="*/ 38 w 80"/>
                  <a:gd name="T65" fmla="*/ 32 h 44"/>
                  <a:gd name="T66" fmla="*/ 42 w 80"/>
                  <a:gd name="T67" fmla="*/ 32 h 44"/>
                  <a:gd name="T68" fmla="*/ 42 w 80"/>
                  <a:gd name="T69" fmla="*/ 28 h 44"/>
                  <a:gd name="T70" fmla="*/ 38 w 80"/>
                  <a:gd name="T71" fmla="*/ 24 h 44"/>
                  <a:gd name="T72" fmla="*/ 36 w 80"/>
                  <a:gd name="T73" fmla="*/ 24 h 44"/>
                  <a:gd name="T74" fmla="*/ 34 w 80"/>
                  <a:gd name="T75" fmla="*/ 22 h 44"/>
                  <a:gd name="T76" fmla="*/ 42 w 80"/>
                  <a:gd name="T77" fmla="*/ 20 h 44"/>
                  <a:gd name="T78" fmla="*/ 50 w 80"/>
                  <a:gd name="T79" fmla="*/ 10 h 44"/>
                  <a:gd name="T80" fmla="*/ 54 w 80"/>
                  <a:gd name="T81" fmla="*/ 12 h 44"/>
                  <a:gd name="T82" fmla="*/ 58 w 80"/>
                  <a:gd name="T83" fmla="*/ 18 h 44"/>
                  <a:gd name="T84" fmla="*/ 60 w 80"/>
                  <a:gd name="T85" fmla="*/ 24 h 44"/>
                  <a:gd name="T86" fmla="*/ 68 w 80"/>
                  <a:gd name="T87" fmla="*/ 22 h 44"/>
                  <a:gd name="T88" fmla="*/ 68 w 80"/>
                  <a:gd name="T89" fmla="*/ 26 h 44"/>
                  <a:gd name="T90" fmla="*/ 64 w 80"/>
                  <a:gd name="T91" fmla="*/ 30 h 44"/>
                  <a:gd name="T92" fmla="*/ 62 w 80"/>
                  <a:gd name="T93" fmla="*/ 36 h 44"/>
                  <a:gd name="T94" fmla="*/ 68 w 80"/>
                  <a:gd name="T95" fmla="*/ 42 h 44"/>
                  <a:gd name="T96" fmla="*/ 74 w 80"/>
                  <a:gd name="T97" fmla="*/ 44 h 44"/>
                  <a:gd name="T98" fmla="*/ 76 w 80"/>
                  <a:gd name="T99" fmla="*/ 40 h 44"/>
                  <a:gd name="T100" fmla="*/ 80 w 80"/>
                  <a:gd name="T101" fmla="*/ 32 h 44"/>
                  <a:gd name="T102" fmla="*/ 78 w 80"/>
                  <a:gd name="T103" fmla="*/ 28 h 44"/>
                  <a:gd name="T104" fmla="*/ 78 w 80"/>
                  <a:gd name="T10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44">
                    <a:moveTo>
                      <a:pt x="78" y="20"/>
                    </a:moveTo>
                    <a:lnTo>
                      <a:pt x="78" y="20"/>
                    </a:lnTo>
                    <a:lnTo>
                      <a:pt x="72" y="18"/>
                    </a:lnTo>
                    <a:lnTo>
                      <a:pt x="72" y="18"/>
                    </a:lnTo>
                    <a:lnTo>
                      <a:pt x="72" y="14"/>
                    </a:lnTo>
                    <a:lnTo>
                      <a:pt x="64" y="10"/>
                    </a:lnTo>
                    <a:lnTo>
                      <a:pt x="64" y="10"/>
                    </a:lnTo>
                    <a:lnTo>
                      <a:pt x="66" y="4"/>
                    </a:lnTo>
                    <a:lnTo>
                      <a:pt x="66" y="4"/>
                    </a:lnTo>
                    <a:lnTo>
                      <a:pt x="64" y="6"/>
                    </a:lnTo>
                    <a:lnTo>
                      <a:pt x="64" y="6"/>
                    </a:lnTo>
                    <a:lnTo>
                      <a:pt x="64" y="6"/>
                    </a:lnTo>
                    <a:lnTo>
                      <a:pt x="64" y="2"/>
                    </a:lnTo>
                    <a:lnTo>
                      <a:pt x="64" y="2"/>
                    </a:lnTo>
                    <a:lnTo>
                      <a:pt x="56" y="0"/>
                    </a:lnTo>
                    <a:lnTo>
                      <a:pt x="48" y="0"/>
                    </a:lnTo>
                    <a:lnTo>
                      <a:pt x="48" y="0"/>
                    </a:lnTo>
                    <a:lnTo>
                      <a:pt x="46" y="4"/>
                    </a:lnTo>
                    <a:lnTo>
                      <a:pt x="46" y="4"/>
                    </a:lnTo>
                    <a:lnTo>
                      <a:pt x="40" y="6"/>
                    </a:lnTo>
                    <a:lnTo>
                      <a:pt x="34" y="8"/>
                    </a:lnTo>
                    <a:lnTo>
                      <a:pt x="34" y="8"/>
                    </a:lnTo>
                    <a:lnTo>
                      <a:pt x="30" y="10"/>
                    </a:lnTo>
                    <a:lnTo>
                      <a:pt x="26" y="12"/>
                    </a:lnTo>
                    <a:lnTo>
                      <a:pt x="26" y="12"/>
                    </a:lnTo>
                    <a:lnTo>
                      <a:pt x="24" y="12"/>
                    </a:lnTo>
                    <a:lnTo>
                      <a:pt x="22" y="10"/>
                    </a:lnTo>
                    <a:lnTo>
                      <a:pt x="18" y="8"/>
                    </a:lnTo>
                    <a:lnTo>
                      <a:pt x="12" y="10"/>
                    </a:lnTo>
                    <a:lnTo>
                      <a:pt x="12" y="10"/>
                    </a:lnTo>
                    <a:lnTo>
                      <a:pt x="10" y="6"/>
                    </a:lnTo>
                    <a:lnTo>
                      <a:pt x="10" y="6"/>
                    </a:lnTo>
                    <a:lnTo>
                      <a:pt x="10" y="4"/>
                    </a:lnTo>
                    <a:lnTo>
                      <a:pt x="10" y="0"/>
                    </a:lnTo>
                    <a:lnTo>
                      <a:pt x="4" y="0"/>
                    </a:lnTo>
                    <a:lnTo>
                      <a:pt x="2" y="0"/>
                    </a:lnTo>
                    <a:lnTo>
                      <a:pt x="2" y="0"/>
                    </a:lnTo>
                    <a:lnTo>
                      <a:pt x="2" y="2"/>
                    </a:lnTo>
                    <a:lnTo>
                      <a:pt x="2" y="6"/>
                    </a:lnTo>
                    <a:lnTo>
                      <a:pt x="2" y="6"/>
                    </a:lnTo>
                    <a:lnTo>
                      <a:pt x="0" y="10"/>
                    </a:lnTo>
                    <a:lnTo>
                      <a:pt x="2" y="12"/>
                    </a:lnTo>
                    <a:lnTo>
                      <a:pt x="4" y="14"/>
                    </a:lnTo>
                    <a:lnTo>
                      <a:pt x="4" y="16"/>
                    </a:lnTo>
                    <a:lnTo>
                      <a:pt x="4" y="16"/>
                    </a:lnTo>
                    <a:lnTo>
                      <a:pt x="2" y="22"/>
                    </a:lnTo>
                    <a:lnTo>
                      <a:pt x="2" y="22"/>
                    </a:lnTo>
                    <a:lnTo>
                      <a:pt x="6" y="20"/>
                    </a:lnTo>
                    <a:lnTo>
                      <a:pt x="6" y="20"/>
                    </a:lnTo>
                    <a:lnTo>
                      <a:pt x="6" y="20"/>
                    </a:lnTo>
                    <a:lnTo>
                      <a:pt x="10" y="20"/>
                    </a:lnTo>
                    <a:lnTo>
                      <a:pt x="10" y="20"/>
                    </a:lnTo>
                    <a:lnTo>
                      <a:pt x="10" y="22"/>
                    </a:lnTo>
                    <a:lnTo>
                      <a:pt x="10" y="22"/>
                    </a:lnTo>
                    <a:lnTo>
                      <a:pt x="16" y="22"/>
                    </a:lnTo>
                    <a:lnTo>
                      <a:pt x="18" y="22"/>
                    </a:lnTo>
                    <a:lnTo>
                      <a:pt x="18" y="22"/>
                    </a:lnTo>
                    <a:lnTo>
                      <a:pt x="22" y="30"/>
                    </a:lnTo>
                    <a:lnTo>
                      <a:pt x="22" y="30"/>
                    </a:lnTo>
                    <a:lnTo>
                      <a:pt x="28" y="30"/>
                    </a:lnTo>
                    <a:lnTo>
                      <a:pt x="32" y="38"/>
                    </a:lnTo>
                    <a:lnTo>
                      <a:pt x="32" y="38"/>
                    </a:lnTo>
                    <a:lnTo>
                      <a:pt x="36" y="36"/>
                    </a:lnTo>
                    <a:lnTo>
                      <a:pt x="36" y="36"/>
                    </a:lnTo>
                    <a:lnTo>
                      <a:pt x="38" y="32"/>
                    </a:lnTo>
                    <a:lnTo>
                      <a:pt x="38" y="32"/>
                    </a:lnTo>
                    <a:lnTo>
                      <a:pt x="42" y="32"/>
                    </a:lnTo>
                    <a:lnTo>
                      <a:pt x="42" y="32"/>
                    </a:lnTo>
                    <a:lnTo>
                      <a:pt x="42" y="28"/>
                    </a:lnTo>
                    <a:lnTo>
                      <a:pt x="42" y="28"/>
                    </a:lnTo>
                    <a:lnTo>
                      <a:pt x="38" y="24"/>
                    </a:lnTo>
                    <a:lnTo>
                      <a:pt x="38" y="24"/>
                    </a:lnTo>
                    <a:lnTo>
                      <a:pt x="36" y="24"/>
                    </a:lnTo>
                    <a:lnTo>
                      <a:pt x="36" y="24"/>
                    </a:lnTo>
                    <a:lnTo>
                      <a:pt x="34" y="22"/>
                    </a:lnTo>
                    <a:lnTo>
                      <a:pt x="34" y="22"/>
                    </a:lnTo>
                    <a:lnTo>
                      <a:pt x="42" y="20"/>
                    </a:lnTo>
                    <a:lnTo>
                      <a:pt x="42" y="20"/>
                    </a:lnTo>
                    <a:lnTo>
                      <a:pt x="46" y="16"/>
                    </a:lnTo>
                    <a:lnTo>
                      <a:pt x="50" y="10"/>
                    </a:lnTo>
                    <a:lnTo>
                      <a:pt x="50" y="10"/>
                    </a:lnTo>
                    <a:lnTo>
                      <a:pt x="54" y="12"/>
                    </a:lnTo>
                    <a:lnTo>
                      <a:pt x="54" y="12"/>
                    </a:lnTo>
                    <a:lnTo>
                      <a:pt x="58" y="18"/>
                    </a:lnTo>
                    <a:lnTo>
                      <a:pt x="60" y="24"/>
                    </a:lnTo>
                    <a:lnTo>
                      <a:pt x="60" y="24"/>
                    </a:lnTo>
                    <a:lnTo>
                      <a:pt x="68" y="22"/>
                    </a:lnTo>
                    <a:lnTo>
                      <a:pt x="68" y="22"/>
                    </a:lnTo>
                    <a:lnTo>
                      <a:pt x="68" y="26"/>
                    </a:lnTo>
                    <a:lnTo>
                      <a:pt x="68" y="26"/>
                    </a:lnTo>
                    <a:lnTo>
                      <a:pt x="66" y="28"/>
                    </a:lnTo>
                    <a:lnTo>
                      <a:pt x="64" y="30"/>
                    </a:lnTo>
                    <a:lnTo>
                      <a:pt x="64" y="30"/>
                    </a:lnTo>
                    <a:lnTo>
                      <a:pt x="62" y="36"/>
                    </a:lnTo>
                    <a:lnTo>
                      <a:pt x="64" y="40"/>
                    </a:lnTo>
                    <a:lnTo>
                      <a:pt x="68" y="42"/>
                    </a:lnTo>
                    <a:lnTo>
                      <a:pt x="74" y="44"/>
                    </a:lnTo>
                    <a:lnTo>
                      <a:pt x="74" y="44"/>
                    </a:lnTo>
                    <a:lnTo>
                      <a:pt x="76" y="40"/>
                    </a:lnTo>
                    <a:lnTo>
                      <a:pt x="76" y="40"/>
                    </a:lnTo>
                    <a:lnTo>
                      <a:pt x="78" y="38"/>
                    </a:lnTo>
                    <a:lnTo>
                      <a:pt x="80" y="32"/>
                    </a:lnTo>
                    <a:lnTo>
                      <a:pt x="80" y="32"/>
                    </a:lnTo>
                    <a:lnTo>
                      <a:pt x="78" y="28"/>
                    </a:lnTo>
                    <a:lnTo>
                      <a:pt x="76" y="26"/>
                    </a:lnTo>
                    <a:lnTo>
                      <a:pt x="78" y="2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68" name="Freeform 159"/>
              <p:cNvSpPr>
                <a:spLocks noChangeAspect="1"/>
              </p:cNvSpPr>
              <p:nvPr/>
            </p:nvSpPr>
            <p:spPr bwMode="gray">
              <a:xfrm>
                <a:off x="3932" y="2259"/>
                <a:ext cx="224" cy="230"/>
              </a:xfrm>
              <a:custGeom>
                <a:avLst/>
                <a:gdLst>
                  <a:gd name="T0" fmla="*/ 198 w 206"/>
                  <a:gd name="T1" fmla="*/ 32 h 230"/>
                  <a:gd name="T2" fmla="*/ 178 w 206"/>
                  <a:gd name="T3" fmla="*/ 42 h 230"/>
                  <a:gd name="T4" fmla="*/ 168 w 206"/>
                  <a:gd name="T5" fmla="*/ 52 h 230"/>
                  <a:gd name="T6" fmla="*/ 152 w 206"/>
                  <a:gd name="T7" fmla="*/ 54 h 230"/>
                  <a:gd name="T8" fmla="*/ 160 w 206"/>
                  <a:gd name="T9" fmla="*/ 78 h 230"/>
                  <a:gd name="T10" fmla="*/ 172 w 206"/>
                  <a:gd name="T11" fmla="*/ 90 h 230"/>
                  <a:gd name="T12" fmla="*/ 164 w 206"/>
                  <a:gd name="T13" fmla="*/ 110 h 230"/>
                  <a:gd name="T14" fmla="*/ 156 w 206"/>
                  <a:gd name="T15" fmla="*/ 132 h 230"/>
                  <a:gd name="T16" fmla="*/ 140 w 206"/>
                  <a:gd name="T17" fmla="*/ 146 h 230"/>
                  <a:gd name="T18" fmla="*/ 122 w 206"/>
                  <a:gd name="T19" fmla="*/ 164 h 230"/>
                  <a:gd name="T20" fmla="*/ 112 w 206"/>
                  <a:gd name="T21" fmla="*/ 172 h 230"/>
                  <a:gd name="T22" fmla="*/ 114 w 206"/>
                  <a:gd name="T23" fmla="*/ 186 h 230"/>
                  <a:gd name="T24" fmla="*/ 118 w 206"/>
                  <a:gd name="T25" fmla="*/ 200 h 230"/>
                  <a:gd name="T26" fmla="*/ 116 w 206"/>
                  <a:gd name="T27" fmla="*/ 220 h 230"/>
                  <a:gd name="T28" fmla="*/ 98 w 206"/>
                  <a:gd name="T29" fmla="*/ 224 h 230"/>
                  <a:gd name="T30" fmla="*/ 90 w 206"/>
                  <a:gd name="T31" fmla="*/ 226 h 230"/>
                  <a:gd name="T32" fmla="*/ 88 w 206"/>
                  <a:gd name="T33" fmla="*/ 226 h 230"/>
                  <a:gd name="T34" fmla="*/ 82 w 206"/>
                  <a:gd name="T35" fmla="*/ 222 h 230"/>
                  <a:gd name="T36" fmla="*/ 80 w 206"/>
                  <a:gd name="T37" fmla="*/ 216 h 230"/>
                  <a:gd name="T38" fmla="*/ 70 w 206"/>
                  <a:gd name="T39" fmla="*/ 212 h 230"/>
                  <a:gd name="T40" fmla="*/ 68 w 206"/>
                  <a:gd name="T41" fmla="*/ 204 h 230"/>
                  <a:gd name="T42" fmla="*/ 68 w 206"/>
                  <a:gd name="T43" fmla="*/ 198 h 230"/>
                  <a:gd name="T44" fmla="*/ 56 w 206"/>
                  <a:gd name="T45" fmla="*/ 200 h 230"/>
                  <a:gd name="T46" fmla="*/ 44 w 206"/>
                  <a:gd name="T47" fmla="*/ 204 h 230"/>
                  <a:gd name="T48" fmla="*/ 28 w 206"/>
                  <a:gd name="T49" fmla="*/ 204 h 230"/>
                  <a:gd name="T50" fmla="*/ 20 w 206"/>
                  <a:gd name="T51" fmla="*/ 206 h 230"/>
                  <a:gd name="T52" fmla="*/ 12 w 206"/>
                  <a:gd name="T53" fmla="*/ 206 h 230"/>
                  <a:gd name="T54" fmla="*/ 6 w 206"/>
                  <a:gd name="T55" fmla="*/ 206 h 230"/>
                  <a:gd name="T56" fmla="*/ 0 w 206"/>
                  <a:gd name="T57" fmla="*/ 208 h 230"/>
                  <a:gd name="T58" fmla="*/ 18 w 206"/>
                  <a:gd name="T59" fmla="*/ 178 h 230"/>
                  <a:gd name="T60" fmla="*/ 32 w 206"/>
                  <a:gd name="T61" fmla="*/ 166 h 230"/>
                  <a:gd name="T62" fmla="*/ 22 w 206"/>
                  <a:gd name="T63" fmla="*/ 150 h 230"/>
                  <a:gd name="T64" fmla="*/ 8 w 206"/>
                  <a:gd name="T65" fmla="*/ 134 h 230"/>
                  <a:gd name="T66" fmla="*/ 18 w 206"/>
                  <a:gd name="T67" fmla="*/ 124 h 230"/>
                  <a:gd name="T68" fmla="*/ 40 w 206"/>
                  <a:gd name="T69" fmla="*/ 122 h 230"/>
                  <a:gd name="T70" fmla="*/ 56 w 206"/>
                  <a:gd name="T71" fmla="*/ 118 h 230"/>
                  <a:gd name="T72" fmla="*/ 66 w 206"/>
                  <a:gd name="T73" fmla="*/ 102 h 230"/>
                  <a:gd name="T74" fmla="*/ 82 w 206"/>
                  <a:gd name="T75" fmla="*/ 90 h 230"/>
                  <a:gd name="T76" fmla="*/ 86 w 206"/>
                  <a:gd name="T77" fmla="*/ 76 h 230"/>
                  <a:gd name="T78" fmla="*/ 98 w 206"/>
                  <a:gd name="T79" fmla="*/ 78 h 230"/>
                  <a:gd name="T80" fmla="*/ 104 w 206"/>
                  <a:gd name="T81" fmla="*/ 64 h 230"/>
                  <a:gd name="T82" fmla="*/ 106 w 206"/>
                  <a:gd name="T83" fmla="*/ 48 h 230"/>
                  <a:gd name="T84" fmla="*/ 120 w 206"/>
                  <a:gd name="T85" fmla="*/ 42 h 230"/>
                  <a:gd name="T86" fmla="*/ 124 w 206"/>
                  <a:gd name="T87" fmla="*/ 26 h 230"/>
                  <a:gd name="T88" fmla="*/ 148 w 206"/>
                  <a:gd name="T89" fmla="*/ 6 h 230"/>
                  <a:gd name="T90" fmla="*/ 170 w 206"/>
                  <a:gd name="T91" fmla="*/ 4 h 230"/>
                  <a:gd name="T92" fmla="*/ 196 w 206"/>
                  <a:gd name="T93" fmla="*/ 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30">
                    <a:moveTo>
                      <a:pt x="206" y="20"/>
                    </a:moveTo>
                    <a:lnTo>
                      <a:pt x="202" y="26"/>
                    </a:lnTo>
                    <a:lnTo>
                      <a:pt x="198" y="32"/>
                    </a:lnTo>
                    <a:lnTo>
                      <a:pt x="194" y="34"/>
                    </a:lnTo>
                    <a:lnTo>
                      <a:pt x="188" y="40"/>
                    </a:lnTo>
                    <a:lnTo>
                      <a:pt x="178" y="42"/>
                    </a:lnTo>
                    <a:lnTo>
                      <a:pt x="172" y="46"/>
                    </a:lnTo>
                    <a:lnTo>
                      <a:pt x="172" y="48"/>
                    </a:lnTo>
                    <a:lnTo>
                      <a:pt x="168" y="52"/>
                    </a:lnTo>
                    <a:lnTo>
                      <a:pt x="164" y="48"/>
                    </a:lnTo>
                    <a:lnTo>
                      <a:pt x="158" y="52"/>
                    </a:lnTo>
                    <a:lnTo>
                      <a:pt x="152" y="54"/>
                    </a:lnTo>
                    <a:lnTo>
                      <a:pt x="152" y="58"/>
                    </a:lnTo>
                    <a:lnTo>
                      <a:pt x="158" y="64"/>
                    </a:lnTo>
                    <a:lnTo>
                      <a:pt x="160" y="78"/>
                    </a:lnTo>
                    <a:lnTo>
                      <a:pt x="162" y="80"/>
                    </a:lnTo>
                    <a:lnTo>
                      <a:pt x="166" y="84"/>
                    </a:lnTo>
                    <a:lnTo>
                      <a:pt x="172" y="90"/>
                    </a:lnTo>
                    <a:lnTo>
                      <a:pt x="172" y="98"/>
                    </a:lnTo>
                    <a:lnTo>
                      <a:pt x="168" y="104"/>
                    </a:lnTo>
                    <a:lnTo>
                      <a:pt x="164" y="110"/>
                    </a:lnTo>
                    <a:lnTo>
                      <a:pt x="164" y="120"/>
                    </a:lnTo>
                    <a:lnTo>
                      <a:pt x="162" y="128"/>
                    </a:lnTo>
                    <a:lnTo>
                      <a:pt x="156" y="132"/>
                    </a:lnTo>
                    <a:lnTo>
                      <a:pt x="152" y="136"/>
                    </a:lnTo>
                    <a:lnTo>
                      <a:pt x="148" y="142"/>
                    </a:lnTo>
                    <a:lnTo>
                      <a:pt x="140" y="146"/>
                    </a:lnTo>
                    <a:lnTo>
                      <a:pt x="134" y="156"/>
                    </a:lnTo>
                    <a:lnTo>
                      <a:pt x="128" y="162"/>
                    </a:lnTo>
                    <a:lnTo>
                      <a:pt x="122" y="164"/>
                    </a:lnTo>
                    <a:lnTo>
                      <a:pt x="120" y="160"/>
                    </a:lnTo>
                    <a:lnTo>
                      <a:pt x="116" y="168"/>
                    </a:lnTo>
                    <a:lnTo>
                      <a:pt x="112" y="172"/>
                    </a:lnTo>
                    <a:lnTo>
                      <a:pt x="108" y="180"/>
                    </a:lnTo>
                    <a:lnTo>
                      <a:pt x="112" y="184"/>
                    </a:lnTo>
                    <a:lnTo>
                      <a:pt x="114" y="186"/>
                    </a:lnTo>
                    <a:lnTo>
                      <a:pt x="112" y="192"/>
                    </a:lnTo>
                    <a:lnTo>
                      <a:pt x="112" y="198"/>
                    </a:lnTo>
                    <a:lnTo>
                      <a:pt x="118" y="200"/>
                    </a:lnTo>
                    <a:lnTo>
                      <a:pt x="120" y="206"/>
                    </a:lnTo>
                    <a:lnTo>
                      <a:pt x="120" y="222"/>
                    </a:lnTo>
                    <a:lnTo>
                      <a:pt x="116" y="220"/>
                    </a:lnTo>
                    <a:lnTo>
                      <a:pt x="108" y="220"/>
                    </a:lnTo>
                    <a:lnTo>
                      <a:pt x="104" y="220"/>
                    </a:lnTo>
                    <a:lnTo>
                      <a:pt x="98" y="224"/>
                    </a:lnTo>
                    <a:lnTo>
                      <a:pt x="96" y="230"/>
                    </a:lnTo>
                    <a:lnTo>
                      <a:pt x="90" y="230"/>
                    </a:lnTo>
                    <a:lnTo>
                      <a:pt x="90" y="226"/>
                    </a:lnTo>
                    <a:lnTo>
                      <a:pt x="90" y="226"/>
                    </a:lnTo>
                    <a:lnTo>
                      <a:pt x="88" y="226"/>
                    </a:lnTo>
                    <a:lnTo>
                      <a:pt x="88" y="226"/>
                    </a:lnTo>
                    <a:lnTo>
                      <a:pt x="84" y="226"/>
                    </a:lnTo>
                    <a:lnTo>
                      <a:pt x="84" y="226"/>
                    </a:lnTo>
                    <a:lnTo>
                      <a:pt x="82" y="222"/>
                    </a:lnTo>
                    <a:lnTo>
                      <a:pt x="82" y="222"/>
                    </a:lnTo>
                    <a:lnTo>
                      <a:pt x="80" y="216"/>
                    </a:lnTo>
                    <a:lnTo>
                      <a:pt x="80" y="216"/>
                    </a:lnTo>
                    <a:lnTo>
                      <a:pt x="76" y="214"/>
                    </a:lnTo>
                    <a:lnTo>
                      <a:pt x="70" y="212"/>
                    </a:lnTo>
                    <a:lnTo>
                      <a:pt x="70" y="212"/>
                    </a:lnTo>
                    <a:lnTo>
                      <a:pt x="70" y="208"/>
                    </a:lnTo>
                    <a:lnTo>
                      <a:pt x="70" y="204"/>
                    </a:lnTo>
                    <a:lnTo>
                      <a:pt x="68" y="204"/>
                    </a:lnTo>
                    <a:lnTo>
                      <a:pt x="68" y="204"/>
                    </a:lnTo>
                    <a:lnTo>
                      <a:pt x="68" y="198"/>
                    </a:lnTo>
                    <a:lnTo>
                      <a:pt x="68" y="198"/>
                    </a:lnTo>
                    <a:lnTo>
                      <a:pt x="58" y="200"/>
                    </a:lnTo>
                    <a:lnTo>
                      <a:pt x="58" y="200"/>
                    </a:lnTo>
                    <a:lnTo>
                      <a:pt x="56" y="200"/>
                    </a:lnTo>
                    <a:lnTo>
                      <a:pt x="52" y="200"/>
                    </a:lnTo>
                    <a:lnTo>
                      <a:pt x="52" y="200"/>
                    </a:lnTo>
                    <a:lnTo>
                      <a:pt x="44" y="204"/>
                    </a:lnTo>
                    <a:lnTo>
                      <a:pt x="44" y="204"/>
                    </a:lnTo>
                    <a:lnTo>
                      <a:pt x="36" y="204"/>
                    </a:lnTo>
                    <a:lnTo>
                      <a:pt x="28" y="204"/>
                    </a:lnTo>
                    <a:lnTo>
                      <a:pt x="26" y="206"/>
                    </a:lnTo>
                    <a:lnTo>
                      <a:pt x="26" y="206"/>
                    </a:lnTo>
                    <a:lnTo>
                      <a:pt x="20" y="206"/>
                    </a:lnTo>
                    <a:lnTo>
                      <a:pt x="14" y="204"/>
                    </a:lnTo>
                    <a:lnTo>
                      <a:pt x="12" y="206"/>
                    </a:lnTo>
                    <a:lnTo>
                      <a:pt x="12" y="206"/>
                    </a:lnTo>
                    <a:lnTo>
                      <a:pt x="10" y="206"/>
                    </a:lnTo>
                    <a:lnTo>
                      <a:pt x="6" y="206"/>
                    </a:lnTo>
                    <a:lnTo>
                      <a:pt x="6" y="206"/>
                    </a:lnTo>
                    <a:lnTo>
                      <a:pt x="6" y="208"/>
                    </a:lnTo>
                    <a:lnTo>
                      <a:pt x="6" y="208"/>
                    </a:lnTo>
                    <a:lnTo>
                      <a:pt x="0" y="208"/>
                    </a:lnTo>
                    <a:lnTo>
                      <a:pt x="2" y="192"/>
                    </a:lnTo>
                    <a:lnTo>
                      <a:pt x="10" y="180"/>
                    </a:lnTo>
                    <a:lnTo>
                      <a:pt x="18" y="178"/>
                    </a:lnTo>
                    <a:lnTo>
                      <a:pt x="26" y="176"/>
                    </a:lnTo>
                    <a:lnTo>
                      <a:pt x="32" y="172"/>
                    </a:lnTo>
                    <a:lnTo>
                      <a:pt x="32" y="166"/>
                    </a:lnTo>
                    <a:lnTo>
                      <a:pt x="26" y="164"/>
                    </a:lnTo>
                    <a:lnTo>
                      <a:pt x="26" y="156"/>
                    </a:lnTo>
                    <a:lnTo>
                      <a:pt x="22" y="150"/>
                    </a:lnTo>
                    <a:lnTo>
                      <a:pt x="16" y="148"/>
                    </a:lnTo>
                    <a:lnTo>
                      <a:pt x="10" y="138"/>
                    </a:lnTo>
                    <a:lnTo>
                      <a:pt x="8" y="134"/>
                    </a:lnTo>
                    <a:lnTo>
                      <a:pt x="10" y="130"/>
                    </a:lnTo>
                    <a:lnTo>
                      <a:pt x="4" y="116"/>
                    </a:lnTo>
                    <a:lnTo>
                      <a:pt x="18" y="124"/>
                    </a:lnTo>
                    <a:lnTo>
                      <a:pt x="22" y="122"/>
                    </a:lnTo>
                    <a:lnTo>
                      <a:pt x="28" y="122"/>
                    </a:lnTo>
                    <a:lnTo>
                      <a:pt x="40" y="122"/>
                    </a:lnTo>
                    <a:lnTo>
                      <a:pt x="46" y="124"/>
                    </a:lnTo>
                    <a:lnTo>
                      <a:pt x="48" y="120"/>
                    </a:lnTo>
                    <a:lnTo>
                      <a:pt x="56" y="118"/>
                    </a:lnTo>
                    <a:lnTo>
                      <a:pt x="58" y="112"/>
                    </a:lnTo>
                    <a:lnTo>
                      <a:pt x="58" y="106"/>
                    </a:lnTo>
                    <a:lnTo>
                      <a:pt x="66" y="102"/>
                    </a:lnTo>
                    <a:lnTo>
                      <a:pt x="74" y="90"/>
                    </a:lnTo>
                    <a:lnTo>
                      <a:pt x="78" y="92"/>
                    </a:lnTo>
                    <a:lnTo>
                      <a:pt x="82" y="90"/>
                    </a:lnTo>
                    <a:lnTo>
                      <a:pt x="84" y="86"/>
                    </a:lnTo>
                    <a:lnTo>
                      <a:pt x="80" y="80"/>
                    </a:lnTo>
                    <a:lnTo>
                      <a:pt x="86" y="76"/>
                    </a:lnTo>
                    <a:lnTo>
                      <a:pt x="90" y="72"/>
                    </a:lnTo>
                    <a:lnTo>
                      <a:pt x="92" y="76"/>
                    </a:lnTo>
                    <a:lnTo>
                      <a:pt x="98" y="78"/>
                    </a:lnTo>
                    <a:lnTo>
                      <a:pt x="102" y="76"/>
                    </a:lnTo>
                    <a:lnTo>
                      <a:pt x="104" y="70"/>
                    </a:lnTo>
                    <a:lnTo>
                      <a:pt x="104" y="64"/>
                    </a:lnTo>
                    <a:lnTo>
                      <a:pt x="110" y="60"/>
                    </a:lnTo>
                    <a:lnTo>
                      <a:pt x="110" y="52"/>
                    </a:lnTo>
                    <a:lnTo>
                      <a:pt x="106" y="48"/>
                    </a:lnTo>
                    <a:lnTo>
                      <a:pt x="108" y="42"/>
                    </a:lnTo>
                    <a:lnTo>
                      <a:pt x="114" y="44"/>
                    </a:lnTo>
                    <a:lnTo>
                      <a:pt x="120" y="42"/>
                    </a:lnTo>
                    <a:lnTo>
                      <a:pt x="122" y="34"/>
                    </a:lnTo>
                    <a:lnTo>
                      <a:pt x="120" y="28"/>
                    </a:lnTo>
                    <a:lnTo>
                      <a:pt x="124" y="26"/>
                    </a:lnTo>
                    <a:lnTo>
                      <a:pt x="124" y="18"/>
                    </a:lnTo>
                    <a:lnTo>
                      <a:pt x="138" y="8"/>
                    </a:lnTo>
                    <a:lnTo>
                      <a:pt x="148" y="6"/>
                    </a:lnTo>
                    <a:lnTo>
                      <a:pt x="156" y="4"/>
                    </a:lnTo>
                    <a:lnTo>
                      <a:pt x="164" y="4"/>
                    </a:lnTo>
                    <a:lnTo>
                      <a:pt x="170" y="4"/>
                    </a:lnTo>
                    <a:lnTo>
                      <a:pt x="172" y="0"/>
                    </a:lnTo>
                    <a:lnTo>
                      <a:pt x="182" y="0"/>
                    </a:lnTo>
                    <a:lnTo>
                      <a:pt x="196" y="10"/>
                    </a:lnTo>
                    <a:lnTo>
                      <a:pt x="200" y="14"/>
                    </a:lnTo>
                    <a:lnTo>
                      <a:pt x="206" y="2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69" name="Freeform 160"/>
              <p:cNvSpPr>
                <a:spLocks noChangeAspect="1" noEditPoints="1"/>
              </p:cNvSpPr>
              <p:nvPr/>
            </p:nvSpPr>
            <p:spPr bwMode="gray">
              <a:xfrm>
                <a:off x="3795" y="2446"/>
                <a:ext cx="116" cy="161"/>
              </a:xfrm>
              <a:custGeom>
                <a:avLst/>
                <a:gdLst>
                  <a:gd name="T0" fmla="*/ 56 w 106"/>
                  <a:gd name="T1" fmla="*/ 6 h 160"/>
                  <a:gd name="T2" fmla="*/ 58 w 106"/>
                  <a:gd name="T3" fmla="*/ 12 h 160"/>
                  <a:gd name="T4" fmla="*/ 58 w 106"/>
                  <a:gd name="T5" fmla="*/ 0 h 160"/>
                  <a:gd name="T6" fmla="*/ 54 w 106"/>
                  <a:gd name="T7" fmla="*/ 2 h 160"/>
                  <a:gd name="T8" fmla="*/ 54 w 106"/>
                  <a:gd name="T9" fmla="*/ 6 h 160"/>
                  <a:gd name="T10" fmla="*/ 60 w 106"/>
                  <a:gd name="T11" fmla="*/ 18 h 160"/>
                  <a:gd name="T12" fmla="*/ 62 w 106"/>
                  <a:gd name="T13" fmla="*/ 24 h 160"/>
                  <a:gd name="T14" fmla="*/ 68 w 106"/>
                  <a:gd name="T15" fmla="*/ 28 h 160"/>
                  <a:gd name="T16" fmla="*/ 72 w 106"/>
                  <a:gd name="T17" fmla="*/ 34 h 160"/>
                  <a:gd name="T18" fmla="*/ 76 w 106"/>
                  <a:gd name="T19" fmla="*/ 38 h 160"/>
                  <a:gd name="T20" fmla="*/ 88 w 106"/>
                  <a:gd name="T21" fmla="*/ 42 h 160"/>
                  <a:gd name="T22" fmla="*/ 90 w 106"/>
                  <a:gd name="T23" fmla="*/ 44 h 160"/>
                  <a:gd name="T24" fmla="*/ 94 w 106"/>
                  <a:gd name="T25" fmla="*/ 48 h 160"/>
                  <a:gd name="T26" fmla="*/ 96 w 106"/>
                  <a:gd name="T27" fmla="*/ 48 h 160"/>
                  <a:gd name="T28" fmla="*/ 100 w 106"/>
                  <a:gd name="T29" fmla="*/ 54 h 160"/>
                  <a:gd name="T30" fmla="*/ 100 w 106"/>
                  <a:gd name="T31" fmla="*/ 58 h 160"/>
                  <a:gd name="T32" fmla="*/ 104 w 106"/>
                  <a:gd name="T33" fmla="*/ 60 h 160"/>
                  <a:gd name="T34" fmla="*/ 106 w 106"/>
                  <a:gd name="T35" fmla="*/ 62 h 160"/>
                  <a:gd name="T36" fmla="*/ 106 w 106"/>
                  <a:gd name="T37" fmla="*/ 66 h 160"/>
                  <a:gd name="T38" fmla="*/ 102 w 106"/>
                  <a:gd name="T39" fmla="*/ 72 h 160"/>
                  <a:gd name="T40" fmla="*/ 102 w 106"/>
                  <a:gd name="T41" fmla="*/ 76 h 160"/>
                  <a:gd name="T42" fmla="*/ 100 w 106"/>
                  <a:gd name="T43" fmla="*/ 80 h 160"/>
                  <a:gd name="T44" fmla="*/ 100 w 106"/>
                  <a:gd name="T45" fmla="*/ 82 h 160"/>
                  <a:gd name="T46" fmla="*/ 96 w 106"/>
                  <a:gd name="T47" fmla="*/ 86 h 160"/>
                  <a:gd name="T48" fmla="*/ 94 w 106"/>
                  <a:gd name="T49" fmla="*/ 94 h 160"/>
                  <a:gd name="T50" fmla="*/ 90 w 106"/>
                  <a:gd name="T51" fmla="*/ 96 h 160"/>
                  <a:gd name="T52" fmla="*/ 90 w 106"/>
                  <a:gd name="T53" fmla="*/ 104 h 160"/>
                  <a:gd name="T54" fmla="*/ 86 w 106"/>
                  <a:gd name="T55" fmla="*/ 102 h 160"/>
                  <a:gd name="T56" fmla="*/ 82 w 106"/>
                  <a:gd name="T57" fmla="*/ 112 h 160"/>
                  <a:gd name="T58" fmla="*/ 82 w 106"/>
                  <a:gd name="T59" fmla="*/ 124 h 160"/>
                  <a:gd name="T60" fmla="*/ 68 w 106"/>
                  <a:gd name="T61" fmla="*/ 128 h 160"/>
                  <a:gd name="T62" fmla="*/ 68 w 106"/>
                  <a:gd name="T63" fmla="*/ 130 h 160"/>
                  <a:gd name="T64" fmla="*/ 68 w 106"/>
                  <a:gd name="T65" fmla="*/ 130 h 160"/>
                  <a:gd name="T66" fmla="*/ 64 w 106"/>
                  <a:gd name="T67" fmla="*/ 136 h 160"/>
                  <a:gd name="T68" fmla="*/ 64 w 106"/>
                  <a:gd name="T69" fmla="*/ 140 h 160"/>
                  <a:gd name="T70" fmla="*/ 48 w 106"/>
                  <a:gd name="T71" fmla="*/ 142 h 160"/>
                  <a:gd name="T72" fmla="*/ 46 w 106"/>
                  <a:gd name="T73" fmla="*/ 148 h 160"/>
                  <a:gd name="T74" fmla="*/ 44 w 106"/>
                  <a:gd name="T75" fmla="*/ 154 h 160"/>
                  <a:gd name="T76" fmla="*/ 34 w 106"/>
                  <a:gd name="T77" fmla="*/ 156 h 160"/>
                  <a:gd name="T78" fmla="*/ 28 w 106"/>
                  <a:gd name="T79" fmla="*/ 158 h 160"/>
                  <a:gd name="T80" fmla="*/ 28 w 106"/>
                  <a:gd name="T81" fmla="*/ 160 h 160"/>
                  <a:gd name="T82" fmla="*/ 16 w 106"/>
                  <a:gd name="T83" fmla="*/ 156 h 160"/>
                  <a:gd name="T84" fmla="*/ 0 w 106"/>
                  <a:gd name="T85" fmla="*/ 124 h 160"/>
                  <a:gd name="T86" fmla="*/ 44 w 106"/>
                  <a:gd name="T87" fmla="*/ 104 h 160"/>
                  <a:gd name="T88" fmla="*/ 48 w 106"/>
                  <a:gd name="T89" fmla="*/ 98 h 160"/>
                  <a:gd name="T90" fmla="*/ 54 w 106"/>
                  <a:gd name="T91" fmla="*/ 64 h 160"/>
                  <a:gd name="T92" fmla="*/ 44 w 106"/>
                  <a:gd name="T93" fmla="*/ 54 h 160"/>
                  <a:gd name="T94" fmla="*/ 48 w 106"/>
                  <a:gd name="T95" fmla="*/ 44 h 160"/>
                  <a:gd name="T96" fmla="*/ 50 w 106"/>
                  <a:gd name="T97" fmla="*/ 40 h 160"/>
                  <a:gd name="T98" fmla="*/ 50 w 106"/>
                  <a:gd name="T99" fmla="*/ 32 h 160"/>
                  <a:gd name="T100" fmla="*/ 48 w 106"/>
                  <a:gd name="T101" fmla="*/ 32 h 160"/>
                  <a:gd name="T102" fmla="*/ 50 w 106"/>
                  <a:gd name="T103" fmla="*/ 28 h 160"/>
                  <a:gd name="T104" fmla="*/ 54 w 106"/>
                  <a:gd name="T105" fmla="*/ 26 h 160"/>
                  <a:gd name="T106" fmla="*/ 52 w 106"/>
                  <a:gd name="T107" fmla="*/ 24 h 160"/>
                  <a:gd name="T108" fmla="*/ 50 w 106"/>
                  <a:gd name="T109" fmla="*/ 22 h 160"/>
                  <a:gd name="T110" fmla="*/ 52 w 106"/>
                  <a:gd name="T111" fmla="*/ 18 h 160"/>
                  <a:gd name="T112" fmla="*/ 54 w 106"/>
                  <a:gd name="T113" fmla="*/ 22 h 160"/>
                  <a:gd name="T114" fmla="*/ 56 w 106"/>
                  <a:gd name="T115" fmla="*/ 22 h 160"/>
                  <a:gd name="T116" fmla="*/ 58 w 106"/>
                  <a:gd name="T117" fmla="*/ 20 h 160"/>
                  <a:gd name="T118" fmla="*/ 60 w 106"/>
                  <a:gd name="T119" fmla="*/ 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60">
                    <a:moveTo>
                      <a:pt x="54" y="6"/>
                    </a:moveTo>
                    <a:lnTo>
                      <a:pt x="56" y="6"/>
                    </a:lnTo>
                    <a:lnTo>
                      <a:pt x="54" y="12"/>
                    </a:lnTo>
                    <a:lnTo>
                      <a:pt x="58" y="12"/>
                    </a:lnTo>
                    <a:lnTo>
                      <a:pt x="58" y="12"/>
                    </a:lnTo>
                    <a:lnTo>
                      <a:pt x="58" y="0"/>
                    </a:lnTo>
                    <a:lnTo>
                      <a:pt x="58" y="0"/>
                    </a:lnTo>
                    <a:lnTo>
                      <a:pt x="54" y="2"/>
                    </a:lnTo>
                    <a:lnTo>
                      <a:pt x="54" y="2"/>
                    </a:lnTo>
                    <a:lnTo>
                      <a:pt x="54" y="6"/>
                    </a:lnTo>
                    <a:lnTo>
                      <a:pt x="54" y="6"/>
                    </a:lnTo>
                    <a:close/>
                    <a:moveTo>
                      <a:pt x="60" y="18"/>
                    </a:moveTo>
                    <a:lnTo>
                      <a:pt x="60" y="18"/>
                    </a:lnTo>
                    <a:lnTo>
                      <a:pt x="62" y="24"/>
                    </a:lnTo>
                    <a:lnTo>
                      <a:pt x="62" y="24"/>
                    </a:lnTo>
                    <a:lnTo>
                      <a:pt x="68" y="28"/>
                    </a:lnTo>
                    <a:lnTo>
                      <a:pt x="68" y="28"/>
                    </a:lnTo>
                    <a:lnTo>
                      <a:pt x="72" y="34"/>
                    </a:lnTo>
                    <a:lnTo>
                      <a:pt x="76" y="38"/>
                    </a:lnTo>
                    <a:lnTo>
                      <a:pt x="76" y="38"/>
                    </a:lnTo>
                    <a:lnTo>
                      <a:pt x="80" y="38"/>
                    </a:lnTo>
                    <a:lnTo>
                      <a:pt x="88" y="42"/>
                    </a:lnTo>
                    <a:lnTo>
                      <a:pt x="88" y="42"/>
                    </a:lnTo>
                    <a:lnTo>
                      <a:pt x="90" y="44"/>
                    </a:lnTo>
                    <a:lnTo>
                      <a:pt x="94" y="48"/>
                    </a:lnTo>
                    <a:lnTo>
                      <a:pt x="94" y="48"/>
                    </a:lnTo>
                    <a:lnTo>
                      <a:pt x="96" y="48"/>
                    </a:lnTo>
                    <a:lnTo>
                      <a:pt x="96" y="48"/>
                    </a:lnTo>
                    <a:lnTo>
                      <a:pt x="100" y="54"/>
                    </a:lnTo>
                    <a:lnTo>
                      <a:pt x="100" y="54"/>
                    </a:lnTo>
                    <a:lnTo>
                      <a:pt x="100" y="56"/>
                    </a:lnTo>
                    <a:lnTo>
                      <a:pt x="100" y="58"/>
                    </a:lnTo>
                    <a:lnTo>
                      <a:pt x="100" y="58"/>
                    </a:lnTo>
                    <a:lnTo>
                      <a:pt x="104" y="60"/>
                    </a:lnTo>
                    <a:lnTo>
                      <a:pt x="106" y="62"/>
                    </a:lnTo>
                    <a:lnTo>
                      <a:pt x="106" y="62"/>
                    </a:lnTo>
                    <a:lnTo>
                      <a:pt x="106" y="66"/>
                    </a:lnTo>
                    <a:lnTo>
                      <a:pt x="106" y="66"/>
                    </a:lnTo>
                    <a:lnTo>
                      <a:pt x="102" y="72"/>
                    </a:lnTo>
                    <a:lnTo>
                      <a:pt x="102" y="72"/>
                    </a:lnTo>
                    <a:lnTo>
                      <a:pt x="102" y="76"/>
                    </a:lnTo>
                    <a:lnTo>
                      <a:pt x="102" y="76"/>
                    </a:lnTo>
                    <a:lnTo>
                      <a:pt x="100" y="80"/>
                    </a:lnTo>
                    <a:lnTo>
                      <a:pt x="100" y="80"/>
                    </a:lnTo>
                    <a:lnTo>
                      <a:pt x="100" y="82"/>
                    </a:lnTo>
                    <a:lnTo>
                      <a:pt x="100" y="82"/>
                    </a:lnTo>
                    <a:lnTo>
                      <a:pt x="96" y="86"/>
                    </a:lnTo>
                    <a:lnTo>
                      <a:pt x="96" y="86"/>
                    </a:lnTo>
                    <a:lnTo>
                      <a:pt x="94" y="94"/>
                    </a:lnTo>
                    <a:lnTo>
                      <a:pt x="94" y="94"/>
                    </a:lnTo>
                    <a:lnTo>
                      <a:pt x="90" y="96"/>
                    </a:lnTo>
                    <a:lnTo>
                      <a:pt x="90" y="96"/>
                    </a:lnTo>
                    <a:lnTo>
                      <a:pt x="90" y="100"/>
                    </a:lnTo>
                    <a:lnTo>
                      <a:pt x="90" y="104"/>
                    </a:lnTo>
                    <a:lnTo>
                      <a:pt x="90" y="104"/>
                    </a:lnTo>
                    <a:lnTo>
                      <a:pt x="86" y="102"/>
                    </a:lnTo>
                    <a:lnTo>
                      <a:pt x="86" y="102"/>
                    </a:lnTo>
                    <a:lnTo>
                      <a:pt x="82" y="112"/>
                    </a:lnTo>
                    <a:lnTo>
                      <a:pt x="82" y="124"/>
                    </a:lnTo>
                    <a:lnTo>
                      <a:pt x="82" y="124"/>
                    </a:lnTo>
                    <a:lnTo>
                      <a:pt x="76" y="126"/>
                    </a:lnTo>
                    <a:lnTo>
                      <a:pt x="68" y="128"/>
                    </a:lnTo>
                    <a:lnTo>
                      <a:pt x="68" y="128"/>
                    </a:lnTo>
                    <a:lnTo>
                      <a:pt x="68" y="130"/>
                    </a:lnTo>
                    <a:lnTo>
                      <a:pt x="68" y="130"/>
                    </a:lnTo>
                    <a:lnTo>
                      <a:pt x="68" y="130"/>
                    </a:lnTo>
                    <a:lnTo>
                      <a:pt x="64" y="136"/>
                    </a:lnTo>
                    <a:lnTo>
                      <a:pt x="64" y="136"/>
                    </a:lnTo>
                    <a:lnTo>
                      <a:pt x="64" y="140"/>
                    </a:lnTo>
                    <a:lnTo>
                      <a:pt x="64" y="140"/>
                    </a:lnTo>
                    <a:lnTo>
                      <a:pt x="58" y="142"/>
                    </a:lnTo>
                    <a:lnTo>
                      <a:pt x="48" y="142"/>
                    </a:lnTo>
                    <a:lnTo>
                      <a:pt x="48" y="142"/>
                    </a:lnTo>
                    <a:lnTo>
                      <a:pt x="46" y="148"/>
                    </a:lnTo>
                    <a:lnTo>
                      <a:pt x="44" y="154"/>
                    </a:lnTo>
                    <a:lnTo>
                      <a:pt x="44" y="154"/>
                    </a:lnTo>
                    <a:lnTo>
                      <a:pt x="38" y="154"/>
                    </a:lnTo>
                    <a:lnTo>
                      <a:pt x="34" y="156"/>
                    </a:lnTo>
                    <a:lnTo>
                      <a:pt x="34" y="156"/>
                    </a:lnTo>
                    <a:lnTo>
                      <a:pt x="28" y="158"/>
                    </a:lnTo>
                    <a:lnTo>
                      <a:pt x="28" y="160"/>
                    </a:lnTo>
                    <a:lnTo>
                      <a:pt x="28" y="160"/>
                    </a:lnTo>
                    <a:lnTo>
                      <a:pt x="24" y="160"/>
                    </a:lnTo>
                    <a:lnTo>
                      <a:pt x="16" y="156"/>
                    </a:lnTo>
                    <a:lnTo>
                      <a:pt x="0" y="128"/>
                    </a:lnTo>
                    <a:lnTo>
                      <a:pt x="0" y="124"/>
                    </a:lnTo>
                    <a:lnTo>
                      <a:pt x="0" y="124"/>
                    </a:lnTo>
                    <a:lnTo>
                      <a:pt x="44" y="104"/>
                    </a:lnTo>
                    <a:lnTo>
                      <a:pt x="44" y="104"/>
                    </a:lnTo>
                    <a:lnTo>
                      <a:pt x="48" y="98"/>
                    </a:lnTo>
                    <a:lnTo>
                      <a:pt x="50" y="84"/>
                    </a:lnTo>
                    <a:lnTo>
                      <a:pt x="54" y="64"/>
                    </a:lnTo>
                    <a:lnTo>
                      <a:pt x="44" y="54"/>
                    </a:lnTo>
                    <a:lnTo>
                      <a:pt x="44" y="54"/>
                    </a:lnTo>
                    <a:lnTo>
                      <a:pt x="46" y="50"/>
                    </a:lnTo>
                    <a:lnTo>
                      <a:pt x="48" y="44"/>
                    </a:lnTo>
                    <a:lnTo>
                      <a:pt x="48" y="44"/>
                    </a:lnTo>
                    <a:lnTo>
                      <a:pt x="50" y="40"/>
                    </a:lnTo>
                    <a:lnTo>
                      <a:pt x="50" y="36"/>
                    </a:lnTo>
                    <a:lnTo>
                      <a:pt x="50" y="32"/>
                    </a:lnTo>
                    <a:lnTo>
                      <a:pt x="50" y="32"/>
                    </a:lnTo>
                    <a:lnTo>
                      <a:pt x="48" y="32"/>
                    </a:lnTo>
                    <a:lnTo>
                      <a:pt x="48" y="32"/>
                    </a:lnTo>
                    <a:lnTo>
                      <a:pt x="50" y="28"/>
                    </a:lnTo>
                    <a:lnTo>
                      <a:pt x="50" y="28"/>
                    </a:lnTo>
                    <a:lnTo>
                      <a:pt x="54" y="26"/>
                    </a:lnTo>
                    <a:lnTo>
                      <a:pt x="54" y="26"/>
                    </a:lnTo>
                    <a:lnTo>
                      <a:pt x="52" y="24"/>
                    </a:lnTo>
                    <a:lnTo>
                      <a:pt x="50" y="22"/>
                    </a:lnTo>
                    <a:lnTo>
                      <a:pt x="50" y="22"/>
                    </a:lnTo>
                    <a:lnTo>
                      <a:pt x="50" y="18"/>
                    </a:lnTo>
                    <a:lnTo>
                      <a:pt x="52" y="18"/>
                    </a:lnTo>
                    <a:lnTo>
                      <a:pt x="52" y="18"/>
                    </a:lnTo>
                    <a:lnTo>
                      <a:pt x="54" y="22"/>
                    </a:lnTo>
                    <a:lnTo>
                      <a:pt x="56" y="22"/>
                    </a:lnTo>
                    <a:lnTo>
                      <a:pt x="56" y="22"/>
                    </a:lnTo>
                    <a:lnTo>
                      <a:pt x="56" y="22"/>
                    </a:lnTo>
                    <a:lnTo>
                      <a:pt x="58" y="20"/>
                    </a:lnTo>
                    <a:lnTo>
                      <a:pt x="60" y="18"/>
                    </a:lnTo>
                    <a:lnTo>
                      <a:pt x="60" y="1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0" name="Freeform 161"/>
              <p:cNvSpPr>
                <a:spLocks noChangeAspect="1"/>
              </p:cNvSpPr>
              <p:nvPr/>
            </p:nvSpPr>
            <p:spPr bwMode="gray">
              <a:xfrm>
                <a:off x="3256" y="1650"/>
                <a:ext cx="2" cy="2"/>
              </a:xfrm>
              <a:custGeom>
                <a:avLst/>
                <a:gdLst>
                  <a:gd name="T0" fmla="*/ 2 w 2"/>
                  <a:gd name="T1" fmla="*/ 0 h 2"/>
                  <a:gd name="T2" fmla="*/ 2 w 2"/>
                  <a:gd name="T3" fmla="*/ 0 h 2"/>
                  <a:gd name="T4" fmla="*/ 2 w 2"/>
                  <a:gd name="T5" fmla="*/ 2 h 2"/>
                  <a:gd name="T6" fmla="*/ 2 w 2"/>
                  <a:gd name="T7" fmla="*/ 2 h 2"/>
                  <a:gd name="T8" fmla="*/ 0 w 2"/>
                  <a:gd name="T9" fmla="*/ 2 h 2"/>
                  <a:gd name="T10" fmla="*/ 0 w 2"/>
                  <a:gd name="T11" fmla="*/ 2 h 2"/>
                  <a:gd name="T12" fmla="*/ 0 w 2"/>
                  <a:gd name="T13" fmla="*/ 2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2" y="0"/>
                    </a:lnTo>
                    <a:lnTo>
                      <a:pt x="2" y="2"/>
                    </a:lnTo>
                    <a:lnTo>
                      <a:pt x="2" y="2"/>
                    </a:lnTo>
                    <a:lnTo>
                      <a:pt x="0" y="2"/>
                    </a:lnTo>
                    <a:lnTo>
                      <a:pt x="0" y="2"/>
                    </a:lnTo>
                    <a:lnTo>
                      <a:pt x="0" y="2"/>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1" name="Freeform 162"/>
              <p:cNvSpPr>
                <a:spLocks noChangeAspect="1"/>
              </p:cNvSpPr>
              <p:nvPr/>
            </p:nvSpPr>
            <p:spPr bwMode="gray">
              <a:xfrm>
                <a:off x="3245" y="1652"/>
                <a:ext cx="2" cy="1"/>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2" y="2"/>
                    </a:lnTo>
                    <a:lnTo>
                      <a:pt x="2" y="2"/>
                    </a:lnTo>
                    <a:lnTo>
                      <a:pt x="2"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2" name="Freeform 163"/>
              <p:cNvSpPr>
                <a:spLocks noChangeAspect="1"/>
              </p:cNvSpPr>
              <p:nvPr/>
            </p:nvSpPr>
            <p:spPr bwMode="gray">
              <a:xfrm>
                <a:off x="3168" y="1718"/>
                <a:ext cx="4" cy="2"/>
              </a:xfrm>
              <a:custGeom>
                <a:avLst/>
                <a:gdLst>
                  <a:gd name="T0" fmla="*/ 2 w 4"/>
                  <a:gd name="T1" fmla="*/ 0 h 2"/>
                  <a:gd name="T2" fmla="*/ 2 w 4"/>
                  <a:gd name="T3" fmla="*/ 0 h 2"/>
                  <a:gd name="T4" fmla="*/ 4 w 4"/>
                  <a:gd name="T5" fmla="*/ 2 h 2"/>
                  <a:gd name="T6" fmla="*/ 2 w 4"/>
                  <a:gd name="T7" fmla="*/ 2 h 2"/>
                  <a:gd name="T8" fmla="*/ 2 w 4"/>
                  <a:gd name="T9" fmla="*/ 2 h 2"/>
                  <a:gd name="T10" fmla="*/ 2 w 4"/>
                  <a:gd name="T11" fmla="*/ 0 h 2"/>
                  <a:gd name="T12" fmla="*/ 0 w 4"/>
                  <a:gd name="T13" fmla="*/ 0 h 2"/>
                  <a:gd name="T14" fmla="*/ 2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2" y="0"/>
                    </a:lnTo>
                    <a:lnTo>
                      <a:pt x="4" y="2"/>
                    </a:lnTo>
                    <a:lnTo>
                      <a:pt x="2" y="2"/>
                    </a:lnTo>
                    <a:lnTo>
                      <a:pt x="2" y="2"/>
                    </a:lnTo>
                    <a:lnTo>
                      <a:pt x="2" y="0"/>
                    </a:lnTo>
                    <a:lnTo>
                      <a:pt x="0" y="0"/>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3" name="Freeform 164"/>
              <p:cNvSpPr>
                <a:spLocks noChangeAspect="1"/>
              </p:cNvSpPr>
              <p:nvPr/>
            </p:nvSpPr>
            <p:spPr bwMode="gray">
              <a:xfrm>
                <a:off x="3145" y="1738"/>
                <a:ext cx="5" cy="5"/>
              </a:xfrm>
              <a:custGeom>
                <a:avLst/>
                <a:gdLst>
                  <a:gd name="T0" fmla="*/ 2 w 4"/>
                  <a:gd name="T1" fmla="*/ 0 h 6"/>
                  <a:gd name="T2" fmla="*/ 2 w 4"/>
                  <a:gd name="T3" fmla="*/ 0 h 6"/>
                  <a:gd name="T4" fmla="*/ 2 w 4"/>
                  <a:gd name="T5" fmla="*/ 2 h 6"/>
                  <a:gd name="T6" fmla="*/ 2 w 4"/>
                  <a:gd name="T7" fmla="*/ 2 h 6"/>
                  <a:gd name="T8" fmla="*/ 4 w 4"/>
                  <a:gd name="T9" fmla="*/ 2 h 6"/>
                  <a:gd name="T10" fmla="*/ 4 w 4"/>
                  <a:gd name="T11" fmla="*/ 2 h 6"/>
                  <a:gd name="T12" fmla="*/ 2 w 4"/>
                  <a:gd name="T13" fmla="*/ 2 h 6"/>
                  <a:gd name="T14" fmla="*/ 2 w 4"/>
                  <a:gd name="T15" fmla="*/ 4 h 6"/>
                  <a:gd name="T16" fmla="*/ 2 w 4"/>
                  <a:gd name="T17" fmla="*/ 4 h 6"/>
                  <a:gd name="T18" fmla="*/ 0 w 4"/>
                  <a:gd name="T19" fmla="*/ 6 h 6"/>
                  <a:gd name="T20" fmla="*/ 0 w 4"/>
                  <a:gd name="T21" fmla="*/ 6 h 6"/>
                  <a:gd name="T22" fmla="*/ 0 w 4"/>
                  <a:gd name="T23" fmla="*/ 2 h 6"/>
                  <a:gd name="T24" fmla="*/ 0 w 4"/>
                  <a:gd name="T25" fmla="*/ 0 h 6"/>
                  <a:gd name="T26" fmla="*/ 2 w 4"/>
                  <a:gd name="T27" fmla="*/ 0 h 6"/>
                  <a:gd name="T28" fmla="*/ 2 w 4"/>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6">
                    <a:moveTo>
                      <a:pt x="2" y="0"/>
                    </a:moveTo>
                    <a:lnTo>
                      <a:pt x="2" y="0"/>
                    </a:lnTo>
                    <a:lnTo>
                      <a:pt x="2" y="2"/>
                    </a:lnTo>
                    <a:lnTo>
                      <a:pt x="2" y="2"/>
                    </a:lnTo>
                    <a:lnTo>
                      <a:pt x="4" y="2"/>
                    </a:lnTo>
                    <a:lnTo>
                      <a:pt x="4" y="2"/>
                    </a:lnTo>
                    <a:lnTo>
                      <a:pt x="2" y="2"/>
                    </a:lnTo>
                    <a:lnTo>
                      <a:pt x="2" y="4"/>
                    </a:lnTo>
                    <a:lnTo>
                      <a:pt x="2" y="4"/>
                    </a:lnTo>
                    <a:lnTo>
                      <a:pt x="0" y="6"/>
                    </a:lnTo>
                    <a:lnTo>
                      <a:pt x="0" y="6"/>
                    </a:lnTo>
                    <a:lnTo>
                      <a:pt x="0" y="2"/>
                    </a:lnTo>
                    <a:lnTo>
                      <a:pt x="0" y="0"/>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4" name="Freeform 165"/>
              <p:cNvSpPr>
                <a:spLocks noChangeAspect="1"/>
              </p:cNvSpPr>
              <p:nvPr/>
            </p:nvSpPr>
            <p:spPr bwMode="gray">
              <a:xfrm>
                <a:off x="4855" y="2131"/>
                <a:ext cx="86" cy="112"/>
              </a:xfrm>
              <a:custGeom>
                <a:avLst/>
                <a:gdLst>
                  <a:gd name="T0" fmla="*/ 50 w 80"/>
                  <a:gd name="T1" fmla="*/ 100 h 112"/>
                  <a:gd name="T2" fmla="*/ 46 w 80"/>
                  <a:gd name="T3" fmla="*/ 96 h 112"/>
                  <a:gd name="T4" fmla="*/ 46 w 80"/>
                  <a:gd name="T5" fmla="*/ 88 h 112"/>
                  <a:gd name="T6" fmla="*/ 32 w 80"/>
                  <a:gd name="T7" fmla="*/ 82 h 112"/>
                  <a:gd name="T8" fmla="*/ 34 w 80"/>
                  <a:gd name="T9" fmla="*/ 78 h 112"/>
                  <a:gd name="T10" fmla="*/ 36 w 80"/>
                  <a:gd name="T11" fmla="*/ 76 h 112"/>
                  <a:gd name="T12" fmla="*/ 36 w 80"/>
                  <a:gd name="T13" fmla="*/ 68 h 112"/>
                  <a:gd name="T14" fmla="*/ 40 w 80"/>
                  <a:gd name="T15" fmla="*/ 66 h 112"/>
                  <a:gd name="T16" fmla="*/ 46 w 80"/>
                  <a:gd name="T17" fmla="*/ 64 h 112"/>
                  <a:gd name="T18" fmla="*/ 52 w 80"/>
                  <a:gd name="T19" fmla="*/ 54 h 112"/>
                  <a:gd name="T20" fmla="*/ 56 w 80"/>
                  <a:gd name="T21" fmla="*/ 54 h 112"/>
                  <a:gd name="T22" fmla="*/ 58 w 80"/>
                  <a:gd name="T23" fmla="*/ 54 h 112"/>
                  <a:gd name="T24" fmla="*/ 62 w 80"/>
                  <a:gd name="T25" fmla="*/ 48 h 112"/>
                  <a:gd name="T26" fmla="*/ 66 w 80"/>
                  <a:gd name="T27" fmla="*/ 48 h 112"/>
                  <a:gd name="T28" fmla="*/ 66 w 80"/>
                  <a:gd name="T29" fmla="*/ 44 h 112"/>
                  <a:gd name="T30" fmla="*/ 62 w 80"/>
                  <a:gd name="T31" fmla="*/ 34 h 112"/>
                  <a:gd name="T32" fmla="*/ 64 w 80"/>
                  <a:gd name="T33" fmla="*/ 30 h 112"/>
                  <a:gd name="T34" fmla="*/ 66 w 80"/>
                  <a:gd name="T35" fmla="*/ 28 h 112"/>
                  <a:gd name="T36" fmla="*/ 68 w 80"/>
                  <a:gd name="T37" fmla="*/ 24 h 112"/>
                  <a:gd name="T38" fmla="*/ 70 w 80"/>
                  <a:gd name="T39" fmla="*/ 24 h 112"/>
                  <a:gd name="T40" fmla="*/ 72 w 80"/>
                  <a:gd name="T41" fmla="*/ 24 h 112"/>
                  <a:gd name="T42" fmla="*/ 80 w 80"/>
                  <a:gd name="T43" fmla="*/ 14 h 112"/>
                  <a:gd name="T44" fmla="*/ 70 w 80"/>
                  <a:gd name="T45" fmla="*/ 10 h 112"/>
                  <a:gd name="T46" fmla="*/ 64 w 80"/>
                  <a:gd name="T47" fmla="*/ 16 h 112"/>
                  <a:gd name="T48" fmla="*/ 54 w 80"/>
                  <a:gd name="T49" fmla="*/ 18 h 112"/>
                  <a:gd name="T50" fmla="*/ 50 w 80"/>
                  <a:gd name="T51" fmla="*/ 26 h 112"/>
                  <a:gd name="T52" fmla="*/ 42 w 80"/>
                  <a:gd name="T53" fmla="*/ 30 h 112"/>
                  <a:gd name="T54" fmla="*/ 34 w 80"/>
                  <a:gd name="T55" fmla="*/ 22 h 112"/>
                  <a:gd name="T56" fmla="*/ 28 w 80"/>
                  <a:gd name="T57" fmla="*/ 32 h 112"/>
                  <a:gd name="T58" fmla="*/ 16 w 80"/>
                  <a:gd name="T59" fmla="*/ 46 h 112"/>
                  <a:gd name="T60" fmla="*/ 6 w 80"/>
                  <a:gd name="T61" fmla="*/ 60 h 112"/>
                  <a:gd name="T62" fmla="*/ 0 w 80"/>
                  <a:gd name="T63" fmla="*/ 70 h 112"/>
                  <a:gd name="T64" fmla="*/ 2 w 80"/>
                  <a:gd name="T65" fmla="*/ 72 h 112"/>
                  <a:gd name="T66" fmla="*/ 8 w 80"/>
                  <a:gd name="T67" fmla="*/ 76 h 112"/>
                  <a:gd name="T68" fmla="*/ 10 w 80"/>
                  <a:gd name="T69" fmla="*/ 88 h 112"/>
                  <a:gd name="T70" fmla="*/ 6 w 80"/>
                  <a:gd name="T71" fmla="*/ 90 h 112"/>
                  <a:gd name="T72" fmla="*/ 0 w 80"/>
                  <a:gd name="T73" fmla="*/ 100 h 112"/>
                  <a:gd name="T74" fmla="*/ 8 w 80"/>
                  <a:gd name="T75" fmla="*/ 102 h 112"/>
                  <a:gd name="T76" fmla="*/ 6 w 80"/>
                  <a:gd name="T77" fmla="*/ 106 h 112"/>
                  <a:gd name="T78" fmla="*/ 10 w 80"/>
                  <a:gd name="T79" fmla="*/ 112 h 112"/>
                  <a:gd name="T80" fmla="*/ 14 w 80"/>
                  <a:gd name="T81" fmla="*/ 110 h 112"/>
                  <a:gd name="T82" fmla="*/ 16 w 80"/>
                  <a:gd name="T83" fmla="*/ 108 h 112"/>
                  <a:gd name="T84" fmla="*/ 24 w 80"/>
                  <a:gd name="T85" fmla="*/ 108 h 112"/>
                  <a:gd name="T86" fmla="*/ 36 w 80"/>
                  <a:gd name="T87" fmla="*/ 98 h 112"/>
                  <a:gd name="T88" fmla="*/ 42 w 80"/>
                  <a:gd name="T89" fmla="*/ 102 h 112"/>
                  <a:gd name="T90" fmla="*/ 50 w 80"/>
                  <a:gd name="T91"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112">
                    <a:moveTo>
                      <a:pt x="50" y="100"/>
                    </a:moveTo>
                    <a:lnTo>
                      <a:pt x="50" y="100"/>
                    </a:lnTo>
                    <a:lnTo>
                      <a:pt x="46" y="96"/>
                    </a:lnTo>
                    <a:lnTo>
                      <a:pt x="46" y="96"/>
                    </a:lnTo>
                    <a:lnTo>
                      <a:pt x="46" y="88"/>
                    </a:lnTo>
                    <a:lnTo>
                      <a:pt x="46" y="88"/>
                    </a:lnTo>
                    <a:lnTo>
                      <a:pt x="40" y="84"/>
                    </a:lnTo>
                    <a:lnTo>
                      <a:pt x="32" y="82"/>
                    </a:lnTo>
                    <a:lnTo>
                      <a:pt x="32" y="82"/>
                    </a:lnTo>
                    <a:lnTo>
                      <a:pt x="34" y="78"/>
                    </a:lnTo>
                    <a:lnTo>
                      <a:pt x="36" y="76"/>
                    </a:lnTo>
                    <a:lnTo>
                      <a:pt x="36" y="76"/>
                    </a:lnTo>
                    <a:lnTo>
                      <a:pt x="36" y="72"/>
                    </a:lnTo>
                    <a:lnTo>
                      <a:pt x="36" y="68"/>
                    </a:lnTo>
                    <a:lnTo>
                      <a:pt x="36" y="68"/>
                    </a:lnTo>
                    <a:lnTo>
                      <a:pt x="40" y="66"/>
                    </a:lnTo>
                    <a:lnTo>
                      <a:pt x="46" y="64"/>
                    </a:lnTo>
                    <a:lnTo>
                      <a:pt x="46" y="64"/>
                    </a:lnTo>
                    <a:lnTo>
                      <a:pt x="50" y="60"/>
                    </a:lnTo>
                    <a:lnTo>
                      <a:pt x="52" y="54"/>
                    </a:lnTo>
                    <a:lnTo>
                      <a:pt x="52" y="54"/>
                    </a:lnTo>
                    <a:lnTo>
                      <a:pt x="56" y="54"/>
                    </a:lnTo>
                    <a:lnTo>
                      <a:pt x="58" y="54"/>
                    </a:lnTo>
                    <a:lnTo>
                      <a:pt x="58" y="54"/>
                    </a:lnTo>
                    <a:lnTo>
                      <a:pt x="60" y="50"/>
                    </a:lnTo>
                    <a:lnTo>
                      <a:pt x="62" y="48"/>
                    </a:lnTo>
                    <a:lnTo>
                      <a:pt x="62" y="48"/>
                    </a:lnTo>
                    <a:lnTo>
                      <a:pt x="66" y="48"/>
                    </a:lnTo>
                    <a:lnTo>
                      <a:pt x="66" y="48"/>
                    </a:lnTo>
                    <a:lnTo>
                      <a:pt x="66" y="44"/>
                    </a:lnTo>
                    <a:lnTo>
                      <a:pt x="64" y="38"/>
                    </a:lnTo>
                    <a:lnTo>
                      <a:pt x="62" y="34"/>
                    </a:lnTo>
                    <a:lnTo>
                      <a:pt x="64" y="30"/>
                    </a:lnTo>
                    <a:lnTo>
                      <a:pt x="64" y="30"/>
                    </a:lnTo>
                    <a:lnTo>
                      <a:pt x="64" y="30"/>
                    </a:lnTo>
                    <a:lnTo>
                      <a:pt x="66" y="28"/>
                    </a:lnTo>
                    <a:lnTo>
                      <a:pt x="66" y="28"/>
                    </a:lnTo>
                    <a:lnTo>
                      <a:pt x="68" y="24"/>
                    </a:lnTo>
                    <a:lnTo>
                      <a:pt x="68" y="24"/>
                    </a:lnTo>
                    <a:lnTo>
                      <a:pt x="70" y="24"/>
                    </a:lnTo>
                    <a:lnTo>
                      <a:pt x="72" y="24"/>
                    </a:lnTo>
                    <a:lnTo>
                      <a:pt x="72" y="24"/>
                    </a:lnTo>
                    <a:lnTo>
                      <a:pt x="80" y="14"/>
                    </a:lnTo>
                    <a:lnTo>
                      <a:pt x="80" y="14"/>
                    </a:lnTo>
                    <a:lnTo>
                      <a:pt x="70" y="0"/>
                    </a:lnTo>
                    <a:lnTo>
                      <a:pt x="70" y="10"/>
                    </a:lnTo>
                    <a:lnTo>
                      <a:pt x="64" y="12"/>
                    </a:lnTo>
                    <a:lnTo>
                      <a:pt x="64" y="16"/>
                    </a:lnTo>
                    <a:lnTo>
                      <a:pt x="60" y="18"/>
                    </a:lnTo>
                    <a:lnTo>
                      <a:pt x="54" y="18"/>
                    </a:lnTo>
                    <a:lnTo>
                      <a:pt x="50" y="22"/>
                    </a:lnTo>
                    <a:lnTo>
                      <a:pt x="50" y="26"/>
                    </a:lnTo>
                    <a:lnTo>
                      <a:pt x="50" y="32"/>
                    </a:lnTo>
                    <a:lnTo>
                      <a:pt x="42" y="30"/>
                    </a:lnTo>
                    <a:lnTo>
                      <a:pt x="38" y="28"/>
                    </a:lnTo>
                    <a:lnTo>
                      <a:pt x="34" y="22"/>
                    </a:lnTo>
                    <a:lnTo>
                      <a:pt x="28" y="24"/>
                    </a:lnTo>
                    <a:lnTo>
                      <a:pt x="28" y="32"/>
                    </a:lnTo>
                    <a:lnTo>
                      <a:pt x="20" y="40"/>
                    </a:lnTo>
                    <a:lnTo>
                      <a:pt x="16" y="46"/>
                    </a:lnTo>
                    <a:lnTo>
                      <a:pt x="10" y="54"/>
                    </a:lnTo>
                    <a:lnTo>
                      <a:pt x="6" y="60"/>
                    </a:lnTo>
                    <a:lnTo>
                      <a:pt x="0" y="70"/>
                    </a:lnTo>
                    <a:lnTo>
                      <a:pt x="0" y="70"/>
                    </a:lnTo>
                    <a:lnTo>
                      <a:pt x="2" y="72"/>
                    </a:lnTo>
                    <a:lnTo>
                      <a:pt x="2" y="72"/>
                    </a:lnTo>
                    <a:lnTo>
                      <a:pt x="8" y="76"/>
                    </a:lnTo>
                    <a:lnTo>
                      <a:pt x="8" y="76"/>
                    </a:lnTo>
                    <a:lnTo>
                      <a:pt x="6" y="82"/>
                    </a:lnTo>
                    <a:lnTo>
                      <a:pt x="10" y="88"/>
                    </a:lnTo>
                    <a:lnTo>
                      <a:pt x="10" y="88"/>
                    </a:lnTo>
                    <a:lnTo>
                      <a:pt x="6" y="90"/>
                    </a:lnTo>
                    <a:lnTo>
                      <a:pt x="2" y="92"/>
                    </a:lnTo>
                    <a:lnTo>
                      <a:pt x="0" y="100"/>
                    </a:lnTo>
                    <a:lnTo>
                      <a:pt x="0" y="100"/>
                    </a:lnTo>
                    <a:lnTo>
                      <a:pt x="8" y="102"/>
                    </a:lnTo>
                    <a:lnTo>
                      <a:pt x="8" y="102"/>
                    </a:lnTo>
                    <a:lnTo>
                      <a:pt x="6" y="106"/>
                    </a:lnTo>
                    <a:lnTo>
                      <a:pt x="8" y="110"/>
                    </a:lnTo>
                    <a:lnTo>
                      <a:pt x="10" y="112"/>
                    </a:lnTo>
                    <a:lnTo>
                      <a:pt x="10" y="112"/>
                    </a:lnTo>
                    <a:lnTo>
                      <a:pt x="14" y="110"/>
                    </a:lnTo>
                    <a:lnTo>
                      <a:pt x="16" y="108"/>
                    </a:lnTo>
                    <a:lnTo>
                      <a:pt x="16" y="108"/>
                    </a:lnTo>
                    <a:lnTo>
                      <a:pt x="20" y="108"/>
                    </a:lnTo>
                    <a:lnTo>
                      <a:pt x="24" y="108"/>
                    </a:lnTo>
                    <a:lnTo>
                      <a:pt x="32" y="100"/>
                    </a:lnTo>
                    <a:lnTo>
                      <a:pt x="36" y="98"/>
                    </a:lnTo>
                    <a:lnTo>
                      <a:pt x="36" y="98"/>
                    </a:lnTo>
                    <a:lnTo>
                      <a:pt x="42" y="102"/>
                    </a:lnTo>
                    <a:lnTo>
                      <a:pt x="42" y="102"/>
                    </a:lnTo>
                    <a:lnTo>
                      <a:pt x="50" y="100"/>
                    </a:lnTo>
                    <a:lnTo>
                      <a:pt x="50" y="10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5" name="Freeform 166"/>
              <p:cNvSpPr>
                <a:spLocks noChangeAspect="1"/>
              </p:cNvSpPr>
              <p:nvPr/>
            </p:nvSpPr>
            <p:spPr bwMode="gray">
              <a:xfrm>
                <a:off x="3075" y="2649"/>
                <a:ext cx="178" cy="167"/>
              </a:xfrm>
              <a:custGeom>
                <a:avLst/>
                <a:gdLst>
                  <a:gd name="T0" fmla="*/ 80 w 163"/>
                  <a:gd name="T1" fmla="*/ 150 h 168"/>
                  <a:gd name="T2" fmla="*/ 78 w 163"/>
                  <a:gd name="T3" fmla="*/ 142 h 168"/>
                  <a:gd name="T4" fmla="*/ 80 w 163"/>
                  <a:gd name="T5" fmla="*/ 138 h 168"/>
                  <a:gd name="T6" fmla="*/ 86 w 163"/>
                  <a:gd name="T7" fmla="*/ 130 h 168"/>
                  <a:gd name="T8" fmla="*/ 96 w 163"/>
                  <a:gd name="T9" fmla="*/ 126 h 168"/>
                  <a:gd name="T10" fmla="*/ 102 w 163"/>
                  <a:gd name="T11" fmla="*/ 128 h 168"/>
                  <a:gd name="T12" fmla="*/ 106 w 163"/>
                  <a:gd name="T13" fmla="*/ 136 h 168"/>
                  <a:gd name="T14" fmla="*/ 113 w 163"/>
                  <a:gd name="T15" fmla="*/ 128 h 168"/>
                  <a:gd name="T16" fmla="*/ 113 w 163"/>
                  <a:gd name="T17" fmla="*/ 122 h 168"/>
                  <a:gd name="T18" fmla="*/ 119 w 163"/>
                  <a:gd name="T19" fmla="*/ 110 h 168"/>
                  <a:gd name="T20" fmla="*/ 125 w 163"/>
                  <a:gd name="T21" fmla="*/ 98 h 168"/>
                  <a:gd name="T22" fmla="*/ 127 w 163"/>
                  <a:gd name="T23" fmla="*/ 90 h 168"/>
                  <a:gd name="T24" fmla="*/ 141 w 163"/>
                  <a:gd name="T25" fmla="*/ 80 h 168"/>
                  <a:gd name="T26" fmla="*/ 141 w 163"/>
                  <a:gd name="T27" fmla="*/ 72 h 168"/>
                  <a:gd name="T28" fmla="*/ 143 w 163"/>
                  <a:gd name="T29" fmla="*/ 66 h 168"/>
                  <a:gd name="T30" fmla="*/ 147 w 163"/>
                  <a:gd name="T31" fmla="*/ 56 h 168"/>
                  <a:gd name="T32" fmla="*/ 151 w 163"/>
                  <a:gd name="T33" fmla="*/ 50 h 168"/>
                  <a:gd name="T34" fmla="*/ 157 w 163"/>
                  <a:gd name="T35" fmla="*/ 42 h 168"/>
                  <a:gd name="T36" fmla="*/ 163 w 163"/>
                  <a:gd name="T37" fmla="*/ 30 h 168"/>
                  <a:gd name="T38" fmla="*/ 159 w 163"/>
                  <a:gd name="T39" fmla="*/ 14 h 168"/>
                  <a:gd name="T40" fmla="*/ 141 w 163"/>
                  <a:gd name="T41" fmla="*/ 6 h 168"/>
                  <a:gd name="T42" fmla="*/ 129 w 163"/>
                  <a:gd name="T43" fmla="*/ 10 h 168"/>
                  <a:gd name="T44" fmla="*/ 106 w 163"/>
                  <a:gd name="T45" fmla="*/ 8 h 168"/>
                  <a:gd name="T46" fmla="*/ 98 w 163"/>
                  <a:gd name="T47" fmla="*/ 14 h 168"/>
                  <a:gd name="T48" fmla="*/ 84 w 163"/>
                  <a:gd name="T49" fmla="*/ 14 h 168"/>
                  <a:gd name="T50" fmla="*/ 76 w 163"/>
                  <a:gd name="T51" fmla="*/ 8 h 168"/>
                  <a:gd name="T52" fmla="*/ 62 w 163"/>
                  <a:gd name="T53" fmla="*/ 12 h 168"/>
                  <a:gd name="T54" fmla="*/ 54 w 163"/>
                  <a:gd name="T55" fmla="*/ 6 h 168"/>
                  <a:gd name="T56" fmla="*/ 46 w 163"/>
                  <a:gd name="T57" fmla="*/ 0 h 168"/>
                  <a:gd name="T58" fmla="*/ 34 w 163"/>
                  <a:gd name="T59" fmla="*/ 2 h 168"/>
                  <a:gd name="T60" fmla="*/ 20 w 163"/>
                  <a:gd name="T61" fmla="*/ 16 h 168"/>
                  <a:gd name="T62" fmla="*/ 10 w 163"/>
                  <a:gd name="T63" fmla="*/ 36 h 168"/>
                  <a:gd name="T64" fmla="*/ 10 w 163"/>
                  <a:gd name="T65" fmla="*/ 44 h 168"/>
                  <a:gd name="T66" fmla="*/ 14 w 163"/>
                  <a:gd name="T67" fmla="*/ 52 h 168"/>
                  <a:gd name="T68" fmla="*/ 12 w 163"/>
                  <a:gd name="T69" fmla="*/ 62 h 168"/>
                  <a:gd name="T70" fmla="*/ 10 w 163"/>
                  <a:gd name="T71" fmla="*/ 66 h 168"/>
                  <a:gd name="T72" fmla="*/ 8 w 163"/>
                  <a:gd name="T73" fmla="*/ 78 h 168"/>
                  <a:gd name="T74" fmla="*/ 6 w 163"/>
                  <a:gd name="T75" fmla="*/ 84 h 168"/>
                  <a:gd name="T76" fmla="*/ 4 w 163"/>
                  <a:gd name="T77" fmla="*/ 88 h 168"/>
                  <a:gd name="T78" fmla="*/ 2 w 163"/>
                  <a:gd name="T79" fmla="*/ 94 h 168"/>
                  <a:gd name="T80" fmla="*/ 2 w 163"/>
                  <a:gd name="T81" fmla="*/ 112 h 168"/>
                  <a:gd name="T82" fmla="*/ 4 w 163"/>
                  <a:gd name="T83" fmla="*/ 122 h 168"/>
                  <a:gd name="T84" fmla="*/ 12 w 163"/>
                  <a:gd name="T85" fmla="*/ 130 h 168"/>
                  <a:gd name="T86" fmla="*/ 26 w 163"/>
                  <a:gd name="T87" fmla="*/ 132 h 168"/>
                  <a:gd name="T88" fmla="*/ 34 w 163"/>
                  <a:gd name="T89" fmla="*/ 142 h 168"/>
                  <a:gd name="T90" fmla="*/ 40 w 163"/>
                  <a:gd name="T91" fmla="*/ 146 h 168"/>
                  <a:gd name="T92" fmla="*/ 42 w 163"/>
                  <a:gd name="T93" fmla="*/ 152 h 168"/>
                  <a:gd name="T94" fmla="*/ 46 w 163"/>
                  <a:gd name="T95" fmla="*/ 168 h 168"/>
                  <a:gd name="T96" fmla="*/ 58 w 163"/>
                  <a:gd name="T97" fmla="*/ 166 h 168"/>
                  <a:gd name="T98" fmla="*/ 64 w 163"/>
                  <a:gd name="T99" fmla="*/ 164 h 168"/>
                  <a:gd name="T100" fmla="*/ 68 w 163"/>
                  <a:gd name="T101" fmla="*/ 164 h 168"/>
                  <a:gd name="T102" fmla="*/ 74 w 163"/>
                  <a:gd name="T103" fmla="*/ 160 h 168"/>
                  <a:gd name="T104" fmla="*/ 76 w 163"/>
                  <a:gd name="T105"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68">
                    <a:moveTo>
                      <a:pt x="78" y="160"/>
                    </a:moveTo>
                    <a:lnTo>
                      <a:pt x="78" y="156"/>
                    </a:lnTo>
                    <a:lnTo>
                      <a:pt x="80" y="150"/>
                    </a:lnTo>
                    <a:lnTo>
                      <a:pt x="80" y="150"/>
                    </a:lnTo>
                    <a:lnTo>
                      <a:pt x="78" y="148"/>
                    </a:lnTo>
                    <a:lnTo>
                      <a:pt x="78" y="146"/>
                    </a:lnTo>
                    <a:lnTo>
                      <a:pt x="78" y="146"/>
                    </a:lnTo>
                    <a:lnTo>
                      <a:pt x="78" y="142"/>
                    </a:lnTo>
                    <a:lnTo>
                      <a:pt x="78" y="142"/>
                    </a:lnTo>
                    <a:lnTo>
                      <a:pt x="78" y="142"/>
                    </a:lnTo>
                    <a:lnTo>
                      <a:pt x="80" y="140"/>
                    </a:lnTo>
                    <a:lnTo>
                      <a:pt x="80" y="138"/>
                    </a:lnTo>
                    <a:lnTo>
                      <a:pt x="82" y="132"/>
                    </a:lnTo>
                    <a:lnTo>
                      <a:pt x="82" y="132"/>
                    </a:lnTo>
                    <a:lnTo>
                      <a:pt x="84" y="130"/>
                    </a:lnTo>
                    <a:lnTo>
                      <a:pt x="86" y="130"/>
                    </a:lnTo>
                    <a:lnTo>
                      <a:pt x="92" y="128"/>
                    </a:lnTo>
                    <a:lnTo>
                      <a:pt x="92" y="128"/>
                    </a:lnTo>
                    <a:lnTo>
                      <a:pt x="96" y="126"/>
                    </a:lnTo>
                    <a:lnTo>
                      <a:pt x="96" y="126"/>
                    </a:lnTo>
                    <a:lnTo>
                      <a:pt x="96" y="126"/>
                    </a:lnTo>
                    <a:lnTo>
                      <a:pt x="102" y="128"/>
                    </a:lnTo>
                    <a:lnTo>
                      <a:pt x="102" y="128"/>
                    </a:lnTo>
                    <a:lnTo>
                      <a:pt x="102" y="128"/>
                    </a:lnTo>
                    <a:lnTo>
                      <a:pt x="104" y="130"/>
                    </a:lnTo>
                    <a:lnTo>
                      <a:pt x="102" y="136"/>
                    </a:lnTo>
                    <a:lnTo>
                      <a:pt x="102" y="136"/>
                    </a:lnTo>
                    <a:lnTo>
                      <a:pt x="106" y="136"/>
                    </a:lnTo>
                    <a:lnTo>
                      <a:pt x="108" y="134"/>
                    </a:lnTo>
                    <a:lnTo>
                      <a:pt x="110" y="130"/>
                    </a:lnTo>
                    <a:lnTo>
                      <a:pt x="113" y="128"/>
                    </a:lnTo>
                    <a:lnTo>
                      <a:pt x="113" y="128"/>
                    </a:lnTo>
                    <a:lnTo>
                      <a:pt x="115" y="126"/>
                    </a:lnTo>
                    <a:lnTo>
                      <a:pt x="115" y="126"/>
                    </a:lnTo>
                    <a:lnTo>
                      <a:pt x="113" y="122"/>
                    </a:lnTo>
                    <a:lnTo>
                      <a:pt x="113" y="122"/>
                    </a:lnTo>
                    <a:lnTo>
                      <a:pt x="115" y="116"/>
                    </a:lnTo>
                    <a:lnTo>
                      <a:pt x="117" y="112"/>
                    </a:lnTo>
                    <a:lnTo>
                      <a:pt x="117" y="112"/>
                    </a:lnTo>
                    <a:lnTo>
                      <a:pt x="119" y="110"/>
                    </a:lnTo>
                    <a:lnTo>
                      <a:pt x="123" y="106"/>
                    </a:lnTo>
                    <a:lnTo>
                      <a:pt x="123" y="106"/>
                    </a:lnTo>
                    <a:lnTo>
                      <a:pt x="123" y="102"/>
                    </a:lnTo>
                    <a:lnTo>
                      <a:pt x="125" y="98"/>
                    </a:lnTo>
                    <a:lnTo>
                      <a:pt x="125" y="98"/>
                    </a:lnTo>
                    <a:lnTo>
                      <a:pt x="127" y="94"/>
                    </a:lnTo>
                    <a:lnTo>
                      <a:pt x="127" y="90"/>
                    </a:lnTo>
                    <a:lnTo>
                      <a:pt x="127" y="90"/>
                    </a:lnTo>
                    <a:lnTo>
                      <a:pt x="129" y="86"/>
                    </a:lnTo>
                    <a:lnTo>
                      <a:pt x="131" y="84"/>
                    </a:lnTo>
                    <a:lnTo>
                      <a:pt x="131" y="84"/>
                    </a:lnTo>
                    <a:lnTo>
                      <a:pt x="141" y="80"/>
                    </a:lnTo>
                    <a:lnTo>
                      <a:pt x="141" y="80"/>
                    </a:lnTo>
                    <a:lnTo>
                      <a:pt x="143" y="78"/>
                    </a:lnTo>
                    <a:lnTo>
                      <a:pt x="143" y="76"/>
                    </a:lnTo>
                    <a:lnTo>
                      <a:pt x="141" y="72"/>
                    </a:lnTo>
                    <a:lnTo>
                      <a:pt x="141" y="72"/>
                    </a:lnTo>
                    <a:lnTo>
                      <a:pt x="141" y="70"/>
                    </a:lnTo>
                    <a:lnTo>
                      <a:pt x="143" y="66"/>
                    </a:lnTo>
                    <a:lnTo>
                      <a:pt x="143" y="66"/>
                    </a:lnTo>
                    <a:lnTo>
                      <a:pt x="145" y="64"/>
                    </a:lnTo>
                    <a:lnTo>
                      <a:pt x="147" y="60"/>
                    </a:lnTo>
                    <a:lnTo>
                      <a:pt x="147" y="60"/>
                    </a:lnTo>
                    <a:lnTo>
                      <a:pt x="147" y="56"/>
                    </a:lnTo>
                    <a:lnTo>
                      <a:pt x="147" y="56"/>
                    </a:lnTo>
                    <a:lnTo>
                      <a:pt x="147" y="54"/>
                    </a:lnTo>
                    <a:lnTo>
                      <a:pt x="147" y="54"/>
                    </a:lnTo>
                    <a:lnTo>
                      <a:pt x="151" y="50"/>
                    </a:lnTo>
                    <a:lnTo>
                      <a:pt x="153" y="46"/>
                    </a:lnTo>
                    <a:lnTo>
                      <a:pt x="153" y="46"/>
                    </a:lnTo>
                    <a:lnTo>
                      <a:pt x="155" y="44"/>
                    </a:lnTo>
                    <a:lnTo>
                      <a:pt x="157" y="42"/>
                    </a:lnTo>
                    <a:lnTo>
                      <a:pt x="157" y="42"/>
                    </a:lnTo>
                    <a:lnTo>
                      <a:pt x="159" y="42"/>
                    </a:lnTo>
                    <a:lnTo>
                      <a:pt x="161" y="38"/>
                    </a:lnTo>
                    <a:lnTo>
                      <a:pt x="163" y="30"/>
                    </a:lnTo>
                    <a:lnTo>
                      <a:pt x="163" y="30"/>
                    </a:lnTo>
                    <a:lnTo>
                      <a:pt x="161" y="28"/>
                    </a:lnTo>
                    <a:lnTo>
                      <a:pt x="159" y="26"/>
                    </a:lnTo>
                    <a:lnTo>
                      <a:pt x="159" y="14"/>
                    </a:lnTo>
                    <a:lnTo>
                      <a:pt x="153" y="0"/>
                    </a:lnTo>
                    <a:lnTo>
                      <a:pt x="143" y="4"/>
                    </a:lnTo>
                    <a:lnTo>
                      <a:pt x="143" y="4"/>
                    </a:lnTo>
                    <a:lnTo>
                      <a:pt x="141" y="6"/>
                    </a:lnTo>
                    <a:lnTo>
                      <a:pt x="139" y="8"/>
                    </a:lnTo>
                    <a:lnTo>
                      <a:pt x="137" y="10"/>
                    </a:lnTo>
                    <a:lnTo>
                      <a:pt x="137" y="10"/>
                    </a:lnTo>
                    <a:lnTo>
                      <a:pt x="129" y="10"/>
                    </a:lnTo>
                    <a:lnTo>
                      <a:pt x="121" y="10"/>
                    </a:lnTo>
                    <a:lnTo>
                      <a:pt x="121" y="10"/>
                    </a:lnTo>
                    <a:lnTo>
                      <a:pt x="113" y="8"/>
                    </a:lnTo>
                    <a:lnTo>
                      <a:pt x="106" y="8"/>
                    </a:lnTo>
                    <a:lnTo>
                      <a:pt x="106" y="8"/>
                    </a:lnTo>
                    <a:lnTo>
                      <a:pt x="100" y="10"/>
                    </a:lnTo>
                    <a:lnTo>
                      <a:pt x="98" y="14"/>
                    </a:lnTo>
                    <a:lnTo>
                      <a:pt x="98" y="14"/>
                    </a:lnTo>
                    <a:lnTo>
                      <a:pt x="96" y="14"/>
                    </a:lnTo>
                    <a:lnTo>
                      <a:pt x="94" y="14"/>
                    </a:lnTo>
                    <a:lnTo>
                      <a:pt x="84" y="14"/>
                    </a:lnTo>
                    <a:lnTo>
                      <a:pt x="84" y="14"/>
                    </a:lnTo>
                    <a:lnTo>
                      <a:pt x="78" y="12"/>
                    </a:lnTo>
                    <a:lnTo>
                      <a:pt x="78" y="10"/>
                    </a:lnTo>
                    <a:lnTo>
                      <a:pt x="78" y="10"/>
                    </a:lnTo>
                    <a:lnTo>
                      <a:pt x="76" y="8"/>
                    </a:lnTo>
                    <a:lnTo>
                      <a:pt x="72" y="8"/>
                    </a:lnTo>
                    <a:lnTo>
                      <a:pt x="68" y="12"/>
                    </a:lnTo>
                    <a:lnTo>
                      <a:pt x="68" y="12"/>
                    </a:lnTo>
                    <a:lnTo>
                      <a:pt x="62" y="12"/>
                    </a:lnTo>
                    <a:lnTo>
                      <a:pt x="58" y="12"/>
                    </a:lnTo>
                    <a:lnTo>
                      <a:pt x="58" y="12"/>
                    </a:lnTo>
                    <a:lnTo>
                      <a:pt x="56" y="8"/>
                    </a:lnTo>
                    <a:lnTo>
                      <a:pt x="54" y="6"/>
                    </a:lnTo>
                    <a:lnTo>
                      <a:pt x="52" y="4"/>
                    </a:lnTo>
                    <a:lnTo>
                      <a:pt x="52" y="4"/>
                    </a:lnTo>
                    <a:lnTo>
                      <a:pt x="48" y="2"/>
                    </a:lnTo>
                    <a:lnTo>
                      <a:pt x="46" y="0"/>
                    </a:lnTo>
                    <a:lnTo>
                      <a:pt x="46" y="0"/>
                    </a:lnTo>
                    <a:lnTo>
                      <a:pt x="40" y="2"/>
                    </a:lnTo>
                    <a:lnTo>
                      <a:pt x="34" y="2"/>
                    </a:lnTo>
                    <a:lnTo>
                      <a:pt x="34" y="2"/>
                    </a:lnTo>
                    <a:lnTo>
                      <a:pt x="20" y="10"/>
                    </a:lnTo>
                    <a:lnTo>
                      <a:pt x="20" y="10"/>
                    </a:lnTo>
                    <a:lnTo>
                      <a:pt x="20" y="16"/>
                    </a:lnTo>
                    <a:lnTo>
                      <a:pt x="20" y="16"/>
                    </a:lnTo>
                    <a:lnTo>
                      <a:pt x="18" y="22"/>
                    </a:lnTo>
                    <a:lnTo>
                      <a:pt x="14" y="24"/>
                    </a:lnTo>
                    <a:lnTo>
                      <a:pt x="10" y="36"/>
                    </a:lnTo>
                    <a:lnTo>
                      <a:pt x="10" y="36"/>
                    </a:lnTo>
                    <a:lnTo>
                      <a:pt x="10" y="38"/>
                    </a:lnTo>
                    <a:lnTo>
                      <a:pt x="10" y="42"/>
                    </a:lnTo>
                    <a:lnTo>
                      <a:pt x="10" y="44"/>
                    </a:lnTo>
                    <a:lnTo>
                      <a:pt x="10" y="44"/>
                    </a:lnTo>
                    <a:lnTo>
                      <a:pt x="8" y="46"/>
                    </a:lnTo>
                    <a:lnTo>
                      <a:pt x="12" y="48"/>
                    </a:lnTo>
                    <a:lnTo>
                      <a:pt x="12" y="48"/>
                    </a:lnTo>
                    <a:lnTo>
                      <a:pt x="14" y="52"/>
                    </a:lnTo>
                    <a:lnTo>
                      <a:pt x="12" y="56"/>
                    </a:lnTo>
                    <a:lnTo>
                      <a:pt x="12" y="56"/>
                    </a:lnTo>
                    <a:lnTo>
                      <a:pt x="12" y="60"/>
                    </a:lnTo>
                    <a:lnTo>
                      <a:pt x="12" y="62"/>
                    </a:lnTo>
                    <a:lnTo>
                      <a:pt x="14" y="64"/>
                    </a:lnTo>
                    <a:lnTo>
                      <a:pt x="12" y="64"/>
                    </a:lnTo>
                    <a:lnTo>
                      <a:pt x="12" y="64"/>
                    </a:lnTo>
                    <a:lnTo>
                      <a:pt x="10" y="66"/>
                    </a:lnTo>
                    <a:lnTo>
                      <a:pt x="10" y="70"/>
                    </a:lnTo>
                    <a:lnTo>
                      <a:pt x="10" y="70"/>
                    </a:lnTo>
                    <a:lnTo>
                      <a:pt x="10" y="74"/>
                    </a:lnTo>
                    <a:lnTo>
                      <a:pt x="8" y="78"/>
                    </a:lnTo>
                    <a:lnTo>
                      <a:pt x="8" y="78"/>
                    </a:lnTo>
                    <a:lnTo>
                      <a:pt x="6" y="80"/>
                    </a:lnTo>
                    <a:lnTo>
                      <a:pt x="6" y="84"/>
                    </a:lnTo>
                    <a:lnTo>
                      <a:pt x="6" y="84"/>
                    </a:lnTo>
                    <a:lnTo>
                      <a:pt x="6" y="88"/>
                    </a:lnTo>
                    <a:lnTo>
                      <a:pt x="6" y="88"/>
                    </a:lnTo>
                    <a:lnTo>
                      <a:pt x="4" y="88"/>
                    </a:lnTo>
                    <a:lnTo>
                      <a:pt x="4" y="88"/>
                    </a:lnTo>
                    <a:lnTo>
                      <a:pt x="2" y="88"/>
                    </a:lnTo>
                    <a:lnTo>
                      <a:pt x="2" y="90"/>
                    </a:lnTo>
                    <a:lnTo>
                      <a:pt x="2" y="94"/>
                    </a:lnTo>
                    <a:lnTo>
                      <a:pt x="2" y="94"/>
                    </a:lnTo>
                    <a:lnTo>
                      <a:pt x="2" y="98"/>
                    </a:lnTo>
                    <a:lnTo>
                      <a:pt x="2" y="102"/>
                    </a:lnTo>
                    <a:lnTo>
                      <a:pt x="0" y="108"/>
                    </a:lnTo>
                    <a:lnTo>
                      <a:pt x="2" y="112"/>
                    </a:lnTo>
                    <a:lnTo>
                      <a:pt x="2" y="112"/>
                    </a:lnTo>
                    <a:lnTo>
                      <a:pt x="4" y="116"/>
                    </a:lnTo>
                    <a:lnTo>
                      <a:pt x="4" y="122"/>
                    </a:lnTo>
                    <a:lnTo>
                      <a:pt x="4" y="122"/>
                    </a:lnTo>
                    <a:lnTo>
                      <a:pt x="2" y="132"/>
                    </a:lnTo>
                    <a:lnTo>
                      <a:pt x="2" y="132"/>
                    </a:lnTo>
                    <a:lnTo>
                      <a:pt x="12" y="130"/>
                    </a:lnTo>
                    <a:lnTo>
                      <a:pt x="12" y="130"/>
                    </a:lnTo>
                    <a:lnTo>
                      <a:pt x="10" y="132"/>
                    </a:lnTo>
                    <a:lnTo>
                      <a:pt x="10" y="132"/>
                    </a:lnTo>
                    <a:lnTo>
                      <a:pt x="18" y="132"/>
                    </a:lnTo>
                    <a:lnTo>
                      <a:pt x="26" y="132"/>
                    </a:lnTo>
                    <a:lnTo>
                      <a:pt x="26" y="132"/>
                    </a:lnTo>
                    <a:lnTo>
                      <a:pt x="30" y="136"/>
                    </a:lnTo>
                    <a:lnTo>
                      <a:pt x="34" y="142"/>
                    </a:lnTo>
                    <a:lnTo>
                      <a:pt x="34" y="142"/>
                    </a:lnTo>
                    <a:lnTo>
                      <a:pt x="38" y="142"/>
                    </a:lnTo>
                    <a:lnTo>
                      <a:pt x="38" y="142"/>
                    </a:lnTo>
                    <a:lnTo>
                      <a:pt x="38" y="146"/>
                    </a:lnTo>
                    <a:lnTo>
                      <a:pt x="40" y="146"/>
                    </a:lnTo>
                    <a:lnTo>
                      <a:pt x="40" y="146"/>
                    </a:lnTo>
                    <a:lnTo>
                      <a:pt x="42" y="152"/>
                    </a:lnTo>
                    <a:lnTo>
                      <a:pt x="42" y="152"/>
                    </a:lnTo>
                    <a:lnTo>
                      <a:pt x="42" y="152"/>
                    </a:lnTo>
                    <a:lnTo>
                      <a:pt x="42" y="152"/>
                    </a:lnTo>
                    <a:lnTo>
                      <a:pt x="38" y="154"/>
                    </a:lnTo>
                    <a:lnTo>
                      <a:pt x="38" y="154"/>
                    </a:lnTo>
                    <a:lnTo>
                      <a:pt x="46" y="168"/>
                    </a:lnTo>
                    <a:lnTo>
                      <a:pt x="46" y="168"/>
                    </a:lnTo>
                    <a:lnTo>
                      <a:pt x="58" y="168"/>
                    </a:lnTo>
                    <a:lnTo>
                      <a:pt x="58" y="166"/>
                    </a:lnTo>
                    <a:lnTo>
                      <a:pt x="58" y="166"/>
                    </a:lnTo>
                    <a:lnTo>
                      <a:pt x="60" y="166"/>
                    </a:lnTo>
                    <a:lnTo>
                      <a:pt x="62" y="166"/>
                    </a:lnTo>
                    <a:lnTo>
                      <a:pt x="64" y="164"/>
                    </a:lnTo>
                    <a:lnTo>
                      <a:pt x="64" y="164"/>
                    </a:lnTo>
                    <a:lnTo>
                      <a:pt x="64" y="166"/>
                    </a:lnTo>
                    <a:lnTo>
                      <a:pt x="66" y="166"/>
                    </a:lnTo>
                    <a:lnTo>
                      <a:pt x="66" y="166"/>
                    </a:lnTo>
                    <a:lnTo>
                      <a:pt x="68" y="164"/>
                    </a:lnTo>
                    <a:lnTo>
                      <a:pt x="70" y="160"/>
                    </a:lnTo>
                    <a:lnTo>
                      <a:pt x="70" y="160"/>
                    </a:lnTo>
                    <a:lnTo>
                      <a:pt x="74" y="160"/>
                    </a:lnTo>
                    <a:lnTo>
                      <a:pt x="74" y="160"/>
                    </a:lnTo>
                    <a:lnTo>
                      <a:pt x="76" y="164"/>
                    </a:lnTo>
                    <a:lnTo>
                      <a:pt x="76" y="164"/>
                    </a:lnTo>
                    <a:lnTo>
                      <a:pt x="76" y="162"/>
                    </a:lnTo>
                    <a:lnTo>
                      <a:pt x="76" y="160"/>
                    </a:lnTo>
                    <a:lnTo>
                      <a:pt x="78" y="160"/>
                    </a:lnTo>
                    <a:lnTo>
                      <a:pt x="78" y="16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6" name="Freeform 167"/>
              <p:cNvSpPr>
                <a:spLocks noChangeAspect="1"/>
              </p:cNvSpPr>
              <p:nvPr/>
            </p:nvSpPr>
            <p:spPr bwMode="gray">
              <a:xfrm>
                <a:off x="3035" y="2489"/>
                <a:ext cx="234" cy="195"/>
              </a:xfrm>
              <a:custGeom>
                <a:avLst/>
                <a:gdLst>
                  <a:gd name="T0" fmla="*/ 191 w 215"/>
                  <a:gd name="T1" fmla="*/ 16 h 194"/>
                  <a:gd name="T2" fmla="*/ 159 w 215"/>
                  <a:gd name="T3" fmla="*/ 0 h 194"/>
                  <a:gd name="T4" fmla="*/ 78 w 215"/>
                  <a:gd name="T5" fmla="*/ 68 h 194"/>
                  <a:gd name="T6" fmla="*/ 60 w 215"/>
                  <a:gd name="T7" fmla="*/ 110 h 194"/>
                  <a:gd name="T8" fmla="*/ 56 w 215"/>
                  <a:gd name="T9" fmla="*/ 114 h 194"/>
                  <a:gd name="T10" fmla="*/ 56 w 215"/>
                  <a:gd name="T11" fmla="*/ 120 h 194"/>
                  <a:gd name="T12" fmla="*/ 46 w 215"/>
                  <a:gd name="T13" fmla="*/ 124 h 194"/>
                  <a:gd name="T14" fmla="*/ 40 w 215"/>
                  <a:gd name="T15" fmla="*/ 128 h 194"/>
                  <a:gd name="T16" fmla="*/ 28 w 215"/>
                  <a:gd name="T17" fmla="*/ 130 h 194"/>
                  <a:gd name="T18" fmla="*/ 14 w 215"/>
                  <a:gd name="T19" fmla="*/ 134 h 194"/>
                  <a:gd name="T20" fmla="*/ 10 w 215"/>
                  <a:gd name="T21" fmla="*/ 134 h 194"/>
                  <a:gd name="T22" fmla="*/ 4 w 215"/>
                  <a:gd name="T23" fmla="*/ 138 h 194"/>
                  <a:gd name="T24" fmla="*/ 0 w 215"/>
                  <a:gd name="T25" fmla="*/ 142 h 194"/>
                  <a:gd name="T26" fmla="*/ 14 w 215"/>
                  <a:gd name="T27" fmla="*/ 154 h 194"/>
                  <a:gd name="T28" fmla="*/ 20 w 215"/>
                  <a:gd name="T29" fmla="*/ 172 h 194"/>
                  <a:gd name="T30" fmla="*/ 22 w 215"/>
                  <a:gd name="T31" fmla="*/ 170 h 194"/>
                  <a:gd name="T32" fmla="*/ 24 w 215"/>
                  <a:gd name="T33" fmla="*/ 172 h 194"/>
                  <a:gd name="T34" fmla="*/ 24 w 215"/>
                  <a:gd name="T35" fmla="*/ 176 h 194"/>
                  <a:gd name="T36" fmla="*/ 26 w 215"/>
                  <a:gd name="T37" fmla="*/ 192 h 194"/>
                  <a:gd name="T38" fmla="*/ 32 w 215"/>
                  <a:gd name="T39" fmla="*/ 184 h 194"/>
                  <a:gd name="T40" fmla="*/ 38 w 215"/>
                  <a:gd name="T41" fmla="*/ 186 h 194"/>
                  <a:gd name="T42" fmla="*/ 40 w 215"/>
                  <a:gd name="T43" fmla="*/ 188 h 194"/>
                  <a:gd name="T44" fmla="*/ 48 w 215"/>
                  <a:gd name="T45" fmla="*/ 194 h 194"/>
                  <a:gd name="T46" fmla="*/ 52 w 215"/>
                  <a:gd name="T47" fmla="*/ 182 h 194"/>
                  <a:gd name="T48" fmla="*/ 58 w 215"/>
                  <a:gd name="T49" fmla="*/ 174 h 194"/>
                  <a:gd name="T50" fmla="*/ 58 w 215"/>
                  <a:gd name="T51" fmla="*/ 168 h 194"/>
                  <a:gd name="T52" fmla="*/ 72 w 215"/>
                  <a:gd name="T53" fmla="*/ 160 h 194"/>
                  <a:gd name="T54" fmla="*/ 78 w 215"/>
                  <a:gd name="T55" fmla="*/ 160 h 194"/>
                  <a:gd name="T56" fmla="*/ 84 w 215"/>
                  <a:gd name="T57" fmla="*/ 158 h 194"/>
                  <a:gd name="T58" fmla="*/ 90 w 215"/>
                  <a:gd name="T59" fmla="*/ 162 h 194"/>
                  <a:gd name="T60" fmla="*/ 92 w 215"/>
                  <a:gd name="T61" fmla="*/ 164 h 194"/>
                  <a:gd name="T62" fmla="*/ 96 w 215"/>
                  <a:gd name="T63" fmla="*/ 170 h 194"/>
                  <a:gd name="T64" fmla="*/ 100 w 215"/>
                  <a:gd name="T65" fmla="*/ 170 h 194"/>
                  <a:gd name="T66" fmla="*/ 106 w 215"/>
                  <a:gd name="T67" fmla="*/ 170 h 194"/>
                  <a:gd name="T68" fmla="*/ 114 w 215"/>
                  <a:gd name="T69" fmla="*/ 166 h 194"/>
                  <a:gd name="T70" fmla="*/ 116 w 215"/>
                  <a:gd name="T71" fmla="*/ 168 h 194"/>
                  <a:gd name="T72" fmla="*/ 122 w 215"/>
                  <a:gd name="T73" fmla="*/ 172 h 194"/>
                  <a:gd name="T74" fmla="*/ 132 w 215"/>
                  <a:gd name="T75" fmla="*/ 172 h 194"/>
                  <a:gd name="T76" fmla="*/ 136 w 215"/>
                  <a:gd name="T77" fmla="*/ 172 h 194"/>
                  <a:gd name="T78" fmla="*/ 138 w 215"/>
                  <a:gd name="T79" fmla="*/ 168 h 194"/>
                  <a:gd name="T80" fmla="*/ 144 w 215"/>
                  <a:gd name="T81" fmla="*/ 166 h 194"/>
                  <a:gd name="T82" fmla="*/ 159 w 215"/>
                  <a:gd name="T83" fmla="*/ 168 h 194"/>
                  <a:gd name="T84" fmla="*/ 167 w 215"/>
                  <a:gd name="T85" fmla="*/ 168 h 194"/>
                  <a:gd name="T86" fmla="*/ 175 w 215"/>
                  <a:gd name="T87" fmla="*/ 168 h 194"/>
                  <a:gd name="T88" fmla="*/ 179 w 215"/>
                  <a:gd name="T89" fmla="*/ 164 h 194"/>
                  <a:gd name="T90" fmla="*/ 189 w 215"/>
                  <a:gd name="T91" fmla="*/ 158 h 194"/>
                  <a:gd name="T92" fmla="*/ 211 w 215"/>
                  <a:gd name="T93" fmla="*/ 126 h 194"/>
                  <a:gd name="T94" fmla="*/ 209 w 215"/>
                  <a:gd name="T95" fmla="*/ 100 h 194"/>
                  <a:gd name="T96" fmla="*/ 211 w 215"/>
                  <a:gd name="T97" fmla="*/ 70 h 194"/>
                  <a:gd name="T98" fmla="*/ 215 w 215"/>
                  <a:gd name="T99" fmla="*/ 56 h 194"/>
                  <a:gd name="T100" fmla="*/ 215 w 215"/>
                  <a:gd name="T101" fmla="*/ 52 h 194"/>
                  <a:gd name="T102" fmla="*/ 209 w 215"/>
                  <a:gd name="T103"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5" h="194">
                    <a:moveTo>
                      <a:pt x="201" y="8"/>
                    </a:moveTo>
                    <a:lnTo>
                      <a:pt x="191" y="16"/>
                    </a:lnTo>
                    <a:lnTo>
                      <a:pt x="191" y="18"/>
                    </a:lnTo>
                    <a:lnTo>
                      <a:pt x="159" y="0"/>
                    </a:lnTo>
                    <a:lnTo>
                      <a:pt x="86" y="54"/>
                    </a:lnTo>
                    <a:lnTo>
                      <a:pt x="78" y="68"/>
                    </a:lnTo>
                    <a:lnTo>
                      <a:pt x="58" y="72"/>
                    </a:lnTo>
                    <a:lnTo>
                      <a:pt x="60" y="110"/>
                    </a:lnTo>
                    <a:lnTo>
                      <a:pt x="56" y="114"/>
                    </a:lnTo>
                    <a:lnTo>
                      <a:pt x="56" y="114"/>
                    </a:lnTo>
                    <a:lnTo>
                      <a:pt x="56" y="120"/>
                    </a:lnTo>
                    <a:lnTo>
                      <a:pt x="56" y="120"/>
                    </a:lnTo>
                    <a:lnTo>
                      <a:pt x="54" y="124"/>
                    </a:lnTo>
                    <a:lnTo>
                      <a:pt x="46" y="124"/>
                    </a:lnTo>
                    <a:lnTo>
                      <a:pt x="46" y="124"/>
                    </a:lnTo>
                    <a:lnTo>
                      <a:pt x="40" y="128"/>
                    </a:lnTo>
                    <a:lnTo>
                      <a:pt x="28" y="130"/>
                    </a:lnTo>
                    <a:lnTo>
                      <a:pt x="28" y="130"/>
                    </a:lnTo>
                    <a:lnTo>
                      <a:pt x="22" y="132"/>
                    </a:lnTo>
                    <a:lnTo>
                      <a:pt x="14" y="134"/>
                    </a:lnTo>
                    <a:lnTo>
                      <a:pt x="14" y="134"/>
                    </a:lnTo>
                    <a:lnTo>
                      <a:pt x="10" y="134"/>
                    </a:lnTo>
                    <a:lnTo>
                      <a:pt x="6" y="134"/>
                    </a:lnTo>
                    <a:lnTo>
                      <a:pt x="4" y="138"/>
                    </a:lnTo>
                    <a:lnTo>
                      <a:pt x="2" y="136"/>
                    </a:lnTo>
                    <a:lnTo>
                      <a:pt x="0" y="142"/>
                    </a:lnTo>
                    <a:lnTo>
                      <a:pt x="4" y="148"/>
                    </a:lnTo>
                    <a:lnTo>
                      <a:pt x="14" y="154"/>
                    </a:lnTo>
                    <a:lnTo>
                      <a:pt x="14" y="158"/>
                    </a:lnTo>
                    <a:lnTo>
                      <a:pt x="20" y="172"/>
                    </a:lnTo>
                    <a:lnTo>
                      <a:pt x="20" y="172"/>
                    </a:lnTo>
                    <a:lnTo>
                      <a:pt x="22" y="170"/>
                    </a:lnTo>
                    <a:lnTo>
                      <a:pt x="24" y="172"/>
                    </a:lnTo>
                    <a:lnTo>
                      <a:pt x="24" y="172"/>
                    </a:lnTo>
                    <a:lnTo>
                      <a:pt x="24" y="172"/>
                    </a:lnTo>
                    <a:lnTo>
                      <a:pt x="24" y="176"/>
                    </a:lnTo>
                    <a:lnTo>
                      <a:pt x="22" y="178"/>
                    </a:lnTo>
                    <a:lnTo>
                      <a:pt x="26" y="192"/>
                    </a:lnTo>
                    <a:lnTo>
                      <a:pt x="32" y="184"/>
                    </a:lnTo>
                    <a:lnTo>
                      <a:pt x="32" y="184"/>
                    </a:lnTo>
                    <a:lnTo>
                      <a:pt x="34" y="184"/>
                    </a:lnTo>
                    <a:lnTo>
                      <a:pt x="38" y="186"/>
                    </a:lnTo>
                    <a:lnTo>
                      <a:pt x="38" y="186"/>
                    </a:lnTo>
                    <a:lnTo>
                      <a:pt x="40" y="188"/>
                    </a:lnTo>
                    <a:lnTo>
                      <a:pt x="40" y="190"/>
                    </a:lnTo>
                    <a:lnTo>
                      <a:pt x="48" y="194"/>
                    </a:lnTo>
                    <a:lnTo>
                      <a:pt x="52" y="182"/>
                    </a:lnTo>
                    <a:lnTo>
                      <a:pt x="52" y="182"/>
                    </a:lnTo>
                    <a:lnTo>
                      <a:pt x="56" y="180"/>
                    </a:lnTo>
                    <a:lnTo>
                      <a:pt x="58" y="174"/>
                    </a:lnTo>
                    <a:lnTo>
                      <a:pt x="58" y="174"/>
                    </a:lnTo>
                    <a:lnTo>
                      <a:pt x="58" y="168"/>
                    </a:lnTo>
                    <a:lnTo>
                      <a:pt x="58" y="168"/>
                    </a:lnTo>
                    <a:lnTo>
                      <a:pt x="72" y="160"/>
                    </a:lnTo>
                    <a:lnTo>
                      <a:pt x="72" y="160"/>
                    </a:lnTo>
                    <a:lnTo>
                      <a:pt x="78" y="160"/>
                    </a:lnTo>
                    <a:lnTo>
                      <a:pt x="84" y="158"/>
                    </a:lnTo>
                    <a:lnTo>
                      <a:pt x="84" y="158"/>
                    </a:lnTo>
                    <a:lnTo>
                      <a:pt x="86" y="160"/>
                    </a:lnTo>
                    <a:lnTo>
                      <a:pt x="90" y="162"/>
                    </a:lnTo>
                    <a:lnTo>
                      <a:pt x="90" y="162"/>
                    </a:lnTo>
                    <a:lnTo>
                      <a:pt x="92" y="164"/>
                    </a:lnTo>
                    <a:lnTo>
                      <a:pt x="94" y="166"/>
                    </a:lnTo>
                    <a:lnTo>
                      <a:pt x="96" y="170"/>
                    </a:lnTo>
                    <a:lnTo>
                      <a:pt x="96" y="170"/>
                    </a:lnTo>
                    <a:lnTo>
                      <a:pt x="100" y="170"/>
                    </a:lnTo>
                    <a:lnTo>
                      <a:pt x="106" y="170"/>
                    </a:lnTo>
                    <a:lnTo>
                      <a:pt x="106" y="170"/>
                    </a:lnTo>
                    <a:lnTo>
                      <a:pt x="110" y="166"/>
                    </a:lnTo>
                    <a:lnTo>
                      <a:pt x="114" y="166"/>
                    </a:lnTo>
                    <a:lnTo>
                      <a:pt x="116" y="168"/>
                    </a:lnTo>
                    <a:lnTo>
                      <a:pt x="116" y="168"/>
                    </a:lnTo>
                    <a:lnTo>
                      <a:pt x="116" y="170"/>
                    </a:lnTo>
                    <a:lnTo>
                      <a:pt x="122" y="172"/>
                    </a:lnTo>
                    <a:lnTo>
                      <a:pt x="122" y="172"/>
                    </a:lnTo>
                    <a:lnTo>
                      <a:pt x="132" y="172"/>
                    </a:lnTo>
                    <a:lnTo>
                      <a:pt x="134" y="172"/>
                    </a:lnTo>
                    <a:lnTo>
                      <a:pt x="136" y="172"/>
                    </a:lnTo>
                    <a:lnTo>
                      <a:pt x="136" y="172"/>
                    </a:lnTo>
                    <a:lnTo>
                      <a:pt x="138" y="168"/>
                    </a:lnTo>
                    <a:lnTo>
                      <a:pt x="144" y="166"/>
                    </a:lnTo>
                    <a:lnTo>
                      <a:pt x="144" y="166"/>
                    </a:lnTo>
                    <a:lnTo>
                      <a:pt x="151" y="166"/>
                    </a:lnTo>
                    <a:lnTo>
                      <a:pt x="159" y="168"/>
                    </a:lnTo>
                    <a:lnTo>
                      <a:pt x="159" y="168"/>
                    </a:lnTo>
                    <a:lnTo>
                      <a:pt x="167" y="168"/>
                    </a:lnTo>
                    <a:lnTo>
                      <a:pt x="175" y="168"/>
                    </a:lnTo>
                    <a:lnTo>
                      <a:pt x="175" y="168"/>
                    </a:lnTo>
                    <a:lnTo>
                      <a:pt x="177" y="166"/>
                    </a:lnTo>
                    <a:lnTo>
                      <a:pt x="179" y="164"/>
                    </a:lnTo>
                    <a:lnTo>
                      <a:pt x="181" y="162"/>
                    </a:lnTo>
                    <a:lnTo>
                      <a:pt x="189" y="158"/>
                    </a:lnTo>
                    <a:lnTo>
                      <a:pt x="189" y="144"/>
                    </a:lnTo>
                    <a:lnTo>
                      <a:pt x="211" y="126"/>
                    </a:lnTo>
                    <a:lnTo>
                      <a:pt x="211" y="126"/>
                    </a:lnTo>
                    <a:lnTo>
                      <a:pt x="209" y="100"/>
                    </a:lnTo>
                    <a:lnTo>
                      <a:pt x="211" y="70"/>
                    </a:lnTo>
                    <a:lnTo>
                      <a:pt x="211" y="70"/>
                    </a:lnTo>
                    <a:lnTo>
                      <a:pt x="211" y="62"/>
                    </a:lnTo>
                    <a:lnTo>
                      <a:pt x="215" y="56"/>
                    </a:lnTo>
                    <a:lnTo>
                      <a:pt x="215" y="56"/>
                    </a:lnTo>
                    <a:lnTo>
                      <a:pt x="215" y="52"/>
                    </a:lnTo>
                    <a:lnTo>
                      <a:pt x="213" y="48"/>
                    </a:lnTo>
                    <a:lnTo>
                      <a:pt x="209" y="42"/>
                    </a:lnTo>
                    <a:lnTo>
                      <a:pt x="201" y="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7" name="Freeform 168"/>
              <p:cNvSpPr>
                <a:spLocks noChangeAspect="1"/>
              </p:cNvSpPr>
              <p:nvPr/>
            </p:nvSpPr>
            <p:spPr bwMode="gray">
              <a:xfrm>
                <a:off x="1768" y="2638"/>
                <a:ext cx="60" cy="63"/>
              </a:xfrm>
              <a:custGeom>
                <a:avLst/>
                <a:gdLst>
                  <a:gd name="T0" fmla="*/ 0 w 56"/>
                  <a:gd name="T1" fmla="*/ 30 h 64"/>
                  <a:gd name="T2" fmla="*/ 0 w 56"/>
                  <a:gd name="T3" fmla="*/ 34 h 64"/>
                  <a:gd name="T4" fmla="*/ 8 w 56"/>
                  <a:gd name="T5" fmla="*/ 40 h 64"/>
                  <a:gd name="T6" fmla="*/ 10 w 56"/>
                  <a:gd name="T7" fmla="*/ 46 h 64"/>
                  <a:gd name="T8" fmla="*/ 12 w 56"/>
                  <a:gd name="T9" fmla="*/ 52 h 64"/>
                  <a:gd name="T10" fmla="*/ 18 w 56"/>
                  <a:gd name="T11" fmla="*/ 58 h 64"/>
                  <a:gd name="T12" fmla="*/ 24 w 56"/>
                  <a:gd name="T13" fmla="*/ 58 h 64"/>
                  <a:gd name="T14" fmla="*/ 22 w 56"/>
                  <a:gd name="T15" fmla="*/ 54 h 64"/>
                  <a:gd name="T16" fmla="*/ 20 w 56"/>
                  <a:gd name="T17" fmla="*/ 52 h 64"/>
                  <a:gd name="T18" fmla="*/ 22 w 56"/>
                  <a:gd name="T19" fmla="*/ 44 h 64"/>
                  <a:gd name="T20" fmla="*/ 26 w 56"/>
                  <a:gd name="T21" fmla="*/ 52 h 64"/>
                  <a:gd name="T22" fmla="*/ 28 w 56"/>
                  <a:gd name="T23" fmla="*/ 52 h 64"/>
                  <a:gd name="T24" fmla="*/ 32 w 56"/>
                  <a:gd name="T25" fmla="*/ 56 h 64"/>
                  <a:gd name="T26" fmla="*/ 34 w 56"/>
                  <a:gd name="T27" fmla="*/ 62 h 64"/>
                  <a:gd name="T28" fmla="*/ 40 w 56"/>
                  <a:gd name="T29" fmla="*/ 62 h 64"/>
                  <a:gd name="T30" fmla="*/ 42 w 56"/>
                  <a:gd name="T31" fmla="*/ 62 h 64"/>
                  <a:gd name="T32" fmla="*/ 44 w 56"/>
                  <a:gd name="T33" fmla="*/ 64 h 64"/>
                  <a:gd name="T34" fmla="*/ 50 w 56"/>
                  <a:gd name="T35" fmla="*/ 64 h 64"/>
                  <a:gd name="T36" fmla="*/ 46 w 56"/>
                  <a:gd name="T37" fmla="*/ 60 h 64"/>
                  <a:gd name="T38" fmla="*/ 46 w 56"/>
                  <a:gd name="T39" fmla="*/ 58 h 64"/>
                  <a:gd name="T40" fmla="*/ 48 w 56"/>
                  <a:gd name="T41" fmla="*/ 56 h 64"/>
                  <a:gd name="T42" fmla="*/ 46 w 56"/>
                  <a:gd name="T43" fmla="*/ 48 h 64"/>
                  <a:gd name="T44" fmla="*/ 48 w 56"/>
                  <a:gd name="T45" fmla="*/ 36 h 64"/>
                  <a:gd name="T46" fmla="*/ 50 w 56"/>
                  <a:gd name="T47" fmla="*/ 36 h 64"/>
                  <a:gd name="T48" fmla="*/ 50 w 56"/>
                  <a:gd name="T49" fmla="*/ 22 h 64"/>
                  <a:gd name="T50" fmla="*/ 52 w 56"/>
                  <a:gd name="T51" fmla="*/ 16 h 64"/>
                  <a:gd name="T52" fmla="*/ 56 w 56"/>
                  <a:gd name="T53" fmla="*/ 8 h 64"/>
                  <a:gd name="T54" fmla="*/ 54 w 56"/>
                  <a:gd name="T55" fmla="*/ 0 h 64"/>
                  <a:gd name="T56" fmla="*/ 46 w 56"/>
                  <a:gd name="T57" fmla="*/ 2 h 64"/>
                  <a:gd name="T58" fmla="*/ 40 w 56"/>
                  <a:gd name="T59" fmla="*/ 8 h 64"/>
                  <a:gd name="T60" fmla="*/ 40 w 56"/>
                  <a:gd name="T61" fmla="*/ 10 h 64"/>
                  <a:gd name="T62" fmla="*/ 30 w 56"/>
                  <a:gd name="T63" fmla="*/ 12 h 64"/>
                  <a:gd name="T64" fmla="*/ 26 w 56"/>
                  <a:gd name="T65" fmla="*/ 12 h 64"/>
                  <a:gd name="T66" fmla="*/ 24 w 56"/>
                  <a:gd name="T67" fmla="*/ 12 h 64"/>
                  <a:gd name="T68" fmla="*/ 22 w 56"/>
                  <a:gd name="T69" fmla="*/ 10 h 64"/>
                  <a:gd name="T70" fmla="*/ 16 w 56"/>
                  <a:gd name="T71" fmla="*/ 10 h 64"/>
                  <a:gd name="T72" fmla="*/ 6 w 56"/>
                  <a:gd name="T73" fmla="*/ 14 h 64"/>
                  <a:gd name="T74" fmla="*/ 6 w 56"/>
                  <a:gd name="T75" fmla="*/ 28 h 64"/>
                  <a:gd name="T76" fmla="*/ 4 w 56"/>
                  <a:gd name="T77" fmla="*/ 28 h 64"/>
                  <a:gd name="T78" fmla="*/ 0 w 56"/>
                  <a:gd name="T79"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4">
                    <a:moveTo>
                      <a:pt x="0" y="30"/>
                    </a:moveTo>
                    <a:lnTo>
                      <a:pt x="0" y="30"/>
                    </a:lnTo>
                    <a:lnTo>
                      <a:pt x="0" y="34"/>
                    </a:lnTo>
                    <a:lnTo>
                      <a:pt x="0" y="34"/>
                    </a:lnTo>
                    <a:lnTo>
                      <a:pt x="4" y="36"/>
                    </a:lnTo>
                    <a:lnTo>
                      <a:pt x="8" y="40"/>
                    </a:lnTo>
                    <a:lnTo>
                      <a:pt x="8" y="40"/>
                    </a:lnTo>
                    <a:lnTo>
                      <a:pt x="10" y="46"/>
                    </a:lnTo>
                    <a:lnTo>
                      <a:pt x="12" y="52"/>
                    </a:lnTo>
                    <a:lnTo>
                      <a:pt x="12" y="52"/>
                    </a:lnTo>
                    <a:lnTo>
                      <a:pt x="18" y="58"/>
                    </a:lnTo>
                    <a:lnTo>
                      <a:pt x="18" y="58"/>
                    </a:lnTo>
                    <a:lnTo>
                      <a:pt x="20" y="56"/>
                    </a:lnTo>
                    <a:lnTo>
                      <a:pt x="24" y="58"/>
                    </a:lnTo>
                    <a:lnTo>
                      <a:pt x="24" y="58"/>
                    </a:lnTo>
                    <a:lnTo>
                      <a:pt x="22" y="54"/>
                    </a:lnTo>
                    <a:lnTo>
                      <a:pt x="22" y="54"/>
                    </a:lnTo>
                    <a:lnTo>
                      <a:pt x="20" y="52"/>
                    </a:lnTo>
                    <a:lnTo>
                      <a:pt x="20" y="48"/>
                    </a:lnTo>
                    <a:lnTo>
                      <a:pt x="22" y="44"/>
                    </a:lnTo>
                    <a:lnTo>
                      <a:pt x="22" y="44"/>
                    </a:lnTo>
                    <a:lnTo>
                      <a:pt x="26" y="52"/>
                    </a:lnTo>
                    <a:lnTo>
                      <a:pt x="26" y="52"/>
                    </a:lnTo>
                    <a:lnTo>
                      <a:pt x="28" y="52"/>
                    </a:lnTo>
                    <a:lnTo>
                      <a:pt x="32" y="56"/>
                    </a:lnTo>
                    <a:lnTo>
                      <a:pt x="32" y="56"/>
                    </a:lnTo>
                    <a:lnTo>
                      <a:pt x="34" y="62"/>
                    </a:lnTo>
                    <a:lnTo>
                      <a:pt x="34" y="62"/>
                    </a:lnTo>
                    <a:lnTo>
                      <a:pt x="38" y="62"/>
                    </a:lnTo>
                    <a:lnTo>
                      <a:pt x="40" y="62"/>
                    </a:lnTo>
                    <a:lnTo>
                      <a:pt x="40" y="62"/>
                    </a:lnTo>
                    <a:lnTo>
                      <a:pt x="42" y="62"/>
                    </a:lnTo>
                    <a:lnTo>
                      <a:pt x="44" y="64"/>
                    </a:lnTo>
                    <a:lnTo>
                      <a:pt x="44" y="64"/>
                    </a:lnTo>
                    <a:lnTo>
                      <a:pt x="50" y="64"/>
                    </a:lnTo>
                    <a:lnTo>
                      <a:pt x="50" y="64"/>
                    </a:lnTo>
                    <a:lnTo>
                      <a:pt x="48" y="62"/>
                    </a:lnTo>
                    <a:lnTo>
                      <a:pt x="46" y="60"/>
                    </a:lnTo>
                    <a:lnTo>
                      <a:pt x="46" y="60"/>
                    </a:lnTo>
                    <a:lnTo>
                      <a:pt x="46" y="58"/>
                    </a:lnTo>
                    <a:lnTo>
                      <a:pt x="48" y="56"/>
                    </a:lnTo>
                    <a:lnTo>
                      <a:pt x="48" y="56"/>
                    </a:lnTo>
                    <a:lnTo>
                      <a:pt x="48" y="52"/>
                    </a:lnTo>
                    <a:lnTo>
                      <a:pt x="46" y="48"/>
                    </a:lnTo>
                    <a:lnTo>
                      <a:pt x="46" y="48"/>
                    </a:lnTo>
                    <a:lnTo>
                      <a:pt x="48" y="36"/>
                    </a:lnTo>
                    <a:lnTo>
                      <a:pt x="50" y="36"/>
                    </a:lnTo>
                    <a:lnTo>
                      <a:pt x="50" y="36"/>
                    </a:lnTo>
                    <a:lnTo>
                      <a:pt x="50" y="26"/>
                    </a:lnTo>
                    <a:lnTo>
                      <a:pt x="50" y="22"/>
                    </a:lnTo>
                    <a:lnTo>
                      <a:pt x="52" y="16"/>
                    </a:lnTo>
                    <a:lnTo>
                      <a:pt x="52" y="16"/>
                    </a:lnTo>
                    <a:lnTo>
                      <a:pt x="54" y="12"/>
                    </a:lnTo>
                    <a:lnTo>
                      <a:pt x="56" y="8"/>
                    </a:lnTo>
                    <a:lnTo>
                      <a:pt x="56" y="8"/>
                    </a:lnTo>
                    <a:lnTo>
                      <a:pt x="54" y="0"/>
                    </a:lnTo>
                    <a:lnTo>
                      <a:pt x="46" y="2"/>
                    </a:lnTo>
                    <a:lnTo>
                      <a:pt x="46" y="2"/>
                    </a:lnTo>
                    <a:lnTo>
                      <a:pt x="42" y="4"/>
                    </a:lnTo>
                    <a:lnTo>
                      <a:pt x="40" y="8"/>
                    </a:lnTo>
                    <a:lnTo>
                      <a:pt x="40" y="8"/>
                    </a:lnTo>
                    <a:lnTo>
                      <a:pt x="40" y="10"/>
                    </a:lnTo>
                    <a:lnTo>
                      <a:pt x="36" y="10"/>
                    </a:lnTo>
                    <a:lnTo>
                      <a:pt x="30" y="12"/>
                    </a:lnTo>
                    <a:lnTo>
                      <a:pt x="30" y="12"/>
                    </a:lnTo>
                    <a:lnTo>
                      <a:pt x="26" y="12"/>
                    </a:lnTo>
                    <a:lnTo>
                      <a:pt x="26" y="14"/>
                    </a:lnTo>
                    <a:lnTo>
                      <a:pt x="24" y="12"/>
                    </a:lnTo>
                    <a:lnTo>
                      <a:pt x="24" y="12"/>
                    </a:lnTo>
                    <a:lnTo>
                      <a:pt x="22" y="10"/>
                    </a:lnTo>
                    <a:lnTo>
                      <a:pt x="16" y="10"/>
                    </a:lnTo>
                    <a:lnTo>
                      <a:pt x="16" y="10"/>
                    </a:lnTo>
                    <a:lnTo>
                      <a:pt x="6" y="14"/>
                    </a:lnTo>
                    <a:lnTo>
                      <a:pt x="6" y="14"/>
                    </a:lnTo>
                    <a:lnTo>
                      <a:pt x="6" y="20"/>
                    </a:lnTo>
                    <a:lnTo>
                      <a:pt x="6" y="28"/>
                    </a:lnTo>
                    <a:lnTo>
                      <a:pt x="6" y="28"/>
                    </a:lnTo>
                    <a:lnTo>
                      <a:pt x="4" y="28"/>
                    </a:lnTo>
                    <a:lnTo>
                      <a:pt x="2" y="30"/>
                    </a:lnTo>
                    <a:lnTo>
                      <a:pt x="0" y="30"/>
                    </a:lnTo>
                    <a:lnTo>
                      <a:pt x="0" y="3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8" name="Freeform 169"/>
              <p:cNvSpPr>
                <a:spLocks noChangeAspect="1"/>
              </p:cNvSpPr>
              <p:nvPr/>
            </p:nvSpPr>
            <p:spPr bwMode="gray">
              <a:xfrm>
                <a:off x="5564" y="3608"/>
                <a:ext cx="2" cy="2"/>
              </a:xfrm>
              <a:custGeom>
                <a:avLst/>
                <a:gdLst>
                  <a:gd name="T0" fmla="*/ 0 w 2"/>
                  <a:gd name="T1" fmla="*/ 0 h 2"/>
                  <a:gd name="T2" fmla="*/ 2 w 2"/>
                  <a:gd name="T3" fmla="*/ 2 h 2"/>
                  <a:gd name="T4" fmla="*/ 2 w 2"/>
                  <a:gd name="T5" fmla="*/ 2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2" y="2"/>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79" name="Freeform 170"/>
              <p:cNvSpPr>
                <a:spLocks noChangeAspect="1" noEditPoints="1"/>
              </p:cNvSpPr>
              <p:nvPr/>
            </p:nvSpPr>
            <p:spPr bwMode="gray">
              <a:xfrm>
                <a:off x="5456" y="3487"/>
                <a:ext cx="181" cy="245"/>
              </a:xfrm>
              <a:custGeom>
                <a:avLst/>
                <a:gdLst>
                  <a:gd name="T0" fmla="*/ 24 w 166"/>
                  <a:gd name="T1" fmla="*/ 242 h 244"/>
                  <a:gd name="T2" fmla="*/ 22 w 166"/>
                  <a:gd name="T3" fmla="*/ 234 h 244"/>
                  <a:gd name="T4" fmla="*/ 82 w 166"/>
                  <a:gd name="T5" fmla="*/ 112 h 244"/>
                  <a:gd name="T6" fmla="*/ 76 w 166"/>
                  <a:gd name="T7" fmla="*/ 128 h 244"/>
                  <a:gd name="T8" fmla="*/ 70 w 166"/>
                  <a:gd name="T9" fmla="*/ 142 h 244"/>
                  <a:gd name="T10" fmla="*/ 64 w 166"/>
                  <a:gd name="T11" fmla="*/ 152 h 244"/>
                  <a:gd name="T12" fmla="*/ 56 w 166"/>
                  <a:gd name="T13" fmla="*/ 166 h 244"/>
                  <a:gd name="T14" fmla="*/ 50 w 166"/>
                  <a:gd name="T15" fmla="*/ 170 h 244"/>
                  <a:gd name="T16" fmla="*/ 32 w 166"/>
                  <a:gd name="T17" fmla="*/ 180 h 244"/>
                  <a:gd name="T18" fmla="*/ 20 w 166"/>
                  <a:gd name="T19" fmla="*/ 192 h 244"/>
                  <a:gd name="T20" fmla="*/ 14 w 166"/>
                  <a:gd name="T21" fmla="*/ 196 h 244"/>
                  <a:gd name="T22" fmla="*/ 8 w 166"/>
                  <a:gd name="T23" fmla="*/ 202 h 244"/>
                  <a:gd name="T24" fmla="*/ 6 w 166"/>
                  <a:gd name="T25" fmla="*/ 204 h 244"/>
                  <a:gd name="T26" fmla="*/ 4 w 166"/>
                  <a:gd name="T27" fmla="*/ 210 h 244"/>
                  <a:gd name="T28" fmla="*/ 0 w 166"/>
                  <a:gd name="T29" fmla="*/ 218 h 244"/>
                  <a:gd name="T30" fmla="*/ 10 w 166"/>
                  <a:gd name="T31" fmla="*/ 224 h 244"/>
                  <a:gd name="T32" fmla="*/ 24 w 166"/>
                  <a:gd name="T33" fmla="*/ 228 h 244"/>
                  <a:gd name="T34" fmla="*/ 38 w 166"/>
                  <a:gd name="T35" fmla="*/ 232 h 244"/>
                  <a:gd name="T36" fmla="*/ 48 w 166"/>
                  <a:gd name="T37" fmla="*/ 220 h 244"/>
                  <a:gd name="T38" fmla="*/ 56 w 166"/>
                  <a:gd name="T39" fmla="*/ 212 h 244"/>
                  <a:gd name="T40" fmla="*/ 64 w 166"/>
                  <a:gd name="T41" fmla="*/ 186 h 244"/>
                  <a:gd name="T42" fmla="*/ 72 w 166"/>
                  <a:gd name="T43" fmla="*/ 184 h 244"/>
                  <a:gd name="T44" fmla="*/ 84 w 166"/>
                  <a:gd name="T45" fmla="*/ 178 h 244"/>
                  <a:gd name="T46" fmla="*/ 86 w 166"/>
                  <a:gd name="T47" fmla="*/ 168 h 244"/>
                  <a:gd name="T48" fmla="*/ 92 w 166"/>
                  <a:gd name="T49" fmla="*/ 162 h 244"/>
                  <a:gd name="T50" fmla="*/ 100 w 166"/>
                  <a:gd name="T51" fmla="*/ 150 h 244"/>
                  <a:gd name="T52" fmla="*/ 104 w 166"/>
                  <a:gd name="T53" fmla="*/ 138 h 244"/>
                  <a:gd name="T54" fmla="*/ 108 w 166"/>
                  <a:gd name="T55" fmla="*/ 128 h 244"/>
                  <a:gd name="T56" fmla="*/ 102 w 166"/>
                  <a:gd name="T57" fmla="*/ 126 h 244"/>
                  <a:gd name="T58" fmla="*/ 100 w 166"/>
                  <a:gd name="T59" fmla="*/ 124 h 244"/>
                  <a:gd name="T60" fmla="*/ 94 w 166"/>
                  <a:gd name="T61" fmla="*/ 126 h 244"/>
                  <a:gd name="T62" fmla="*/ 90 w 166"/>
                  <a:gd name="T63" fmla="*/ 120 h 244"/>
                  <a:gd name="T64" fmla="*/ 86 w 166"/>
                  <a:gd name="T65" fmla="*/ 118 h 244"/>
                  <a:gd name="T66" fmla="*/ 86 w 166"/>
                  <a:gd name="T67" fmla="*/ 114 h 244"/>
                  <a:gd name="T68" fmla="*/ 84 w 166"/>
                  <a:gd name="T69" fmla="*/ 0 h 244"/>
                  <a:gd name="T70" fmla="*/ 88 w 166"/>
                  <a:gd name="T71" fmla="*/ 8 h 244"/>
                  <a:gd name="T72" fmla="*/ 104 w 166"/>
                  <a:gd name="T73" fmla="*/ 34 h 244"/>
                  <a:gd name="T74" fmla="*/ 108 w 166"/>
                  <a:gd name="T75" fmla="*/ 38 h 244"/>
                  <a:gd name="T76" fmla="*/ 108 w 166"/>
                  <a:gd name="T77" fmla="*/ 46 h 244"/>
                  <a:gd name="T78" fmla="*/ 112 w 166"/>
                  <a:gd name="T79" fmla="*/ 54 h 244"/>
                  <a:gd name="T80" fmla="*/ 112 w 166"/>
                  <a:gd name="T81" fmla="*/ 74 h 244"/>
                  <a:gd name="T82" fmla="*/ 100 w 166"/>
                  <a:gd name="T83" fmla="*/ 88 h 244"/>
                  <a:gd name="T84" fmla="*/ 98 w 166"/>
                  <a:gd name="T85" fmla="*/ 94 h 244"/>
                  <a:gd name="T86" fmla="*/ 118 w 166"/>
                  <a:gd name="T87" fmla="*/ 112 h 244"/>
                  <a:gd name="T88" fmla="*/ 112 w 166"/>
                  <a:gd name="T89" fmla="*/ 126 h 244"/>
                  <a:gd name="T90" fmla="*/ 124 w 166"/>
                  <a:gd name="T91" fmla="*/ 134 h 244"/>
                  <a:gd name="T92" fmla="*/ 136 w 166"/>
                  <a:gd name="T93" fmla="*/ 120 h 244"/>
                  <a:gd name="T94" fmla="*/ 144 w 166"/>
                  <a:gd name="T95" fmla="*/ 110 h 244"/>
                  <a:gd name="T96" fmla="*/ 146 w 166"/>
                  <a:gd name="T97" fmla="*/ 100 h 244"/>
                  <a:gd name="T98" fmla="*/ 154 w 166"/>
                  <a:gd name="T99" fmla="*/ 92 h 244"/>
                  <a:gd name="T100" fmla="*/ 156 w 166"/>
                  <a:gd name="T101" fmla="*/ 86 h 244"/>
                  <a:gd name="T102" fmla="*/ 160 w 166"/>
                  <a:gd name="T103" fmla="*/ 66 h 244"/>
                  <a:gd name="T104" fmla="*/ 136 w 166"/>
                  <a:gd name="T105" fmla="*/ 68 h 244"/>
                  <a:gd name="T106" fmla="*/ 132 w 166"/>
                  <a:gd name="T107" fmla="*/ 58 h 244"/>
                  <a:gd name="T108" fmla="*/ 126 w 166"/>
                  <a:gd name="T109" fmla="*/ 46 h 244"/>
                  <a:gd name="T110" fmla="*/ 122 w 166"/>
                  <a:gd name="T111" fmla="*/ 54 h 244"/>
                  <a:gd name="T112" fmla="*/ 116 w 166"/>
                  <a:gd name="T113" fmla="*/ 50 h 244"/>
                  <a:gd name="T114" fmla="*/ 112 w 166"/>
                  <a:gd name="T115" fmla="*/ 30 h 244"/>
                  <a:gd name="T116" fmla="*/ 112 w 166"/>
                  <a:gd name="T117" fmla="*/ 20 h 244"/>
                  <a:gd name="T118" fmla="*/ 108 w 166"/>
                  <a:gd name="T119" fmla="*/ 16 h 244"/>
                  <a:gd name="T120" fmla="*/ 98 w 166"/>
                  <a:gd name="T121" fmla="*/ 10 h 244"/>
                  <a:gd name="T122" fmla="*/ 92 w 166"/>
                  <a:gd name="T123" fmla="*/ 8 h 244"/>
                  <a:gd name="T124" fmla="*/ 88 w 166"/>
                  <a:gd name="T125"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44">
                    <a:moveTo>
                      <a:pt x="16" y="230"/>
                    </a:moveTo>
                    <a:lnTo>
                      <a:pt x="16" y="230"/>
                    </a:lnTo>
                    <a:lnTo>
                      <a:pt x="14" y="244"/>
                    </a:lnTo>
                    <a:lnTo>
                      <a:pt x="14" y="244"/>
                    </a:lnTo>
                    <a:lnTo>
                      <a:pt x="24" y="242"/>
                    </a:lnTo>
                    <a:lnTo>
                      <a:pt x="24" y="242"/>
                    </a:lnTo>
                    <a:lnTo>
                      <a:pt x="26" y="238"/>
                    </a:lnTo>
                    <a:lnTo>
                      <a:pt x="22" y="238"/>
                    </a:lnTo>
                    <a:lnTo>
                      <a:pt x="22" y="238"/>
                    </a:lnTo>
                    <a:lnTo>
                      <a:pt x="22" y="234"/>
                    </a:lnTo>
                    <a:lnTo>
                      <a:pt x="22" y="234"/>
                    </a:lnTo>
                    <a:lnTo>
                      <a:pt x="16" y="230"/>
                    </a:lnTo>
                    <a:lnTo>
                      <a:pt x="16" y="230"/>
                    </a:lnTo>
                    <a:close/>
                    <a:moveTo>
                      <a:pt x="82" y="112"/>
                    </a:moveTo>
                    <a:lnTo>
                      <a:pt x="82" y="112"/>
                    </a:lnTo>
                    <a:lnTo>
                      <a:pt x="80" y="116"/>
                    </a:lnTo>
                    <a:lnTo>
                      <a:pt x="80" y="116"/>
                    </a:lnTo>
                    <a:lnTo>
                      <a:pt x="76" y="122"/>
                    </a:lnTo>
                    <a:lnTo>
                      <a:pt x="76" y="124"/>
                    </a:lnTo>
                    <a:lnTo>
                      <a:pt x="76" y="128"/>
                    </a:lnTo>
                    <a:lnTo>
                      <a:pt x="74" y="134"/>
                    </a:lnTo>
                    <a:lnTo>
                      <a:pt x="74" y="134"/>
                    </a:lnTo>
                    <a:lnTo>
                      <a:pt x="70" y="138"/>
                    </a:lnTo>
                    <a:lnTo>
                      <a:pt x="70" y="138"/>
                    </a:lnTo>
                    <a:lnTo>
                      <a:pt x="70" y="142"/>
                    </a:lnTo>
                    <a:lnTo>
                      <a:pt x="70" y="142"/>
                    </a:lnTo>
                    <a:lnTo>
                      <a:pt x="66" y="144"/>
                    </a:lnTo>
                    <a:lnTo>
                      <a:pt x="66" y="144"/>
                    </a:lnTo>
                    <a:lnTo>
                      <a:pt x="64" y="152"/>
                    </a:lnTo>
                    <a:lnTo>
                      <a:pt x="64" y="152"/>
                    </a:lnTo>
                    <a:lnTo>
                      <a:pt x="62" y="152"/>
                    </a:lnTo>
                    <a:lnTo>
                      <a:pt x="62" y="152"/>
                    </a:lnTo>
                    <a:lnTo>
                      <a:pt x="60" y="160"/>
                    </a:lnTo>
                    <a:lnTo>
                      <a:pt x="56" y="166"/>
                    </a:lnTo>
                    <a:lnTo>
                      <a:pt x="56" y="166"/>
                    </a:lnTo>
                    <a:lnTo>
                      <a:pt x="54" y="166"/>
                    </a:lnTo>
                    <a:lnTo>
                      <a:pt x="50" y="168"/>
                    </a:lnTo>
                    <a:lnTo>
                      <a:pt x="50" y="168"/>
                    </a:lnTo>
                    <a:lnTo>
                      <a:pt x="50" y="170"/>
                    </a:lnTo>
                    <a:lnTo>
                      <a:pt x="50" y="170"/>
                    </a:lnTo>
                    <a:lnTo>
                      <a:pt x="40" y="176"/>
                    </a:lnTo>
                    <a:lnTo>
                      <a:pt x="40" y="176"/>
                    </a:lnTo>
                    <a:lnTo>
                      <a:pt x="38" y="180"/>
                    </a:lnTo>
                    <a:lnTo>
                      <a:pt x="38" y="180"/>
                    </a:lnTo>
                    <a:lnTo>
                      <a:pt x="32" y="180"/>
                    </a:lnTo>
                    <a:lnTo>
                      <a:pt x="28" y="182"/>
                    </a:lnTo>
                    <a:lnTo>
                      <a:pt x="28" y="182"/>
                    </a:lnTo>
                    <a:lnTo>
                      <a:pt x="24" y="186"/>
                    </a:lnTo>
                    <a:lnTo>
                      <a:pt x="20" y="192"/>
                    </a:lnTo>
                    <a:lnTo>
                      <a:pt x="20" y="192"/>
                    </a:lnTo>
                    <a:lnTo>
                      <a:pt x="18" y="192"/>
                    </a:lnTo>
                    <a:lnTo>
                      <a:pt x="14" y="192"/>
                    </a:lnTo>
                    <a:lnTo>
                      <a:pt x="14" y="192"/>
                    </a:lnTo>
                    <a:lnTo>
                      <a:pt x="14" y="196"/>
                    </a:lnTo>
                    <a:lnTo>
                      <a:pt x="14" y="196"/>
                    </a:lnTo>
                    <a:lnTo>
                      <a:pt x="10" y="198"/>
                    </a:lnTo>
                    <a:lnTo>
                      <a:pt x="10" y="198"/>
                    </a:lnTo>
                    <a:lnTo>
                      <a:pt x="8" y="200"/>
                    </a:lnTo>
                    <a:lnTo>
                      <a:pt x="8" y="202"/>
                    </a:lnTo>
                    <a:lnTo>
                      <a:pt x="8" y="202"/>
                    </a:lnTo>
                    <a:lnTo>
                      <a:pt x="4" y="202"/>
                    </a:lnTo>
                    <a:lnTo>
                      <a:pt x="4" y="202"/>
                    </a:lnTo>
                    <a:lnTo>
                      <a:pt x="4" y="204"/>
                    </a:lnTo>
                    <a:lnTo>
                      <a:pt x="4" y="204"/>
                    </a:lnTo>
                    <a:lnTo>
                      <a:pt x="6" y="204"/>
                    </a:lnTo>
                    <a:lnTo>
                      <a:pt x="6" y="204"/>
                    </a:lnTo>
                    <a:lnTo>
                      <a:pt x="6" y="206"/>
                    </a:lnTo>
                    <a:lnTo>
                      <a:pt x="6" y="206"/>
                    </a:lnTo>
                    <a:lnTo>
                      <a:pt x="4" y="210"/>
                    </a:lnTo>
                    <a:lnTo>
                      <a:pt x="4" y="210"/>
                    </a:lnTo>
                    <a:lnTo>
                      <a:pt x="4" y="214"/>
                    </a:lnTo>
                    <a:lnTo>
                      <a:pt x="0" y="214"/>
                    </a:lnTo>
                    <a:lnTo>
                      <a:pt x="0" y="214"/>
                    </a:lnTo>
                    <a:lnTo>
                      <a:pt x="0" y="218"/>
                    </a:lnTo>
                    <a:lnTo>
                      <a:pt x="0" y="218"/>
                    </a:lnTo>
                    <a:lnTo>
                      <a:pt x="2" y="220"/>
                    </a:lnTo>
                    <a:lnTo>
                      <a:pt x="6" y="222"/>
                    </a:lnTo>
                    <a:lnTo>
                      <a:pt x="8" y="224"/>
                    </a:lnTo>
                    <a:lnTo>
                      <a:pt x="8" y="224"/>
                    </a:lnTo>
                    <a:lnTo>
                      <a:pt x="10" y="224"/>
                    </a:lnTo>
                    <a:lnTo>
                      <a:pt x="12" y="222"/>
                    </a:lnTo>
                    <a:lnTo>
                      <a:pt x="16" y="222"/>
                    </a:lnTo>
                    <a:lnTo>
                      <a:pt x="18" y="228"/>
                    </a:lnTo>
                    <a:lnTo>
                      <a:pt x="18" y="228"/>
                    </a:lnTo>
                    <a:lnTo>
                      <a:pt x="24" y="228"/>
                    </a:lnTo>
                    <a:lnTo>
                      <a:pt x="24" y="228"/>
                    </a:lnTo>
                    <a:lnTo>
                      <a:pt x="26" y="230"/>
                    </a:lnTo>
                    <a:lnTo>
                      <a:pt x="26" y="230"/>
                    </a:lnTo>
                    <a:lnTo>
                      <a:pt x="38" y="232"/>
                    </a:lnTo>
                    <a:lnTo>
                      <a:pt x="38" y="232"/>
                    </a:lnTo>
                    <a:lnTo>
                      <a:pt x="44" y="226"/>
                    </a:lnTo>
                    <a:lnTo>
                      <a:pt x="44" y="224"/>
                    </a:lnTo>
                    <a:lnTo>
                      <a:pt x="44" y="224"/>
                    </a:lnTo>
                    <a:lnTo>
                      <a:pt x="48" y="222"/>
                    </a:lnTo>
                    <a:lnTo>
                      <a:pt x="48" y="220"/>
                    </a:lnTo>
                    <a:lnTo>
                      <a:pt x="48" y="220"/>
                    </a:lnTo>
                    <a:lnTo>
                      <a:pt x="52" y="218"/>
                    </a:lnTo>
                    <a:lnTo>
                      <a:pt x="54" y="216"/>
                    </a:lnTo>
                    <a:lnTo>
                      <a:pt x="54" y="216"/>
                    </a:lnTo>
                    <a:lnTo>
                      <a:pt x="56" y="212"/>
                    </a:lnTo>
                    <a:lnTo>
                      <a:pt x="56" y="208"/>
                    </a:lnTo>
                    <a:lnTo>
                      <a:pt x="56" y="208"/>
                    </a:lnTo>
                    <a:lnTo>
                      <a:pt x="60" y="198"/>
                    </a:lnTo>
                    <a:lnTo>
                      <a:pt x="64" y="186"/>
                    </a:lnTo>
                    <a:lnTo>
                      <a:pt x="64" y="186"/>
                    </a:lnTo>
                    <a:lnTo>
                      <a:pt x="64" y="186"/>
                    </a:lnTo>
                    <a:lnTo>
                      <a:pt x="66" y="184"/>
                    </a:lnTo>
                    <a:lnTo>
                      <a:pt x="66" y="184"/>
                    </a:lnTo>
                    <a:lnTo>
                      <a:pt x="70" y="184"/>
                    </a:lnTo>
                    <a:lnTo>
                      <a:pt x="72" y="184"/>
                    </a:lnTo>
                    <a:lnTo>
                      <a:pt x="76" y="182"/>
                    </a:lnTo>
                    <a:lnTo>
                      <a:pt x="76" y="182"/>
                    </a:lnTo>
                    <a:lnTo>
                      <a:pt x="78" y="178"/>
                    </a:lnTo>
                    <a:lnTo>
                      <a:pt x="78" y="178"/>
                    </a:lnTo>
                    <a:lnTo>
                      <a:pt x="84" y="178"/>
                    </a:lnTo>
                    <a:lnTo>
                      <a:pt x="90" y="178"/>
                    </a:lnTo>
                    <a:lnTo>
                      <a:pt x="90" y="178"/>
                    </a:lnTo>
                    <a:lnTo>
                      <a:pt x="84" y="178"/>
                    </a:lnTo>
                    <a:lnTo>
                      <a:pt x="84" y="178"/>
                    </a:lnTo>
                    <a:lnTo>
                      <a:pt x="86" y="168"/>
                    </a:lnTo>
                    <a:lnTo>
                      <a:pt x="86" y="166"/>
                    </a:lnTo>
                    <a:lnTo>
                      <a:pt x="90" y="164"/>
                    </a:lnTo>
                    <a:lnTo>
                      <a:pt x="90" y="164"/>
                    </a:lnTo>
                    <a:lnTo>
                      <a:pt x="92" y="162"/>
                    </a:lnTo>
                    <a:lnTo>
                      <a:pt x="92" y="162"/>
                    </a:lnTo>
                    <a:lnTo>
                      <a:pt x="92" y="162"/>
                    </a:lnTo>
                    <a:lnTo>
                      <a:pt x="94" y="158"/>
                    </a:lnTo>
                    <a:lnTo>
                      <a:pt x="96" y="154"/>
                    </a:lnTo>
                    <a:lnTo>
                      <a:pt x="96" y="154"/>
                    </a:lnTo>
                    <a:lnTo>
                      <a:pt x="100" y="150"/>
                    </a:lnTo>
                    <a:lnTo>
                      <a:pt x="100" y="150"/>
                    </a:lnTo>
                    <a:lnTo>
                      <a:pt x="104" y="142"/>
                    </a:lnTo>
                    <a:lnTo>
                      <a:pt x="106" y="142"/>
                    </a:lnTo>
                    <a:lnTo>
                      <a:pt x="106" y="142"/>
                    </a:lnTo>
                    <a:lnTo>
                      <a:pt x="104" y="138"/>
                    </a:lnTo>
                    <a:lnTo>
                      <a:pt x="104" y="134"/>
                    </a:lnTo>
                    <a:lnTo>
                      <a:pt x="104" y="134"/>
                    </a:lnTo>
                    <a:lnTo>
                      <a:pt x="106" y="132"/>
                    </a:lnTo>
                    <a:lnTo>
                      <a:pt x="106" y="132"/>
                    </a:lnTo>
                    <a:lnTo>
                      <a:pt x="108" y="128"/>
                    </a:lnTo>
                    <a:lnTo>
                      <a:pt x="106" y="124"/>
                    </a:lnTo>
                    <a:lnTo>
                      <a:pt x="106" y="124"/>
                    </a:lnTo>
                    <a:lnTo>
                      <a:pt x="102" y="126"/>
                    </a:lnTo>
                    <a:lnTo>
                      <a:pt x="102" y="126"/>
                    </a:lnTo>
                    <a:lnTo>
                      <a:pt x="102" y="126"/>
                    </a:lnTo>
                    <a:lnTo>
                      <a:pt x="102" y="126"/>
                    </a:lnTo>
                    <a:lnTo>
                      <a:pt x="100" y="128"/>
                    </a:lnTo>
                    <a:lnTo>
                      <a:pt x="100" y="128"/>
                    </a:lnTo>
                    <a:lnTo>
                      <a:pt x="100" y="126"/>
                    </a:lnTo>
                    <a:lnTo>
                      <a:pt x="100" y="124"/>
                    </a:lnTo>
                    <a:lnTo>
                      <a:pt x="100" y="124"/>
                    </a:lnTo>
                    <a:lnTo>
                      <a:pt x="96" y="124"/>
                    </a:lnTo>
                    <a:lnTo>
                      <a:pt x="96" y="126"/>
                    </a:lnTo>
                    <a:lnTo>
                      <a:pt x="96" y="126"/>
                    </a:lnTo>
                    <a:lnTo>
                      <a:pt x="94" y="126"/>
                    </a:lnTo>
                    <a:lnTo>
                      <a:pt x="96" y="128"/>
                    </a:lnTo>
                    <a:lnTo>
                      <a:pt x="96" y="128"/>
                    </a:lnTo>
                    <a:lnTo>
                      <a:pt x="90" y="128"/>
                    </a:lnTo>
                    <a:lnTo>
                      <a:pt x="90" y="128"/>
                    </a:lnTo>
                    <a:lnTo>
                      <a:pt x="90" y="120"/>
                    </a:lnTo>
                    <a:lnTo>
                      <a:pt x="88" y="120"/>
                    </a:lnTo>
                    <a:lnTo>
                      <a:pt x="88" y="120"/>
                    </a:lnTo>
                    <a:lnTo>
                      <a:pt x="88" y="120"/>
                    </a:lnTo>
                    <a:lnTo>
                      <a:pt x="86" y="118"/>
                    </a:lnTo>
                    <a:lnTo>
                      <a:pt x="86" y="118"/>
                    </a:lnTo>
                    <a:lnTo>
                      <a:pt x="86" y="118"/>
                    </a:lnTo>
                    <a:lnTo>
                      <a:pt x="84" y="118"/>
                    </a:lnTo>
                    <a:lnTo>
                      <a:pt x="84" y="116"/>
                    </a:lnTo>
                    <a:lnTo>
                      <a:pt x="84" y="116"/>
                    </a:lnTo>
                    <a:lnTo>
                      <a:pt x="86" y="114"/>
                    </a:lnTo>
                    <a:lnTo>
                      <a:pt x="88" y="112"/>
                    </a:lnTo>
                    <a:lnTo>
                      <a:pt x="88" y="112"/>
                    </a:lnTo>
                    <a:lnTo>
                      <a:pt x="82" y="112"/>
                    </a:lnTo>
                    <a:lnTo>
                      <a:pt x="82" y="112"/>
                    </a:lnTo>
                    <a:close/>
                    <a:moveTo>
                      <a:pt x="84" y="0"/>
                    </a:moveTo>
                    <a:lnTo>
                      <a:pt x="84" y="0"/>
                    </a:lnTo>
                    <a:lnTo>
                      <a:pt x="84" y="2"/>
                    </a:lnTo>
                    <a:lnTo>
                      <a:pt x="84" y="4"/>
                    </a:lnTo>
                    <a:lnTo>
                      <a:pt x="84" y="4"/>
                    </a:lnTo>
                    <a:lnTo>
                      <a:pt x="88" y="8"/>
                    </a:lnTo>
                    <a:lnTo>
                      <a:pt x="92" y="12"/>
                    </a:lnTo>
                    <a:lnTo>
                      <a:pt x="92" y="12"/>
                    </a:lnTo>
                    <a:lnTo>
                      <a:pt x="96" y="24"/>
                    </a:lnTo>
                    <a:lnTo>
                      <a:pt x="96" y="24"/>
                    </a:lnTo>
                    <a:lnTo>
                      <a:pt x="104" y="34"/>
                    </a:lnTo>
                    <a:lnTo>
                      <a:pt x="104" y="34"/>
                    </a:lnTo>
                    <a:lnTo>
                      <a:pt x="104" y="36"/>
                    </a:lnTo>
                    <a:lnTo>
                      <a:pt x="104" y="36"/>
                    </a:lnTo>
                    <a:lnTo>
                      <a:pt x="104" y="36"/>
                    </a:lnTo>
                    <a:lnTo>
                      <a:pt x="108" y="38"/>
                    </a:lnTo>
                    <a:lnTo>
                      <a:pt x="108" y="38"/>
                    </a:lnTo>
                    <a:lnTo>
                      <a:pt x="110" y="42"/>
                    </a:lnTo>
                    <a:lnTo>
                      <a:pt x="110" y="42"/>
                    </a:lnTo>
                    <a:lnTo>
                      <a:pt x="108" y="44"/>
                    </a:lnTo>
                    <a:lnTo>
                      <a:pt x="108" y="46"/>
                    </a:lnTo>
                    <a:lnTo>
                      <a:pt x="108" y="50"/>
                    </a:lnTo>
                    <a:lnTo>
                      <a:pt x="108" y="50"/>
                    </a:lnTo>
                    <a:lnTo>
                      <a:pt x="114" y="52"/>
                    </a:lnTo>
                    <a:lnTo>
                      <a:pt x="114" y="52"/>
                    </a:lnTo>
                    <a:lnTo>
                      <a:pt x="112" y="54"/>
                    </a:lnTo>
                    <a:lnTo>
                      <a:pt x="112" y="54"/>
                    </a:lnTo>
                    <a:lnTo>
                      <a:pt x="114" y="64"/>
                    </a:lnTo>
                    <a:lnTo>
                      <a:pt x="114" y="70"/>
                    </a:lnTo>
                    <a:lnTo>
                      <a:pt x="112" y="74"/>
                    </a:lnTo>
                    <a:lnTo>
                      <a:pt x="112" y="74"/>
                    </a:lnTo>
                    <a:lnTo>
                      <a:pt x="110" y="78"/>
                    </a:lnTo>
                    <a:lnTo>
                      <a:pt x="110" y="78"/>
                    </a:lnTo>
                    <a:lnTo>
                      <a:pt x="108" y="86"/>
                    </a:lnTo>
                    <a:lnTo>
                      <a:pt x="108" y="86"/>
                    </a:lnTo>
                    <a:lnTo>
                      <a:pt x="100" y="88"/>
                    </a:lnTo>
                    <a:lnTo>
                      <a:pt x="100" y="88"/>
                    </a:lnTo>
                    <a:lnTo>
                      <a:pt x="100" y="90"/>
                    </a:lnTo>
                    <a:lnTo>
                      <a:pt x="98" y="90"/>
                    </a:lnTo>
                    <a:lnTo>
                      <a:pt x="98" y="90"/>
                    </a:lnTo>
                    <a:lnTo>
                      <a:pt x="98" y="94"/>
                    </a:lnTo>
                    <a:lnTo>
                      <a:pt x="98" y="94"/>
                    </a:lnTo>
                    <a:lnTo>
                      <a:pt x="104" y="96"/>
                    </a:lnTo>
                    <a:lnTo>
                      <a:pt x="112" y="102"/>
                    </a:lnTo>
                    <a:lnTo>
                      <a:pt x="116" y="108"/>
                    </a:lnTo>
                    <a:lnTo>
                      <a:pt x="118" y="112"/>
                    </a:lnTo>
                    <a:lnTo>
                      <a:pt x="118" y="118"/>
                    </a:lnTo>
                    <a:lnTo>
                      <a:pt x="118" y="118"/>
                    </a:lnTo>
                    <a:lnTo>
                      <a:pt x="116" y="122"/>
                    </a:lnTo>
                    <a:lnTo>
                      <a:pt x="112" y="126"/>
                    </a:lnTo>
                    <a:lnTo>
                      <a:pt x="112" y="126"/>
                    </a:lnTo>
                    <a:lnTo>
                      <a:pt x="112" y="128"/>
                    </a:lnTo>
                    <a:lnTo>
                      <a:pt x="112" y="128"/>
                    </a:lnTo>
                    <a:lnTo>
                      <a:pt x="120" y="130"/>
                    </a:lnTo>
                    <a:lnTo>
                      <a:pt x="120" y="130"/>
                    </a:lnTo>
                    <a:lnTo>
                      <a:pt x="124" y="134"/>
                    </a:lnTo>
                    <a:lnTo>
                      <a:pt x="124" y="134"/>
                    </a:lnTo>
                    <a:lnTo>
                      <a:pt x="130" y="130"/>
                    </a:lnTo>
                    <a:lnTo>
                      <a:pt x="132" y="126"/>
                    </a:lnTo>
                    <a:lnTo>
                      <a:pt x="132" y="126"/>
                    </a:lnTo>
                    <a:lnTo>
                      <a:pt x="136" y="120"/>
                    </a:lnTo>
                    <a:lnTo>
                      <a:pt x="136" y="120"/>
                    </a:lnTo>
                    <a:lnTo>
                      <a:pt x="136" y="116"/>
                    </a:lnTo>
                    <a:lnTo>
                      <a:pt x="136" y="116"/>
                    </a:lnTo>
                    <a:lnTo>
                      <a:pt x="140" y="114"/>
                    </a:lnTo>
                    <a:lnTo>
                      <a:pt x="144" y="110"/>
                    </a:lnTo>
                    <a:lnTo>
                      <a:pt x="144" y="110"/>
                    </a:lnTo>
                    <a:lnTo>
                      <a:pt x="144" y="108"/>
                    </a:lnTo>
                    <a:lnTo>
                      <a:pt x="144" y="104"/>
                    </a:lnTo>
                    <a:lnTo>
                      <a:pt x="144" y="104"/>
                    </a:lnTo>
                    <a:lnTo>
                      <a:pt x="146" y="100"/>
                    </a:lnTo>
                    <a:lnTo>
                      <a:pt x="146" y="100"/>
                    </a:lnTo>
                    <a:lnTo>
                      <a:pt x="144" y="96"/>
                    </a:lnTo>
                    <a:lnTo>
                      <a:pt x="144" y="96"/>
                    </a:lnTo>
                    <a:lnTo>
                      <a:pt x="150" y="92"/>
                    </a:lnTo>
                    <a:lnTo>
                      <a:pt x="154" y="92"/>
                    </a:lnTo>
                    <a:lnTo>
                      <a:pt x="158" y="94"/>
                    </a:lnTo>
                    <a:lnTo>
                      <a:pt x="158" y="94"/>
                    </a:lnTo>
                    <a:lnTo>
                      <a:pt x="156" y="90"/>
                    </a:lnTo>
                    <a:lnTo>
                      <a:pt x="156" y="86"/>
                    </a:lnTo>
                    <a:lnTo>
                      <a:pt x="156" y="86"/>
                    </a:lnTo>
                    <a:lnTo>
                      <a:pt x="158" y="84"/>
                    </a:lnTo>
                    <a:lnTo>
                      <a:pt x="158" y="84"/>
                    </a:lnTo>
                    <a:lnTo>
                      <a:pt x="166" y="70"/>
                    </a:lnTo>
                    <a:lnTo>
                      <a:pt x="166" y="70"/>
                    </a:lnTo>
                    <a:lnTo>
                      <a:pt x="160" y="66"/>
                    </a:lnTo>
                    <a:lnTo>
                      <a:pt x="158" y="64"/>
                    </a:lnTo>
                    <a:lnTo>
                      <a:pt x="148" y="70"/>
                    </a:lnTo>
                    <a:lnTo>
                      <a:pt x="146" y="72"/>
                    </a:lnTo>
                    <a:lnTo>
                      <a:pt x="146" y="72"/>
                    </a:lnTo>
                    <a:lnTo>
                      <a:pt x="136" y="68"/>
                    </a:lnTo>
                    <a:lnTo>
                      <a:pt x="136" y="68"/>
                    </a:lnTo>
                    <a:lnTo>
                      <a:pt x="134" y="66"/>
                    </a:lnTo>
                    <a:lnTo>
                      <a:pt x="132" y="64"/>
                    </a:lnTo>
                    <a:lnTo>
                      <a:pt x="132" y="58"/>
                    </a:lnTo>
                    <a:lnTo>
                      <a:pt x="132" y="58"/>
                    </a:lnTo>
                    <a:lnTo>
                      <a:pt x="130" y="48"/>
                    </a:lnTo>
                    <a:lnTo>
                      <a:pt x="130" y="48"/>
                    </a:lnTo>
                    <a:lnTo>
                      <a:pt x="126" y="50"/>
                    </a:lnTo>
                    <a:lnTo>
                      <a:pt x="126" y="50"/>
                    </a:lnTo>
                    <a:lnTo>
                      <a:pt x="126" y="46"/>
                    </a:lnTo>
                    <a:lnTo>
                      <a:pt x="126" y="42"/>
                    </a:lnTo>
                    <a:lnTo>
                      <a:pt x="124" y="42"/>
                    </a:lnTo>
                    <a:lnTo>
                      <a:pt x="124" y="42"/>
                    </a:lnTo>
                    <a:lnTo>
                      <a:pt x="122" y="54"/>
                    </a:lnTo>
                    <a:lnTo>
                      <a:pt x="122" y="54"/>
                    </a:lnTo>
                    <a:lnTo>
                      <a:pt x="120" y="54"/>
                    </a:lnTo>
                    <a:lnTo>
                      <a:pt x="120" y="52"/>
                    </a:lnTo>
                    <a:lnTo>
                      <a:pt x="120" y="52"/>
                    </a:lnTo>
                    <a:lnTo>
                      <a:pt x="116" y="50"/>
                    </a:lnTo>
                    <a:lnTo>
                      <a:pt x="116" y="50"/>
                    </a:lnTo>
                    <a:lnTo>
                      <a:pt x="116" y="38"/>
                    </a:lnTo>
                    <a:lnTo>
                      <a:pt x="116" y="38"/>
                    </a:lnTo>
                    <a:lnTo>
                      <a:pt x="114" y="34"/>
                    </a:lnTo>
                    <a:lnTo>
                      <a:pt x="112" y="30"/>
                    </a:lnTo>
                    <a:lnTo>
                      <a:pt x="112" y="30"/>
                    </a:lnTo>
                    <a:lnTo>
                      <a:pt x="114" y="28"/>
                    </a:lnTo>
                    <a:lnTo>
                      <a:pt x="114" y="28"/>
                    </a:lnTo>
                    <a:lnTo>
                      <a:pt x="114" y="24"/>
                    </a:lnTo>
                    <a:lnTo>
                      <a:pt x="112" y="20"/>
                    </a:lnTo>
                    <a:lnTo>
                      <a:pt x="112" y="20"/>
                    </a:lnTo>
                    <a:lnTo>
                      <a:pt x="110" y="20"/>
                    </a:lnTo>
                    <a:lnTo>
                      <a:pt x="108" y="22"/>
                    </a:lnTo>
                    <a:lnTo>
                      <a:pt x="108" y="22"/>
                    </a:lnTo>
                    <a:lnTo>
                      <a:pt x="108" y="16"/>
                    </a:lnTo>
                    <a:lnTo>
                      <a:pt x="108" y="16"/>
                    </a:lnTo>
                    <a:lnTo>
                      <a:pt x="104" y="12"/>
                    </a:lnTo>
                    <a:lnTo>
                      <a:pt x="104" y="12"/>
                    </a:lnTo>
                    <a:lnTo>
                      <a:pt x="100" y="12"/>
                    </a:lnTo>
                    <a:lnTo>
                      <a:pt x="100" y="12"/>
                    </a:lnTo>
                    <a:lnTo>
                      <a:pt x="98" y="10"/>
                    </a:lnTo>
                    <a:lnTo>
                      <a:pt x="98" y="8"/>
                    </a:lnTo>
                    <a:lnTo>
                      <a:pt x="98" y="8"/>
                    </a:lnTo>
                    <a:lnTo>
                      <a:pt x="96" y="10"/>
                    </a:lnTo>
                    <a:lnTo>
                      <a:pt x="96" y="12"/>
                    </a:lnTo>
                    <a:lnTo>
                      <a:pt x="92" y="8"/>
                    </a:lnTo>
                    <a:lnTo>
                      <a:pt x="92" y="8"/>
                    </a:lnTo>
                    <a:lnTo>
                      <a:pt x="88" y="4"/>
                    </a:lnTo>
                    <a:lnTo>
                      <a:pt x="88" y="4"/>
                    </a:lnTo>
                    <a:lnTo>
                      <a:pt x="88" y="2"/>
                    </a:lnTo>
                    <a:lnTo>
                      <a:pt x="88" y="0"/>
                    </a:lnTo>
                    <a:lnTo>
                      <a:pt x="88" y="0"/>
                    </a:lnTo>
                    <a:lnTo>
                      <a:pt x="84" y="0"/>
                    </a:lnTo>
                    <a:lnTo>
                      <a:pt x="84"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0" name="Freeform 171"/>
              <p:cNvSpPr>
                <a:spLocks noChangeAspect="1"/>
              </p:cNvSpPr>
              <p:nvPr/>
            </p:nvSpPr>
            <p:spPr bwMode="gray">
              <a:xfrm>
                <a:off x="3089" y="1937"/>
                <a:ext cx="63" cy="45"/>
              </a:xfrm>
              <a:custGeom>
                <a:avLst/>
                <a:gdLst>
                  <a:gd name="T0" fmla="*/ 58 w 58"/>
                  <a:gd name="T1" fmla="*/ 8 h 46"/>
                  <a:gd name="T2" fmla="*/ 54 w 58"/>
                  <a:gd name="T3" fmla="*/ 6 h 46"/>
                  <a:gd name="T4" fmla="*/ 54 w 58"/>
                  <a:gd name="T5" fmla="*/ 2 h 46"/>
                  <a:gd name="T6" fmla="*/ 46 w 58"/>
                  <a:gd name="T7" fmla="*/ 0 h 46"/>
                  <a:gd name="T8" fmla="*/ 44 w 58"/>
                  <a:gd name="T9" fmla="*/ 2 h 46"/>
                  <a:gd name="T10" fmla="*/ 42 w 58"/>
                  <a:gd name="T11" fmla="*/ 0 h 46"/>
                  <a:gd name="T12" fmla="*/ 36 w 58"/>
                  <a:gd name="T13" fmla="*/ 0 h 46"/>
                  <a:gd name="T14" fmla="*/ 32 w 58"/>
                  <a:gd name="T15" fmla="*/ 2 h 46"/>
                  <a:gd name="T16" fmla="*/ 32 w 58"/>
                  <a:gd name="T17" fmla="*/ 4 h 46"/>
                  <a:gd name="T18" fmla="*/ 30 w 58"/>
                  <a:gd name="T19" fmla="*/ 6 h 46"/>
                  <a:gd name="T20" fmla="*/ 22 w 58"/>
                  <a:gd name="T21" fmla="*/ 8 h 46"/>
                  <a:gd name="T22" fmla="*/ 18 w 58"/>
                  <a:gd name="T23" fmla="*/ 14 h 46"/>
                  <a:gd name="T24" fmla="*/ 16 w 58"/>
                  <a:gd name="T25" fmla="*/ 22 h 46"/>
                  <a:gd name="T26" fmla="*/ 16 w 58"/>
                  <a:gd name="T27" fmla="*/ 22 h 46"/>
                  <a:gd name="T28" fmla="*/ 18 w 58"/>
                  <a:gd name="T29" fmla="*/ 26 h 46"/>
                  <a:gd name="T30" fmla="*/ 14 w 58"/>
                  <a:gd name="T31" fmla="*/ 30 h 46"/>
                  <a:gd name="T32" fmla="*/ 14 w 58"/>
                  <a:gd name="T33" fmla="*/ 34 h 46"/>
                  <a:gd name="T34" fmla="*/ 14 w 58"/>
                  <a:gd name="T35" fmla="*/ 34 h 46"/>
                  <a:gd name="T36" fmla="*/ 12 w 58"/>
                  <a:gd name="T37" fmla="*/ 36 h 46"/>
                  <a:gd name="T38" fmla="*/ 6 w 58"/>
                  <a:gd name="T39" fmla="*/ 36 h 46"/>
                  <a:gd name="T40" fmla="*/ 0 w 58"/>
                  <a:gd name="T41" fmla="*/ 34 h 46"/>
                  <a:gd name="T42" fmla="*/ 0 w 58"/>
                  <a:gd name="T43" fmla="*/ 34 h 46"/>
                  <a:gd name="T44" fmla="*/ 6 w 58"/>
                  <a:gd name="T45" fmla="*/ 42 h 46"/>
                  <a:gd name="T46" fmla="*/ 10 w 58"/>
                  <a:gd name="T47" fmla="*/ 44 h 46"/>
                  <a:gd name="T48" fmla="*/ 14 w 58"/>
                  <a:gd name="T49" fmla="*/ 42 h 46"/>
                  <a:gd name="T50" fmla="*/ 18 w 58"/>
                  <a:gd name="T51" fmla="*/ 40 h 46"/>
                  <a:gd name="T52" fmla="*/ 24 w 58"/>
                  <a:gd name="T53" fmla="*/ 40 h 46"/>
                  <a:gd name="T54" fmla="*/ 24 w 58"/>
                  <a:gd name="T55" fmla="*/ 42 h 46"/>
                  <a:gd name="T56" fmla="*/ 28 w 58"/>
                  <a:gd name="T57" fmla="*/ 46 h 46"/>
                  <a:gd name="T58" fmla="*/ 30 w 58"/>
                  <a:gd name="T59" fmla="*/ 46 h 46"/>
                  <a:gd name="T60" fmla="*/ 34 w 58"/>
                  <a:gd name="T61" fmla="*/ 32 h 46"/>
                  <a:gd name="T62" fmla="*/ 38 w 58"/>
                  <a:gd name="T63" fmla="*/ 28 h 46"/>
                  <a:gd name="T64" fmla="*/ 42 w 58"/>
                  <a:gd name="T65" fmla="*/ 28 h 46"/>
                  <a:gd name="T66" fmla="*/ 48 w 58"/>
                  <a:gd name="T67" fmla="*/ 28 h 46"/>
                  <a:gd name="T68" fmla="*/ 48 w 58"/>
                  <a:gd name="T69" fmla="*/ 26 h 46"/>
                  <a:gd name="T70" fmla="*/ 54 w 58"/>
                  <a:gd name="T71" fmla="*/ 24 h 46"/>
                  <a:gd name="T72" fmla="*/ 54 w 58"/>
                  <a:gd name="T73" fmla="*/ 22 h 46"/>
                  <a:gd name="T74" fmla="*/ 52 w 58"/>
                  <a:gd name="T75" fmla="*/ 18 h 46"/>
                  <a:gd name="T76" fmla="*/ 54 w 58"/>
                  <a:gd name="T77" fmla="*/ 18 h 46"/>
                  <a:gd name="T78" fmla="*/ 58 w 58"/>
                  <a:gd name="T79" fmla="*/ 14 h 46"/>
                  <a:gd name="T80" fmla="*/ 58 w 58"/>
                  <a:gd name="T8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46">
                    <a:moveTo>
                      <a:pt x="58" y="8"/>
                    </a:moveTo>
                    <a:lnTo>
                      <a:pt x="58" y="8"/>
                    </a:lnTo>
                    <a:lnTo>
                      <a:pt x="54" y="6"/>
                    </a:lnTo>
                    <a:lnTo>
                      <a:pt x="54" y="6"/>
                    </a:lnTo>
                    <a:lnTo>
                      <a:pt x="54" y="2"/>
                    </a:lnTo>
                    <a:lnTo>
                      <a:pt x="54" y="2"/>
                    </a:lnTo>
                    <a:lnTo>
                      <a:pt x="50" y="0"/>
                    </a:lnTo>
                    <a:lnTo>
                      <a:pt x="46" y="0"/>
                    </a:lnTo>
                    <a:lnTo>
                      <a:pt x="46" y="0"/>
                    </a:lnTo>
                    <a:lnTo>
                      <a:pt x="44" y="2"/>
                    </a:lnTo>
                    <a:lnTo>
                      <a:pt x="42" y="0"/>
                    </a:lnTo>
                    <a:lnTo>
                      <a:pt x="42" y="0"/>
                    </a:lnTo>
                    <a:lnTo>
                      <a:pt x="38" y="0"/>
                    </a:lnTo>
                    <a:lnTo>
                      <a:pt x="36" y="0"/>
                    </a:lnTo>
                    <a:lnTo>
                      <a:pt x="36" y="0"/>
                    </a:lnTo>
                    <a:lnTo>
                      <a:pt x="32" y="2"/>
                    </a:lnTo>
                    <a:lnTo>
                      <a:pt x="32" y="2"/>
                    </a:lnTo>
                    <a:lnTo>
                      <a:pt x="32" y="4"/>
                    </a:lnTo>
                    <a:lnTo>
                      <a:pt x="30" y="6"/>
                    </a:lnTo>
                    <a:lnTo>
                      <a:pt x="30" y="6"/>
                    </a:lnTo>
                    <a:lnTo>
                      <a:pt x="26" y="8"/>
                    </a:lnTo>
                    <a:lnTo>
                      <a:pt x="22" y="8"/>
                    </a:lnTo>
                    <a:lnTo>
                      <a:pt x="22" y="8"/>
                    </a:lnTo>
                    <a:lnTo>
                      <a:pt x="18" y="14"/>
                    </a:lnTo>
                    <a:lnTo>
                      <a:pt x="18" y="18"/>
                    </a:lnTo>
                    <a:lnTo>
                      <a:pt x="16" y="22"/>
                    </a:lnTo>
                    <a:lnTo>
                      <a:pt x="16" y="22"/>
                    </a:lnTo>
                    <a:lnTo>
                      <a:pt x="16" y="22"/>
                    </a:lnTo>
                    <a:lnTo>
                      <a:pt x="16" y="24"/>
                    </a:lnTo>
                    <a:lnTo>
                      <a:pt x="18" y="26"/>
                    </a:lnTo>
                    <a:lnTo>
                      <a:pt x="18" y="26"/>
                    </a:lnTo>
                    <a:lnTo>
                      <a:pt x="14" y="30"/>
                    </a:lnTo>
                    <a:lnTo>
                      <a:pt x="14" y="30"/>
                    </a:lnTo>
                    <a:lnTo>
                      <a:pt x="14" y="34"/>
                    </a:lnTo>
                    <a:lnTo>
                      <a:pt x="14" y="34"/>
                    </a:lnTo>
                    <a:lnTo>
                      <a:pt x="14" y="34"/>
                    </a:lnTo>
                    <a:lnTo>
                      <a:pt x="12" y="36"/>
                    </a:lnTo>
                    <a:lnTo>
                      <a:pt x="12" y="36"/>
                    </a:lnTo>
                    <a:lnTo>
                      <a:pt x="6" y="36"/>
                    </a:lnTo>
                    <a:lnTo>
                      <a:pt x="6" y="36"/>
                    </a:lnTo>
                    <a:lnTo>
                      <a:pt x="4" y="36"/>
                    </a:lnTo>
                    <a:lnTo>
                      <a:pt x="0" y="34"/>
                    </a:lnTo>
                    <a:lnTo>
                      <a:pt x="0" y="34"/>
                    </a:lnTo>
                    <a:lnTo>
                      <a:pt x="0" y="34"/>
                    </a:lnTo>
                    <a:lnTo>
                      <a:pt x="2" y="38"/>
                    </a:lnTo>
                    <a:lnTo>
                      <a:pt x="6" y="42"/>
                    </a:lnTo>
                    <a:lnTo>
                      <a:pt x="10" y="44"/>
                    </a:lnTo>
                    <a:lnTo>
                      <a:pt x="10" y="44"/>
                    </a:lnTo>
                    <a:lnTo>
                      <a:pt x="12" y="44"/>
                    </a:lnTo>
                    <a:lnTo>
                      <a:pt x="14" y="42"/>
                    </a:lnTo>
                    <a:lnTo>
                      <a:pt x="18" y="40"/>
                    </a:lnTo>
                    <a:lnTo>
                      <a:pt x="18" y="40"/>
                    </a:lnTo>
                    <a:lnTo>
                      <a:pt x="22" y="40"/>
                    </a:lnTo>
                    <a:lnTo>
                      <a:pt x="24" y="40"/>
                    </a:lnTo>
                    <a:lnTo>
                      <a:pt x="24" y="42"/>
                    </a:lnTo>
                    <a:lnTo>
                      <a:pt x="24" y="42"/>
                    </a:lnTo>
                    <a:lnTo>
                      <a:pt x="26" y="44"/>
                    </a:lnTo>
                    <a:lnTo>
                      <a:pt x="28" y="46"/>
                    </a:lnTo>
                    <a:lnTo>
                      <a:pt x="30" y="46"/>
                    </a:lnTo>
                    <a:lnTo>
                      <a:pt x="30" y="46"/>
                    </a:lnTo>
                    <a:lnTo>
                      <a:pt x="34" y="32"/>
                    </a:lnTo>
                    <a:lnTo>
                      <a:pt x="34" y="32"/>
                    </a:lnTo>
                    <a:lnTo>
                      <a:pt x="36" y="28"/>
                    </a:lnTo>
                    <a:lnTo>
                      <a:pt x="38" y="28"/>
                    </a:lnTo>
                    <a:lnTo>
                      <a:pt x="42" y="28"/>
                    </a:lnTo>
                    <a:lnTo>
                      <a:pt x="42" y="28"/>
                    </a:lnTo>
                    <a:lnTo>
                      <a:pt x="46" y="30"/>
                    </a:lnTo>
                    <a:lnTo>
                      <a:pt x="48" y="28"/>
                    </a:lnTo>
                    <a:lnTo>
                      <a:pt x="48" y="26"/>
                    </a:lnTo>
                    <a:lnTo>
                      <a:pt x="48" y="26"/>
                    </a:lnTo>
                    <a:lnTo>
                      <a:pt x="52" y="24"/>
                    </a:lnTo>
                    <a:lnTo>
                      <a:pt x="54" y="24"/>
                    </a:lnTo>
                    <a:lnTo>
                      <a:pt x="54" y="22"/>
                    </a:lnTo>
                    <a:lnTo>
                      <a:pt x="54" y="22"/>
                    </a:lnTo>
                    <a:lnTo>
                      <a:pt x="52" y="18"/>
                    </a:lnTo>
                    <a:lnTo>
                      <a:pt x="52" y="18"/>
                    </a:lnTo>
                    <a:lnTo>
                      <a:pt x="54" y="18"/>
                    </a:lnTo>
                    <a:lnTo>
                      <a:pt x="54" y="18"/>
                    </a:lnTo>
                    <a:lnTo>
                      <a:pt x="56" y="16"/>
                    </a:lnTo>
                    <a:lnTo>
                      <a:pt x="58" y="14"/>
                    </a:lnTo>
                    <a:lnTo>
                      <a:pt x="58" y="8"/>
                    </a:lnTo>
                    <a:lnTo>
                      <a:pt x="58" y="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1" name="Freeform 172"/>
              <p:cNvSpPr>
                <a:spLocks noChangeAspect="1"/>
              </p:cNvSpPr>
              <p:nvPr/>
            </p:nvSpPr>
            <p:spPr bwMode="gray">
              <a:xfrm>
                <a:off x="4207" y="2381"/>
                <a:ext cx="119" cy="65"/>
              </a:xfrm>
              <a:custGeom>
                <a:avLst/>
                <a:gdLst>
                  <a:gd name="T0" fmla="*/ 108 w 110"/>
                  <a:gd name="T1" fmla="*/ 42 h 66"/>
                  <a:gd name="T2" fmla="*/ 98 w 110"/>
                  <a:gd name="T3" fmla="*/ 40 h 66"/>
                  <a:gd name="T4" fmla="*/ 86 w 110"/>
                  <a:gd name="T5" fmla="*/ 38 h 66"/>
                  <a:gd name="T6" fmla="*/ 80 w 110"/>
                  <a:gd name="T7" fmla="*/ 34 h 66"/>
                  <a:gd name="T8" fmla="*/ 74 w 110"/>
                  <a:gd name="T9" fmla="*/ 34 h 66"/>
                  <a:gd name="T10" fmla="*/ 70 w 110"/>
                  <a:gd name="T11" fmla="*/ 30 h 66"/>
                  <a:gd name="T12" fmla="*/ 64 w 110"/>
                  <a:gd name="T13" fmla="*/ 24 h 66"/>
                  <a:gd name="T14" fmla="*/ 58 w 110"/>
                  <a:gd name="T15" fmla="*/ 20 h 66"/>
                  <a:gd name="T16" fmla="*/ 58 w 110"/>
                  <a:gd name="T17" fmla="*/ 14 h 66"/>
                  <a:gd name="T18" fmla="*/ 52 w 110"/>
                  <a:gd name="T19" fmla="*/ 10 h 66"/>
                  <a:gd name="T20" fmla="*/ 46 w 110"/>
                  <a:gd name="T21" fmla="*/ 12 h 66"/>
                  <a:gd name="T22" fmla="*/ 40 w 110"/>
                  <a:gd name="T23" fmla="*/ 12 h 66"/>
                  <a:gd name="T24" fmla="*/ 34 w 110"/>
                  <a:gd name="T25" fmla="*/ 2 h 66"/>
                  <a:gd name="T26" fmla="*/ 28 w 110"/>
                  <a:gd name="T27" fmla="*/ 0 h 66"/>
                  <a:gd name="T28" fmla="*/ 22 w 110"/>
                  <a:gd name="T29" fmla="*/ 0 h 66"/>
                  <a:gd name="T30" fmla="*/ 16 w 110"/>
                  <a:gd name="T31" fmla="*/ 0 h 66"/>
                  <a:gd name="T32" fmla="*/ 12 w 110"/>
                  <a:gd name="T33" fmla="*/ 0 h 66"/>
                  <a:gd name="T34" fmla="*/ 4 w 110"/>
                  <a:gd name="T35" fmla="*/ 6 h 66"/>
                  <a:gd name="T36" fmla="*/ 0 w 110"/>
                  <a:gd name="T37" fmla="*/ 14 h 66"/>
                  <a:gd name="T38" fmla="*/ 2 w 110"/>
                  <a:gd name="T39" fmla="*/ 22 h 66"/>
                  <a:gd name="T40" fmla="*/ 10 w 110"/>
                  <a:gd name="T41" fmla="*/ 26 h 66"/>
                  <a:gd name="T42" fmla="*/ 10 w 110"/>
                  <a:gd name="T43" fmla="*/ 30 h 66"/>
                  <a:gd name="T44" fmla="*/ 18 w 110"/>
                  <a:gd name="T45" fmla="*/ 34 h 66"/>
                  <a:gd name="T46" fmla="*/ 26 w 110"/>
                  <a:gd name="T47" fmla="*/ 36 h 66"/>
                  <a:gd name="T48" fmla="*/ 34 w 110"/>
                  <a:gd name="T49" fmla="*/ 42 h 66"/>
                  <a:gd name="T50" fmla="*/ 42 w 110"/>
                  <a:gd name="T51" fmla="*/ 42 h 66"/>
                  <a:gd name="T52" fmla="*/ 48 w 110"/>
                  <a:gd name="T53" fmla="*/ 46 h 66"/>
                  <a:gd name="T54" fmla="*/ 52 w 110"/>
                  <a:gd name="T55" fmla="*/ 50 h 66"/>
                  <a:gd name="T56" fmla="*/ 58 w 110"/>
                  <a:gd name="T57" fmla="*/ 52 h 66"/>
                  <a:gd name="T58" fmla="*/ 64 w 110"/>
                  <a:gd name="T59" fmla="*/ 58 h 66"/>
                  <a:gd name="T60" fmla="*/ 74 w 110"/>
                  <a:gd name="T61" fmla="*/ 58 h 66"/>
                  <a:gd name="T62" fmla="*/ 86 w 110"/>
                  <a:gd name="T63" fmla="*/ 64 h 66"/>
                  <a:gd name="T64" fmla="*/ 94 w 110"/>
                  <a:gd name="T65" fmla="*/ 64 h 66"/>
                  <a:gd name="T66" fmla="*/ 100 w 110"/>
                  <a:gd name="T67" fmla="*/ 66 h 66"/>
                  <a:gd name="T68" fmla="*/ 106 w 110"/>
                  <a:gd name="T69" fmla="*/ 64 h 66"/>
                  <a:gd name="T70" fmla="*/ 108 w 110"/>
                  <a:gd name="T71" fmla="*/ 62 h 66"/>
                  <a:gd name="T72" fmla="*/ 110 w 110"/>
                  <a:gd name="T73" fmla="*/ 58 h 66"/>
                  <a:gd name="T74" fmla="*/ 106 w 110"/>
                  <a:gd name="T75" fmla="*/ 54 h 66"/>
                  <a:gd name="T76" fmla="*/ 108 w 110"/>
                  <a:gd name="T77" fmla="*/ 50 h 66"/>
                  <a:gd name="T78" fmla="*/ 108 w 110"/>
                  <a:gd name="T79"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66">
                    <a:moveTo>
                      <a:pt x="108" y="42"/>
                    </a:moveTo>
                    <a:lnTo>
                      <a:pt x="98" y="40"/>
                    </a:lnTo>
                    <a:lnTo>
                      <a:pt x="86" y="38"/>
                    </a:lnTo>
                    <a:lnTo>
                      <a:pt x="80" y="34"/>
                    </a:lnTo>
                    <a:lnTo>
                      <a:pt x="74" y="34"/>
                    </a:lnTo>
                    <a:lnTo>
                      <a:pt x="70" y="30"/>
                    </a:lnTo>
                    <a:lnTo>
                      <a:pt x="64" y="24"/>
                    </a:lnTo>
                    <a:lnTo>
                      <a:pt x="58" y="20"/>
                    </a:lnTo>
                    <a:lnTo>
                      <a:pt x="58" y="14"/>
                    </a:lnTo>
                    <a:lnTo>
                      <a:pt x="52" y="10"/>
                    </a:lnTo>
                    <a:lnTo>
                      <a:pt x="46" y="12"/>
                    </a:lnTo>
                    <a:lnTo>
                      <a:pt x="40" y="12"/>
                    </a:lnTo>
                    <a:lnTo>
                      <a:pt x="34" y="2"/>
                    </a:lnTo>
                    <a:lnTo>
                      <a:pt x="28" y="0"/>
                    </a:lnTo>
                    <a:lnTo>
                      <a:pt x="22" y="0"/>
                    </a:lnTo>
                    <a:lnTo>
                      <a:pt x="16" y="0"/>
                    </a:lnTo>
                    <a:lnTo>
                      <a:pt x="12" y="0"/>
                    </a:lnTo>
                    <a:lnTo>
                      <a:pt x="4" y="6"/>
                    </a:lnTo>
                    <a:lnTo>
                      <a:pt x="0" y="14"/>
                    </a:lnTo>
                    <a:lnTo>
                      <a:pt x="2" y="22"/>
                    </a:lnTo>
                    <a:lnTo>
                      <a:pt x="10" y="26"/>
                    </a:lnTo>
                    <a:lnTo>
                      <a:pt x="10" y="30"/>
                    </a:lnTo>
                    <a:lnTo>
                      <a:pt x="18" y="34"/>
                    </a:lnTo>
                    <a:lnTo>
                      <a:pt x="26" y="36"/>
                    </a:lnTo>
                    <a:lnTo>
                      <a:pt x="34" y="42"/>
                    </a:lnTo>
                    <a:lnTo>
                      <a:pt x="42" y="42"/>
                    </a:lnTo>
                    <a:lnTo>
                      <a:pt x="48" y="46"/>
                    </a:lnTo>
                    <a:lnTo>
                      <a:pt x="52" y="50"/>
                    </a:lnTo>
                    <a:lnTo>
                      <a:pt x="58" y="52"/>
                    </a:lnTo>
                    <a:lnTo>
                      <a:pt x="64" y="58"/>
                    </a:lnTo>
                    <a:lnTo>
                      <a:pt x="74" y="58"/>
                    </a:lnTo>
                    <a:lnTo>
                      <a:pt x="86" y="64"/>
                    </a:lnTo>
                    <a:lnTo>
                      <a:pt x="94" y="64"/>
                    </a:lnTo>
                    <a:lnTo>
                      <a:pt x="100" y="66"/>
                    </a:lnTo>
                    <a:lnTo>
                      <a:pt x="106" y="64"/>
                    </a:lnTo>
                    <a:lnTo>
                      <a:pt x="108" y="62"/>
                    </a:lnTo>
                    <a:lnTo>
                      <a:pt x="110" y="58"/>
                    </a:lnTo>
                    <a:lnTo>
                      <a:pt x="106" y="54"/>
                    </a:lnTo>
                    <a:lnTo>
                      <a:pt x="108" y="50"/>
                    </a:lnTo>
                    <a:lnTo>
                      <a:pt x="108" y="4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2" name="Freeform 173"/>
              <p:cNvSpPr>
                <a:spLocks noChangeAspect="1"/>
              </p:cNvSpPr>
              <p:nvPr/>
            </p:nvSpPr>
            <p:spPr bwMode="gray">
              <a:xfrm>
                <a:off x="3211" y="3172"/>
                <a:ext cx="195" cy="205"/>
              </a:xfrm>
              <a:custGeom>
                <a:avLst/>
                <a:gdLst>
                  <a:gd name="T0" fmla="*/ 2 w 178"/>
                  <a:gd name="T1" fmla="*/ 8 h 204"/>
                  <a:gd name="T2" fmla="*/ 0 w 178"/>
                  <a:gd name="T3" fmla="*/ 20 h 204"/>
                  <a:gd name="T4" fmla="*/ 6 w 178"/>
                  <a:gd name="T5" fmla="*/ 26 h 204"/>
                  <a:gd name="T6" fmla="*/ 12 w 178"/>
                  <a:gd name="T7" fmla="*/ 36 h 204"/>
                  <a:gd name="T8" fmla="*/ 16 w 178"/>
                  <a:gd name="T9" fmla="*/ 44 h 204"/>
                  <a:gd name="T10" fmla="*/ 18 w 178"/>
                  <a:gd name="T11" fmla="*/ 54 h 204"/>
                  <a:gd name="T12" fmla="*/ 22 w 178"/>
                  <a:gd name="T13" fmla="*/ 70 h 204"/>
                  <a:gd name="T14" fmla="*/ 26 w 178"/>
                  <a:gd name="T15" fmla="*/ 70 h 204"/>
                  <a:gd name="T16" fmla="*/ 28 w 178"/>
                  <a:gd name="T17" fmla="*/ 82 h 204"/>
                  <a:gd name="T18" fmla="*/ 32 w 178"/>
                  <a:gd name="T19" fmla="*/ 86 h 204"/>
                  <a:gd name="T20" fmla="*/ 36 w 178"/>
                  <a:gd name="T21" fmla="*/ 90 h 204"/>
                  <a:gd name="T22" fmla="*/ 36 w 178"/>
                  <a:gd name="T23" fmla="*/ 92 h 204"/>
                  <a:gd name="T24" fmla="*/ 38 w 178"/>
                  <a:gd name="T25" fmla="*/ 96 h 204"/>
                  <a:gd name="T26" fmla="*/ 36 w 178"/>
                  <a:gd name="T27" fmla="*/ 102 h 204"/>
                  <a:gd name="T28" fmla="*/ 36 w 178"/>
                  <a:gd name="T29" fmla="*/ 110 h 204"/>
                  <a:gd name="T30" fmla="*/ 36 w 178"/>
                  <a:gd name="T31" fmla="*/ 112 h 204"/>
                  <a:gd name="T32" fmla="*/ 38 w 178"/>
                  <a:gd name="T33" fmla="*/ 122 h 204"/>
                  <a:gd name="T34" fmla="*/ 36 w 178"/>
                  <a:gd name="T35" fmla="*/ 126 h 204"/>
                  <a:gd name="T36" fmla="*/ 42 w 178"/>
                  <a:gd name="T37" fmla="*/ 138 h 204"/>
                  <a:gd name="T38" fmla="*/ 40 w 178"/>
                  <a:gd name="T39" fmla="*/ 150 h 204"/>
                  <a:gd name="T40" fmla="*/ 42 w 178"/>
                  <a:gd name="T41" fmla="*/ 156 h 204"/>
                  <a:gd name="T42" fmla="*/ 42 w 178"/>
                  <a:gd name="T43" fmla="*/ 170 h 204"/>
                  <a:gd name="T44" fmla="*/ 44 w 178"/>
                  <a:gd name="T45" fmla="*/ 170 h 204"/>
                  <a:gd name="T46" fmla="*/ 48 w 178"/>
                  <a:gd name="T47" fmla="*/ 186 h 204"/>
                  <a:gd name="T48" fmla="*/ 58 w 178"/>
                  <a:gd name="T49" fmla="*/ 192 h 204"/>
                  <a:gd name="T50" fmla="*/ 60 w 178"/>
                  <a:gd name="T51" fmla="*/ 200 h 204"/>
                  <a:gd name="T52" fmla="*/ 62 w 178"/>
                  <a:gd name="T53" fmla="*/ 202 h 204"/>
                  <a:gd name="T54" fmla="*/ 68 w 178"/>
                  <a:gd name="T55" fmla="*/ 196 h 204"/>
                  <a:gd name="T56" fmla="*/ 74 w 178"/>
                  <a:gd name="T57" fmla="*/ 194 h 204"/>
                  <a:gd name="T58" fmla="*/ 74 w 178"/>
                  <a:gd name="T59" fmla="*/ 198 h 204"/>
                  <a:gd name="T60" fmla="*/ 76 w 178"/>
                  <a:gd name="T61" fmla="*/ 204 h 204"/>
                  <a:gd name="T62" fmla="*/ 86 w 178"/>
                  <a:gd name="T63" fmla="*/ 204 h 204"/>
                  <a:gd name="T64" fmla="*/ 92 w 178"/>
                  <a:gd name="T65" fmla="*/ 202 h 204"/>
                  <a:gd name="T66" fmla="*/ 96 w 178"/>
                  <a:gd name="T67" fmla="*/ 196 h 204"/>
                  <a:gd name="T68" fmla="*/ 104 w 178"/>
                  <a:gd name="T69" fmla="*/ 144 h 204"/>
                  <a:gd name="T70" fmla="*/ 120 w 178"/>
                  <a:gd name="T71" fmla="*/ 26 h 204"/>
                  <a:gd name="T72" fmla="*/ 160 w 178"/>
                  <a:gd name="T73" fmla="*/ 24 h 204"/>
                  <a:gd name="T74" fmla="*/ 164 w 178"/>
                  <a:gd name="T75" fmla="*/ 22 h 204"/>
                  <a:gd name="T76" fmla="*/ 168 w 178"/>
                  <a:gd name="T77" fmla="*/ 22 h 204"/>
                  <a:gd name="T78" fmla="*/ 172 w 178"/>
                  <a:gd name="T79" fmla="*/ 20 h 204"/>
                  <a:gd name="T80" fmla="*/ 178 w 178"/>
                  <a:gd name="T81" fmla="*/ 18 h 204"/>
                  <a:gd name="T82" fmla="*/ 174 w 178"/>
                  <a:gd name="T83" fmla="*/ 14 h 204"/>
                  <a:gd name="T84" fmla="*/ 168 w 178"/>
                  <a:gd name="T85" fmla="*/ 12 h 204"/>
                  <a:gd name="T86" fmla="*/ 122 w 178"/>
                  <a:gd name="T87" fmla="*/ 20 h 204"/>
                  <a:gd name="T88" fmla="*/ 112 w 178"/>
                  <a:gd name="T89" fmla="*/ 16 h 204"/>
                  <a:gd name="T90" fmla="*/ 106 w 178"/>
                  <a:gd name="T91" fmla="*/ 16 h 204"/>
                  <a:gd name="T92" fmla="*/ 102 w 178"/>
                  <a:gd name="T93" fmla="*/ 16 h 204"/>
                  <a:gd name="T94" fmla="*/ 96 w 178"/>
                  <a:gd name="T95" fmla="*/ 14 h 204"/>
                  <a:gd name="T96" fmla="*/ 92 w 178"/>
                  <a:gd name="T97" fmla="*/ 12 h 204"/>
                  <a:gd name="T98" fmla="*/ 88 w 178"/>
                  <a:gd name="T99" fmla="*/ 10 h 204"/>
                  <a:gd name="T100" fmla="*/ 26 w 178"/>
                  <a:gd name="T101" fmla="*/ 4 h 204"/>
                  <a:gd name="T102" fmla="*/ 18 w 178"/>
                  <a:gd name="T103" fmla="*/ 0 h 204"/>
                  <a:gd name="T104" fmla="*/ 14 w 178"/>
                  <a:gd name="T105" fmla="*/ 2 h 204"/>
                  <a:gd name="T106" fmla="*/ 10 w 178"/>
                  <a:gd name="T107" fmla="*/ 4 h 204"/>
                  <a:gd name="T108" fmla="*/ 0 w 178"/>
                  <a:gd name="T109" fmla="*/ 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 h="204">
                    <a:moveTo>
                      <a:pt x="0" y="4"/>
                    </a:moveTo>
                    <a:lnTo>
                      <a:pt x="0" y="4"/>
                    </a:lnTo>
                    <a:lnTo>
                      <a:pt x="2" y="8"/>
                    </a:lnTo>
                    <a:lnTo>
                      <a:pt x="2" y="8"/>
                    </a:lnTo>
                    <a:lnTo>
                      <a:pt x="0" y="12"/>
                    </a:lnTo>
                    <a:lnTo>
                      <a:pt x="0" y="20"/>
                    </a:lnTo>
                    <a:lnTo>
                      <a:pt x="0" y="24"/>
                    </a:lnTo>
                    <a:lnTo>
                      <a:pt x="0" y="24"/>
                    </a:lnTo>
                    <a:lnTo>
                      <a:pt x="6" y="26"/>
                    </a:lnTo>
                    <a:lnTo>
                      <a:pt x="6" y="26"/>
                    </a:lnTo>
                    <a:lnTo>
                      <a:pt x="12" y="36"/>
                    </a:lnTo>
                    <a:lnTo>
                      <a:pt x="12" y="36"/>
                    </a:lnTo>
                    <a:lnTo>
                      <a:pt x="16" y="38"/>
                    </a:lnTo>
                    <a:lnTo>
                      <a:pt x="16" y="38"/>
                    </a:lnTo>
                    <a:lnTo>
                      <a:pt x="16" y="44"/>
                    </a:lnTo>
                    <a:lnTo>
                      <a:pt x="14" y="46"/>
                    </a:lnTo>
                    <a:lnTo>
                      <a:pt x="14" y="46"/>
                    </a:lnTo>
                    <a:lnTo>
                      <a:pt x="18" y="54"/>
                    </a:lnTo>
                    <a:lnTo>
                      <a:pt x="18" y="54"/>
                    </a:lnTo>
                    <a:lnTo>
                      <a:pt x="18" y="60"/>
                    </a:lnTo>
                    <a:lnTo>
                      <a:pt x="22" y="70"/>
                    </a:lnTo>
                    <a:lnTo>
                      <a:pt x="22" y="70"/>
                    </a:lnTo>
                    <a:lnTo>
                      <a:pt x="26" y="70"/>
                    </a:lnTo>
                    <a:lnTo>
                      <a:pt x="26" y="70"/>
                    </a:lnTo>
                    <a:lnTo>
                      <a:pt x="28" y="74"/>
                    </a:lnTo>
                    <a:lnTo>
                      <a:pt x="28" y="76"/>
                    </a:lnTo>
                    <a:lnTo>
                      <a:pt x="28" y="82"/>
                    </a:lnTo>
                    <a:lnTo>
                      <a:pt x="30" y="82"/>
                    </a:lnTo>
                    <a:lnTo>
                      <a:pt x="30" y="82"/>
                    </a:lnTo>
                    <a:lnTo>
                      <a:pt x="32" y="86"/>
                    </a:lnTo>
                    <a:lnTo>
                      <a:pt x="32" y="86"/>
                    </a:lnTo>
                    <a:lnTo>
                      <a:pt x="36" y="90"/>
                    </a:lnTo>
                    <a:lnTo>
                      <a:pt x="36" y="90"/>
                    </a:lnTo>
                    <a:lnTo>
                      <a:pt x="36" y="92"/>
                    </a:lnTo>
                    <a:lnTo>
                      <a:pt x="36" y="92"/>
                    </a:lnTo>
                    <a:lnTo>
                      <a:pt x="36" y="92"/>
                    </a:lnTo>
                    <a:lnTo>
                      <a:pt x="36" y="94"/>
                    </a:lnTo>
                    <a:lnTo>
                      <a:pt x="38" y="96"/>
                    </a:lnTo>
                    <a:lnTo>
                      <a:pt x="38" y="96"/>
                    </a:lnTo>
                    <a:lnTo>
                      <a:pt x="34" y="100"/>
                    </a:lnTo>
                    <a:lnTo>
                      <a:pt x="34" y="100"/>
                    </a:lnTo>
                    <a:lnTo>
                      <a:pt x="36" y="102"/>
                    </a:lnTo>
                    <a:lnTo>
                      <a:pt x="36" y="102"/>
                    </a:lnTo>
                    <a:lnTo>
                      <a:pt x="36" y="104"/>
                    </a:lnTo>
                    <a:lnTo>
                      <a:pt x="36" y="110"/>
                    </a:lnTo>
                    <a:lnTo>
                      <a:pt x="36" y="110"/>
                    </a:lnTo>
                    <a:lnTo>
                      <a:pt x="38" y="112"/>
                    </a:lnTo>
                    <a:lnTo>
                      <a:pt x="36" y="112"/>
                    </a:lnTo>
                    <a:lnTo>
                      <a:pt x="36" y="112"/>
                    </a:lnTo>
                    <a:lnTo>
                      <a:pt x="38" y="122"/>
                    </a:lnTo>
                    <a:lnTo>
                      <a:pt x="38" y="122"/>
                    </a:lnTo>
                    <a:lnTo>
                      <a:pt x="36" y="124"/>
                    </a:lnTo>
                    <a:lnTo>
                      <a:pt x="36" y="126"/>
                    </a:lnTo>
                    <a:lnTo>
                      <a:pt x="36" y="126"/>
                    </a:lnTo>
                    <a:lnTo>
                      <a:pt x="38" y="132"/>
                    </a:lnTo>
                    <a:lnTo>
                      <a:pt x="42" y="138"/>
                    </a:lnTo>
                    <a:lnTo>
                      <a:pt x="42" y="138"/>
                    </a:lnTo>
                    <a:lnTo>
                      <a:pt x="42" y="148"/>
                    </a:lnTo>
                    <a:lnTo>
                      <a:pt x="42" y="148"/>
                    </a:lnTo>
                    <a:lnTo>
                      <a:pt x="40" y="150"/>
                    </a:lnTo>
                    <a:lnTo>
                      <a:pt x="40" y="150"/>
                    </a:lnTo>
                    <a:lnTo>
                      <a:pt x="40" y="152"/>
                    </a:lnTo>
                    <a:lnTo>
                      <a:pt x="42" y="156"/>
                    </a:lnTo>
                    <a:lnTo>
                      <a:pt x="42" y="156"/>
                    </a:lnTo>
                    <a:lnTo>
                      <a:pt x="42" y="162"/>
                    </a:lnTo>
                    <a:lnTo>
                      <a:pt x="42" y="170"/>
                    </a:lnTo>
                    <a:lnTo>
                      <a:pt x="42" y="170"/>
                    </a:lnTo>
                    <a:lnTo>
                      <a:pt x="44" y="170"/>
                    </a:lnTo>
                    <a:lnTo>
                      <a:pt x="44" y="170"/>
                    </a:lnTo>
                    <a:lnTo>
                      <a:pt x="46" y="180"/>
                    </a:lnTo>
                    <a:lnTo>
                      <a:pt x="46" y="180"/>
                    </a:lnTo>
                    <a:lnTo>
                      <a:pt x="48" y="186"/>
                    </a:lnTo>
                    <a:lnTo>
                      <a:pt x="54" y="192"/>
                    </a:lnTo>
                    <a:lnTo>
                      <a:pt x="54" y="192"/>
                    </a:lnTo>
                    <a:lnTo>
                      <a:pt x="58" y="192"/>
                    </a:lnTo>
                    <a:lnTo>
                      <a:pt x="58" y="192"/>
                    </a:lnTo>
                    <a:lnTo>
                      <a:pt x="60" y="196"/>
                    </a:lnTo>
                    <a:lnTo>
                      <a:pt x="60" y="200"/>
                    </a:lnTo>
                    <a:lnTo>
                      <a:pt x="60" y="200"/>
                    </a:lnTo>
                    <a:lnTo>
                      <a:pt x="62" y="202"/>
                    </a:lnTo>
                    <a:lnTo>
                      <a:pt x="62" y="202"/>
                    </a:lnTo>
                    <a:lnTo>
                      <a:pt x="64" y="200"/>
                    </a:lnTo>
                    <a:lnTo>
                      <a:pt x="68" y="196"/>
                    </a:lnTo>
                    <a:lnTo>
                      <a:pt x="68" y="196"/>
                    </a:lnTo>
                    <a:lnTo>
                      <a:pt x="70" y="194"/>
                    </a:lnTo>
                    <a:lnTo>
                      <a:pt x="74" y="194"/>
                    </a:lnTo>
                    <a:lnTo>
                      <a:pt x="74" y="194"/>
                    </a:lnTo>
                    <a:lnTo>
                      <a:pt x="74" y="196"/>
                    </a:lnTo>
                    <a:lnTo>
                      <a:pt x="74" y="196"/>
                    </a:lnTo>
                    <a:lnTo>
                      <a:pt x="74" y="198"/>
                    </a:lnTo>
                    <a:lnTo>
                      <a:pt x="74" y="200"/>
                    </a:lnTo>
                    <a:lnTo>
                      <a:pt x="74" y="200"/>
                    </a:lnTo>
                    <a:lnTo>
                      <a:pt x="76" y="204"/>
                    </a:lnTo>
                    <a:lnTo>
                      <a:pt x="82" y="204"/>
                    </a:lnTo>
                    <a:lnTo>
                      <a:pt x="82" y="204"/>
                    </a:lnTo>
                    <a:lnTo>
                      <a:pt x="86" y="204"/>
                    </a:lnTo>
                    <a:lnTo>
                      <a:pt x="88" y="204"/>
                    </a:lnTo>
                    <a:lnTo>
                      <a:pt x="88" y="204"/>
                    </a:lnTo>
                    <a:lnTo>
                      <a:pt x="92" y="202"/>
                    </a:lnTo>
                    <a:lnTo>
                      <a:pt x="94" y="198"/>
                    </a:lnTo>
                    <a:lnTo>
                      <a:pt x="94" y="198"/>
                    </a:lnTo>
                    <a:lnTo>
                      <a:pt x="96" y="196"/>
                    </a:lnTo>
                    <a:lnTo>
                      <a:pt x="100" y="196"/>
                    </a:lnTo>
                    <a:lnTo>
                      <a:pt x="102" y="196"/>
                    </a:lnTo>
                    <a:lnTo>
                      <a:pt x="104" y="144"/>
                    </a:lnTo>
                    <a:lnTo>
                      <a:pt x="104" y="84"/>
                    </a:lnTo>
                    <a:lnTo>
                      <a:pt x="120" y="84"/>
                    </a:lnTo>
                    <a:lnTo>
                      <a:pt x="120" y="26"/>
                    </a:lnTo>
                    <a:lnTo>
                      <a:pt x="130" y="26"/>
                    </a:lnTo>
                    <a:lnTo>
                      <a:pt x="160" y="24"/>
                    </a:lnTo>
                    <a:lnTo>
                      <a:pt x="160" y="24"/>
                    </a:lnTo>
                    <a:lnTo>
                      <a:pt x="162" y="24"/>
                    </a:lnTo>
                    <a:lnTo>
                      <a:pt x="164" y="24"/>
                    </a:lnTo>
                    <a:lnTo>
                      <a:pt x="164" y="22"/>
                    </a:lnTo>
                    <a:lnTo>
                      <a:pt x="164" y="22"/>
                    </a:lnTo>
                    <a:lnTo>
                      <a:pt x="166" y="20"/>
                    </a:lnTo>
                    <a:lnTo>
                      <a:pt x="168" y="22"/>
                    </a:lnTo>
                    <a:lnTo>
                      <a:pt x="170" y="22"/>
                    </a:lnTo>
                    <a:lnTo>
                      <a:pt x="172" y="20"/>
                    </a:lnTo>
                    <a:lnTo>
                      <a:pt x="172" y="20"/>
                    </a:lnTo>
                    <a:lnTo>
                      <a:pt x="174" y="18"/>
                    </a:lnTo>
                    <a:lnTo>
                      <a:pt x="176" y="18"/>
                    </a:lnTo>
                    <a:lnTo>
                      <a:pt x="178" y="18"/>
                    </a:lnTo>
                    <a:lnTo>
                      <a:pt x="178" y="18"/>
                    </a:lnTo>
                    <a:lnTo>
                      <a:pt x="176" y="16"/>
                    </a:lnTo>
                    <a:lnTo>
                      <a:pt x="174" y="14"/>
                    </a:lnTo>
                    <a:lnTo>
                      <a:pt x="174" y="14"/>
                    </a:lnTo>
                    <a:lnTo>
                      <a:pt x="172" y="12"/>
                    </a:lnTo>
                    <a:lnTo>
                      <a:pt x="168" y="12"/>
                    </a:lnTo>
                    <a:lnTo>
                      <a:pt x="152" y="14"/>
                    </a:lnTo>
                    <a:lnTo>
                      <a:pt x="122" y="20"/>
                    </a:lnTo>
                    <a:lnTo>
                      <a:pt x="122" y="20"/>
                    </a:lnTo>
                    <a:lnTo>
                      <a:pt x="118" y="18"/>
                    </a:lnTo>
                    <a:lnTo>
                      <a:pt x="112" y="16"/>
                    </a:lnTo>
                    <a:lnTo>
                      <a:pt x="112" y="16"/>
                    </a:lnTo>
                    <a:lnTo>
                      <a:pt x="110" y="16"/>
                    </a:lnTo>
                    <a:lnTo>
                      <a:pt x="110" y="16"/>
                    </a:lnTo>
                    <a:lnTo>
                      <a:pt x="106" y="16"/>
                    </a:lnTo>
                    <a:lnTo>
                      <a:pt x="106" y="16"/>
                    </a:lnTo>
                    <a:lnTo>
                      <a:pt x="104" y="16"/>
                    </a:lnTo>
                    <a:lnTo>
                      <a:pt x="102" y="16"/>
                    </a:lnTo>
                    <a:lnTo>
                      <a:pt x="100" y="14"/>
                    </a:lnTo>
                    <a:lnTo>
                      <a:pt x="96" y="14"/>
                    </a:lnTo>
                    <a:lnTo>
                      <a:pt x="96" y="14"/>
                    </a:lnTo>
                    <a:lnTo>
                      <a:pt x="94" y="14"/>
                    </a:lnTo>
                    <a:lnTo>
                      <a:pt x="92" y="14"/>
                    </a:lnTo>
                    <a:lnTo>
                      <a:pt x="92" y="12"/>
                    </a:lnTo>
                    <a:lnTo>
                      <a:pt x="90" y="12"/>
                    </a:lnTo>
                    <a:lnTo>
                      <a:pt x="90" y="12"/>
                    </a:lnTo>
                    <a:lnTo>
                      <a:pt x="88" y="10"/>
                    </a:lnTo>
                    <a:lnTo>
                      <a:pt x="86" y="8"/>
                    </a:lnTo>
                    <a:lnTo>
                      <a:pt x="84" y="6"/>
                    </a:lnTo>
                    <a:lnTo>
                      <a:pt x="26" y="4"/>
                    </a:lnTo>
                    <a:lnTo>
                      <a:pt x="26" y="4"/>
                    </a:lnTo>
                    <a:lnTo>
                      <a:pt x="22" y="2"/>
                    </a:lnTo>
                    <a:lnTo>
                      <a:pt x="18" y="0"/>
                    </a:lnTo>
                    <a:lnTo>
                      <a:pt x="18" y="0"/>
                    </a:lnTo>
                    <a:lnTo>
                      <a:pt x="16" y="2"/>
                    </a:lnTo>
                    <a:lnTo>
                      <a:pt x="14" y="2"/>
                    </a:lnTo>
                    <a:lnTo>
                      <a:pt x="12" y="4"/>
                    </a:lnTo>
                    <a:lnTo>
                      <a:pt x="10" y="4"/>
                    </a:lnTo>
                    <a:lnTo>
                      <a:pt x="10" y="4"/>
                    </a:lnTo>
                    <a:lnTo>
                      <a:pt x="4" y="4"/>
                    </a:lnTo>
                    <a:lnTo>
                      <a:pt x="0" y="4"/>
                    </a:lnTo>
                    <a:lnTo>
                      <a:pt x="0" y="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3" name="Freeform 174"/>
              <p:cNvSpPr>
                <a:spLocks noChangeAspect="1"/>
              </p:cNvSpPr>
              <p:nvPr/>
            </p:nvSpPr>
            <p:spPr bwMode="gray">
              <a:xfrm>
                <a:off x="3723" y="2188"/>
                <a:ext cx="13" cy="13"/>
              </a:xfrm>
              <a:custGeom>
                <a:avLst/>
                <a:gdLst>
                  <a:gd name="T0" fmla="*/ 10 w 12"/>
                  <a:gd name="T1" fmla="*/ 14 h 14"/>
                  <a:gd name="T2" fmla="*/ 10 w 12"/>
                  <a:gd name="T3" fmla="*/ 14 h 14"/>
                  <a:gd name="T4" fmla="*/ 4 w 12"/>
                  <a:gd name="T5" fmla="*/ 8 h 14"/>
                  <a:gd name="T6" fmla="*/ 2 w 12"/>
                  <a:gd name="T7" fmla="*/ 6 h 14"/>
                  <a:gd name="T8" fmla="*/ 0 w 12"/>
                  <a:gd name="T9" fmla="*/ 2 h 14"/>
                  <a:gd name="T10" fmla="*/ 6 w 12"/>
                  <a:gd name="T11" fmla="*/ 0 h 14"/>
                  <a:gd name="T12" fmla="*/ 8 w 12"/>
                  <a:gd name="T13" fmla="*/ 4 h 14"/>
                  <a:gd name="T14" fmla="*/ 6 w 12"/>
                  <a:gd name="T15" fmla="*/ 4 h 14"/>
                  <a:gd name="T16" fmla="*/ 8 w 12"/>
                  <a:gd name="T17" fmla="*/ 8 h 14"/>
                  <a:gd name="T18" fmla="*/ 8 w 12"/>
                  <a:gd name="T19" fmla="*/ 8 h 14"/>
                  <a:gd name="T20" fmla="*/ 12 w 12"/>
                  <a:gd name="T21" fmla="*/ 10 h 14"/>
                  <a:gd name="T22" fmla="*/ 12 w 12"/>
                  <a:gd name="T23" fmla="*/ 12 h 14"/>
                  <a:gd name="T24" fmla="*/ 12 w 12"/>
                  <a:gd name="T25" fmla="*/ 12 h 14"/>
                  <a:gd name="T26" fmla="*/ 12 w 12"/>
                  <a:gd name="T27" fmla="*/ 14 h 14"/>
                  <a:gd name="T28" fmla="*/ 10 w 12"/>
                  <a:gd name="T29" fmla="*/ 14 h 14"/>
                  <a:gd name="T30" fmla="*/ 10 w 12"/>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10" y="14"/>
                    </a:moveTo>
                    <a:lnTo>
                      <a:pt x="10" y="14"/>
                    </a:lnTo>
                    <a:lnTo>
                      <a:pt x="4" y="8"/>
                    </a:lnTo>
                    <a:lnTo>
                      <a:pt x="2" y="6"/>
                    </a:lnTo>
                    <a:lnTo>
                      <a:pt x="0" y="2"/>
                    </a:lnTo>
                    <a:lnTo>
                      <a:pt x="6" y="0"/>
                    </a:lnTo>
                    <a:lnTo>
                      <a:pt x="8" y="4"/>
                    </a:lnTo>
                    <a:lnTo>
                      <a:pt x="6" y="4"/>
                    </a:lnTo>
                    <a:lnTo>
                      <a:pt x="8" y="8"/>
                    </a:lnTo>
                    <a:lnTo>
                      <a:pt x="8" y="8"/>
                    </a:lnTo>
                    <a:lnTo>
                      <a:pt x="12" y="10"/>
                    </a:lnTo>
                    <a:lnTo>
                      <a:pt x="12" y="12"/>
                    </a:lnTo>
                    <a:lnTo>
                      <a:pt x="12" y="12"/>
                    </a:lnTo>
                    <a:lnTo>
                      <a:pt x="12" y="14"/>
                    </a:lnTo>
                    <a:lnTo>
                      <a:pt x="10" y="14"/>
                    </a:lnTo>
                    <a:lnTo>
                      <a:pt x="10" y="1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4" name="Freeform 175"/>
              <p:cNvSpPr>
                <a:spLocks noChangeAspect="1"/>
              </p:cNvSpPr>
              <p:nvPr/>
            </p:nvSpPr>
            <p:spPr bwMode="gray">
              <a:xfrm>
                <a:off x="3480" y="3072"/>
                <a:ext cx="155" cy="266"/>
              </a:xfrm>
              <a:custGeom>
                <a:avLst/>
                <a:gdLst>
                  <a:gd name="T0" fmla="*/ 66 w 142"/>
                  <a:gd name="T1" fmla="*/ 50 h 266"/>
                  <a:gd name="T2" fmla="*/ 72 w 142"/>
                  <a:gd name="T3" fmla="*/ 62 h 266"/>
                  <a:gd name="T4" fmla="*/ 72 w 142"/>
                  <a:gd name="T5" fmla="*/ 76 h 266"/>
                  <a:gd name="T6" fmla="*/ 66 w 142"/>
                  <a:gd name="T7" fmla="*/ 82 h 266"/>
                  <a:gd name="T8" fmla="*/ 66 w 142"/>
                  <a:gd name="T9" fmla="*/ 96 h 266"/>
                  <a:gd name="T10" fmla="*/ 60 w 142"/>
                  <a:gd name="T11" fmla="*/ 102 h 266"/>
                  <a:gd name="T12" fmla="*/ 56 w 142"/>
                  <a:gd name="T13" fmla="*/ 94 h 266"/>
                  <a:gd name="T14" fmla="*/ 48 w 142"/>
                  <a:gd name="T15" fmla="*/ 80 h 266"/>
                  <a:gd name="T16" fmla="*/ 48 w 142"/>
                  <a:gd name="T17" fmla="*/ 64 h 266"/>
                  <a:gd name="T18" fmla="*/ 36 w 142"/>
                  <a:gd name="T19" fmla="*/ 66 h 266"/>
                  <a:gd name="T20" fmla="*/ 0 w 142"/>
                  <a:gd name="T21" fmla="*/ 66 h 266"/>
                  <a:gd name="T22" fmla="*/ 4 w 142"/>
                  <a:gd name="T23" fmla="*/ 74 h 266"/>
                  <a:gd name="T24" fmla="*/ 16 w 142"/>
                  <a:gd name="T25" fmla="*/ 88 h 266"/>
                  <a:gd name="T26" fmla="*/ 32 w 142"/>
                  <a:gd name="T27" fmla="*/ 98 h 266"/>
                  <a:gd name="T28" fmla="*/ 32 w 142"/>
                  <a:gd name="T29" fmla="*/ 106 h 266"/>
                  <a:gd name="T30" fmla="*/ 32 w 142"/>
                  <a:gd name="T31" fmla="*/ 122 h 266"/>
                  <a:gd name="T32" fmla="*/ 30 w 142"/>
                  <a:gd name="T33" fmla="*/ 136 h 266"/>
                  <a:gd name="T34" fmla="*/ 32 w 142"/>
                  <a:gd name="T35" fmla="*/ 144 h 266"/>
                  <a:gd name="T36" fmla="*/ 30 w 142"/>
                  <a:gd name="T37" fmla="*/ 154 h 266"/>
                  <a:gd name="T38" fmla="*/ 30 w 142"/>
                  <a:gd name="T39" fmla="*/ 168 h 266"/>
                  <a:gd name="T40" fmla="*/ 34 w 142"/>
                  <a:gd name="T41" fmla="*/ 170 h 266"/>
                  <a:gd name="T42" fmla="*/ 18 w 142"/>
                  <a:gd name="T43" fmla="*/ 194 h 266"/>
                  <a:gd name="T44" fmla="*/ 16 w 142"/>
                  <a:gd name="T45" fmla="*/ 214 h 266"/>
                  <a:gd name="T46" fmla="*/ 16 w 142"/>
                  <a:gd name="T47" fmla="*/ 236 h 266"/>
                  <a:gd name="T48" fmla="*/ 18 w 142"/>
                  <a:gd name="T49" fmla="*/ 250 h 266"/>
                  <a:gd name="T50" fmla="*/ 24 w 142"/>
                  <a:gd name="T51" fmla="*/ 256 h 266"/>
                  <a:gd name="T52" fmla="*/ 34 w 142"/>
                  <a:gd name="T53" fmla="*/ 258 h 266"/>
                  <a:gd name="T54" fmla="*/ 28 w 142"/>
                  <a:gd name="T55" fmla="*/ 252 h 266"/>
                  <a:gd name="T56" fmla="*/ 64 w 142"/>
                  <a:gd name="T57" fmla="*/ 234 h 266"/>
                  <a:gd name="T58" fmla="*/ 68 w 142"/>
                  <a:gd name="T59" fmla="*/ 224 h 266"/>
                  <a:gd name="T60" fmla="*/ 68 w 142"/>
                  <a:gd name="T61" fmla="*/ 194 h 266"/>
                  <a:gd name="T62" fmla="*/ 62 w 142"/>
                  <a:gd name="T63" fmla="*/ 168 h 266"/>
                  <a:gd name="T64" fmla="*/ 58 w 142"/>
                  <a:gd name="T65" fmla="*/ 148 h 266"/>
                  <a:gd name="T66" fmla="*/ 68 w 142"/>
                  <a:gd name="T67" fmla="*/ 138 h 266"/>
                  <a:gd name="T68" fmla="*/ 76 w 142"/>
                  <a:gd name="T69" fmla="*/ 128 h 266"/>
                  <a:gd name="T70" fmla="*/ 88 w 142"/>
                  <a:gd name="T71" fmla="*/ 118 h 266"/>
                  <a:gd name="T72" fmla="*/ 102 w 142"/>
                  <a:gd name="T73" fmla="*/ 114 h 266"/>
                  <a:gd name="T74" fmla="*/ 116 w 142"/>
                  <a:gd name="T75" fmla="*/ 108 h 266"/>
                  <a:gd name="T76" fmla="*/ 126 w 142"/>
                  <a:gd name="T77" fmla="*/ 98 h 266"/>
                  <a:gd name="T78" fmla="*/ 130 w 142"/>
                  <a:gd name="T79" fmla="*/ 90 h 266"/>
                  <a:gd name="T80" fmla="*/ 136 w 142"/>
                  <a:gd name="T81" fmla="*/ 78 h 266"/>
                  <a:gd name="T82" fmla="*/ 138 w 142"/>
                  <a:gd name="T83" fmla="*/ 72 h 266"/>
                  <a:gd name="T84" fmla="*/ 138 w 142"/>
                  <a:gd name="T85" fmla="*/ 62 h 266"/>
                  <a:gd name="T86" fmla="*/ 142 w 142"/>
                  <a:gd name="T87" fmla="*/ 46 h 266"/>
                  <a:gd name="T88" fmla="*/ 140 w 142"/>
                  <a:gd name="T89" fmla="*/ 38 h 266"/>
                  <a:gd name="T90" fmla="*/ 136 w 142"/>
                  <a:gd name="T91" fmla="*/ 6 h 266"/>
                  <a:gd name="T92" fmla="*/ 124 w 142"/>
                  <a:gd name="T93" fmla="*/ 6 h 266"/>
                  <a:gd name="T94" fmla="*/ 108 w 142"/>
                  <a:gd name="T95" fmla="*/ 12 h 266"/>
                  <a:gd name="T96" fmla="*/ 100 w 142"/>
                  <a:gd name="T97" fmla="*/ 12 h 266"/>
                  <a:gd name="T98" fmla="*/ 86 w 142"/>
                  <a:gd name="T99" fmla="*/ 18 h 266"/>
                  <a:gd name="T100" fmla="*/ 72 w 142"/>
                  <a:gd name="T101" fmla="*/ 16 h 266"/>
                  <a:gd name="T102" fmla="*/ 66 w 142"/>
                  <a:gd name="T103" fmla="*/ 16 h 266"/>
                  <a:gd name="T104" fmla="*/ 58 w 142"/>
                  <a:gd name="T105" fmla="*/ 26 h 266"/>
                  <a:gd name="T106" fmla="*/ 60 w 142"/>
                  <a:gd name="T107" fmla="*/ 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 h="266">
                    <a:moveTo>
                      <a:pt x="62" y="44"/>
                    </a:moveTo>
                    <a:lnTo>
                      <a:pt x="62" y="44"/>
                    </a:lnTo>
                    <a:lnTo>
                      <a:pt x="64" y="46"/>
                    </a:lnTo>
                    <a:lnTo>
                      <a:pt x="64" y="46"/>
                    </a:lnTo>
                    <a:lnTo>
                      <a:pt x="66" y="50"/>
                    </a:lnTo>
                    <a:lnTo>
                      <a:pt x="68" y="56"/>
                    </a:lnTo>
                    <a:lnTo>
                      <a:pt x="68" y="56"/>
                    </a:lnTo>
                    <a:lnTo>
                      <a:pt x="70" y="60"/>
                    </a:lnTo>
                    <a:lnTo>
                      <a:pt x="72" y="62"/>
                    </a:lnTo>
                    <a:lnTo>
                      <a:pt x="72" y="62"/>
                    </a:lnTo>
                    <a:lnTo>
                      <a:pt x="74" y="62"/>
                    </a:lnTo>
                    <a:lnTo>
                      <a:pt x="74" y="66"/>
                    </a:lnTo>
                    <a:lnTo>
                      <a:pt x="72" y="72"/>
                    </a:lnTo>
                    <a:lnTo>
                      <a:pt x="72" y="72"/>
                    </a:lnTo>
                    <a:lnTo>
                      <a:pt x="72" y="76"/>
                    </a:lnTo>
                    <a:lnTo>
                      <a:pt x="74" y="80"/>
                    </a:lnTo>
                    <a:lnTo>
                      <a:pt x="74" y="80"/>
                    </a:lnTo>
                    <a:lnTo>
                      <a:pt x="72" y="82"/>
                    </a:lnTo>
                    <a:lnTo>
                      <a:pt x="70" y="84"/>
                    </a:lnTo>
                    <a:lnTo>
                      <a:pt x="66" y="82"/>
                    </a:lnTo>
                    <a:lnTo>
                      <a:pt x="66" y="82"/>
                    </a:lnTo>
                    <a:lnTo>
                      <a:pt x="64" y="84"/>
                    </a:lnTo>
                    <a:lnTo>
                      <a:pt x="64" y="88"/>
                    </a:lnTo>
                    <a:lnTo>
                      <a:pt x="66" y="96"/>
                    </a:lnTo>
                    <a:lnTo>
                      <a:pt x="66" y="96"/>
                    </a:lnTo>
                    <a:lnTo>
                      <a:pt x="66" y="98"/>
                    </a:lnTo>
                    <a:lnTo>
                      <a:pt x="66" y="100"/>
                    </a:lnTo>
                    <a:lnTo>
                      <a:pt x="62" y="102"/>
                    </a:lnTo>
                    <a:lnTo>
                      <a:pt x="62" y="102"/>
                    </a:lnTo>
                    <a:lnTo>
                      <a:pt x="60" y="102"/>
                    </a:lnTo>
                    <a:lnTo>
                      <a:pt x="60" y="100"/>
                    </a:lnTo>
                    <a:lnTo>
                      <a:pt x="60" y="96"/>
                    </a:lnTo>
                    <a:lnTo>
                      <a:pt x="60" y="96"/>
                    </a:lnTo>
                    <a:lnTo>
                      <a:pt x="56" y="94"/>
                    </a:lnTo>
                    <a:lnTo>
                      <a:pt x="56" y="94"/>
                    </a:lnTo>
                    <a:lnTo>
                      <a:pt x="48" y="86"/>
                    </a:lnTo>
                    <a:lnTo>
                      <a:pt x="48" y="86"/>
                    </a:lnTo>
                    <a:lnTo>
                      <a:pt x="46" y="84"/>
                    </a:lnTo>
                    <a:lnTo>
                      <a:pt x="48" y="80"/>
                    </a:lnTo>
                    <a:lnTo>
                      <a:pt x="48" y="80"/>
                    </a:lnTo>
                    <a:lnTo>
                      <a:pt x="50" y="74"/>
                    </a:lnTo>
                    <a:lnTo>
                      <a:pt x="50" y="70"/>
                    </a:lnTo>
                    <a:lnTo>
                      <a:pt x="50" y="70"/>
                    </a:lnTo>
                    <a:lnTo>
                      <a:pt x="48" y="66"/>
                    </a:lnTo>
                    <a:lnTo>
                      <a:pt x="48" y="64"/>
                    </a:lnTo>
                    <a:lnTo>
                      <a:pt x="48" y="64"/>
                    </a:lnTo>
                    <a:lnTo>
                      <a:pt x="38" y="66"/>
                    </a:lnTo>
                    <a:lnTo>
                      <a:pt x="38" y="66"/>
                    </a:lnTo>
                    <a:lnTo>
                      <a:pt x="38" y="66"/>
                    </a:lnTo>
                    <a:lnTo>
                      <a:pt x="36" y="66"/>
                    </a:lnTo>
                    <a:lnTo>
                      <a:pt x="36" y="62"/>
                    </a:lnTo>
                    <a:lnTo>
                      <a:pt x="36" y="62"/>
                    </a:lnTo>
                    <a:lnTo>
                      <a:pt x="32" y="58"/>
                    </a:lnTo>
                    <a:lnTo>
                      <a:pt x="30" y="56"/>
                    </a:lnTo>
                    <a:lnTo>
                      <a:pt x="0" y="66"/>
                    </a:lnTo>
                    <a:lnTo>
                      <a:pt x="0" y="66"/>
                    </a:lnTo>
                    <a:lnTo>
                      <a:pt x="2" y="70"/>
                    </a:lnTo>
                    <a:lnTo>
                      <a:pt x="4" y="72"/>
                    </a:lnTo>
                    <a:lnTo>
                      <a:pt x="4" y="74"/>
                    </a:lnTo>
                    <a:lnTo>
                      <a:pt x="4" y="74"/>
                    </a:lnTo>
                    <a:lnTo>
                      <a:pt x="2" y="84"/>
                    </a:lnTo>
                    <a:lnTo>
                      <a:pt x="2" y="84"/>
                    </a:lnTo>
                    <a:lnTo>
                      <a:pt x="8" y="84"/>
                    </a:lnTo>
                    <a:lnTo>
                      <a:pt x="8" y="84"/>
                    </a:lnTo>
                    <a:lnTo>
                      <a:pt x="16" y="88"/>
                    </a:lnTo>
                    <a:lnTo>
                      <a:pt x="16" y="88"/>
                    </a:lnTo>
                    <a:lnTo>
                      <a:pt x="24" y="92"/>
                    </a:lnTo>
                    <a:lnTo>
                      <a:pt x="24" y="92"/>
                    </a:lnTo>
                    <a:lnTo>
                      <a:pt x="28" y="94"/>
                    </a:lnTo>
                    <a:lnTo>
                      <a:pt x="32" y="98"/>
                    </a:lnTo>
                    <a:lnTo>
                      <a:pt x="32" y="98"/>
                    </a:lnTo>
                    <a:lnTo>
                      <a:pt x="34" y="102"/>
                    </a:lnTo>
                    <a:lnTo>
                      <a:pt x="34" y="104"/>
                    </a:lnTo>
                    <a:lnTo>
                      <a:pt x="34" y="104"/>
                    </a:lnTo>
                    <a:lnTo>
                      <a:pt x="32" y="106"/>
                    </a:lnTo>
                    <a:lnTo>
                      <a:pt x="30" y="110"/>
                    </a:lnTo>
                    <a:lnTo>
                      <a:pt x="30" y="110"/>
                    </a:lnTo>
                    <a:lnTo>
                      <a:pt x="30" y="116"/>
                    </a:lnTo>
                    <a:lnTo>
                      <a:pt x="32" y="122"/>
                    </a:lnTo>
                    <a:lnTo>
                      <a:pt x="32" y="122"/>
                    </a:lnTo>
                    <a:lnTo>
                      <a:pt x="36" y="128"/>
                    </a:lnTo>
                    <a:lnTo>
                      <a:pt x="36" y="128"/>
                    </a:lnTo>
                    <a:lnTo>
                      <a:pt x="32" y="134"/>
                    </a:lnTo>
                    <a:lnTo>
                      <a:pt x="32" y="134"/>
                    </a:lnTo>
                    <a:lnTo>
                      <a:pt x="30" y="136"/>
                    </a:lnTo>
                    <a:lnTo>
                      <a:pt x="30" y="138"/>
                    </a:lnTo>
                    <a:lnTo>
                      <a:pt x="30" y="140"/>
                    </a:lnTo>
                    <a:lnTo>
                      <a:pt x="30" y="140"/>
                    </a:lnTo>
                    <a:lnTo>
                      <a:pt x="32" y="142"/>
                    </a:lnTo>
                    <a:lnTo>
                      <a:pt x="32" y="144"/>
                    </a:lnTo>
                    <a:lnTo>
                      <a:pt x="32" y="144"/>
                    </a:lnTo>
                    <a:lnTo>
                      <a:pt x="30" y="148"/>
                    </a:lnTo>
                    <a:lnTo>
                      <a:pt x="30" y="148"/>
                    </a:lnTo>
                    <a:lnTo>
                      <a:pt x="30" y="154"/>
                    </a:lnTo>
                    <a:lnTo>
                      <a:pt x="30" y="154"/>
                    </a:lnTo>
                    <a:lnTo>
                      <a:pt x="30" y="156"/>
                    </a:lnTo>
                    <a:lnTo>
                      <a:pt x="30" y="160"/>
                    </a:lnTo>
                    <a:lnTo>
                      <a:pt x="32" y="164"/>
                    </a:lnTo>
                    <a:lnTo>
                      <a:pt x="32" y="164"/>
                    </a:lnTo>
                    <a:lnTo>
                      <a:pt x="30" y="168"/>
                    </a:lnTo>
                    <a:lnTo>
                      <a:pt x="30" y="168"/>
                    </a:lnTo>
                    <a:lnTo>
                      <a:pt x="30" y="168"/>
                    </a:lnTo>
                    <a:lnTo>
                      <a:pt x="32" y="170"/>
                    </a:lnTo>
                    <a:lnTo>
                      <a:pt x="32" y="170"/>
                    </a:lnTo>
                    <a:lnTo>
                      <a:pt x="34" y="170"/>
                    </a:lnTo>
                    <a:lnTo>
                      <a:pt x="34" y="172"/>
                    </a:lnTo>
                    <a:lnTo>
                      <a:pt x="34" y="172"/>
                    </a:lnTo>
                    <a:lnTo>
                      <a:pt x="28" y="182"/>
                    </a:lnTo>
                    <a:lnTo>
                      <a:pt x="18" y="194"/>
                    </a:lnTo>
                    <a:lnTo>
                      <a:pt x="18" y="194"/>
                    </a:lnTo>
                    <a:lnTo>
                      <a:pt x="18" y="200"/>
                    </a:lnTo>
                    <a:lnTo>
                      <a:pt x="18" y="204"/>
                    </a:lnTo>
                    <a:lnTo>
                      <a:pt x="16" y="208"/>
                    </a:lnTo>
                    <a:lnTo>
                      <a:pt x="16" y="208"/>
                    </a:lnTo>
                    <a:lnTo>
                      <a:pt x="16" y="214"/>
                    </a:lnTo>
                    <a:lnTo>
                      <a:pt x="18" y="222"/>
                    </a:lnTo>
                    <a:lnTo>
                      <a:pt x="18" y="222"/>
                    </a:lnTo>
                    <a:lnTo>
                      <a:pt x="18" y="230"/>
                    </a:lnTo>
                    <a:lnTo>
                      <a:pt x="16" y="236"/>
                    </a:lnTo>
                    <a:lnTo>
                      <a:pt x="16" y="236"/>
                    </a:lnTo>
                    <a:lnTo>
                      <a:pt x="16" y="240"/>
                    </a:lnTo>
                    <a:lnTo>
                      <a:pt x="16" y="244"/>
                    </a:lnTo>
                    <a:lnTo>
                      <a:pt x="16" y="244"/>
                    </a:lnTo>
                    <a:lnTo>
                      <a:pt x="18" y="248"/>
                    </a:lnTo>
                    <a:lnTo>
                      <a:pt x="18" y="250"/>
                    </a:lnTo>
                    <a:lnTo>
                      <a:pt x="18" y="250"/>
                    </a:lnTo>
                    <a:lnTo>
                      <a:pt x="22" y="252"/>
                    </a:lnTo>
                    <a:lnTo>
                      <a:pt x="24" y="254"/>
                    </a:lnTo>
                    <a:lnTo>
                      <a:pt x="24" y="256"/>
                    </a:lnTo>
                    <a:lnTo>
                      <a:pt x="24" y="256"/>
                    </a:lnTo>
                    <a:lnTo>
                      <a:pt x="22" y="264"/>
                    </a:lnTo>
                    <a:lnTo>
                      <a:pt x="32" y="266"/>
                    </a:lnTo>
                    <a:lnTo>
                      <a:pt x="32" y="266"/>
                    </a:lnTo>
                    <a:lnTo>
                      <a:pt x="34" y="258"/>
                    </a:lnTo>
                    <a:lnTo>
                      <a:pt x="34" y="258"/>
                    </a:lnTo>
                    <a:lnTo>
                      <a:pt x="30" y="258"/>
                    </a:lnTo>
                    <a:lnTo>
                      <a:pt x="28" y="256"/>
                    </a:lnTo>
                    <a:lnTo>
                      <a:pt x="28" y="256"/>
                    </a:lnTo>
                    <a:lnTo>
                      <a:pt x="28" y="252"/>
                    </a:lnTo>
                    <a:lnTo>
                      <a:pt x="28" y="252"/>
                    </a:lnTo>
                    <a:lnTo>
                      <a:pt x="32" y="248"/>
                    </a:lnTo>
                    <a:lnTo>
                      <a:pt x="38" y="246"/>
                    </a:lnTo>
                    <a:lnTo>
                      <a:pt x="48" y="242"/>
                    </a:lnTo>
                    <a:lnTo>
                      <a:pt x="58" y="236"/>
                    </a:lnTo>
                    <a:lnTo>
                      <a:pt x="64" y="234"/>
                    </a:lnTo>
                    <a:lnTo>
                      <a:pt x="68" y="230"/>
                    </a:lnTo>
                    <a:lnTo>
                      <a:pt x="68" y="230"/>
                    </a:lnTo>
                    <a:lnTo>
                      <a:pt x="70" y="228"/>
                    </a:lnTo>
                    <a:lnTo>
                      <a:pt x="70" y="228"/>
                    </a:lnTo>
                    <a:lnTo>
                      <a:pt x="68" y="224"/>
                    </a:lnTo>
                    <a:lnTo>
                      <a:pt x="68" y="220"/>
                    </a:lnTo>
                    <a:lnTo>
                      <a:pt x="68" y="220"/>
                    </a:lnTo>
                    <a:lnTo>
                      <a:pt x="68" y="208"/>
                    </a:lnTo>
                    <a:lnTo>
                      <a:pt x="68" y="194"/>
                    </a:lnTo>
                    <a:lnTo>
                      <a:pt x="68" y="194"/>
                    </a:lnTo>
                    <a:lnTo>
                      <a:pt x="62" y="182"/>
                    </a:lnTo>
                    <a:lnTo>
                      <a:pt x="62" y="182"/>
                    </a:lnTo>
                    <a:lnTo>
                      <a:pt x="62" y="174"/>
                    </a:lnTo>
                    <a:lnTo>
                      <a:pt x="62" y="168"/>
                    </a:lnTo>
                    <a:lnTo>
                      <a:pt x="62" y="168"/>
                    </a:lnTo>
                    <a:lnTo>
                      <a:pt x="58" y="166"/>
                    </a:lnTo>
                    <a:lnTo>
                      <a:pt x="58" y="166"/>
                    </a:lnTo>
                    <a:lnTo>
                      <a:pt x="56" y="158"/>
                    </a:lnTo>
                    <a:lnTo>
                      <a:pt x="58" y="148"/>
                    </a:lnTo>
                    <a:lnTo>
                      <a:pt x="58" y="148"/>
                    </a:lnTo>
                    <a:lnTo>
                      <a:pt x="64" y="146"/>
                    </a:lnTo>
                    <a:lnTo>
                      <a:pt x="64" y="146"/>
                    </a:lnTo>
                    <a:lnTo>
                      <a:pt x="66" y="142"/>
                    </a:lnTo>
                    <a:lnTo>
                      <a:pt x="68" y="138"/>
                    </a:lnTo>
                    <a:lnTo>
                      <a:pt x="68" y="138"/>
                    </a:lnTo>
                    <a:lnTo>
                      <a:pt x="70" y="136"/>
                    </a:lnTo>
                    <a:lnTo>
                      <a:pt x="74" y="136"/>
                    </a:lnTo>
                    <a:lnTo>
                      <a:pt x="74" y="136"/>
                    </a:lnTo>
                    <a:lnTo>
                      <a:pt x="76" y="132"/>
                    </a:lnTo>
                    <a:lnTo>
                      <a:pt x="76" y="128"/>
                    </a:lnTo>
                    <a:lnTo>
                      <a:pt x="76" y="120"/>
                    </a:lnTo>
                    <a:lnTo>
                      <a:pt x="76" y="120"/>
                    </a:lnTo>
                    <a:lnTo>
                      <a:pt x="88" y="120"/>
                    </a:lnTo>
                    <a:lnTo>
                      <a:pt x="88" y="120"/>
                    </a:lnTo>
                    <a:lnTo>
                      <a:pt x="88" y="118"/>
                    </a:lnTo>
                    <a:lnTo>
                      <a:pt x="88" y="118"/>
                    </a:lnTo>
                    <a:lnTo>
                      <a:pt x="96" y="118"/>
                    </a:lnTo>
                    <a:lnTo>
                      <a:pt x="96" y="116"/>
                    </a:lnTo>
                    <a:lnTo>
                      <a:pt x="96" y="116"/>
                    </a:lnTo>
                    <a:lnTo>
                      <a:pt x="102" y="114"/>
                    </a:lnTo>
                    <a:lnTo>
                      <a:pt x="102" y="114"/>
                    </a:lnTo>
                    <a:lnTo>
                      <a:pt x="104" y="110"/>
                    </a:lnTo>
                    <a:lnTo>
                      <a:pt x="104" y="110"/>
                    </a:lnTo>
                    <a:lnTo>
                      <a:pt x="110" y="110"/>
                    </a:lnTo>
                    <a:lnTo>
                      <a:pt x="116" y="108"/>
                    </a:lnTo>
                    <a:lnTo>
                      <a:pt x="116" y="108"/>
                    </a:lnTo>
                    <a:lnTo>
                      <a:pt x="120" y="104"/>
                    </a:lnTo>
                    <a:lnTo>
                      <a:pt x="122" y="100"/>
                    </a:lnTo>
                    <a:lnTo>
                      <a:pt x="122" y="100"/>
                    </a:lnTo>
                    <a:lnTo>
                      <a:pt x="126" y="98"/>
                    </a:lnTo>
                    <a:lnTo>
                      <a:pt x="130" y="96"/>
                    </a:lnTo>
                    <a:lnTo>
                      <a:pt x="130" y="96"/>
                    </a:lnTo>
                    <a:lnTo>
                      <a:pt x="130" y="92"/>
                    </a:lnTo>
                    <a:lnTo>
                      <a:pt x="130" y="90"/>
                    </a:lnTo>
                    <a:lnTo>
                      <a:pt x="130" y="90"/>
                    </a:lnTo>
                    <a:lnTo>
                      <a:pt x="136" y="86"/>
                    </a:lnTo>
                    <a:lnTo>
                      <a:pt x="136" y="86"/>
                    </a:lnTo>
                    <a:lnTo>
                      <a:pt x="136" y="84"/>
                    </a:lnTo>
                    <a:lnTo>
                      <a:pt x="136" y="82"/>
                    </a:lnTo>
                    <a:lnTo>
                      <a:pt x="136" y="78"/>
                    </a:lnTo>
                    <a:lnTo>
                      <a:pt x="136" y="78"/>
                    </a:lnTo>
                    <a:lnTo>
                      <a:pt x="140" y="76"/>
                    </a:lnTo>
                    <a:lnTo>
                      <a:pt x="140" y="76"/>
                    </a:lnTo>
                    <a:lnTo>
                      <a:pt x="140" y="72"/>
                    </a:lnTo>
                    <a:lnTo>
                      <a:pt x="138" y="72"/>
                    </a:lnTo>
                    <a:lnTo>
                      <a:pt x="138" y="72"/>
                    </a:lnTo>
                    <a:lnTo>
                      <a:pt x="136" y="68"/>
                    </a:lnTo>
                    <a:lnTo>
                      <a:pt x="136" y="66"/>
                    </a:lnTo>
                    <a:lnTo>
                      <a:pt x="136" y="66"/>
                    </a:lnTo>
                    <a:lnTo>
                      <a:pt x="138" y="62"/>
                    </a:lnTo>
                    <a:lnTo>
                      <a:pt x="138" y="56"/>
                    </a:lnTo>
                    <a:lnTo>
                      <a:pt x="140" y="50"/>
                    </a:lnTo>
                    <a:lnTo>
                      <a:pt x="140" y="46"/>
                    </a:lnTo>
                    <a:lnTo>
                      <a:pt x="140" y="46"/>
                    </a:lnTo>
                    <a:lnTo>
                      <a:pt x="142" y="46"/>
                    </a:lnTo>
                    <a:lnTo>
                      <a:pt x="142" y="44"/>
                    </a:lnTo>
                    <a:lnTo>
                      <a:pt x="142" y="44"/>
                    </a:lnTo>
                    <a:lnTo>
                      <a:pt x="142" y="44"/>
                    </a:lnTo>
                    <a:lnTo>
                      <a:pt x="140" y="42"/>
                    </a:lnTo>
                    <a:lnTo>
                      <a:pt x="140" y="38"/>
                    </a:lnTo>
                    <a:lnTo>
                      <a:pt x="140" y="32"/>
                    </a:lnTo>
                    <a:lnTo>
                      <a:pt x="140" y="32"/>
                    </a:lnTo>
                    <a:lnTo>
                      <a:pt x="138" y="18"/>
                    </a:lnTo>
                    <a:lnTo>
                      <a:pt x="138" y="10"/>
                    </a:lnTo>
                    <a:lnTo>
                      <a:pt x="136" y="6"/>
                    </a:lnTo>
                    <a:lnTo>
                      <a:pt x="136" y="6"/>
                    </a:lnTo>
                    <a:lnTo>
                      <a:pt x="138" y="0"/>
                    </a:lnTo>
                    <a:lnTo>
                      <a:pt x="138" y="0"/>
                    </a:lnTo>
                    <a:lnTo>
                      <a:pt x="124" y="6"/>
                    </a:lnTo>
                    <a:lnTo>
                      <a:pt x="124" y="6"/>
                    </a:lnTo>
                    <a:lnTo>
                      <a:pt x="120" y="8"/>
                    </a:lnTo>
                    <a:lnTo>
                      <a:pt x="114" y="8"/>
                    </a:lnTo>
                    <a:lnTo>
                      <a:pt x="114" y="8"/>
                    </a:lnTo>
                    <a:lnTo>
                      <a:pt x="110" y="10"/>
                    </a:lnTo>
                    <a:lnTo>
                      <a:pt x="108" y="12"/>
                    </a:lnTo>
                    <a:lnTo>
                      <a:pt x="108" y="12"/>
                    </a:lnTo>
                    <a:lnTo>
                      <a:pt x="104" y="14"/>
                    </a:lnTo>
                    <a:lnTo>
                      <a:pt x="102" y="12"/>
                    </a:lnTo>
                    <a:lnTo>
                      <a:pt x="102" y="12"/>
                    </a:lnTo>
                    <a:lnTo>
                      <a:pt x="100" y="12"/>
                    </a:lnTo>
                    <a:lnTo>
                      <a:pt x="100" y="14"/>
                    </a:lnTo>
                    <a:lnTo>
                      <a:pt x="96" y="16"/>
                    </a:lnTo>
                    <a:lnTo>
                      <a:pt x="96" y="16"/>
                    </a:lnTo>
                    <a:lnTo>
                      <a:pt x="86" y="18"/>
                    </a:lnTo>
                    <a:lnTo>
                      <a:pt x="86" y="18"/>
                    </a:lnTo>
                    <a:lnTo>
                      <a:pt x="78" y="20"/>
                    </a:lnTo>
                    <a:lnTo>
                      <a:pt x="78" y="20"/>
                    </a:lnTo>
                    <a:lnTo>
                      <a:pt x="74" y="20"/>
                    </a:lnTo>
                    <a:lnTo>
                      <a:pt x="74" y="18"/>
                    </a:lnTo>
                    <a:lnTo>
                      <a:pt x="72" y="16"/>
                    </a:lnTo>
                    <a:lnTo>
                      <a:pt x="70" y="14"/>
                    </a:lnTo>
                    <a:lnTo>
                      <a:pt x="70" y="14"/>
                    </a:lnTo>
                    <a:lnTo>
                      <a:pt x="68" y="14"/>
                    </a:lnTo>
                    <a:lnTo>
                      <a:pt x="66" y="16"/>
                    </a:lnTo>
                    <a:lnTo>
                      <a:pt x="66" y="16"/>
                    </a:lnTo>
                    <a:lnTo>
                      <a:pt x="60" y="18"/>
                    </a:lnTo>
                    <a:lnTo>
                      <a:pt x="60" y="18"/>
                    </a:lnTo>
                    <a:lnTo>
                      <a:pt x="58" y="22"/>
                    </a:lnTo>
                    <a:lnTo>
                      <a:pt x="58" y="26"/>
                    </a:lnTo>
                    <a:lnTo>
                      <a:pt x="58" y="26"/>
                    </a:lnTo>
                    <a:lnTo>
                      <a:pt x="62" y="30"/>
                    </a:lnTo>
                    <a:lnTo>
                      <a:pt x="62" y="30"/>
                    </a:lnTo>
                    <a:lnTo>
                      <a:pt x="60" y="34"/>
                    </a:lnTo>
                    <a:lnTo>
                      <a:pt x="60" y="38"/>
                    </a:lnTo>
                    <a:lnTo>
                      <a:pt x="60" y="38"/>
                    </a:lnTo>
                    <a:lnTo>
                      <a:pt x="62" y="44"/>
                    </a:lnTo>
                    <a:lnTo>
                      <a:pt x="62" y="4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5" name="Freeform 176"/>
              <p:cNvSpPr>
                <a:spLocks noChangeAspect="1"/>
              </p:cNvSpPr>
              <p:nvPr/>
            </p:nvSpPr>
            <p:spPr bwMode="gray">
              <a:xfrm>
                <a:off x="2858" y="2270"/>
                <a:ext cx="164" cy="149"/>
              </a:xfrm>
              <a:custGeom>
                <a:avLst/>
                <a:gdLst>
                  <a:gd name="T0" fmla="*/ 136 w 150"/>
                  <a:gd name="T1" fmla="*/ 14 h 150"/>
                  <a:gd name="T2" fmla="*/ 130 w 150"/>
                  <a:gd name="T3" fmla="*/ 8 h 150"/>
                  <a:gd name="T4" fmla="*/ 126 w 150"/>
                  <a:gd name="T5" fmla="*/ 10 h 150"/>
                  <a:gd name="T6" fmla="*/ 118 w 150"/>
                  <a:gd name="T7" fmla="*/ 12 h 150"/>
                  <a:gd name="T8" fmla="*/ 108 w 150"/>
                  <a:gd name="T9" fmla="*/ 12 h 150"/>
                  <a:gd name="T10" fmla="*/ 100 w 150"/>
                  <a:gd name="T11" fmla="*/ 12 h 150"/>
                  <a:gd name="T12" fmla="*/ 96 w 150"/>
                  <a:gd name="T13" fmla="*/ 0 h 150"/>
                  <a:gd name="T14" fmla="*/ 86 w 150"/>
                  <a:gd name="T15" fmla="*/ 6 h 150"/>
                  <a:gd name="T16" fmla="*/ 84 w 150"/>
                  <a:gd name="T17" fmla="*/ 14 h 150"/>
                  <a:gd name="T18" fmla="*/ 82 w 150"/>
                  <a:gd name="T19" fmla="*/ 22 h 150"/>
                  <a:gd name="T20" fmla="*/ 76 w 150"/>
                  <a:gd name="T21" fmla="*/ 30 h 150"/>
                  <a:gd name="T22" fmla="*/ 74 w 150"/>
                  <a:gd name="T23" fmla="*/ 36 h 150"/>
                  <a:gd name="T24" fmla="*/ 58 w 150"/>
                  <a:gd name="T25" fmla="*/ 48 h 150"/>
                  <a:gd name="T26" fmla="*/ 46 w 150"/>
                  <a:gd name="T27" fmla="*/ 54 h 150"/>
                  <a:gd name="T28" fmla="*/ 40 w 150"/>
                  <a:gd name="T29" fmla="*/ 68 h 150"/>
                  <a:gd name="T30" fmla="*/ 34 w 150"/>
                  <a:gd name="T31" fmla="*/ 76 h 150"/>
                  <a:gd name="T32" fmla="*/ 34 w 150"/>
                  <a:gd name="T33" fmla="*/ 86 h 150"/>
                  <a:gd name="T34" fmla="*/ 36 w 150"/>
                  <a:gd name="T35" fmla="*/ 110 h 150"/>
                  <a:gd name="T36" fmla="*/ 32 w 150"/>
                  <a:gd name="T37" fmla="*/ 118 h 150"/>
                  <a:gd name="T38" fmla="*/ 22 w 150"/>
                  <a:gd name="T39" fmla="*/ 134 h 150"/>
                  <a:gd name="T40" fmla="*/ 18 w 150"/>
                  <a:gd name="T41" fmla="*/ 134 h 150"/>
                  <a:gd name="T42" fmla="*/ 10 w 150"/>
                  <a:gd name="T43" fmla="*/ 144 h 150"/>
                  <a:gd name="T44" fmla="*/ 0 w 150"/>
                  <a:gd name="T45" fmla="*/ 150 h 150"/>
                  <a:gd name="T46" fmla="*/ 58 w 150"/>
                  <a:gd name="T47" fmla="*/ 134 h 150"/>
                  <a:gd name="T48" fmla="*/ 62 w 150"/>
                  <a:gd name="T49" fmla="*/ 130 h 150"/>
                  <a:gd name="T50" fmla="*/ 72 w 150"/>
                  <a:gd name="T51" fmla="*/ 120 h 150"/>
                  <a:gd name="T52" fmla="*/ 86 w 150"/>
                  <a:gd name="T53" fmla="*/ 116 h 150"/>
                  <a:gd name="T54" fmla="*/ 92 w 150"/>
                  <a:gd name="T55" fmla="*/ 112 h 150"/>
                  <a:gd name="T56" fmla="*/ 100 w 150"/>
                  <a:gd name="T57" fmla="*/ 108 h 150"/>
                  <a:gd name="T58" fmla="*/ 110 w 150"/>
                  <a:gd name="T59" fmla="*/ 104 h 150"/>
                  <a:gd name="T60" fmla="*/ 120 w 150"/>
                  <a:gd name="T61" fmla="*/ 88 h 150"/>
                  <a:gd name="T62" fmla="*/ 128 w 150"/>
                  <a:gd name="T63" fmla="*/ 84 h 150"/>
                  <a:gd name="T64" fmla="*/ 132 w 150"/>
                  <a:gd name="T65" fmla="*/ 76 h 150"/>
                  <a:gd name="T66" fmla="*/ 134 w 150"/>
                  <a:gd name="T67" fmla="*/ 72 h 150"/>
                  <a:gd name="T68" fmla="*/ 138 w 150"/>
                  <a:gd name="T69" fmla="*/ 68 h 150"/>
                  <a:gd name="T70" fmla="*/ 148 w 150"/>
                  <a:gd name="T71" fmla="*/ 60 h 150"/>
                  <a:gd name="T72" fmla="*/ 148 w 150"/>
                  <a:gd name="T73" fmla="*/ 56 h 150"/>
                  <a:gd name="T74" fmla="*/ 144 w 150"/>
                  <a:gd name="T75" fmla="*/ 48 h 150"/>
                  <a:gd name="T76" fmla="*/ 142 w 150"/>
                  <a:gd name="T77" fmla="*/ 40 h 150"/>
                  <a:gd name="T78" fmla="*/ 138 w 150"/>
                  <a:gd name="T79" fmla="*/ 34 h 150"/>
                  <a:gd name="T80" fmla="*/ 140 w 150"/>
                  <a:gd name="T81" fmla="*/ 24 h 150"/>
                  <a:gd name="T82" fmla="*/ 138 w 150"/>
                  <a:gd name="T83" fmla="*/ 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50">
                    <a:moveTo>
                      <a:pt x="136" y="14"/>
                    </a:moveTo>
                    <a:lnTo>
                      <a:pt x="136" y="14"/>
                    </a:lnTo>
                    <a:lnTo>
                      <a:pt x="136" y="14"/>
                    </a:lnTo>
                    <a:lnTo>
                      <a:pt x="130" y="12"/>
                    </a:lnTo>
                    <a:lnTo>
                      <a:pt x="130" y="12"/>
                    </a:lnTo>
                    <a:lnTo>
                      <a:pt x="130" y="8"/>
                    </a:lnTo>
                    <a:lnTo>
                      <a:pt x="128" y="8"/>
                    </a:lnTo>
                    <a:lnTo>
                      <a:pt x="128" y="8"/>
                    </a:lnTo>
                    <a:lnTo>
                      <a:pt x="126" y="10"/>
                    </a:lnTo>
                    <a:lnTo>
                      <a:pt x="124" y="12"/>
                    </a:lnTo>
                    <a:lnTo>
                      <a:pt x="124" y="12"/>
                    </a:lnTo>
                    <a:lnTo>
                      <a:pt x="118" y="12"/>
                    </a:lnTo>
                    <a:lnTo>
                      <a:pt x="112" y="12"/>
                    </a:lnTo>
                    <a:lnTo>
                      <a:pt x="112" y="12"/>
                    </a:lnTo>
                    <a:lnTo>
                      <a:pt x="108" y="12"/>
                    </a:lnTo>
                    <a:lnTo>
                      <a:pt x="104" y="14"/>
                    </a:lnTo>
                    <a:lnTo>
                      <a:pt x="104" y="14"/>
                    </a:lnTo>
                    <a:lnTo>
                      <a:pt x="100" y="12"/>
                    </a:lnTo>
                    <a:lnTo>
                      <a:pt x="98" y="8"/>
                    </a:lnTo>
                    <a:lnTo>
                      <a:pt x="96" y="0"/>
                    </a:lnTo>
                    <a:lnTo>
                      <a:pt x="96" y="0"/>
                    </a:lnTo>
                    <a:lnTo>
                      <a:pt x="92" y="0"/>
                    </a:lnTo>
                    <a:lnTo>
                      <a:pt x="92" y="0"/>
                    </a:lnTo>
                    <a:lnTo>
                      <a:pt x="86" y="6"/>
                    </a:lnTo>
                    <a:lnTo>
                      <a:pt x="86" y="6"/>
                    </a:lnTo>
                    <a:lnTo>
                      <a:pt x="86" y="10"/>
                    </a:lnTo>
                    <a:lnTo>
                      <a:pt x="84" y="14"/>
                    </a:lnTo>
                    <a:lnTo>
                      <a:pt x="82" y="16"/>
                    </a:lnTo>
                    <a:lnTo>
                      <a:pt x="82" y="16"/>
                    </a:lnTo>
                    <a:lnTo>
                      <a:pt x="82" y="22"/>
                    </a:lnTo>
                    <a:lnTo>
                      <a:pt x="82" y="22"/>
                    </a:lnTo>
                    <a:lnTo>
                      <a:pt x="80" y="26"/>
                    </a:lnTo>
                    <a:lnTo>
                      <a:pt x="76" y="30"/>
                    </a:lnTo>
                    <a:lnTo>
                      <a:pt x="76" y="30"/>
                    </a:lnTo>
                    <a:lnTo>
                      <a:pt x="74" y="36"/>
                    </a:lnTo>
                    <a:lnTo>
                      <a:pt x="74" y="36"/>
                    </a:lnTo>
                    <a:lnTo>
                      <a:pt x="68" y="42"/>
                    </a:lnTo>
                    <a:lnTo>
                      <a:pt x="58" y="48"/>
                    </a:lnTo>
                    <a:lnTo>
                      <a:pt x="58" y="48"/>
                    </a:lnTo>
                    <a:lnTo>
                      <a:pt x="54" y="48"/>
                    </a:lnTo>
                    <a:lnTo>
                      <a:pt x="54" y="48"/>
                    </a:lnTo>
                    <a:lnTo>
                      <a:pt x="46" y="54"/>
                    </a:lnTo>
                    <a:lnTo>
                      <a:pt x="40" y="60"/>
                    </a:lnTo>
                    <a:lnTo>
                      <a:pt x="40" y="60"/>
                    </a:lnTo>
                    <a:lnTo>
                      <a:pt x="40" y="68"/>
                    </a:lnTo>
                    <a:lnTo>
                      <a:pt x="40" y="68"/>
                    </a:lnTo>
                    <a:lnTo>
                      <a:pt x="38" y="72"/>
                    </a:lnTo>
                    <a:lnTo>
                      <a:pt x="34" y="76"/>
                    </a:lnTo>
                    <a:lnTo>
                      <a:pt x="34" y="76"/>
                    </a:lnTo>
                    <a:lnTo>
                      <a:pt x="34" y="80"/>
                    </a:lnTo>
                    <a:lnTo>
                      <a:pt x="34" y="86"/>
                    </a:lnTo>
                    <a:lnTo>
                      <a:pt x="36" y="96"/>
                    </a:lnTo>
                    <a:lnTo>
                      <a:pt x="36" y="106"/>
                    </a:lnTo>
                    <a:lnTo>
                      <a:pt x="36" y="110"/>
                    </a:lnTo>
                    <a:lnTo>
                      <a:pt x="34" y="116"/>
                    </a:lnTo>
                    <a:lnTo>
                      <a:pt x="34" y="116"/>
                    </a:lnTo>
                    <a:lnTo>
                      <a:pt x="32" y="118"/>
                    </a:lnTo>
                    <a:lnTo>
                      <a:pt x="32" y="118"/>
                    </a:lnTo>
                    <a:lnTo>
                      <a:pt x="26" y="126"/>
                    </a:lnTo>
                    <a:lnTo>
                      <a:pt x="22" y="134"/>
                    </a:lnTo>
                    <a:lnTo>
                      <a:pt x="22" y="134"/>
                    </a:lnTo>
                    <a:lnTo>
                      <a:pt x="18" y="134"/>
                    </a:lnTo>
                    <a:lnTo>
                      <a:pt x="18" y="134"/>
                    </a:lnTo>
                    <a:lnTo>
                      <a:pt x="14" y="140"/>
                    </a:lnTo>
                    <a:lnTo>
                      <a:pt x="10" y="144"/>
                    </a:lnTo>
                    <a:lnTo>
                      <a:pt x="10" y="144"/>
                    </a:lnTo>
                    <a:lnTo>
                      <a:pt x="4" y="146"/>
                    </a:lnTo>
                    <a:lnTo>
                      <a:pt x="4" y="146"/>
                    </a:lnTo>
                    <a:lnTo>
                      <a:pt x="0" y="150"/>
                    </a:lnTo>
                    <a:lnTo>
                      <a:pt x="58" y="148"/>
                    </a:lnTo>
                    <a:lnTo>
                      <a:pt x="58" y="134"/>
                    </a:lnTo>
                    <a:lnTo>
                      <a:pt x="58" y="134"/>
                    </a:lnTo>
                    <a:lnTo>
                      <a:pt x="58" y="134"/>
                    </a:lnTo>
                    <a:lnTo>
                      <a:pt x="62" y="130"/>
                    </a:lnTo>
                    <a:lnTo>
                      <a:pt x="62" y="130"/>
                    </a:lnTo>
                    <a:lnTo>
                      <a:pt x="68" y="122"/>
                    </a:lnTo>
                    <a:lnTo>
                      <a:pt x="68" y="122"/>
                    </a:lnTo>
                    <a:lnTo>
                      <a:pt x="72" y="120"/>
                    </a:lnTo>
                    <a:lnTo>
                      <a:pt x="78" y="118"/>
                    </a:lnTo>
                    <a:lnTo>
                      <a:pt x="78" y="118"/>
                    </a:lnTo>
                    <a:lnTo>
                      <a:pt x="86" y="116"/>
                    </a:lnTo>
                    <a:lnTo>
                      <a:pt x="90" y="114"/>
                    </a:lnTo>
                    <a:lnTo>
                      <a:pt x="92" y="112"/>
                    </a:lnTo>
                    <a:lnTo>
                      <a:pt x="92" y="112"/>
                    </a:lnTo>
                    <a:lnTo>
                      <a:pt x="96" y="108"/>
                    </a:lnTo>
                    <a:lnTo>
                      <a:pt x="100" y="108"/>
                    </a:lnTo>
                    <a:lnTo>
                      <a:pt x="100" y="108"/>
                    </a:lnTo>
                    <a:lnTo>
                      <a:pt x="106" y="106"/>
                    </a:lnTo>
                    <a:lnTo>
                      <a:pt x="110" y="104"/>
                    </a:lnTo>
                    <a:lnTo>
                      <a:pt x="110" y="104"/>
                    </a:lnTo>
                    <a:lnTo>
                      <a:pt x="114" y="100"/>
                    </a:lnTo>
                    <a:lnTo>
                      <a:pt x="116" y="94"/>
                    </a:lnTo>
                    <a:lnTo>
                      <a:pt x="120" y="88"/>
                    </a:lnTo>
                    <a:lnTo>
                      <a:pt x="120" y="88"/>
                    </a:lnTo>
                    <a:lnTo>
                      <a:pt x="122" y="88"/>
                    </a:lnTo>
                    <a:lnTo>
                      <a:pt x="128" y="84"/>
                    </a:lnTo>
                    <a:lnTo>
                      <a:pt x="128" y="84"/>
                    </a:lnTo>
                    <a:lnTo>
                      <a:pt x="132" y="80"/>
                    </a:lnTo>
                    <a:lnTo>
                      <a:pt x="132" y="76"/>
                    </a:lnTo>
                    <a:lnTo>
                      <a:pt x="132" y="76"/>
                    </a:lnTo>
                    <a:lnTo>
                      <a:pt x="132" y="74"/>
                    </a:lnTo>
                    <a:lnTo>
                      <a:pt x="134" y="72"/>
                    </a:lnTo>
                    <a:lnTo>
                      <a:pt x="136" y="70"/>
                    </a:lnTo>
                    <a:lnTo>
                      <a:pt x="138" y="68"/>
                    </a:lnTo>
                    <a:lnTo>
                      <a:pt x="138" y="68"/>
                    </a:lnTo>
                    <a:lnTo>
                      <a:pt x="140" y="66"/>
                    </a:lnTo>
                    <a:lnTo>
                      <a:pt x="142" y="64"/>
                    </a:lnTo>
                    <a:lnTo>
                      <a:pt x="148" y="60"/>
                    </a:lnTo>
                    <a:lnTo>
                      <a:pt x="148" y="60"/>
                    </a:lnTo>
                    <a:lnTo>
                      <a:pt x="150" y="58"/>
                    </a:lnTo>
                    <a:lnTo>
                      <a:pt x="148" y="56"/>
                    </a:lnTo>
                    <a:lnTo>
                      <a:pt x="146" y="52"/>
                    </a:lnTo>
                    <a:lnTo>
                      <a:pt x="146" y="52"/>
                    </a:lnTo>
                    <a:lnTo>
                      <a:pt x="144" y="48"/>
                    </a:lnTo>
                    <a:lnTo>
                      <a:pt x="144" y="42"/>
                    </a:lnTo>
                    <a:lnTo>
                      <a:pt x="144" y="42"/>
                    </a:lnTo>
                    <a:lnTo>
                      <a:pt x="142" y="40"/>
                    </a:lnTo>
                    <a:lnTo>
                      <a:pt x="140" y="38"/>
                    </a:lnTo>
                    <a:lnTo>
                      <a:pt x="140" y="38"/>
                    </a:lnTo>
                    <a:lnTo>
                      <a:pt x="138" y="34"/>
                    </a:lnTo>
                    <a:lnTo>
                      <a:pt x="138" y="34"/>
                    </a:lnTo>
                    <a:lnTo>
                      <a:pt x="140" y="28"/>
                    </a:lnTo>
                    <a:lnTo>
                      <a:pt x="140" y="24"/>
                    </a:lnTo>
                    <a:lnTo>
                      <a:pt x="140" y="24"/>
                    </a:lnTo>
                    <a:lnTo>
                      <a:pt x="140" y="20"/>
                    </a:lnTo>
                    <a:lnTo>
                      <a:pt x="138" y="16"/>
                    </a:lnTo>
                    <a:lnTo>
                      <a:pt x="136" y="14"/>
                    </a:lnTo>
                    <a:lnTo>
                      <a:pt x="136" y="1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6" name="Freeform 177"/>
              <p:cNvSpPr>
                <a:spLocks noChangeAspect="1"/>
              </p:cNvSpPr>
              <p:nvPr/>
            </p:nvSpPr>
            <p:spPr bwMode="gray">
              <a:xfrm>
                <a:off x="3137" y="2125"/>
                <a:ext cx="6" cy="4"/>
              </a:xfrm>
              <a:custGeom>
                <a:avLst/>
                <a:gdLst>
                  <a:gd name="T0" fmla="*/ 4 w 6"/>
                  <a:gd name="T1" fmla="*/ 4 h 4"/>
                  <a:gd name="T2" fmla="*/ 0 w 6"/>
                  <a:gd name="T3" fmla="*/ 2 h 4"/>
                  <a:gd name="T4" fmla="*/ 4 w 6"/>
                  <a:gd name="T5" fmla="*/ 0 h 4"/>
                  <a:gd name="T6" fmla="*/ 6 w 6"/>
                  <a:gd name="T7" fmla="*/ 2 h 4"/>
                  <a:gd name="T8" fmla="*/ 6 w 6"/>
                  <a:gd name="T9" fmla="*/ 2 h 4"/>
                  <a:gd name="T10" fmla="*/ 4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lnTo>
                      <a:pt x="0" y="2"/>
                    </a:lnTo>
                    <a:lnTo>
                      <a:pt x="4" y="0"/>
                    </a:lnTo>
                    <a:lnTo>
                      <a:pt x="6" y="2"/>
                    </a:lnTo>
                    <a:lnTo>
                      <a:pt x="6" y="2"/>
                    </a:lnTo>
                    <a:lnTo>
                      <a:pt x="4" y="4"/>
                    </a:lnTo>
                    <a:lnTo>
                      <a:pt x="4" y="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7" name="Freeform 178"/>
              <p:cNvSpPr>
                <a:spLocks noChangeAspect="1"/>
              </p:cNvSpPr>
              <p:nvPr/>
            </p:nvSpPr>
            <p:spPr bwMode="gray">
              <a:xfrm>
                <a:off x="3431" y="2027"/>
                <a:ext cx="56" cy="64"/>
              </a:xfrm>
              <a:custGeom>
                <a:avLst/>
                <a:gdLst>
                  <a:gd name="T0" fmla="*/ 24 w 50"/>
                  <a:gd name="T1" fmla="*/ 64 h 64"/>
                  <a:gd name="T2" fmla="*/ 30 w 50"/>
                  <a:gd name="T3" fmla="*/ 56 h 64"/>
                  <a:gd name="T4" fmla="*/ 32 w 50"/>
                  <a:gd name="T5" fmla="*/ 52 h 64"/>
                  <a:gd name="T6" fmla="*/ 36 w 50"/>
                  <a:gd name="T7" fmla="*/ 48 h 64"/>
                  <a:gd name="T8" fmla="*/ 36 w 50"/>
                  <a:gd name="T9" fmla="*/ 48 h 64"/>
                  <a:gd name="T10" fmla="*/ 42 w 50"/>
                  <a:gd name="T11" fmla="*/ 50 h 64"/>
                  <a:gd name="T12" fmla="*/ 48 w 50"/>
                  <a:gd name="T13" fmla="*/ 52 h 64"/>
                  <a:gd name="T14" fmla="*/ 42 w 50"/>
                  <a:gd name="T15" fmla="*/ 42 h 64"/>
                  <a:gd name="T16" fmla="*/ 40 w 50"/>
                  <a:gd name="T17" fmla="*/ 40 h 64"/>
                  <a:gd name="T18" fmla="*/ 38 w 50"/>
                  <a:gd name="T19" fmla="*/ 34 h 64"/>
                  <a:gd name="T20" fmla="*/ 38 w 50"/>
                  <a:gd name="T21" fmla="*/ 30 h 64"/>
                  <a:gd name="T22" fmla="*/ 36 w 50"/>
                  <a:gd name="T23" fmla="*/ 26 h 64"/>
                  <a:gd name="T24" fmla="*/ 34 w 50"/>
                  <a:gd name="T25" fmla="*/ 20 h 64"/>
                  <a:gd name="T26" fmla="*/ 32 w 50"/>
                  <a:gd name="T27" fmla="*/ 14 h 64"/>
                  <a:gd name="T28" fmla="*/ 28 w 50"/>
                  <a:gd name="T29" fmla="*/ 10 h 64"/>
                  <a:gd name="T30" fmla="*/ 22 w 50"/>
                  <a:gd name="T31" fmla="*/ 6 h 64"/>
                  <a:gd name="T32" fmla="*/ 16 w 50"/>
                  <a:gd name="T33" fmla="*/ 2 h 64"/>
                  <a:gd name="T34" fmla="*/ 8 w 50"/>
                  <a:gd name="T35" fmla="*/ 2 h 64"/>
                  <a:gd name="T36" fmla="*/ 4 w 50"/>
                  <a:gd name="T37" fmla="*/ 2 h 64"/>
                  <a:gd name="T38" fmla="*/ 0 w 50"/>
                  <a:gd name="T39" fmla="*/ 6 h 64"/>
                  <a:gd name="T40" fmla="*/ 4 w 50"/>
                  <a:gd name="T41" fmla="*/ 8 h 64"/>
                  <a:gd name="T42" fmla="*/ 10 w 50"/>
                  <a:gd name="T43" fmla="*/ 16 h 64"/>
                  <a:gd name="T44" fmla="*/ 14 w 50"/>
                  <a:gd name="T45" fmla="*/ 24 h 64"/>
                  <a:gd name="T46" fmla="*/ 18 w 50"/>
                  <a:gd name="T47" fmla="*/ 30 h 64"/>
                  <a:gd name="T48" fmla="*/ 20 w 50"/>
                  <a:gd name="T49" fmla="*/ 34 h 64"/>
                  <a:gd name="T50" fmla="*/ 20 w 50"/>
                  <a:gd name="T51" fmla="*/ 38 h 64"/>
                  <a:gd name="T52" fmla="*/ 20 w 50"/>
                  <a:gd name="T53" fmla="*/ 42 h 64"/>
                  <a:gd name="T54" fmla="*/ 22 w 50"/>
                  <a:gd name="T55" fmla="*/ 44 h 64"/>
                  <a:gd name="T56" fmla="*/ 20 w 50"/>
                  <a:gd name="T57" fmla="*/ 46 h 64"/>
                  <a:gd name="T58" fmla="*/ 20 w 50"/>
                  <a:gd name="T59" fmla="*/ 48 h 64"/>
                  <a:gd name="T60" fmla="*/ 20 w 50"/>
                  <a:gd name="T61" fmla="*/ 56 h 64"/>
                  <a:gd name="T62" fmla="*/ 20 w 50"/>
                  <a:gd name="T63" fmla="*/ 56 h 64"/>
                  <a:gd name="T64" fmla="*/ 20 w 50"/>
                  <a:gd name="T65" fmla="*/ 60 h 64"/>
                  <a:gd name="T66" fmla="*/ 22 w 50"/>
                  <a:gd name="T67" fmla="*/ 64 h 64"/>
                  <a:gd name="T68" fmla="*/ 24 w 50"/>
                  <a:gd name="T6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4">
                    <a:moveTo>
                      <a:pt x="24" y="64"/>
                    </a:moveTo>
                    <a:lnTo>
                      <a:pt x="24" y="64"/>
                    </a:lnTo>
                    <a:lnTo>
                      <a:pt x="28" y="62"/>
                    </a:lnTo>
                    <a:lnTo>
                      <a:pt x="30" y="56"/>
                    </a:lnTo>
                    <a:lnTo>
                      <a:pt x="30" y="56"/>
                    </a:lnTo>
                    <a:lnTo>
                      <a:pt x="32" y="52"/>
                    </a:lnTo>
                    <a:lnTo>
                      <a:pt x="34" y="50"/>
                    </a:lnTo>
                    <a:lnTo>
                      <a:pt x="36" y="48"/>
                    </a:lnTo>
                    <a:lnTo>
                      <a:pt x="36" y="48"/>
                    </a:lnTo>
                    <a:lnTo>
                      <a:pt x="36" y="48"/>
                    </a:lnTo>
                    <a:lnTo>
                      <a:pt x="38" y="48"/>
                    </a:lnTo>
                    <a:lnTo>
                      <a:pt x="42" y="50"/>
                    </a:lnTo>
                    <a:lnTo>
                      <a:pt x="42" y="50"/>
                    </a:lnTo>
                    <a:lnTo>
                      <a:pt x="48" y="52"/>
                    </a:lnTo>
                    <a:lnTo>
                      <a:pt x="50" y="54"/>
                    </a:lnTo>
                    <a:lnTo>
                      <a:pt x="42" y="42"/>
                    </a:lnTo>
                    <a:lnTo>
                      <a:pt x="42" y="42"/>
                    </a:lnTo>
                    <a:lnTo>
                      <a:pt x="40" y="40"/>
                    </a:lnTo>
                    <a:lnTo>
                      <a:pt x="38" y="38"/>
                    </a:lnTo>
                    <a:lnTo>
                      <a:pt x="38" y="34"/>
                    </a:lnTo>
                    <a:lnTo>
                      <a:pt x="38" y="34"/>
                    </a:lnTo>
                    <a:lnTo>
                      <a:pt x="38" y="30"/>
                    </a:lnTo>
                    <a:lnTo>
                      <a:pt x="36" y="26"/>
                    </a:lnTo>
                    <a:lnTo>
                      <a:pt x="36" y="26"/>
                    </a:lnTo>
                    <a:lnTo>
                      <a:pt x="34" y="24"/>
                    </a:lnTo>
                    <a:lnTo>
                      <a:pt x="34" y="20"/>
                    </a:lnTo>
                    <a:lnTo>
                      <a:pt x="34" y="20"/>
                    </a:lnTo>
                    <a:lnTo>
                      <a:pt x="32" y="14"/>
                    </a:lnTo>
                    <a:lnTo>
                      <a:pt x="28" y="10"/>
                    </a:lnTo>
                    <a:lnTo>
                      <a:pt x="28" y="10"/>
                    </a:lnTo>
                    <a:lnTo>
                      <a:pt x="22" y="6"/>
                    </a:lnTo>
                    <a:lnTo>
                      <a:pt x="22" y="6"/>
                    </a:lnTo>
                    <a:lnTo>
                      <a:pt x="16" y="2"/>
                    </a:lnTo>
                    <a:lnTo>
                      <a:pt x="16" y="2"/>
                    </a:lnTo>
                    <a:lnTo>
                      <a:pt x="12" y="0"/>
                    </a:lnTo>
                    <a:lnTo>
                      <a:pt x="8" y="2"/>
                    </a:lnTo>
                    <a:lnTo>
                      <a:pt x="8" y="2"/>
                    </a:lnTo>
                    <a:lnTo>
                      <a:pt x="4" y="2"/>
                    </a:lnTo>
                    <a:lnTo>
                      <a:pt x="0" y="4"/>
                    </a:lnTo>
                    <a:lnTo>
                      <a:pt x="0" y="6"/>
                    </a:lnTo>
                    <a:lnTo>
                      <a:pt x="0" y="6"/>
                    </a:lnTo>
                    <a:lnTo>
                      <a:pt x="4" y="8"/>
                    </a:lnTo>
                    <a:lnTo>
                      <a:pt x="10" y="16"/>
                    </a:lnTo>
                    <a:lnTo>
                      <a:pt x="10" y="16"/>
                    </a:lnTo>
                    <a:lnTo>
                      <a:pt x="10" y="20"/>
                    </a:lnTo>
                    <a:lnTo>
                      <a:pt x="14" y="24"/>
                    </a:lnTo>
                    <a:lnTo>
                      <a:pt x="14" y="24"/>
                    </a:lnTo>
                    <a:lnTo>
                      <a:pt x="18" y="30"/>
                    </a:lnTo>
                    <a:lnTo>
                      <a:pt x="20" y="34"/>
                    </a:lnTo>
                    <a:lnTo>
                      <a:pt x="20" y="34"/>
                    </a:lnTo>
                    <a:lnTo>
                      <a:pt x="20" y="36"/>
                    </a:lnTo>
                    <a:lnTo>
                      <a:pt x="20" y="38"/>
                    </a:lnTo>
                    <a:lnTo>
                      <a:pt x="20" y="40"/>
                    </a:lnTo>
                    <a:lnTo>
                      <a:pt x="20" y="42"/>
                    </a:lnTo>
                    <a:lnTo>
                      <a:pt x="20" y="42"/>
                    </a:lnTo>
                    <a:lnTo>
                      <a:pt x="22" y="44"/>
                    </a:lnTo>
                    <a:lnTo>
                      <a:pt x="22" y="44"/>
                    </a:lnTo>
                    <a:lnTo>
                      <a:pt x="20" y="46"/>
                    </a:lnTo>
                    <a:lnTo>
                      <a:pt x="20" y="48"/>
                    </a:lnTo>
                    <a:lnTo>
                      <a:pt x="20" y="48"/>
                    </a:lnTo>
                    <a:lnTo>
                      <a:pt x="20" y="54"/>
                    </a:lnTo>
                    <a:lnTo>
                      <a:pt x="20" y="56"/>
                    </a:lnTo>
                    <a:lnTo>
                      <a:pt x="20" y="56"/>
                    </a:lnTo>
                    <a:lnTo>
                      <a:pt x="20" y="56"/>
                    </a:lnTo>
                    <a:lnTo>
                      <a:pt x="22" y="58"/>
                    </a:lnTo>
                    <a:lnTo>
                      <a:pt x="20" y="60"/>
                    </a:lnTo>
                    <a:lnTo>
                      <a:pt x="20" y="62"/>
                    </a:lnTo>
                    <a:lnTo>
                      <a:pt x="22" y="64"/>
                    </a:lnTo>
                    <a:lnTo>
                      <a:pt x="22" y="64"/>
                    </a:lnTo>
                    <a:lnTo>
                      <a:pt x="24" y="64"/>
                    </a:lnTo>
                    <a:lnTo>
                      <a:pt x="24" y="6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8" name="Freeform 179"/>
              <p:cNvSpPr>
                <a:spLocks noChangeAspect="1"/>
              </p:cNvSpPr>
              <p:nvPr/>
            </p:nvSpPr>
            <p:spPr bwMode="gray">
              <a:xfrm>
                <a:off x="1333" y="2324"/>
                <a:ext cx="441" cy="310"/>
              </a:xfrm>
              <a:custGeom>
                <a:avLst/>
                <a:gdLst>
                  <a:gd name="T0" fmla="*/ 6 w 404"/>
                  <a:gd name="T1" fmla="*/ 18 h 308"/>
                  <a:gd name="T2" fmla="*/ 16 w 404"/>
                  <a:gd name="T3" fmla="*/ 36 h 308"/>
                  <a:gd name="T4" fmla="*/ 26 w 404"/>
                  <a:gd name="T5" fmla="*/ 46 h 308"/>
                  <a:gd name="T6" fmla="*/ 38 w 404"/>
                  <a:gd name="T7" fmla="*/ 68 h 308"/>
                  <a:gd name="T8" fmla="*/ 34 w 404"/>
                  <a:gd name="T9" fmla="*/ 92 h 308"/>
                  <a:gd name="T10" fmla="*/ 48 w 404"/>
                  <a:gd name="T11" fmla="*/ 102 h 308"/>
                  <a:gd name="T12" fmla="*/ 64 w 404"/>
                  <a:gd name="T13" fmla="*/ 126 h 308"/>
                  <a:gd name="T14" fmla="*/ 78 w 404"/>
                  <a:gd name="T15" fmla="*/ 148 h 308"/>
                  <a:gd name="T16" fmla="*/ 94 w 404"/>
                  <a:gd name="T17" fmla="*/ 168 h 308"/>
                  <a:gd name="T18" fmla="*/ 90 w 404"/>
                  <a:gd name="T19" fmla="*/ 152 h 308"/>
                  <a:gd name="T20" fmla="*/ 82 w 404"/>
                  <a:gd name="T21" fmla="*/ 142 h 308"/>
                  <a:gd name="T22" fmla="*/ 74 w 404"/>
                  <a:gd name="T23" fmla="*/ 118 h 308"/>
                  <a:gd name="T24" fmla="*/ 60 w 404"/>
                  <a:gd name="T25" fmla="*/ 90 h 308"/>
                  <a:gd name="T26" fmla="*/ 52 w 404"/>
                  <a:gd name="T27" fmla="*/ 70 h 308"/>
                  <a:gd name="T28" fmla="*/ 46 w 404"/>
                  <a:gd name="T29" fmla="*/ 64 h 308"/>
                  <a:gd name="T30" fmla="*/ 38 w 404"/>
                  <a:gd name="T31" fmla="*/ 48 h 308"/>
                  <a:gd name="T32" fmla="*/ 26 w 404"/>
                  <a:gd name="T33" fmla="*/ 26 h 308"/>
                  <a:gd name="T34" fmla="*/ 32 w 404"/>
                  <a:gd name="T35" fmla="*/ 14 h 308"/>
                  <a:gd name="T36" fmla="*/ 48 w 404"/>
                  <a:gd name="T37" fmla="*/ 16 h 308"/>
                  <a:gd name="T38" fmla="*/ 60 w 404"/>
                  <a:gd name="T39" fmla="*/ 52 h 308"/>
                  <a:gd name="T40" fmla="*/ 72 w 404"/>
                  <a:gd name="T41" fmla="*/ 70 h 308"/>
                  <a:gd name="T42" fmla="*/ 90 w 404"/>
                  <a:gd name="T43" fmla="*/ 86 h 308"/>
                  <a:gd name="T44" fmla="*/ 100 w 404"/>
                  <a:gd name="T45" fmla="*/ 102 h 308"/>
                  <a:gd name="T46" fmla="*/ 102 w 404"/>
                  <a:gd name="T47" fmla="*/ 112 h 308"/>
                  <a:gd name="T48" fmla="*/ 114 w 404"/>
                  <a:gd name="T49" fmla="*/ 128 h 308"/>
                  <a:gd name="T50" fmla="*/ 132 w 404"/>
                  <a:gd name="T51" fmla="*/ 150 h 308"/>
                  <a:gd name="T52" fmla="*/ 142 w 404"/>
                  <a:gd name="T53" fmla="*/ 164 h 308"/>
                  <a:gd name="T54" fmla="*/ 156 w 404"/>
                  <a:gd name="T55" fmla="*/ 196 h 308"/>
                  <a:gd name="T56" fmla="*/ 156 w 404"/>
                  <a:gd name="T57" fmla="*/ 214 h 308"/>
                  <a:gd name="T58" fmla="*/ 158 w 404"/>
                  <a:gd name="T59" fmla="*/ 232 h 308"/>
                  <a:gd name="T60" fmla="*/ 180 w 404"/>
                  <a:gd name="T61" fmla="*/ 248 h 308"/>
                  <a:gd name="T62" fmla="*/ 202 w 404"/>
                  <a:gd name="T63" fmla="*/ 262 h 308"/>
                  <a:gd name="T64" fmla="*/ 222 w 404"/>
                  <a:gd name="T65" fmla="*/ 278 h 308"/>
                  <a:gd name="T66" fmla="*/ 246 w 404"/>
                  <a:gd name="T67" fmla="*/ 284 h 308"/>
                  <a:gd name="T68" fmla="*/ 260 w 404"/>
                  <a:gd name="T69" fmla="*/ 290 h 308"/>
                  <a:gd name="T70" fmla="*/ 274 w 404"/>
                  <a:gd name="T71" fmla="*/ 296 h 308"/>
                  <a:gd name="T72" fmla="*/ 298 w 404"/>
                  <a:gd name="T73" fmla="*/ 288 h 308"/>
                  <a:gd name="T74" fmla="*/ 322 w 404"/>
                  <a:gd name="T75" fmla="*/ 296 h 308"/>
                  <a:gd name="T76" fmla="*/ 330 w 404"/>
                  <a:gd name="T77" fmla="*/ 300 h 308"/>
                  <a:gd name="T78" fmla="*/ 350 w 404"/>
                  <a:gd name="T79" fmla="*/ 278 h 308"/>
                  <a:gd name="T80" fmla="*/ 380 w 404"/>
                  <a:gd name="T81" fmla="*/ 254 h 308"/>
                  <a:gd name="T82" fmla="*/ 394 w 404"/>
                  <a:gd name="T83" fmla="*/ 256 h 308"/>
                  <a:gd name="T84" fmla="*/ 398 w 404"/>
                  <a:gd name="T85" fmla="*/ 218 h 308"/>
                  <a:gd name="T86" fmla="*/ 388 w 404"/>
                  <a:gd name="T87" fmla="*/ 194 h 308"/>
                  <a:gd name="T88" fmla="*/ 364 w 404"/>
                  <a:gd name="T89" fmla="*/ 206 h 308"/>
                  <a:gd name="T90" fmla="*/ 354 w 404"/>
                  <a:gd name="T91" fmla="*/ 236 h 308"/>
                  <a:gd name="T92" fmla="*/ 338 w 404"/>
                  <a:gd name="T93" fmla="*/ 250 h 308"/>
                  <a:gd name="T94" fmla="*/ 314 w 404"/>
                  <a:gd name="T95" fmla="*/ 254 h 308"/>
                  <a:gd name="T96" fmla="*/ 284 w 404"/>
                  <a:gd name="T97" fmla="*/ 248 h 308"/>
                  <a:gd name="T98" fmla="*/ 274 w 404"/>
                  <a:gd name="T99" fmla="*/ 228 h 308"/>
                  <a:gd name="T100" fmla="*/ 260 w 404"/>
                  <a:gd name="T101" fmla="*/ 206 h 308"/>
                  <a:gd name="T102" fmla="*/ 260 w 404"/>
                  <a:gd name="T103" fmla="*/ 182 h 308"/>
                  <a:gd name="T104" fmla="*/ 258 w 404"/>
                  <a:gd name="T105" fmla="*/ 152 h 308"/>
                  <a:gd name="T106" fmla="*/ 260 w 404"/>
                  <a:gd name="T107" fmla="*/ 136 h 308"/>
                  <a:gd name="T108" fmla="*/ 266 w 404"/>
                  <a:gd name="T109" fmla="*/ 122 h 308"/>
                  <a:gd name="T110" fmla="*/ 230 w 404"/>
                  <a:gd name="T111" fmla="*/ 90 h 308"/>
                  <a:gd name="T112" fmla="*/ 202 w 404"/>
                  <a:gd name="T113" fmla="*/ 54 h 308"/>
                  <a:gd name="T114" fmla="*/ 168 w 404"/>
                  <a:gd name="T115" fmla="*/ 48 h 308"/>
                  <a:gd name="T116" fmla="*/ 72 w 404"/>
                  <a:gd name="T117" fmla="*/ 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 h="308">
                    <a:moveTo>
                      <a:pt x="0" y="4"/>
                    </a:moveTo>
                    <a:lnTo>
                      <a:pt x="0" y="4"/>
                    </a:lnTo>
                    <a:lnTo>
                      <a:pt x="0" y="6"/>
                    </a:lnTo>
                    <a:lnTo>
                      <a:pt x="2" y="10"/>
                    </a:lnTo>
                    <a:lnTo>
                      <a:pt x="2" y="10"/>
                    </a:lnTo>
                    <a:lnTo>
                      <a:pt x="6" y="14"/>
                    </a:lnTo>
                    <a:lnTo>
                      <a:pt x="6" y="14"/>
                    </a:lnTo>
                    <a:lnTo>
                      <a:pt x="6" y="18"/>
                    </a:lnTo>
                    <a:lnTo>
                      <a:pt x="6" y="18"/>
                    </a:lnTo>
                    <a:lnTo>
                      <a:pt x="8" y="20"/>
                    </a:lnTo>
                    <a:lnTo>
                      <a:pt x="10" y="24"/>
                    </a:lnTo>
                    <a:lnTo>
                      <a:pt x="10" y="24"/>
                    </a:lnTo>
                    <a:lnTo>
                      <a:pt x="10" y="28"/>
                    </a:lnTo>
                    <a:lnTo>
                      <a:pt x="10" y="32"/>
                    </a:lnTo>
                    <a:lnTo>
                      <a:pt x="12" y="36"/>
                    </a:lnTo>
                    <a:lnTo>
                      <a:pt x="12" y="36"/>
                    </a:lnTo>
                    <a:lnTo>
                      <a:pt x="16" y="36"/>
                    </a:lnTo>
                    <a:lnTo>
                      <a:pt x="16" y="36"/>
                    </a:lnTo>
                    <a:lnTo>
                      <a:pt x="16" y="40"/>
                    </a:lnTo>
                    <a:lnTo>
                      <a:pt x="16" y="40"/>
                    </a:lnTo>
                    <a:lnTo>
                      <a:pt x="20" y="42"/>
                    </a:lnTo>
                    <a:lnTo>
                      <a:pt x="20" y="42"/>
                    </a:lnTo>
                    <a:lnTo>
                      <a:pt x="22" y="46"/>
                    </a:lnTo>
                    <a:lnTo>
                      <a:pt x="22" y="46"/>
                    </a:lnTo>
                    <a:lnTo>
                      <a:pt x="24" y="46"/>
                    </a:lnTo>
                    <a:lnTo>
                      <a:pt x="26" y="46"/>
                    </a:lnTo>
                    <a:lnTo>
                      <a:pt x="26" y="46"/>
                    </a:lnTo>
                    <a:lnTo>
                      <a:pt x="28" y="50"/>
                    </a:lnTo>
                    <a:lnTo>
                      <a:pt x="28" y="50"/>
                    </a:lnTo>
                    <a:lnTo>
                      <a:pt x="32" y="52"/>
                    </a:lnTo>
                    <a:lnTo>
                      <a:pt x="32" y="52"/>
                    </a:lnTo>
                    <a:lnTo>
                      <a:pt x="34" y="56"/>
                    </a:lnTo>
                    <a:lnTo>
                      <a:pt x="34" y="58"/>
                    </a:lnTo>
                    <a:lnTo>
                      <a:pt x="36" y="64"/>
                    </a:lnTo>
                    <a:lnTo>
                      <a:pt x="36" y="64"/>
                    </a:lnTo>
                    <a:lnTo>
                      <a:pt x="38" y="68"/>
                    </a:lnTo>
                    <a:lnTo>
                      <a:pt x="38" y="68"/>
                    </a:lnTo>
                    <a:lnTo>
                      <a:pt x="38" y="76"/>
                    </a:lnTo>
                    <a:lnTo>
                      <a:pt x="36" y="84"/>
                    </a:lnTo>
                    <a:lnTo>
                      <a:pt x="36" y="84"/>
                    </a:lnTo>
                    <a:lnTo>
                      <a:pt x="26" y="84"/>
                    </a:lnTo>
                    <a:lnTo>
                      <a:pt x="26" y="86"/>
                    </a:lnTo>
                    <a:lnTo>
                      <a:pt x="26" y="86"/>
                    </a:lnTo>
                    <a:lnTo>
                      <a:pt x="34" y="92"/>
                    </a:lnTo>
                    <a:lnTo>
                      <a:pt x="34" y="92"/>
                    </a:lnTo>
                    <a:lnTo>
                      <a:pt x="36" y="94"/>
                    </a:lnTo>
                    <a:lnTo>
                      <a:pt x="38" y="98"/>
                    </a:lnTo>
                    <a:lnTo>
                      <a:pt x="38" y="98"/>
                    </a:lnTo>
                    <a:lnTo>
                      <a:pt x="42" y="98"/>
                    </a:lnTo>
                    <a:lnTo>
                      <a:pt x="42" y="98"/>
                    </a:lnTo>
                    <a:lnTo>
                      <a:pt x="42" y="100"/>
                    </a:lnTo>
                    <a:lnTo>
                      <a:pt x="42" y="102"/>
                    </a:lnTo>
                    <a:lnTo>
                      <a:pt x="42" y="102"/>
                    </a:lnTo>
                    <a:lnTo>
                      <a:pt x="48" y="102"/>
                    </a:lnTo>
                    <a:lnTo>
                      <a:pt x="48" y="102"/>
                    </a:lnTo>
                    <a:lnTo>
                      <a:pt x="56" y="108"/>
                    </a:lnTo>
                    <a:lnTo>
                      <a:pt x="62" y="114"/>
                    </a:lnTo>
                    <a:lnTo>
                      <a:pt x="62" y="114"/>
                    </a:lnTo>
                    <a:lnTo>
                      <a:pt x="62" y="116"/>
                    </a:lnTo>
                    <a:lnTo>
                      <a:pt x="62" y="118"/>
                    </a:lnTo>
                    <a:lnTo>
                      <a:pt x="62" y="118"/>
                    </a:lnTo>
                    <a:lnTo>
                      <a:pt x="64" y="126"/>
                    </a:lnTo>
                    <a:lnTo>
                      <a:pt x="64" y="126"/>
                    </a:lnTo>
                    <a:lnTo>
                      <a:pt x="64" y="132"/>
                    </a:lnTo>
                    <a:lnTo>
                      <a:pt x="64" y="138"/>
                    </a:lnTo>
                    <a:lnTo>
                      <a:pt x="64" y="138"/>
                    </a:lnTo>
                    <a:lnTo>
                      <a:pt x="68" y="140"/>
                    </a:lnTo>
                    <a:lnTo>
                      <a:pt x="72" y="140"/>
                    </a:lnTo>
                    <a:lnTo>
                      <a:pt x="72" y="140"/>
                    </a:lnTo>
                    <a:lnTo>
                      <a:pt x="72" y="144"/>
                    </a:lnTo>
                    <a:lnTo>
                      <a:pt x="72" y="144"/>
                    </a:lnTo>
                    <a:lnTo>
                      <a:pt x="78" y="148"/>
                    </a:lnTo>
                    <a:lnTo>
                      <a:pt x="78" y="148"/>
                    </a:lnTo>
                    <a:lnTo>
                      <a:pt x="90" y="164"/>
                    </a:lnTo>
                    <a:lnTo>
                      <a:pt x="90" y="164"/>
                    </a:lnTo>
                    <a:lnTo>
                      <a:pt x="90" y="170"/>
                    </a:lnTo>
                    <a:lnTo>
                      <a:pt x="94" y="170"/>
                    </a:lnTo>
                    <a:lnTo>
                      <a:pt x="94" y="170"/>
                    </a:lnTo>
                    <a:lnTo>
                      <a:pt x="94" y="168"/>
                    </a:lnTo>
                    <a:lnTo>
                      <a:pt x="94" y="168"/>
                    </a:lnTo>
                    <a:lnTo>
                      <a:pt x="94" y="168"/>
                    </a:lnTo>
                    <a:lnTo>
                      <a:pt x="94" y="168"/>
                    </a:lnTo>
                    <a:lnTo>
                      <a:pt x="96" y="166"/>
                    </a:lnTo>
                    <a:lnTo>
                      <a:pt x="98" y="164"/>
                    </a:lnTo>
                    <a:lnTo>
                      <a:pt x="98" y="164"/>
                    </a:lnTo>
                    <a:lnTo>
                      <a:pt x="98" y="162"/>
                    </a:lnTo>
                    <a:lnTo>
                      <a:pt x="96" y="158"/>
                    </a:lnTo>
                    <a:lnTo>
                      <a:pt x="96" y="158"/>
                    </a:lnTo>
                    <a:lnTo>
                      <a:pt x="90" y="152"/>
                    </a:lnTo>
                    <a:lnTo>
                      <a:pt x="90" y="152"/>
                    </a:lnTo>
                    <a:lnTo>
                      <a:pt x="90" y="148"/>
                    </a:lnTo>
                    <a:lnTo>
                      <a:pt x="90" y="148"/>
                    </a:lnTo>
                    <a:lnTo>
                      <a:pt x="88" y="146"/>
                    </a:lnTo>
                    <a:lnTo>
                      <a:pt x="88" y="146"/>
                    </a:lnTo>
                    <a:lnTo>
                      <a:pt x="84" y="146"/>
                    </a:lnTo>
                    <a:lnTo>
                      <a:pt x="84" y="146"/>
                    </a:lnTo>
                    <a:lnTo>
                      <a:pt x="82" y="144"/>
                    </a:lnTo>
                    <a:lnTo>
                      <a:pt x="82" y="144"/>
                    </a:lnTo>
                    <a:lnTo>
                      <a:pt x="82" y="142"/>
                    </a:lnTo>
                    <a:lnTo>
                      <a:pt x="84" y="138"/>
                    </a:lnTo>
                    <a:lnTo>
                      <a:pt x="84" y="138"/>
                    </a:lnTo>
                    <a:lnTo>
                      <a:pt x="80" y="134"/>
                    </a:lnTo>
                    <a:lnTo>
                      <a:pt x="80" y="134"/>
                    </a:lnTo>
                    <a:lnTo>
                      <a:pt x="80" y="130"/>
                    </a:lnTo>
                    <a:lnTo>
                      <a:pt x="80" y="128"/>
                    </a:lnTo>
                    <a:lnTo>
                      <a:pt x="80" y="128"/>
                    </a:lnTo>
                    <a:lnTo>
                      <a:pt x="74" y="118"/>
                    </a:lnTo>
                    <a:lnTo>
                      <a:pt x="74" y="118"/>
                    </a:lnTo>
                    <a:lnTo>
                      <a:pt x="74" y="114"/>
                    </a:lnTo>
                    <a:lnTo>
                      <a:pt x="74" y="114"/>
                    </a:lnTo>
                    <a:lnTo>
                      <a:pt x="70" y="106"/>
                    </a:lnTo>
                    <a:lnTo>
                      <a:pt x="64" y="100"/>
                    </a:lnTo>
                    <a:lnTo>
                      <a:pt x="64" y="100"/>
                    </a:lnTo>
                    <a:lnTo>
                      <a:pt x="64" y="96"/>
                    </a:lnTo>
                    <a:lnTo>
                      <a:pt x="64" y="92"/>
                    </a:lnTo>
                    <a:lnTo>
                      <a:pt x="64" y="92"/>
                    </a:lnTo>
                    <a:lnTo>
                      <a:pt x="60" y="90"/>
                    </a:lnTo>
                    <a:lnTo>
                      <a:pt x="60" y="90"/>
                    </a:lnTo>
                    <a:lnTo>
                      <a:pt x="60" y="86"/>
                    </a:lnTo>
                    <a:lnTo>
                      <a:pt x="60" y="86"/>
                    </a:lnTo>
                    <a:lnTo>
                      <a:pt x="58" y="84"/>
                    </a:lnTo>
                    <a:lnTo>
                      <a:pt x="56" y="82"/>
                    </a:lnTo>
                    <a:lnTo>
                      <a:pt x="56" y="82"/>
                    </a:lnTo>
                    <a:lnTo>
                      <a:pt x="56" y="76"/>
                    </a:lnTo>
                    <a:lnTo>
                      <a:pt x="54" y="70"/>
                    </a:lnTo>
                    <a:lnTo>
                      <a:pt x="52" y="70"/>
                    </a:lnTo>
                    <a:lnTo>
                      <a:pt x="52" y="70"/>
                    </a:lnTo>
                    <a:lnTo>
                      <a:pt x="52" y="66"/>
                    </a:lnTo>
                    <a:lnTo>
                      <a:pt x="52" y="66"/>
                    </a:lnTo>
                    <a:lnTo>
                      <a:pt x="50" y="66"/>
                    </a:lnTo>
                    <a:lnTo>
                      <a:pt x="50" y="66"/>
                    </a:lnTo>
                    <a:lnTo>
                      <a:pt x="50" y="66"/>
                    </a:lnTo>
                    <a:lnTo>
                      <a:pt x="50" y="66"/>
                    </a:lnTo>
                    <a:lnTo>
                      <a:pt x="48" y="66"/>
                    </a:lnTo>
                    <a:lnTo>
                      <a:pt x="46" y="64"/>
                    </a:lnTo>
                    <a:lnTo>
                      <a:pt x="46" y="64"/>
                    </a:lnTo>
                    <a:lnTo>
                      <a:pt x="46" y="62"/>
                    </a:lnTo>
                    <a:lnTo>
                      <a:pt x="46" y="60"/>
                    </a:lnTo>
                    <a:lnTo>
                      <a:pt x="48" y="60"/>
                    </a:lnTo>
                    <a:lnTo>
                      <a:pt x="48" y="58"/>
                    </a:lnTo>
                    <a:lnTo>
                      <a:pt x="44" y="50"/>
                    </a:lnTo>
                    <a:lnTo>
                      <a:pt x="44" y="50"/>
                    </a:lnTo>
                    <a:lnTo>
                      <a:pt x="40" y="50"/>
                    </a:lnTo>
                    <a:lnTo>
                      <a:pt x="38" y="48"/>
                    </a:lnTo>
                    <a:lnTo>
                      <a:pt x="38" y="48"/>
                    </a:lnTo>
                    <a:lnTo>
                      <a:pt x="38" y="46"/>
                    </a:lnTo>
                    <a:lnTo>
                      <a:pt x="38" y="46"/>
                    </a:lnTo>
                    <a:lnTo>
                      <a:pt x="34" y="40"/>
                    </a:lnTo>
                    <a:lnTo>
                      <a:pt x="34" y="40"/>
                    </a:lnTo>
                    <a:lnTo>
                      <a:pt x="32" y="36"/>
                    </a:lnTo>
                    <a:lnTo>
                      <a:pt x="30" y="30"/>
                    </a:lnTo>
                    <a:lnTo>
                      <a:pt x="30" y="30"/>
                    </a:lnTo>
                    <a:lnTo>
                      <a:pt x="26" y="26"/>
                    </a:lnTo>
                    <a:lnTo>
                      <a:pt x="26" y="26"/>
                    </a:lnTo>
                    <a:lnTo>
                      <a:pt x="26" y="20"/>
                    </a:lnTo>
                    <a:lnTo>
                      <a:pt x="28" y="16"/>
                    </a:lnTo>
                    <a:lnTo>
                      <a:pt x="28" y="16"/>
                    </a:lnTo>
                    <a:lnTo>
                      <a:pt x="26" y="16"/>
                    </a:lnTo>
                    <a:lnTo>
                      <a:pt x="26" y="14"/>
                    </a:lnTo>
                    <a:lnTo>
                      <a:pt x="26" y="14"/>
                    </a:lnTo>
                    <a:lnTo>
                      <a:pt x="32" y="14"/>
                    </a:lnTo>
                    <a:lnTo>
                      <a:pt x="32" y="14"/>
                    </a:lnTo>
                    <a:lnTo>
                      <a:pt x="36" y="18"/>
                    </a:lnTo>
                    <a:lnTo>
                      <a:pt x="36" y="18"/>
                    </a:lnTo>
                    <a:lnTo>
                      <a:pt x="40" y="20"/>
                    </a:lnTo>
                    <a:lnTo>
                      <a:pt x="40" y="20"/>
                    </a:lnTo>
                    <a:lnTo>
                      <a:pt x="42" y="18"/>
                    </a:lnTo>
                    <a:lnTo>
                      <a:pt x="42" y="18"/>
                    </a:lnTo>
                    <a:lnTo>
                      <a:pt x="44" y="16"/>
                    </a:lnTo>
                    <a:lnTo>
                      <a:pt x="48" y="16"/>
                    </a:lnTo>
                    <a:lnTo>
                      <a:pt x="48" y="16"/>
                    </a:lnTo>
                    <a:lnTo>
                      <a:pt x="48" y="20"/>
                    </a:lnTo>
                    <a:lnTo>
                      <a:pt x="52" y="24"/>
                    </a:lnTo>
                    <a:lnTo>
                      <a:pt x="52" y="24"/>
                    </a:lnTo>
                    <a:lnTo>
                      <a:pt x="52" y="34"/>
                    </a:lnTo>
                    <a:lnTo>
                      <a:pt x="56" y="40"/>
                    </a:lnTo>
                    <a:lnTo>
                      <a:pt x="58" y="40"/>
                    </a:lnTo>
                    <a:lnTo>
                      <a:pt x="58" y="40"/>
                    </a:lnTo>
                    <a:lnTo>
                      <a:pt x="60" y="46"/>
                    </a:lnTo>
                    <a:lnTo>
                      <a:pt x="60" y="52"/>
                    </a:lnTo>
                    <a:lnTo>
                      <a:pt x="60" y="52"/>
                    </a:lnTo>
                    <a:lnTo>
                      <a:pt x="68" y="62"/>
                    </a:lnTo>
                    <a:lnTo>
                      <a:pt x="68" y="62"/>
                    </a:lnTo>
                    <a:lnTo>
                      <a:pt x="72" y="62"/>
                    </a:lnTo>
                    <a:lnTo>
                      <a:pt x="72" y="62"/>
                    </a:lnTo>
                    <a:lnTo>
                      <a:pt x="72" y="66"/>
                    </a:lnTo>
                    <a:lnTo>
                      <a:pt x="72" y="68"/>
                    </a:lnTo>
                    <a:lnTo>
                      <a:pt x="72" y="70"/>
                    </a:lnTo>
                    <a:lnTo>
                      <a:pt x="72" y="70"/>
                    </a:lnTo>
                    <a:lnTo>
                      <a:pt x="78" y="72"/>
                    </a:lnTo>
                    <a:lnTo>
                      <a:pt x="78" y="72"/>
                    </a:lnTo>
                    <a:lnTo>
                      <a:pt x="80" y="78"/>
                    </a:lnTo>
                    <a:lnTo>
                      <a:pt x="82" y="82"/>
                    </a:lnTo>
                    <a:lnTo>
                      <a:pt x="84" y="84"/>
                    </a:lnTo>
                    <a:lnTo>
                      <a:pt x="84" y="84"/>
                    </a:lnTo>
                    <a:lnTo>
                      <a:pt x="88" y="84"/>
                    </a:lnTo>
                    <a:lnTo>
                      <a:pt x="88" y="84"/>
                    </a:lnTo>
                    <a:lnTo>
                      <a:pt x="90" y="86"/>
                    </a:lnTo>
                    <a:lnTo>
                      <a:pt x="90" y="88"/>
                    </a:lnTo>
                    <a:lnTo>
                      <a:pt x="88" y="92"/>
                    </a:lnTo>
                    <a:lnTo>
                      <a:pt x="88" y="92"/>
                    </a:lnTo>
                    <a:lnTo>
                      <a:pt x="92" y="94"/>
                    </a:lnTo>
                    <a:lnTo>
                      <a:pt x="96" y="96"/>
                    </a:lnTo>
                    <a:lnTo>
                      <a:pt x="96" y="96"/>
                    </a:lnTo>
                    <a:lnTo>
                      <a:pt x="96" y="102"/>
                    </a:lnTo>
                    <a:lnTo>
                      <a:pt x="96" y="102"/>
                    </a:lnTo>
                    <a:lnTo>
                      <a:pt x="100" y="102"/>
                    </a:lnTo>
                    <a:lnTo>
                      <a:pt x="102" y="102"/>
                    </a:lnTo>
                    <a:lnTo>
                      <a:pt x="102" y="102"/>
                    </a:lnTo>
                    <a:lnTo>
                      <a:pt x="104" y="104"/>
                    </a:lnTo>
                    <a:lnTo>
                      <a:pt x="106" y="106"/>
                    </a:lnTo>
                    <a:lnTo>
                      <a:pt x="108" y="106"/>
                    </a:lnTo>
                    <a:lnTo>
                      <a:pt x="108" y="106"/>
                    </a:lnTo>
                    <a:lnTo>
                      <a:pt x="106" y="110"/>
                    </a:lnTo>
                    <a:lnTo>
                      <a:pt x="106" y="110"/>
                    </a:lnTo>
                    <a:lnTo>
                      <a:pt x="102" y="112"/>
                    </a:lnTo>
                    <a:lnTo>
                      <a:pt x="102" y="112"/>
                    </a:lnTo>
                    <a:lnTo>
                      <a:pt x="102" y="118"/>
                    </a:lnTo>
                    <a:lnTo>
                      <a:pt x="102" y="118"/>
                    </a:lnTo>
                    <a:lnTo>
                      <a:pt x="108" y="120"/>
                    </a:lnTo>
                    <a:lnTo>
                      <a:pt x="108" y="120"/>
                    </a:lnTo>
                    <a:lnTo>
                      <a:pt x="108" y="124"/>
                    </a:lnTo>
                    <a:lnTo>
                      <a:pt x="108" y="124"/>
                    </a:lnTo>
                    <a:lnTo>
                      <a:pt x="112" y="126"/>
                    </a:lnTo>
                    <a:lnTo>
                      <a:pt x="114" y="128"/>
                    </a:lnTo>
                    <a:lnTo>
                      <a:pt x="114" y="128"/>
                    </a:lnTo>
                    <a:lnTo>
                      <a:pt x="122" y="138"/>
                    </a:lnTo>
                    <a:lnTo>
                      <a:pt x="122" y="138"/>
                    </a:lnTo>
                    <a:lnTo>
                      <a:pt x="124" y="142"/>
                    </a:lnTo>
                    <a:lnTo>
                      <a:pt x="124" y="142"/>
                    </a:lnTo>
                    <a:lnTo>
                      <a:pt x="126" y="144"/>
                    </a:lnTo>
                    <a:lnTo>
                      <a:pt x="128" y="146"/>
                    </a:lnTo>
                    <a:lnTo>
                      <a:pt x="128" y="146"/>
                    </a:lnTo>
                    <a:lnTo>
                      <a:pt x="132" y="150"/>
                    </a:lnTo>
                    <a:lnTo>
                      <a:pt x="132" y="150"/>
                    </a:lnTo>
                    <a:lnTo>
                      <a:pt x="132" y="154"/>
                    </a:lnTo>
                    <a:lnTo>
                      <a:pt x="132" y="154"/>
                    </a:lnTo>
                    <a:lnTo>
                      <a:pt x="140" y="160"/>
                    </a:lnTo>
                    <a:lnTo>
                      <a:pt x="140" y="160"/>
                    </a:lnTo>
                    <a:lnTo>
                      <a:pt x="140" y="162"/>
                    </a:lnTo>
                    <a:lnTo>
                      <a:pt x="140" y="162"/>
                    </a:lnTo>
                    <a:lnTo>
                      <a:pt x="142" y="164"/>
                    </a:lnTo>
                    <a:lnTo>
                      <a:pt x="142" y="164"/>
                    </a:lnTo>
                    <a:lnTo>
                      <a:pt x="144" y="172"/>
                    </a:lnTo>
                    <a:lnTo>
                      <a:pt x="144" y="172"/>
                    </a:lnTo>
                    <a:lnTo>
                      <a:pt x="148" y="178"/>
                    </a:lnTo>
                    <a:lnTo>
                      <a:pt x="152" y="184"/>
                    </a:lnTo>
                    <a:lnTo>
                      <a:pt x="154" y="186"/>
                    </a:lnTo>
                    <a:lnTo>
                      <a:pt x="154" y="186"/>
                    </a:lnTo>
                    <a:lnTo>
                      <a:pt x="154" y="194"/>
                    </a:lnTo>
                    <a:lnTo>
                      <a:pt x="154" y="194"/>
                    </a:lnTo>
                    <a:lnTo>
                      <a:pt x="156" y="196"/>
                    </a:lnTo>
                    <a:lnTo>
                      <a:pt x="158" y="200"/>
                    </a:lnTo>
                    <a:lnTo>
                      <a:pt x="158" y="204"/>
                    </a:lnTo>
                    <a:lnTo>
                      <a:pt x="158" y="204"/>
                    </a:lnTo>
                    <a:lnTo>
                      <a:pt x="154" y="210"/>
                    </a:lnTo>
                    <a:lnTo>
                      <a:pt x="154" y="210"/>
                    </a:lnTo>
                    <a:lnTo>
                      <a:pt x="152" y="212"/>
                    </a:lnTo>
                    <a:lnTo>
                      <a:pt x="154" y="212"/>
                    </a:lnTo>
                    <a:lnTo>
                      <a:pt x="156" y="214"/>
                    </a:lnTo>
                    <a:lnTo>
                      <a:pt x="156" y="214"/>
                    </a:lnTo>
                    <a:lnTo>
                      <a:pt x="154" y="216"/>
                    </a:lnTo>
                    <a:lnTo>
                      <a:pt x="152" y="218"/>
                    </a:lnTo>
                    <a:lnTo>
                      <a:pt x="152" y="220"/>
                    </a:lnTo>
                    <a:lnTo>
                      <a:pt x="152" y="220"/>
                    </a:lnTo>
                    <a:lnTo>
                      <a:pt x="156" y="228"/>
                    </a:lnTo>
                    <a:lnTo>
                      <a:pt x="158" y="228"/>
                    </a:lnTo>
                    <a:lnTo>
                      <a:pt x="158" y="228"/>
                    </a:lnTo>
                    <a:lnTo>
                      <a:pt x="158" y="232"/>
                    </a:lnTo>
                    <a:lnTo>
                      <a:pt x="158" y="232"/>
                    </a:lnTo>
                    <a:lnTo>
                      <a:pt x="166" y="240"/>
                    </a:lnTo>
                    <a:lnTo>
                      <a:pt x="166" y="240"/>
                    </a:lnTo>
                    <a:lnTo>
                      <a:pt x="172" y="240"/>
                    </a:lnTo>
                    <a:lnTo>
                      <a:pt x="172" y="240"/>
                    </a:lnTo>
                    <a:lnTo>
                      <a:pt x="172" y="242"/>
                    </a:lnTo>
                    <a:lnTo>
                      <a:pt x="174" y="244"/>
                    </a:lnTo>
                    <a:lnTo>
                      <a:pt x="174" y="244"/>
                    </a:lnTo>
                    <a:lnTo>
                      <a:pt x="176" y="246"/>
                    </a:lnTo>
                    <a:lnTo>
                      <a:pt x="180" y="248"/>
                    </a:lnTo>
                    <a:lnTo>
                      <a:pt x="180" y="248"/>
                    </a:lnTo>
                    <a:lnTo>
                      <a:pt x="184" y="254"/>
                    </a:lnTo>
                    <a:lnTo>
                      <a:pt x="184" y="254"/>
                    </a:lnTo>
                    <a:lnTo>
                      <a:pt x="188" y="260"/>
                    </a:lnTo>
                    <a:lnTo>
                      <a:pt x="188" y="260"/>
                    </a:lnTo>
                    <a:lnTo>
                      <a:pt x="192" y="262"/>
                    </a:lnTo>
                    <a:lnTo>
                      <a:pt x="194" y="262"/>
                    </a:lnTo>
                    <a:lnTo>
                      <a:pt x="198" y="262"/>
                    </a:lnTo>
                    <a:lnTo>
                      <a:pt x="202" y="262"/>
                    </a:lnTo>
                    <a:lnTo>
                      <a:pt x="202" y="262"/>
                    </a:lnTo>
                    <a:lnTo>
                      <a:pt x="204" y="266"/>
                    </a:lnTo>
                    <a:lnTo>
                      <a:pt x="208" y="268"/>
                    </a:lnTo>
                    <a:lnTo>
                      <a:pt x="208" y="268"/>
                    </a:lnTo>
                    <a:lnTo>
                      <a:pt x="214" y="272"/>
                    </a:lnTo>
                    <a:lnTo>
                      <a:pt x="220" y="274"/>
                    </a:lnTo>
                    <a:lnTo>
                      <a:pt x="220" y="274"/>
                    </a:lnTo>
                    <a:lnTo>
                      <a:pt x="222" y="278"/>
                    </a:lnTo>
                    <a:lnTo>
                      <a:pt x="222" y="278"/>
                    </a:lnTo>
                    <a:lnTo>
                      <a:pt x="230" y="280"/>
                    </a:lnTo>
                    <a:lnTo>
                      <a:pt x="236" y="280"/>
                    </a:lnTo>
                    <a:lnTo>
                      <a:pt x="238" y="282"/>
                    </a:lnTo>
                    <a:lnTo>
                      <a:pt x="238" y="282"/>
                    </a:lnTo>
                    <a:lnTo>
                      <a:pt x="242" y="282"/>
                    </a:lnTo>
                    <a:lnTo>
                      <a:pt x="244" y="282"/>
                    </a:lnTo>
                    <a:lnTo>
                      <a:pt x="244" y="282"/>
                    </a:lnTo>
                    <a:lnTo>
                      <a:pt x="246" y="284"/>
                    </a:lnTo>
                    <a:lnTo>
                      <a:pt x="246" y="284"/>
                    </a:lnTo>
                    <a:lnTo>
                      <a:pt x="250" y="284"/>
                    </a:lnTo>
                    <a:lnTo>
                      <a:pt x="250" y="284"/>
                    </a:lnTo>
                    <a:lnTo>
                      <a:pt x="254" y="288"/>
                    </a:lnTo>
                    <a:lnTo>
                      <a:pt x="254" y="292"/>
                    </a:lnTo>
                    <a:lnTo>
                      <a:pt x="254" y="292"/>
                    </a:lnTo>
                    <a:lnTo>
                      <a:pt x="256" y="290"/>
                    </a:lnTo>
                    <a:lnTo>
                      <a:pt x="258" y="290"/>
                    </a:lnTo>
                    <a:lnTo>
                      <a:pt x="258" y="290"/>
                    </a:lnTo>
                    <a:lnTo>
                      <a:pt x="260" y="290"/>
                    </a:lnTo>
                    <a:lnTo>
                      <a:pt x="262" y="292"/>
                    </a:lnTo>
                    <a:lnTo>
                      <a:pt x="262" y="292"/>
                    </a:lnTo>
                    <a:lnTo>
                      <a:pt x="266" y="292"/>
                    </a:lnTo>
                    <a:lnTo>
                      <a:pt x="270" y="292"/>
                    </a:lnTo>
                    <a:lnTo>
                      <a:pt x="270" y="292"/>
                    </a:lnTo>
                    <a:lnTo>
                      <a:pt x="270" y="294"/>
                    </a:lnTo>
                    <a:lnTo>
                      <a:pt x="270" y="294"/>
                    </a:lnTo>
                    <a:lnTo>
                      <a:pt x="274" y="296"/>
                    </a:lnTo>
                    <a:lnTo>
                      <a:pt x="274" y="296"/>
                    </a:lnTo>
                    <a:lnTo>
                      <a:pt x="278" y="296"/>
                    </a:lnTo>
                    <a:lnTo>
                      <a:pt x="280" y="294"/>
                    </a:lnTo>
                    <a:lnTo>
                      <a:pt x="284" y="292"/>
                    </a:lnTo>
                    <a:lnTo>
                      <a:pt x="284" y="292"/>
                    </a:lnTo>
                    <a:lnTo>
                      <a:pt x="290" y="290"/>
                    </a:lnTo>
                    <a:lnTo>
                      <a:pt x="294" y="292"/>
                    </a:lnTo>
                    <a:lnTo>
                      <a:pt x="294" y="292"/>
                    </a:lnTo>
                    <a:lnTo>
                      <a:pt x="298" y="288"/>
                    </a:lnTo>
                    <a:lnTo>
                      <a:pt x="298" y="288"/>
                    </a:lnTo>
                    <a:lnTo>
                      <a:pt x="300" y="288"/>
                    </a:lnTo>
                    <a:lnTo>
                      <a:pt x="302" y="290"/>
                    </a:lnTo>
                    <a:lnTo>
                      <a:pt x="302" y="290"/>
                    </a:lnTo>
                    <a:lnTo>
                      <a:pt x="308" y="290"/>
                    </a:lnTo>
                    <a:lnTo>
                      <a:pt x="314" y="292"/>
                    </a:lnTo>
                    <a:lnTo>
                      <a:pt x="314" y="292"/>
                    </a:lnTo>
                    <a:lnTo>
                      <a:pt x="318" y="296"/>
                    </a:lnTo>
                    <a:lnTo>
                      <a:pt x="318" y="296"/>
                    </a:lnTo>
                    <a:lnTo>
                      <a:pt x="322" y="296"/>
                    </a:lnTo>
                    <a:lnTo>
                      <a:pt x="322" y="296"/>
                    </a:lnTo>
                    <a:lnTo>
                      <a:pt x="326" y="300"/>
                    </a:lnTo>
                    <a:lnTo>
                      <a:pt x="328" y="306"/>
                    </a:lnTo>
                    <a:lnTo>
                      <a:pt x="328" y="308"/>
                    </a:lnTo>
                    <a:lnTo>
                      <a:pt x="328" y="308"/>
                    </a:lnTo>
                    <a:lnTo>
                      <a:pt x="330" y="304"/>
                    </a:lnTo>
                    <a:lnTo>
                      <a:pt x="330" y="302"/>
                    </a:lnTo>
                    <a:lnTo>
                      <a:pt x="330" y="300"/>
                    </a:lnTo>
                    <a:lnTo>
                      <a:pt x="330" y="300"/>
                    </a:lnTo>
                    <a:lnTo>
                      <a:pt x="330" y="296"/>
                    </a:lnTo>
                    <a:lnTo>
                      <a:pt x="332" y="292"/>
                    </a:lnTo>
                    <a:lnTo>
                      <a:pt x="338" y="286"/>
                    </a:lnTo>
                    <a:lnTo>
                      <a:pt x="354" y="288"/>
                    </a:lnTo>
                    <a:lnTo>
                      <a:pt x="354" y="288"/>
                    </a:lnTo>
                    <a:lnTo>
                      <a:pt x="354" y="284"/>
                    </a:lnTo>
                    <a:lnTo>
                      <a:pt x="352" y="282"/>
                    </a:lnTo>
                    <a:lnTo>
                      <a:pt x="350" y="278"/>
                    </a:lnTo>
                    <a:lnTo>
                      <a:pt x="350" y="278"/>
                    </a:lnTo>
                    <a:lnTo>
                      <a:pt x="346" y="274"/>
                    </a:lnTo>
                    <a:lnTo>
                      <a:pt x="344" y="270"/>
                    </a:lnTo>
                    <a:lnTo>
                      <a:pt x="344" y="266"/>
                    </a:lnTo>
                    <a:lnTo>
                      <a:pt x="348" y="266"/>
                    </a:lnTo>
                    <a:lnTo>
                      <a:pt x="350" y="258"/>
                    </a:lnTo>
                    <a:lnTo>
                      <a:pt x="372" y="258"/>
                    </a:lnTo>
                    <a:lnTo>
                      <a:pt x="378" y="256"/>
                    </a:lnTo>
                    <a:lnTo>
                      <a:pt x="378" y="256"/>
                    </a:lnTo>
                    <a:lnTo>
                      <a:pt x="380" y="254"/>
                    </a:lnTo>
                    <a:lnTo>
                      <a:pt x="382" y="252"/>
                    </a:lnTo>
                    <a:lnTo>
                      <a:pt x="384" y="254"/>
                    </a:lnTo>
                    <a:lnTo>
                      <a:pt x="384" y="254"/>
                    </a:lnTo>
                    <a:lnTo>
                      <a:pt x="388" y="246"/>
                    </a:lnTo>
                    <a:lnTo>
                      <a:pt x="388" y="246"/>
                    </a:lnTo>
                    <a:lnTo>
                      <a:pt x="388" y="250"/>
                    </a:lnTo>
                    <a:lnTo>
                      <a:pt x="388" y="252"/>
                    </a:lnTo>
                    <a:lnTo>
                      <a:pt x="388" y="252"/>
                    </a:lnTo>
                    <a:lnTo>
                      <a:pt x="394" y="256"/>
                    </a:lnTo>
                    <a:lnTo>
                      <a:pt x="394" y="256"/>
                    </a:lnTo>
                    <a:lnTo>
                      <a:pt x="394" y="244"/>
                    </a:lnTo>
                    <a:lnTo>
                      <a:pt x="396" y="230"/>
                    </a:lnTo>
                    <a:lnTo>
                      <a:pt x="398" y="230"/>
                    </a:lnTo>
                    <a:lnTo>
                      <a:pt x="398" y="230"/>
                    </a:lnTo>
                    <a:lnTo>
                      <a:pt x="398" y="228"/>
                    </a:lnTo>
                    <a:lnTo>
                      <a:pt x="396" y="224"/>
                    </a:lnTo>
                    <a:lnTo>
                      <a:pt x="396" y="224"/>
                    </a:lnTo>
                    <a:lnTo>
                      <a:pt x="398" y="218"/>
                    </a:lnTo>
                    <a:lnTo>
                      <a:pt x="402" y="210"/>
                    </a:lnTo>
                    <a:lnTo>
                      <a:pt x="404" y="202"/>
                    </a:lnTo>
                    <a:lnTo>
                      <a:pt x="402" y="198"/>
                    </a:lnTo>
                    <a:lnTo>
                      <a:pt x="400" y="196"/>
                    </a:lnTo>
                    <a:lnTo>
                      <a:pt x="400" y="196"/>
                    </a:lnTo>
                    <a:lnTo>
                      <a:pt x="398" y="196"/>
                    </a:lnTo>
                    <a:lnTo>
                      <a:pt x="396" y="194"/>
                    </a:lnTo>
                    <a:lnTo>
                      <a:pt x="396" y="194"/>
                    </a:lnTo>
                    <a:lnTo>
                      <a:pt x="388" y="194"/>
                    </a:lnTo>
                    <a:lnTo>
                      <a:pt x="384" y="196"/>
                    </a:lnTo>
                    <a:lnTo>
                      <a:pt x="384" y="196"/>
                    </a:lnTo>
                    <a:lnTo>
                      <a:pt x="380" y="200"/>
                    </a:lnTo>
                    <a:lnTo>
                      <a:pt x="380" y="200"/>
                    </a:lnTo>
                    <a:lnTo>
                      <a:pt x="374" y="202"/>
                    </a:lnTo>
                    <a:lnTo>
                      <a:pt x="374" y="202"/>
                    </a:lnTo>
                    <a:lnTo>
                      <a:pt x="370" y="204"/>
                    </a:lnTo>
                    <a:lnTo>
                      <a:pt x="370" y="204"/>
                    </a:lnTo>
                    <a:lnTo>
                      <a:pt x="364" y="206"/>
                    </a:lnTo>
                    <a:lnTo>
                      <a:pt x="364" y="206"/>
                    </a:lnTo>
                    <a:lnTo>
                      <a:pt x="362" y="208"/>
                    </a:lnTo>
                    <a:lnTo>
                      <a:pt x="362" y="208"/>
                    </a:lnTo>
                    <a:lnTo>
                      <a:pt x="360" y="218"/>
                    </a:lnTo>
                    <a:lnTo>
                      <a:pt x="358" y="228"/>
                    </a:lnTo>
                    <a:lnTo>
                      <a:pt x="358" y="228"/>
                    </a:lnTo>
                    <a:lnTo>
                      <a:pt x="354" y="232"/>
                    </a:lnTo>
                    <a:lnTo>
                      <a:pt x="354" y="232"/>
                    </a:lnTo>
                    <a:lnTo>
                      <a:pt x="354" y="236"/>
                    </a:lnTo>
                    <a:lnTo>
                      <a:pt x="354" y="240"/>
                    </a:lnTo>
                    <a:lnTo>
                      <a:pt x="354" y="240"/>
                    </a:lnTo>
                    <a:lnTo>
                      <a:pt x="352" y="240"/>
                    </a:lnTo>
                    <a:lnTo>
                      <a:pt x="352" y="240"/>
                    </a:lnTo>
                    <a:lnTo>
                      <a:pt x="348" y="244"/>
                    </a:lnTo>
                    <a:lnTo>
                      <a:pt x="344" y="250"/>
                    </a:lnTo>
                    <a:lnTo>
                      <a:pt x="344" y="250"/>
                    </a:lnTo>
                    <a:lnTo>
                      <a:pt x="340" y="250"/>
                    </a:lnTo>
                    <a:lnTo>
                      <a:pt x="338" y="250"/>
                    </a:lnTo>
                    <a:lnTo>
                      <a:pt x="338" y="250"/>
                    </a:lnTo>
                    <a:lnTo>
                      <a:pt x="336" y="246"/>
                    </a:lnTo>
                    <a:lnTo>
                      <a:pt x="336" y="246"/>
                    </a:lnTo>
                    <a:lnTo>
                      <a:pt x="330" y="248"/>
                    </a:lnTo>
                    <a:lnTo>
                      <a:pt x="324" y="252"/>
                    </a:lnTo>
                    <a:lnTo>
                      <a:pt x="324" y="252"/>
                    </a:lnTo>
                    <a:lnTo>
                      <a:pt x="322" y="254"/>
                    </a:lnTo>
                    <a:lnTo>
                      <a:pt x="322" y="254"/>
                    </a:lnTo>
                    <a:lnTo>
                      <a:pt x="314" y="254"/>
                    </a:lnTo>
                    <a:lnTo>
                      <a:pt x="314" y="258"/>
                    </a:lnTo>
                    <a:lnTo>
                      <a:pt x="314" y="258"/>
                    </a:lnTo>
                    <a:lnTo>
                      <a:pt x="302" y="258"/>
                    </a:lnTo>
                    <a:lnTo>
                      <a:pt x="302" y="258"/>
                    </a:lnTo>
                    <a:lnTo>
                      <a:pt x="298" y="252"/>
                    </a:lnTo>
                    <a:lnTo>
                      <a:pt x="296" y="248"/>
                    </a:lnTo>
                    <a:lnTo>
                      <a:pt x="292" y="248"/>
                    </a:lnTo>
                    <a:lnTo>
                      <a:pt x="284" y="248"/>
                    </a:lnTo>
                    <a:lnTo>
                      <a:pt x="284" y="248"/>
                    </a:lnTo>
                    <a:lnTo>
                      <a:pt x="284" y="244"/>
                    </a:lnTo>
                    <a:lnTo>
                      <a:pt x="284" y="244"/>
                    </a:lnTo>
                    <a:lnTo>
                      <a:pt x="282" y="238"/>
                    </a:lnTo>
                    <a:lnTo>
                      <a:pt x="278" y="234"/>
                    </a:lnTo>
                    <a:lnTo>
                      <a:pt x="278" y="234"/>
                    </a:lnTo>
                    <a:lnTo>
                      <a:pt x="278" y="228"/>
                    </a:lnTo>
                    <a:lnTo>
                      <a:pt x="278" y="228"/>
                    </a:lnTo>
                    <a:lnTo>
                      <a:pt x="274" y="228"/>
                    </a:lnTo>
                    <a:lnTo>
                      <a:pt x="274" y="228"/>
                    </a:lnTo>
                    <a:lnTo>
                      <a:pt x="272" y="224"/>
                    </a:lnTo>
                    <a:lnTo>
                      <a:pt x="270" y="220"/>
                    </a:lnTo>
                    <a:lnTo>
                      <a:pt x="270" y="220"/>
                    </a:lnTo>
                    <a:lnTo>
                      <a:pt x="266" y="218"/>
                    </a:lnTo>
                    <a:lnTo>
                      <a:pt x="266" y="218"/>
                    </a:lnTo>
                    <a:lnTo>
                      <a:pt x="264" y="214"/>
                    </a:lnTo>
                    <a:lnTo>
                      <a:pt x="264" y="210"/>
                    </a:lnTo>
                    <a:lnTo>
                      <a:pt x="264" y="210"/>
                    </a:lnTo>
                    <a:lnTo>
                      <a:pt x="260" y="206"/>
                    </a:lnTo>
                    <a:lnTo>
                      <a:pt x="260" y="206"/>
                    </a:lnTo>
                    <a:lnTo>
                      <a:pt x="260" y="200"/>
                    </a:lnTo>
                    <a:lnTo>
                      <a:pt x="260" y="200"/>
                    </a:lnTo>
                    <a:lnTo>
                      <a:pt x="256" y="202"/>
                    </a:lnTo>
                    <a:lnTo>
                      <a:pt x="256" y="202"/>
                    </a:lnTo>
                    <a:lnTo>
                      <a:pt x="258" y="194"/>
                    </a:lnTo>
                    <a:lnTo>
                      <a:pt x="258" y="186"/>
                    </a:lnTo>
                    <a:lnTo>
                      <a:pt x="258" y="186"/>
                    </a:lnTo>
                    <a:lnTo>
                      <a:pt x="260" y="182"/>
                    </a:lnTo>
                    <a:lnTo>
                      <a:pt x="260" y="176"/>
                    </a:lnTo>
                    <a:lnTo>
                      <a:pt x="258" y="172"/>
                    </a:lnTo>
                    <a:lnTo>
                      <a:pt x="258" y="172"/>
                    </a:lnTo>
                    <a:lnTo>
                      <a:pt x="258" y="168"/>
                    </a:lnTo>
                    <a:lnTo>
                      <a:pt x="258" y="166"/>
                    </a:lnTo>
                    <a:lnTo>
                      <a:pt x="256" y="164"/>
                    </a:lnTo>
                    <a:lnTo>
                      <a:pt x="256" y="164"/>
                    </a:lnTo>
                    <a:lnTo>
                      <a:pt x="256" y="158"/>
                    </a:lnTo>
                    <a:lnTo>
                      <a:pt x="258" y="152"/>
                    </a:lnTo>
                    <a:lnTo>
                      <a:pt x="256" y="148"/>
                    </a:lnTo>
                    <a:lnTo>
                      <a:pt x="256" y="148"/>
                    </a:lnTo>
                    <a:lnTo>
                      <a:pt x="256" y="144"/>
                    </a:lnTo>
                    <a:lnTo>
                      <a:pt x="256" y="142"/>
                    </a:lnTo>
                    <a:lnTo>
                      <a:pt x="256" y="140"/>
                    </a:lnTo>
                    <a:lnTo>
                      <a:pt x="256" y="140"/>
                    </a:lnTo>
                    <a:lnTo>
                      <a:pt x="258" y="138"/>
                    </a:lnTo>
                    <a:lnTo>
                      <a:pt x="260" y="136"/>
                    </a:lnTo>
                    <a:lnTo>
                      <a:pt x="260" y="136"/>
                    </a:lnTo>
                    <a:lnTo>
                      <a:pt x="260" y="132"/>
                    </a:lnTo>
                    <a:lnTo>
                      <a:pt x="260" y="132"/>
                    </a:lnTo>
                    <a:lnTo>
                      <a:pt x="264" y="132"/>
                    </a:lnTo>
                    <a:lnTo>
                      <a:pt x="264" y="132"/>
                    </a:lnTo>
                    <a:lnTo>
                      <a:pt x="266" y="130"/>
                    </a:lnTo>
                    <a:lnTo>
                      <a:pt x="266" y="126"/>
                    </a:lnTo>
                    <a:lnTo>
                      <a:pt x="266" y="126"/>
                    </a:lnTo>
                    <a:lnTo>
                      <a:pt x="268" y="124"/>
                    </a:lnTo>
                    <a:lnTo>
                      <a:pt x="266" y="122"/>
                    </a:lnTo>
                    <a:lnTo>
                      <a:pt x="260" y="122"/>
                    </a:lnTo>
                    <a:lnTo>
                      <a:pt x="256" y="120"/>
                    </a:lnTo>
                    <a:lnTo>
                      <a:pt x="250" y="118"/>
                    </a:lnTo>
                    <a:lnTo>
                      <a:pt x="246" y="116"/>
                    </a:lnTo>
                    <a:lnTo>
                      <a:pt x="240" y="114"/>
                    </a:lnTo>
                    <a:lnTo>
                      <a:pt x="240" y="108"/>
                    </a:lnTo>
                    <a:lnTo>
                      <a:pt x="238" y="98"/>
                    </a:lnTo>
                    <a:lnTo>
                      <a:pt x="234" y="94"/>
                    </a:lnTo>
                    <a:lnTo>
                      <a:pt x="230" y="90"/>
                    </a:lnTo>
                    <a:lnTo>
                      <a:pt x="228" y="86"/>
                    </a:lnTo>
                    <a:lnTo>
                      <a:pt x="224" y="78"/>
                    </a:lnTo>
                    <a:lnTo>
                      <a:pt x="222" y="72"/>
                    </a:lnTo>
                    <a:lnTo>
                      <a:pt x="220" y="70"/>
                    </a:lnTo>
                    <a:lnTo>
                      <a:pt x="218" y="64"/>
                    </a:lnTo>
                    <a:lnTo>
                      <a:pt x="214" y="60"/>
                    </a:lnTo>
                    <a:lnTo>
                      <a:pt x="210" y="56"/>
                    </a:lnTo>
                    <a:lnTo>
                      <a:pt x="206" y="54"/>
                    </a:lnTo>
                    <a:lnTo>
                      <a:pt x="202" y="54"/>
                    </a:lnTo>
                    <a:lnTo>
                      <a:pt x="196" y="56"/>
                    </a:lnTo>
                    <a:lnTo>
                      <a:pt x="192" y="62"/>
                    </a:lnTo>
                    <a:lnTo>
                      <a:pt x="188" y="64"/>
                    </a:lnTo>
                    <a:lnTo>
                      <a:pt x="184" y="64"/>
                    </a:lnTo>
                    <a:lnTo>
                      <a:pt x="180" y="64"/>
                    </a:lnTo>
                    <a:lnTo>
                      <a:pt x="176" y="62"/>
                    </a:lnTo>
                    <a:lnTo>
                      <a:pt x="172" y="56"/>
                    </a:lnTo>
                    <a:lnTo>
                      <a:pt x="168" y="52"/>
                    </a:lnTo>
                    <a:lnTo>
                      <a:pt x="168" y="48"/>
                    </a:lnTo>
                    <a:lnTo>
                      <a:pt x="164" y="42"/>
                    </a:lnTo>
                    <a:lnTo>
                      <a:pt x="160" y="36"/>
                    </a:lnTo>
                    <a:lnTo>
                      <a:pt x="156" y="32"/>
                    </a:lnTo>
                    <a:lnTo>
                      <a:pt x="154" y="30"/>
                    </a:lnTo>
                    <a:lnTo>
                      <a:pt x="150" y="26"/>
                    </a:lnTo>
                    <a:lnTo>
                      <a:pt x="144" y="18"/>
                    </a:lnTo>
                    <a:lnTo>
                      <a:pt x="116" y="18"/>
                    </a:lnTo>
                    <a:lnTo>
                      <a:pt x="116" y="26"/>
                    </a:lnTo>
                    <a:lnTo>
                      <a:pt x="72" y="24"/>
                    </a:lnTo>
                    <a:lnTo>
                      <a:pt x="36" y="6"/>
                    </a:lnTo>
                    <a:lnTo>
                      <a:pt x="36" y="0"/>
                    </a:lnTo>
                    <a:lnTo>
                      <a:pt x="0" y="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89" name="Freeform 180"/>
              <p:cNvSpPr>
                <a:spLocks noChangeAspect="1"/>
              </p:cNvSpPr>
              <p:nvPr/>
            </p:nvSpPr>
            <p:spPr bwMode="gray">
              <a:xfrm>
                <a:off x="2791" y="2431"/>
                <a:ext cx="180" cy="204"/>
              </a:xfrm>
              <a:custGeom>
                <a:avLst/>
                <a:gdLst>
                  <a:gd name="T0" fmla="*/ 12 w 166"/>
                  <a:gd name="T1" fmla="*/ 176 h 204"/>
                  <a:gd name="T2" fmla="*/ 14 w 166"/>
                  <a:gd name="T3" fmla="*/ 174 h 204"/>
                  <a:gd name="T4" fmla="*/ 18 w 166"/>
                  <a:gd name="T5" fmla="*/ 172 h 204"/>
                  <a:gd name="T6" fmla="*/ 18 w 166"/>
                  <a:gd name="T7" fmla="*/ 170 h 204"/>
                  <a:gd name="T8" fmla="*/ 24 w 166"/>
                  <a:gd name="T9" fmla="*/ 172 h 204"/>
                  <a:gd name="T10" fmla="*/ 34 w 166"/>
                  <a:gd name="T11" fmla="*/ 172 h 204"/>
                  <a:gd name="T12" fmla="*/ 38 w 166"/>
                  <a:gd name="T13" fmla="*/ 172 h 204"/>
                  <a:gd name="T14" fmla="*/ 42 w 166"/>
                  <a:gd name="T15" fmla="*/ 176 h 204"/>
                  <a:gd name="T16" fmla="*/ 44 w 166"/>
                  <a:gd name="T17" fmla="*/ 178 h 204"/>
                  <a:gd name="T18" fmla="*/ 46 w 166"/>
                  <a:gd name="T19" fmla="*/ 184 h 204"/>
                  <a:gd name="T20" fmla="*/ 48 w 166"/>
                  <a:gd name="T21" fmla="*/ 186 h 204"/>
                  <a:gd name="T22" fmla="*/ 52 w 166"/>
                  <a:gd name="T23" fmla="*/ 186 h 204"/>
                  <a:gd name="T24" fmla="*/ 54 w 166"/>
                  <a:gd name="T25" fmla="*/ 190 h 204"/>
                  <a:gd name="T26" fmla="*/ 54 w 166"/>
                  <a:gd name="T27" fmla="*/ 196 h 204"/>
                  <a:gd name="T28" fmla="*/ 58 w 166"/>
                  <a:gd name="T29" fmla="*/ 198 h 204"/>
                  <a:gd name="T30" fmla="*/ 62 w 166"/>
                  <a:gd name="T31" fmla="*/ 198 h 204"/>
                  <a:gd name="T32" fmla="*/ 66 w 166"/>
                  <a:gd name="T33" fmla="*/ 204 h 204"/>
                  <a:gd name="T34" fmla="*/ 68 w 166"/>
                  <a:gd name="T35" fmla="*/ 204 h 204"/>
                  <a:gd name="T36" fmla="*/ 70 w 166"/>
                  <a:gd name="T37" fmla="*/ 202 h 204"/>
                  <a:gd name="T38" fmla="*/ 72 w 166"/>
                  <a:gd name="T39" fmla="*/ 198 h 204"/>
                  <a:gd name="T40" fmla="*/ 72 w 166"/>
                  <a:gd name="T41" fmla="*/ 194 h 204"/>
                  <a:gd name="T42" fmla="*/ 74 w 166"/>
                  <a:gd name="T43" fmla="*/ 188 h 204"/>
                  <a:gd name="T44" fmla="*/ 84 w 166"/>
                  <a:gd name="T45" fmla="*/ 190 h 204"/>
                  <a:gd name="T46" fmla="*/ 90 w 166"/>
                  <a:gd name="T47" fmla="*/ 190 h 204"/>
                  <a:gd name="T48" fmla="*/ 92 w 166"/>
                  <a:gd name="T49" fmla="*/ 190 h 204"/>
                  <a:gd name="T50" fmla="*/ 96 w 166"/>
                  <a:gd name="T51" fmla="*/ 190 h 204"/>
                  <a:gd name="T52" fmla="*/ 96 w 166"/>
                  <a:gd name="T53" fmla="*/ 188 h 204"/>
                  <a:gd name="T54" fmla="*/ 96 w 166"/>
                  <a:gd name="T55" fmla="*/ 182 h 204"/>
                  <a:gd name="T56" fmla="*/ 100 w 166"/>
                  <a:gd name="T57" fmla="*/ 182 h 204"/>
                  <a:gd name="T58" fmla="*/ 150 w 166"/>
                  <a:gd name="T59" fmla="*/ 184 h 204"/>
                  <a:gd name="T60" fmla="*/ 154 w 166"/>
                  <a:gd name="T61" fmla="*/ 176 h 204"/>
                  <a:gd name="T62" fmla="*/ 154 w 166"/>
                  <a:gd name="T63" fmla="*/ 172 h 204"/>
                  <a:gd name="T64" fmla="*/ 150 w 166"/>
                  <a:gd name="T65" fmla="*/ 170 h 204"/>
                  <a:gd name="T66" fmla="*/ 166 w 166"/>
                  <a:gd name="T67" fmla="*/ 34 h 204"/>
                  <a:gd name="T68" fmla="*/ 120 w 166"/>
                  <a:gd name="T69" fmla="*/ 24 h 204"/>
                  <a:gd name="T70" fmla="*/ 70 w 166"/>
                  <a:gd name="T71" fmla="*/ 60 h 204"/>
                  <a:gd name="T72" fmla="*/ 62 w 166"/>
                  <a:gd name="T73" fmla="*/ 62 h 204"/>
                  <a:gd name="T74" fmla="*/ 54 w 166"/>
                  <a:gd name="T75" fmla="*/ 66 h 204"/>
                  <a:gd name="T76" fmla="*/ 54 w 166"/>
                  <a:gd name="T77" fmla="*/ 70 h 204"/>
                  <a:gd name="T78" fmla="*/ 4 w 166"/>
                  <a:gd name="T79" fmla="*/ 98 h 204"/>
                  <a:gd name="T80" fmla="*/ 4 w 166"/>
                  <a:gd name="T81" fmla="*/ 98 h 204"/>
                  <a:gd name="T82" fmla="*/ 0 w 166"/>
                  <a:gd name="T83" fmla="*/ 102 h 204"/>
                  <a:gd name="T84" fmla="*/ 4 w 166"/>
                  <a:gd name="T85" fmla="*/ 108 h 204"/>
                  <a:gd name="T86" fmla="*/ 8 w 166"/>
                  <a:gd name="T87" fmla="*/ 114 h 204"/>
                  <a:gd name="T88" fmla="*/ 8 w 166"/>
                  <a:gd name="T89" fmla="*/ 116 h 204"/>
                  <a:gd name="T90" fmla="*/ 6 w 166"/>
                  <a:gd name="T91" fmla="*/ 120 h 204"/>
                  <a:gd name="T92" fmla="*/ 8 w 166"/>
                  <a:gd name="T93" fmla="*/ 122 h 204"/>
                  <a:gd name="T94" fmla="*/ 8 w 166"/>
                  <a:gd name="T95" fmla="*/ 128 h 204"/>
                  <a:gd name="T96" fmla="*/ 8 w 166"/>
                  <a:gd name="T97" fmla="*/ 128 h 204"/>
                  <a:gd name="T98" fmla="*/ 6 w 166"/>
                  <a:gd name="T99" fmla="*/ 136 h 204"/>
                  <a:gd name="T100" fmla="*/ 8 w 166"/>
                  <a:gd name="T101" fmla="*/ 140 h 204"/>
                  <a:gd name="T102" fmla="*/ 10 w 166"/>
                  <a:gd name="T103" fmla="*/ 142 h 204"/>
                  <a:gd name="T104" fmla="*/ 10 w 166"/>
                  <a:gd name="T105" fmla="*/ 154 h 204"/>
                  <a:gd name="T106" fmla="*/ 12 w 166"/>
                  <a:gd name="T107" fmla="*/ 156 h 204"/>
                  <a:gd name="T108" fmla="*/ 12 w 166"/>
                  <a:gd name="T109" fmla="*/ 158 h 204"/>
                  <a:gd name="T110" fmla="*/ 10 w 166"/>
                  <a:gd name="T111" fmla="*/ 162 h 204"/>
                  <a:gd name="T112" fmla="*/ 10 w 166"/>
                  <a:gd name="T113" fmla="*/ 170 h 204"/>
                  <a:gd name="T114" fmla="*/ 8 w 166"/>
                  <a:gd name="T115" fmla="*/ 17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 h="204">
                    <a:moveTo>
                      <a:pt x="8" y="178"/>
                    </a:moveTo>
                    <a:lnTo>
                      <a:pt x="12" y="176"/>
                    </a:lnTo>
                    <a:lnTo>
                      <a:pt x="12" y="176"/>
                    </a:lnTo>
                    <a:lnTo>
                      <a:pt x="14" y="174"/>
                    </a:lnTo>
                    <a:lnTo>
                      <a:pt x="16" y="174"/>
                    </a:lnTo>
                    <a:lnTo>
                      <a:pt x="18" y="172"/>
                    </a:lnTo>
                    <a:lnTo>
                      <a:pt x="18" y="172"/>
                    </a:lnTo>
                    <a:lnTo>
                      <a:pt x="18" y="170"/>
                    </a:lnTo>
                    <a:lnTo>
                      <a:pt x="20" y="170"/>
                    </a:lnTo>
                    <a:lnTo>
                      <a:pt x="24" y="172"/>
                    </a:lnTo>
                    <a:lnTo>
                      <a:pt x="24" y="172"/>
                    </a:lnTo>
                    <a:lnTo>
                      <a:pt x="34" y="172"/>
                    </a:lnTo>
                    <a:lnTo>
                      <a:pt x="34" y="172"/>
                    </a:lnTo>
                    <a:lnTo>
                      <a:pt x="38" y="172"/>
                    </a:lnTo>
                    <a:lnTo>
                      <a:pt x="38" y="172"/>
                    </a:lnTo>
                    <a:lnTo>
                      <a:pt x="42" y="176"/>
                    </a:lnTo>
                    <a:lnTo>
                      <a:pt x="42" y="176"/>
                    </a:lnTo>
                    <a:lnTo>
                      <a:pt x="44" y="178"/>
                    </a:lnTo>
                    <a:lnTo>
                      <a:pt x="46" y="184"/>
                    </a:lnTo>
                    <a:lnTo>
                      <a:pt x="46" y="184"/>
                    </a:lnTo>
                    <a:lnTo>
                      <a:pt x="46" y="186"/>
                    </a:lnTo>
                    <a:lnTo>
                      <a:pt x="48" y="186"/>
                    </a:lnTo>
                    <a:lnTo>
                      <a:pt x="52" y="186"/>
                    </a:lnTo>
                    <a:lnTo>
                      <a:pt x="52" y="186"/>
                    </a:lnTo>
                    <a:lnTo>
                      <a:pt x="54" y="188"/>
                    </a:lnTo>
                    <a:lnTo>
                      <a:pt x="54" y="190"/>
                    </a:lnTo>
                    <a:lnTo>
                      <a:pt x="54" y="196"/>
                    </a:lnTo>
                    <a:lnTo>
                      <a:pt x="54" y="196"/>
                    </a:lnTo>
                    <a:lnTo>
                      <a:pt x="56" y="198"/>
                    </a:lnTo>
                    <a:lnTo>
                      <a:pt x="58" y="198"/>
                    </a:lnTo>
                    <a:lnTo>
                      <a:pt x="62" y="198"/>
                    </a:lnTo>
                    <a:lnTo>
                      <a:pt x="62" y="198"/>
                    </a:lnTo>
                    <a:lnTo>
                      <a:pt x="62" y="198"/>
                    </a:lnTo>
                    <a:lnTo>
                      <a:pt x="66" y="204"/>
                    </a:lnTo>
                    <a:lnTo>
                      <a:pt x="66" y="204"/>
                    </a:lnTo>
                    <a:lnTo>
                      <a:pt x="68" y="204"/>
                    </a:lnTo>
                    <a:lnTo>
                      <a:pt x="70" y="202"/>
                    </a:lnTo>
                    <a:lnTo>
                      <a:pt x="70" y="202"/>
                    </a:lnTo>
                    <a:lnTo>
                      <a:pt x="72" y="200"/>
                    </a:lnTo>
                    <a:lnTo>
                      <a:pt x="72" y="198"/>
                    </a:lnTo>
                    <a:lnTo>
                      <a:pt x="72" y="194"/>
                    </a:lnTo>
                    <a:lnTo>
                      <a:pt x="72" y="194"/>
                    </a:lnTo>
                    <a:lnTo>
                      <a:pt x="74" y="190"/>
                    </a:lnTo>
                    <a:lnTo>
                      <a:pt x="74" y="188"/>
                    </a:lnTo>
                    <a:lnTo>
                      <a:pt x="74" y="188"/>
                    </a:lnTo>
                    <a:lnTo>
                      <a:pt x="84" y="190"/>
                    </a:lnTo>
                    <a:lnTo>
                      <a:pt x="84" y="190"/>
                    </a:lnTo>
                    <a:lnTo>
                      <a:pt x="90" y="190"/>
                    </a:lnTo>
                    <a:lnTo>
                      <a:pt x="92" y="190"/>
                    </a:lnTo>
                    <a:lnTo>
                      <a:pt x="92" y="190"/>
                    </a:lnTo>
                    <a:lnTo>
                      <a:pt x="94" y="190"/>
                    </a:lnTo>
                    <a:lnTo>
                      <a:pt x="96" y="190"/>
                    </a:lnTo>
                    <a:lnTo>
                      <a:pt x="96" y="188"/>
                    </a:lnTo>
                    <a:lnTo>
                      <a:pt x="96" y="188"/>
                    </a:lnTo>
                    <a:lnTo>
                      <a:pt x="94" y="184"/>
                    </a:lnTo>
                    <a:lnTo>
                      <a:pt x="96" y="182"/>
                    </a:lnTo>
                    <a:lnTo>
                      <a:pt x="96" y="182"/>
                    </a:lnTo>
                    <a:lnTo>
                      <a:pt x="100" y="182"/>
                    </a:lnTo>
                    <a:lnTo>
                      <a:pt x="102" y="184"/>
                    </a:lnTo>
                    <a:lnTo>
                      <a:pt x="150" y="184"/>
                    </a:lnTo>
                    <a:lnTo>
                      <a:pt x="150" y="184"/>
                    </a:lnTo>
                    <a:lnTo>
                      <a:pt x="154" y="176"/>
                    </a:lnTo>
                    <a:lnTo>
                      <a:pt x="154" y="176"/>
                    </a:lnTo>
                    <a:lnTo>
                      <a:pt x="154" y="172"/>
                    </a:lnTo>
                    <a:lnTo>
                      <a:pt x="152" y="172"/>
                    </a:lnTo>
                    <a:lnTo>
                      <a:pt x="150" y="170"/>
                    </a:lnTo>
                    <a:lnTo>
                      <a:pt x="142" y="34"/>
                    </a:lnTo>
                    <a:lnTo>
                      <a:pt x="166" y="34"/>
                    </a:lnTo>
                    <a:lnTo>
                      <a:pt x="120" y="0"/>
                    </a:lnTo>
                    <a:lnTo>
                      <a:pt x="120" y="24"/>
                    </a:lnTo>
                    <a:lnTo>
                      <a:pt x="70" y="24"/>
                    </a:lnTo>
                    <a:lnTo>
                      <a:pt x="70" y="60"/>
                    </a:lnTo>
                    <a:lnTo>
                      <a:pt x="70" y="60"/>
                    </a:lnTo>
                    <a:lnTo>
                      <a:pt x="62" y="62"/>
                    </a:lnTo>
                    <a:lnTo>
                      <a:pt x="56" y="64"/>
                    </a:lnTo>
                    <a:lnTo>
                      <a:pt x="54" y="66"/>
                    </a:lnTo>
                    <a:lnTo>
                      <a:pt x="54" y="70"/>
                    </a:lnTo>
                    <a:lnTo>
                      <a:pt x="54" y="70"/>
                    </a:lnTo>
                    <a:lnTo>
                      <a:pt x="54" y="96"/>
                    </a:lnTo>
                    <a:lnTo>
                      <a:pt x="4" y="98"/>
                    </a:lnTo>
                    <a:lnTo>
                      <a:pt x="4" y="98"/>
                    </a:lnTo>
                    <a:lnTo>
                      <a:pt x="4" y="98"/>
                    </a:lnTo>
                    <a:lnTo>
                      <a:pt x="0" y="102"/>
                    </a:lnTo>
                    <a:lnTo>
                      <a:pt x="0" y="102"/>
                    </a:lnTo>
                    <a:lnTo>
                      <a:pt x="4" y="108"/>
                    </a:lnTo>
                    <a:lnTo>
                      <a:pt x="4" y="108"/>
                    </a:lnTo>
                    <a:lnTo>
                      <a:pt x="6" y="112"/>
                    </a:lnTo>
                    <a:lnTo>
                      <a:pt x="8" y="114"/>
                    </a:lnTo>
                    <a:lnTo>
                      <a:pt x="8" y="116"/>
                    </a:lnTo>
                    <a:lnTo>
                      <a:pt x="8" y="116"/>
                    </a:lnTo>
                    <a:lnTo>
                      <a:pt x="8" y="118"/>
                    </a:lnTo>
                    <a:lnTo>
                      <a:pt x="6" y="120"/>
                    </a:lnTo>
                    <a:lnTo>
                      <a:pt x="6" y="120"/>
                    </a:lnTo>
                    <a:lnTo>
                      <a:pt x="8" y="122"/>
                    </a:lnTo>
                    <a:lnTo>
                      <a:pt x="8" y="128"/>
                    </a:lnTo>
                    <a:lnTo>
                      <a:pt x="8" y="128"/>
                    </a:lnTo>
                    <a:lnTo>
                      <a:pt x="8" y="128"/>
                    </a:lnTo>
                    <a:lnTo>
                      <a:pt x="8" y="128"/>
                    </a:lnTo>
                    <a:lnTo>
                      <a:pt x="6" y="130"/>
                    </a:lnTo>
                    <a:lnTo>
                      <a:pt x="6" y="136"/>
                    </a:lnTo>
                    <a:lnTo>
                      <a:pt x="6" y="136"/>
                    </a:lnTo>
                    <a:lnTo>
                      <a:pt x="8" y="140"/>
                    </a:lnTo>
                    <a:lnTo>
                      <a:pt x="10" y="142"/>
                    </a:lnTo>
                    <a:lnTo>
                      <a:pt x="10" y="142"/>
                    </a:lnTo>
                    <a:lnTo>
                      <a:pt x="10" y="148"/>
                    </a:lnTo>
                    <a:lnTo>
                      <a:pt x="10" y="154"/>
                    </a:lnTo>
                    <a:lnTo>
                      <a:pt x="10" y="154"/>
                    </a:lnTo>
                    <a:lnTo>
                      <a:pt x="12" y="156"/>
                    </a:lnTo>
                    <a:lnTo>
                      <a:pt x="12" y="158"/>
                    </a:lnTo>
                    <a:lnTo>
                      <a:pt x="12" y="158"/>
                    </a:lnTo>
                    <a:lnTo>
                      <a:pt x="10" y="158"/>
                    </a:lnTo>
                    <a:lnTo>
                      <a:pt x="10" y="162"/>
                    </a:lnTo>
                    <a:lnTo>
                      <a:pt x="10" y="162"/>
                    </a:lnTo>
                    <a:lnTo>
                      <a:pt x="10" y="170"/>
                    </a:lnTo>
                    <a:lnTo>
                      <a:pt x="10" y="170"/>
                    </a:lnTo>
                    <a:lnTo>
                      <a:pt x="8" y="178"/>
                    </a:lnTo>
                    <a:lnTo>
                      <a:pt x="8" y="17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0" name="Freeform 181"/>
              <p:cNvSpPr>
                <a:spLocks noChangeAspect="1"/>
              </p:cNvSpPr>
              <p:nvPr/>
            </p:nvSpPr>
            <p:spPr bwMode="gray">
              <a:xfrm>
                <a:off x="2861" y="2465"/>
                <a:ext cx="239" cy="261"/>
              </a:xfrm>
              <a:custGeom>
                <a:avLst/>
                <a:gdLst>
                  <a:gd name="T0" fmla="*/ 88 w 220"/>
                  <a:gd name="T1" fmla="*/ 232 h 260"/>
                  <a:gd name="T2" fmla="*/ 92 w 220"/>
                  <a:gd name="T3" fmla="*/ 226 h 260"/>
                  <a:gd name="T4" fmla="*/ 92 w 220"/>
                  <a:gd name="T5" fmla="*/ 216 h 260"/>
                  <a:gd name="T6" fmla="*/ 98 w 220"/>
                  <a:gd name="T7" fmla="*/ 210 h 260"/>
                  <a:gd name="T8" fmla="*/ 104 w 220"/>
                  <a:gd name="T9" fmla="*/ 202 h 260"/>
                  <a:gd name="T10" fmla="*/ 108 w 220"/>
                  <a:gd name="T11" fmla="*/ 194 h 260"/>
                  <a:gd name="T12" fmla="*/ 122 w 220"/>
                  <a:gd name="T13" fmla="*/ 188 h 260"/>
                  <a:gd name="T14" fmla="*/ 130 w 220"/>
                  <a:gd name="T15" fmla="*/ 176 h 260"/>
                  <a:gd name="T16" fmla="*/ 136 w 220"/>
                  <a:gd name="T17" fmla="*/ 172 h 260"/>
                  <a:gd name="T18" fmla="*/ 142 w 220"/>
                  <a:gd name="T19" fmla="*/ 162 h 260"/>
                  <a:gd name="T20" fmla="*/ 148 w 220"/>
                  <a:gd name="T21" fmla="*/ 158 h 260"/>
                  <a:gd name="T22" fmla="*/ 154 w 220"/>
                  <a:gd name="T23" fmla="*/ 156 h 260"/>
                  <a:gd name="T24" fmla="*/ 158 w 220"/>
                  <a:gd name="T25" fmla="*/ 156 h 260"/>
                  <a:gd name="T26" fmla="*/ 166 w 220"/>
                  <a:gd name="T27" fmla="*/ 158 h 260"/>
                  <a:gd name="T28" fmla="*/ 174 w 220"/>
                  <a:gd name="T29" fmla="*/ 158 h 260"/>
                  <a:gd name="T30" fmla="*/ 200 w 220"/>
                  <a:gd name="T31" fmla="*/ 152 h 260"/>
                  <a:gd name="T32" fmla="*/ 216 w 220"/>
                  <a:gd name="T33" fmla="*/ 144 h 260"/>
                  <a:gd name="T34" fmla="*/ 218 w 220"/>
                  <a:gd name="T35" fmla="*/ 96 h 260"/>
                  <a:gd name="T36" fmla="*/ 206 w 220"/>
                  <a:gd name="T37" fmla="*/ 98 h 260"/>
                  <a:gd name="T38" fmla="*/ 204 w 220"/>
                  <a:gd name="T39" fmla="*/ 90 h 260"/>
                  <a:gd name="T40" fmla="*/ 204 w 220"/>
                  <a:gd name="T41" fmla="*/ 80 h 260"/>
                  <a:gd name="T42" fmla="*/ 196 w 220"/>
                  <a:gd name="T43" fmla="*/ 74 h 260"/>
                  <a:gd name="T44" fmla="*/ 186 w 220"/>
                  <a:gd name="T45" fmla="*/ 64 h 260"/>
                  <a:gd name="T46" fmla="*/ 86 w 220"/>
                  <a:gd name="T47" fmla="*/ 136 h 260"/>
                  <a:gd name="T48" fmla="*/ 90 w 220"/>
                  <a:gd name="T49" fmla="*/ 142 h 260"/>
                  <a:gd name="T50" fmla="*/ 36 w 220"/>
                  <a:gd name="T51" fmla="*/ 148 h 260"/>
                  <a:gd name="T52" fmla="*/ 32 w 220"/>
                  <a:gd name="T53" fmla="*/ 154 h 260"/>
                  <a:gd name="T54" fmla="*/ 28 w 220"/>
                  <a:gd name="T55" fmla="*/ 156 h 260"/>
                  <a:gd name="T56" fmla="*/ 20 w 220"/>
                  <a:gd name="T57" fmla="*/ 156 h 260"/>
                  <a:gd name="T58" fmla="*/ 8 w 220"/>
                  <a:gd name="T59" fmla="*/ 160 h 260"/>
                  <a:gd name="T60" fmla="*/ 6 w 220"/>
                  <a:gd name="T61" fmla="*/ 168 h 260"/>
                  <a:gd name="T62" fmla="*/ 2 w 220"/>
                  <a:gd name="T63" fmla="*/ 170 h 260"/>
                  <a:gd name="T64" fmla="*/ 2 w 220"/>
                  <a:gd name="T65" fmla="*/ 178 h 260"/>
                  <a:gd name="T66" fmla="*/ 0 w 220"/>
                  <a:gd name="T67" fmla="*/ 190 h 260"/>
                  <a:gd name="T68" fmla="*/ 6 w 220"/>
                  <a:gd name="T69" fmla="*/ 198 h 260"/>
                  <a:gd name="T70" fmla="*/ 8 w 220"/>
                  <a:gd name="T71" fmla="*/ 216 h 260"/>
                  <a:gd name="T72" fmla="*/ 16 w 220"/>
                  <a:gd name="T73" fmla="*/ 214 h 260"/>
                  <a:gd name="T74" fmla="*/ 22 w 220"/>
                  <a:gd name="T75" fmla="*/ 216 h 260"/>
                  <a:gd name="T76" fmla="*/ 28 w 220"/>
                  <a:gd name="T77" fmla="*/ 214 h 260"/>
                  <a:gd name="T78" fmla="*/ 38 w 220"/>
                  <a:gd name="T79" fmla="*/ 214 h 260"/>
                  <a:gd name="T80" fmla="*/ 40 w 220"/>
                  <a:gd name="T81" fmla="*/ 222 h 260"/>
                  <a:gd name="T82" fmla="*/ 38 w 220"/>
                  <a:gd name="T83" fmla="*/ 232 h 260"/>
                  <a:gd name="T84" fmla="*/ 42 w 220"/>
                  <a:gd name="T85" fmla="*/ 238 h 260"/>
                  <a:gd name="T86" fmla="*/ 36 w 220"/>
                  <a:gd name="T87" fmla="*/ 246 h 260"/>
                  <a:gd name="T88" fmla="*/ 40 w 220"/>
                  <a:gd name="T89" fmla="*/ 248 h 260"/>
                  <a:gd name="T90" fmla="*/ 44 w 220"/>
                  <a:gd name="T91" fmla="*/ 248 h 260"/>
                  <a:gd name="T92" fmla="*/ 52 w 220"/>
                  <a:gd name="T93" fmla="*/ 252 h 260"/>
                  <a:gd name="T94" fmla="*/ 58 w 220"/>
                  <a:gd name="T95" fmla="*/ 258 h 260"/>
                  <a:gd name="T96" fmla="*/ 64 w 220"/>
                  <a:gd name="T97" fmla="*/ 258 h 260"/>
                  <a:gd name="T98" fmla="*/ 72 w 220"/>
                  <a:gd name="T99" fmla="*/ 256 h 260"/>
                  <a:gd name="T100" fmla="*/ 76 w 220"/>
                  <a:gd name="T101" fmla="*/ 248 h 260"/>
                  <a:gd name="T102" fmla="*/ 82 w 220"/>
                  <a:gd name="T103" fmla="*/ 252 h 260"/>
                  <a:gd name="T104" fmla="*/ 88 w 220"/>
                  <a:gd name="T105" fmla="*/ 24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60">
                    <a:moveTo>
                      <a:pt x="88" y="242"/>
                    </a:moveTo>
                    <a:lnTo>
                      <a:pt x="88" y="242"/>
                    </a:lnTo>
                    <a:lnTo>
                      <a:pt x="88" y="236"/>
                    </a:lnTo>
                    <a:lnTo>
                      <a:pt x="88" y="232"/>
                    </a:lnTo>
                    <a:lnTo>
                      <a:pt x="90" y="230"/>
                    </a:lnTo>
                    <a:lnTo>
                      <a:pt x="90" y="230"/>
                    </a:lnTo>
                    <a:lnTo>
                      <a:pt x="92" y="228"/>
                    </a:lnTo>
                    <a:lnTo>
                      <a:pt x="92" y="226"/>
                    </a:lnTo>
                    <a:lnTo>
                      <a:pt x="92" y="222"/>
                    </a:lnTo>
                    <a:lnTo>
                      <a:pt x="92" y="222"/>
                    </a:lnTo>
                    <a:lnTo>
                      <a:pt x="92" y="218"/>
                    </a:lnTo>
                    <a:lnTo>
                      <a:pt x="92" y="216"/>
                    </a:lnTo>
                    <a:lnTo>
                      <a:pt x="92" y="216"/>
                    </a:lnTo>
                    <a:lnTo>
                      <a:pt x="94" y="214"/>
                    </a:lnTo>
                    <a:lnTo>
                      <a:pt x="98" y="210"/>
                    </a:lnTo>
                    <a:lnTo>
                      <a:pt x="98" y="210"/>
                    </a:lnTo>
                    <a:lnTo>
                      <a:pt x="100" y="212"/>
                    </a:lnTo>
                    <a:lnTo>
                      <a:pt x="100" y="212"/>
                    </a:lnTo>
                    <a:lnTo>
                      <a:pt x="100" y="212"/>
                    </a:lnTo>
                    <a:lnTo>
                      <a:pt x="104" y="202"/>
                    </a:lnTo>
                    <a:lnTo>
                      <a:pt x="104" y="202"/>
                    </a:lnTo>
                    <a:lnTo>
                      <a:pt x="106" y="196"/>
                    </a:lnTo>
                    <a:lnTo>
                      <a:pt x="108" y="194"/>
                    </a:lnTo>
                    <a:lnTo>
                      <a:pt x="108" y="194"/>
                    </a:lnTo>
                    <a:lnTo>
                      <a:pt x="114" y="192"/>
                    </a:lnTo>
                    <a:lnTo>
                      <a:pt x="120" y="190"/>
                    </a:lnTo>
                    <a:lnTo>
                      <a:pt x="120" y="190"/>
                    </a:lnTo>
                    <a:lnTo>
                      <a:pt x="122" y="188"/>
                    </a:lnTo>
                    <a:lnTo>
                      <a:pt x="124" y="184"/>
                    </a:lnTo>
                    <a:lnTo>
                      <a:pt x="124" y="184"/>
                    </a:lnTo>
                    <a:lnTo>
                      <a:pt x="126" y="180"/>
                    </a:lnTo>
                    <a:lnTo>
                      <a:pt x="130" y="176"/>
                    </a:lnTo>
                    <a:lnTo>
                      <a:pt x="130" y="176"/>
                    </a:lnTo>
                    <a:lnTo>
                      <a:pt x="134" y="174"/>
                    </a:lnTo>
                    <a:lnTo>
                      <a:pt x="136" y="172"/>
                    </a:lnTo>
                    <a:lnTo>
                      <a:pt x="136" y="172"/>
                    </a:lnTo>
                    <a:lnTo>
                      <a:pt x="136" y="172"/>
                    </a:lnTo>
                    <a:lnTo>
                      <a:pt x="138" y="166"/>
                    </a:lnTo>
                    <a:lnTo>
                      <a:pt x="138" y="164"/>
                    </a:lnTo>
                    <a:lnTo>
                      <a:pt x="142" y="162"/>
                    </a:lnTo>
                    <a:lnTo>
                      <a:pt x="142" y="162"/>
                    </a:lnTo>
                    <a:lnTo>
                      <a:pt x="146" y="162"/>
                    </a:lnTo>
                    <a:lnTo>
                      <a:pt x="148" y="158"/>
                    </a:lnTo>
                    <a:lnTo>
                      <a:pt x="148" y="158"/>
                    </a:lnTo>
                    <a:lnTo>
                      <a:pt x="150" y="154"/>
                    </a:lnTo>
                    <a:lnTo>
                      <a:pt x="152" y="154"/>
                    </a:lnTo>
                    <a:lnTo>
                      <a:pt x="154" y="156"/>
                    </a:lnTo>
                    <a:lnTo>
                      <a:pt x="154" y="156"/>
                    </a:lnTo>
                    <a:lnTo>
                      <a:pt x="154" y="156"/>
                    </a:lnTo>
                    <a:lnTo>
                      <a:pt x="156" y="156"/>
                    </a:lnTo>
                    <a:lnTo>
                      <a:pt x="158" y="154"/>
                    </a:lnTo>
                    <a:lnTo>
                      <a:pt x="158" y="156"/>
                    </a:lnTo>
                    <a:lnTo>
                      <a:pt x="158" y="156"/>
                    </a:lnTo>
                    <a:lnTo>
                      <a:pt x="162" y="160"/>
                    </a:lnTo>
                    <a:lnTo>
                      <a:pt x="164" y="162"/>
                    </a:lnTo>
                    <a:lnTo>
                      <a:pt x="166" y="158"/>
                    </a:lnTo>
                    <a:lnTo>
                      <a:pt x="166" y="158"/>
                    </a:lnTo>
                    <a:lnTo>
                      <a:pt x="170" y="158"/>
                    </a:lnTo>
                    <a:lnTo>
                      <a:pt x="174" y="158"/>
                    </a:lnTo>
                    <a:lnTo>
                      <a:pt x="174" y="158"/>
                    </a:lnTo>
                    <a:lnTo>
                      <a:pt x="182" y="156"/>
                    </a:lnTo>
                    <a:lnTo>
                      <a:pt x="188" y="154"/>
                    </a:lnTo>
                    <a:lnTo>
                      <a:pt x="188" y="154"/>
                    </a:lnTo>
                    <a:lnTo>
                      <a:pt x="200" y="152"/>
                    </a:lnTo>
                    <a:lnTo>
                      <a:pt x="206" y="148"/>
                    </a:lnTo>
                    <a:lnTo>
                      <a:pt x="214" y="148"/>
                    </a:lnTo>
                    <a:lnTo>
                      <a:pt x="214" y="148"/>
                    </a:lnTo>
                    <a:lnTo>
                      <a:pt x="216" y="144"/>
                    </a:lnTo>
                    <a:lnTo>
                      <a:pt x="216" y="144"/>
                    </a:lnTo>
                    <a:lnTo>
                      <a:pt x="216" y="138"/>
                    </a:lnTo>
                    <a:lnTo>
                      <a:pt x="220" y="134"/>
                    </a:lnTo>
                    <a:lnTo>
                      <a:pt x="218" y="96"/>
                    </a:lnTo>
                    <a:lnTo>
                      <a:pt x="218" y="96"/>
                    </a:lnTo>
                    <a:lnTo>
                      <a:pt x="212" y="98"/>
                    </a:lnTo>
                    <a:lnTo>
                      <a:pt x="206" y="98"/>
                    </a:lnTo>
                    <a:lnTo>
                      <a:pt x="206" y="98"/>
                    </a:lnTo>
                    <a:lnTo>
                      <a:pt x="206" y="98"/>
                    </a:lnTo>
                    <a:lnTo>
                      <a:pt x="206" y="96"/>
                    </a:lnTo>
                    <a:lnTo>
                      <a:pt x="204" y="90"/>
                    </a:lnTo>
                    <a:lnTo>
                      <a:pt x="204" y="90"/>
                    </a:lnTo>
                    <a:lnTo>
                      <a:pt x="204" y="88"/>
                    </a:lnTo>
                    <a:lnTo>
                      <a:pt x="204" y="84"/>
                    </a:lnTo>
                    <a:lnTo>
                      <a:pt x="204" y="84"/>
                    </a:lnTo>
                    <a:lnTo>
                      <a:pt x="204" y="80"/>
                    </a:lnTo>
                    <a:lnTo>
                      <a:pt x="204" y="78"/>
                    </a:lnTo>
                    <a:lnTo>
                      <a:pt x="200" y="76"/>
                    </a:lnTo>
                    <a:lnTo>
                      <a:pt x="200" y="76"/>
                    </a:lnTo>
                    <a:lnTo>
                      <a:pt x="196" y="74"/>
                    </a:lnTo>
                    <a:lnTo>
                      <a:pt x="190" y="70"/>
                    </a:lnTo>
                    <a:lnTo>
                      <a:pt x="190" y="70"/>
                    </a:lnTo>
                    <a:lnTo>
                      <a:pt x="186" y="66"/>
                    </a:lnTo>
                    <a:lnTo>
                      <a:pt x="186" y="64"/>
                    </a:lnTo>
                    <a:lnTo>
                      <a:pt x="102" y="0"/>
                    </a:lnTo>
                    <a:lnTo>
                      <a:pt x="78" y="0"/>
                    </a:lnTo>
                    <a:lnTo>
                      <a:pt x="86" y="136"/>
                    </a:lnTo>
                    <a:lnTo>
                      <a:pt x="86" y="136"/>
                    </a:lnTo>
                    <a:lnTo>
                      <a:pt x="88" y="138"/>
                    </a:lnTo>
                    <a:lnTo>
                      <a:pt x="90" y="138"/>
                    </a:lnTo>
                    <a:lnTo>
                      <a:pt x="90" y="142"/>
                    </a:lnTo>
                    <a:lnTo>
                      <a:pt x="90" y="142"/>
                    </a:lnTo>
                    <a:lnTo>
                      <a:pt x="86" y="150"/>
                    </a:lnTo>
                    <a:lnTo>
                      <a:pt x="38" y="150"/>
                    </a:lnTo>
                    <a:lnTo>
                      <a:pt x="38" y="150"/>
                    </a:lnTo>
                    <a:lnTo>
                      <a:pt x="36" y="148"/>
                    </a:lnTo>
                    <a:lnTo>
                      <a:pt x="32" y="148"/>
                    </a:lnTo>
                    <a:lnTo>
                      <a:pt x="32" y="148"/>
                    </a:lnTo>
                    <a:lnTo>
                      <a:pt x="30" y="150"/>
                    </a:lnTo>
                    <a:lnTo>
                      <a:pt x="32" y="154"/>
                    </a:lnTo>
                    <a:lnTo>
                      <a:pt x="32" y="154"/>
                    </a:lnTo>
                    <a:lnTo>
                      <a:pt x="32" y="156"/>
                    </a:lnTo>
                    <a:lnTo>
                      <a:pt x="30" y="156"/>
                    </a:lnTo>
                    <a:lnTo>
                      <a:pt x="28" y="156"/>
                    </a:lnTo>
                    <a:lnTo>
                      <a:pt x="28" y="156"/>
                    </a:lnTo>
                    <a:lnTo>
                      <a:pt x="26" y="156"/>
                    </a:lnTo>
                    <a:lnTo>
                      <a:pt x="20" y="156"/>
                    </a:lnTo>
                    <a:lnTo>
                      <a:pt x="20" y="156"/>
                    </a:lnTo>
                    <a:lnTo>
                      <a:pt x="10" y="154"/>
                    </a:lnTo>
                    <a:lnTo>
                      <a:pt x="10" y="154"/>
                    </a:lnTo>
                    <a:lnTo>
                      <a:pt x="10" y="156"/>
                    </a:lnTo>
                    <a:lnTo>
                      <a:pt x="8" y="160"/>
                    </a:lnTo>
                    <a:lnTo>
                      <a:pt x="8" y="160"/>
                    </a:lnTo>
                    <a:lnTo>
                      <a:pt x="8" y="164"/>
                    </a:lnTo>
                    <a:lnTo>
                      <a:pt x="8" y="166"/>
                    </a:lnTo>
                    <a:lnTo>
                      <a:pt x="6" y="168"/>
                    </a:lnTo>
                    <a:lnTo>
                      <a:pt x="6" y="168"/>
                    </a:lnTo>
                    <a:lnTo>
                      <a:pt x="4" y="170"/>
                    </a:lnTo>
                    <a:lnTo>
                      <a:pt x="2" y="170"/>
                    </a:lnTo>
                    <a:lnTo>
                      <a:pt x="2" y="170"/>
                    </a:lnTo>
                    <a:lnTo>
                      <a:pt x="0" y="174"/>
                    </a:lnTo>
                    <a:lnTo>
                      <a:pt x="2" y="176"/>
                    </a:lnTo>
                    <a:lnTo>
                      <a:pt x="2" y="178"/>
                    </a:lnTo>
                    <a:lnTo>
                      <a:pt x="2" y="178"/>
                    </a:lnTo>
                    <a:lnTo>
                      <a:pt x="2" y="180"/>
                    </a:lnTo>
                    <a:lnTo>
                      <a:pt x="2" y="184"/>
                    </a:lnTo>
                    <a:lnTo>
                      <a:pt x="0" y="190"/>
                    </a:lnTo>
                    <a:lnTo>
                      <a:pt x="0" y="190"/>
                    </a:lnTo>
                    <a:lnTo>
                      <a:pt x="0" y="192"/>
                    </a:lnTo>
                    <a:lnTo>
                      <a:pt x="2" y="194"/>
                    </a:lnTo>
                    <a:lnTo>
                      <a:pt x="2" y="194"/>
                    </a:lnTo>
                    <a:lnTo>
                      <a:pt x="6" y="198"/>
                    </a:lnTo>
                    <a:lnTo>
                      <a:pt x="6" y="200"/>
                    </a:lnTo>
                    <a:lnTo>
                      <a:pt x="6" y="200"/>
                    </a:lnTo>
                    <a:lnTo>
                      <a:pt x="8" y="210"/>
                    </a:lnTo>
                    <a:lnTo>
                      <a:pt x="8" y="216"/>
                    </a:lnTo>
                    <a:lnTo>
                      <a:pt x="12" y="216"/>
                    </a:lnTo>
                    <a:lnTo>
                      <a:pt x="12" y="216"/>
                    </a:lnTo>
                    <a:lnTo>
                      <a:pt x="12" y="214"/>
                    </a:lnTo>
                    <a:lnTo>
                      <a:pt x="16" y="214"/>
                    </a:lnTo>
                    <a:lnTo>
                      <a:pt x="16" y="214"/>
                    </a:lnTo>
                    <a:lnTo>
                      <a:pt x="20" y="216"/>
                    </a:lnTo>
                    <a:lnTo>
                      <a:pt x="22" y="216"/>
                    </a:lnTo>
                    <a:lnTo>
                      <a:pt x="22" y="216"/>
                    </a:lnTo>
                    <a:lnTo>
                      <a:pt x="24" y="214"/>
                    </a:lnTo>
                    <a:lnTo>
                      <a:pt x="26" y="212"/>
                    </a:lnTo>
                    <a:lnTo>
                      <a:pt x="26" y="212"/>
                    </a:lnTo>
                    <a:lnTo>
                      <a:pt x="28" y="214"/>
                    </a:lnTo>
                    <a:lnTo>
                      <a:pt x="30" y="214"/>
                    </a:lnTo>
                    <a:lnTo>
                      <a:pt x="32" y="214"/>
                    </a:lnTo>
                    <a:lnTo>
                      <a:pt x="32" y="214"/>
                    </a:lnTo>
                    <a:lnTo>
                      <a:pt x="38" y="214"/>
                    </a:lnTo>
                    <a:lnTo>
                      <a:pt x="38" y="216"/>
                    </a:lnTo>
                    <a:lnTo>
                      <a:pt x="38" y="216"/>
                    </a:lnTo>
                    <a:lnTo>
                      <a:pt x="40" y="222"/>
                    </a:lnTo>
                    <a:lnTo>
                      <a:pt x="40" y="222"/>
                    </a:lnTo>
                    <a:lnTo>
                      <a:pt x="40" y="226"/>
                    </a:lnTo>
                    <a:lnTo>
                      <a:pt x="38" y="228"/>
                    </a:lnTo>
                    <a:lnTo>
                      <a:pt x="38" y="230"/>
                    </a:lnTo>
                    <a:lnTo>
                      <a:pt x="38" y="232"/>
                    </a:lnTo>
                    <a:lnTo>
                      <a:pt x="38" y="232"/>
                    </a:lnTo>
                    <a:lnTo>
                      <a:pt x="40" y="234"/>
                    </a:lnTo>
                    <a:lnTo>
                      <a:pt x="42" y="238"/>
                    </a:lnTo>
                    <a:lnTo>
                      <a:pt x="42" y="238"/>
                    </a:lnTo>
                    <a:lnTo>
                      <a:pt x="42" y="240"/>
                    </a:lnTo>
                    <a:lnTo>
                      <a:pt x="44" y="240"/>
                    </a:lnTo>
                    <a:lnTo>
                      <a:pt x="48" y="240"/>
                    </a:lnTo>
                    <a:lnTo>
                      <a:pt x="36" y="246"/>
                    </a:lnTo>
                    <a:lnTo>
                      <a:pt x="36" y="246"/>
                    </a:lnTo>
                    <a:lnTo>
                      <a:pt x="38" y="246"/>
                    </a:lnTo>
                    <a:lnTo>
                      <a:pt x="40" y="248"/>
                    </a:lnTo>
                    <a:lnTo>
                      <a:pt x="40" y="248"/>
                    </a:lnTo>
                    <a:lnTo>
                      <a:pt x="42" y="246"/>
                    </a:lnTo>
                    <a:lnTo>
                      <a:pt x="44" y="246"/>
                    </a:lnTo>
                    <a:lnTo>
                      <a:pt x="44" y="248"/>
                    </a:lnTo>
                    <a:lnTo>
                      <a:pt x="44" y="248"/>
                    </a:lnTo>
                    <a:lnTo>
                      <a:pt x="46" y="250"/>
                    </a:lnTo>
                    <a:lnTo>
                      <a:pt x="48" y="250"/>
                    </a:lnTo>
                    <a:lnTo>
                      <a:pt x="50" y="250"/>
                    </a:lnTo>
                    <a:lnTo>
                      <a:pt x="52" y="252"/>
                    </a:lnTo>
                    <a:lnTo>
                      <a:pt x="52" y="252"/>
                    </a:lnTo>
                    <a:lnTo>
                      <a:pt x="54" y="256"/>
                    </a:lnTo>
                    <a:lnTo>
                      <a:pt x="58" y="258"/>
                    </a:lnTo>
                    <a:lnTo>
                      <a:pt x="58" y="258"/>
                    </a:lnTo>
                    <a:lnTo>
                      <a:pt x="62" y="260"/>
                    </a:lnTo>
                    <a:lnTo>
                      <a:pt x="62" y="260"/>
                    </a:lnTo>
                    <a:lnTo>
                      <a:pt x="62" y="260"/>
                    </a:lnTo>
                    <a:lnTo>
                      <a:pt x="64" y="258"/>
                    </a:lnTo>
                    <a:lnTo>
                      <a:pt x="68" y="256"/>
                    </a:lnTo>
                    <a:lnTo>
                      <a:pt x="68" y="256"/>
                    </a:lnTo>
                    <a:lnTo>
                      <a:pt x="70" y="254"/>
                    </a:lnTo>
                    <a:lnTo>
                      <a:pt x="72" y="256"/>
                    </a:lnTo>
                    <a:lnTo>
                      <a:pt x="72" y="258"/>
                    </a:lnTo>
                    <a:lnTo>
                      <a:pt x="74" y="250"/>
                    </a:lnTo>
                    <a:lnTo>
                      <a:pt x="76" y="248"/>
                    </a:lnTo>
                    <a:lnTo>
                      <a:pt x="76" y="248"/>
                    </a:lnTo>
                    <a:lnTo>
                      <a:pt x="78" y="250"/>
                    </a:lnTo>
                    <a:lnTo>
                      <a:pt x="80" y="252"/>
                    </a:lnTo>
                    <a:lnTo>
                      <a:pt x="82" y="252"/>
                    </a:lnTo>
                    <a:lnTo>
                      <a:pt x="82" y="252"/>
                    </a:lnTo>
                    <a:lnTo>
                      <a:pt x="84" y="250"/>
                    </a:lnTo>
                    <a:lnTo>
                      <a:pt x="86" y="248"/>
                    </a:lnTo>
                    <a:lnTo>
                      <a:pt x="86" y="246"/>
                    </a:lnTo>
                    <a:lnTo>
                      <a:pt x="88" y="24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1" name="Freeform 182"/>
              <p:cNvSpPr>
                <a:spLocks noChangeAspect="1" noEditPoints="1"/>
              </p:cNvSpPr>
              <p:nvPr/>
            </p:nvSpPr>
            <p:spPr bwMode="gray">
              <a:xfrm>
                <a:off x="4501" y="2774"/>
                <a:ext cx="269" cy="103"/>
              </a:xfrm>
              <a:custGeom>
                <a:avLst/>
                <a:gdLst>
                  <a:gd name="T0" fmla="*/ 126 w 248"/>
                  <a:gd name="T1" fmla="*/ 96 h 102"/>
                  <a:gd name="T2" fmla="*/ 142 w 248"/>
                  <a:gd name="T3" fmla="*/ 102 h 102"/>
                  <a:gd name="T4" fmla="*/ 158 w 248"/>
                  <a:gd name="T5" fmla="*/ 96 h 102"/>
                  <a:gd name="T6" fmla="*/ 178 w 248"/>
                  <a:gd name="T7" fmla="*/ 96 h 102"/>
                  <a:gd name="T8" fmla="*/ 188 w 248"/>
                  <a:gd name="T9" fmla="*/ 82 h 102"/>
                  <a:gd name="T10" fmla="*/ 196 w 248"/>
                  <a:gd name="T11" fmla="*/ 72 h 102"/>
                  <a:gd name="T12" fmla="*/ 204 w 248"/>
                  <a:gd name="T13" fmla="*/ 54 h 102"/>
                  <a:gd name="T14" fmla="*/ 224 w 248"/>
                  <a:gd name="T15" fmla="*/ 50 h 102"/>
                  <a:gd name="T16" fmla="*/ 226 w 248"/>
                  <a:gd name="T17" fmla="*/ 46 h 102"/>
                  <a:gd name="T18" fmla="*/ 236 w 248"/>
                  <a:gd name="T19" fmla="*/ 44 h 102"/>
                  <a:gd name="T20" fmla="*/ 238 w 248"/>
                  <a:gd name="T21" fmla="*/ 44 h 102"/>
                  <a:gd name="T22" fmla="*/ 238 w 248"/>
                  <a:gd name="T23" fmla="*/ 40 h 102"/>
                  <a:gd name="T24" fmla="*/ 236 w 248"/>
                  <a:gd name="T25" fmla="*/ 36 h 102"/>
                  <a:gd name="T26" fmla="*/ 244 w 248"/>
                  <a:gd name="T27" fmla="*/ 34 h 102"/>
                  <a:gd name="T28" fmla="*/ 248 w 248"/>
                  <a:gd name="T29" fmla="*/ 28 h 102"/>
                  <a:gd name="T30" fmla="*/ 242 w 248"/>
                  <a:gd name="T31" fmla="*/ 20 h 102"/>
                  <a:gd name="T32" fmla="*/ 236 w 248"/>
                  <a:gd name="T33" fmla="*/ 22 h 102"/>
                  <a:gd name="T34" fmla="*/ 232 w 248"/>
                  <a:gd name="T35" fmla="*/ 16 h 102"/>
                  <a:gd name="T36" fmla="*/ 234 w 248"/>
                  <a:gd name="T37" fmla="*/ 10 h 102"/>
                  <a:gd name="T38" fmla="*/ 228 w 248"/>
                  <a:gd name="T39" fmla="*/ 6 h 102"/>
                  <a:gd name="T40" fmla="*/ 228 w 248"/>
                  <a:gd name="T41" fmla="*/ 2 h 102"/>
                  <a:gd name="T42" fmla="*/ 226 w 248"/>
                  <a:gd name="T43" fmla="*/ 4 h 102"/>
                  <a:gd name="T44" fmla="*/ 222 w 248"/>
                  <a:gd name="T45" fmla="*/ 4 h 102"/>
                  <a:gd name="T46" fmla="*/ 218 w 248"/>
                  <a:gd name="T47" fmla="*/ 0 h 102"/>
                  <a:gd name="T48" fmla="*/ 212 w 248"/>
                  <a:gd name="T49" fmla="*/ 14 h 102"/>
                  <a:gd name="T50" fmla="*/ 202 w 248"/>
                  <a:gd name="T51" fmla="*/ 26 h 102"/>
                  <a:gd name="T52" fmla="*/ 204 w 248"/>
                  <a:gd name="T53" fmla="*/ 30 h 102"/>
                  <a:gd name="T54" fmla="*/ 202 w 248"/>
                  <a:gd name="T55" fmla="*/ 36 h 102"/>
                  <a:gd name="T56" fmla="*/ 200 w 248"/>
                  <a:gd name="T57" fmla="*/ 46 h 102"/>
                  <a:gd name="T58" fmla="*/ 192 w 248"/>
                  <a:gd name="T59" fmla="*/ 50 h 102"/>
                  <a:gd name="T60" fmla="*/ 182 w 248"/>
                  <a:gd name="T61" fmla="*/ 44 h 102"/>
                  <a:gd name="T62" fmla="*/ 170 w 248"/>
                  <a:gd name="T63" fmla="*/ 66 h 102"/>
                  <a:gd name="T64" fmla="*/ 162 w 248"/>
                  <a:gd name="T65" fmla="*/ 66 h 102"/>
                  <a:gd name="T66" fmla="*/ 146 w 248"/>
                  <a:gd name="T67" fmla="*/ 72 h 102"/>
                  <a:gd name="T68" fmla="*/ 146 w 248"/>
                  <a:gd name="T69" fmla="*/ 78 h 102"/>
                  <a:gd name="T70" fmla="*/ 144 w 248"/>
                  <a:gd name="T71" fmla="*/ 86 h 102"/>
                  <a:gd name="T72" fmla="*/ 142 w 248"/>
                  <a:gd name="T73" fmla="*/ 90 h 102"/>
                  <a:gd name="T74" fmla="*/ 136 w 248"/>
                  <a:gd name="T75" fmla="*/ 88 h 102"/>
                  <a:gd name="T76" fmla="*/ 132 w 248"/>
                  <a:gd name="T77" fmla="*/ 84 h 102"/>
                  <a:gd name="T78" fmla="*/ 128 w 248"/>
                  <a:gd name="T79" fmla="*/ 86 h 102"/>
                  <a:gd name="T80" fmla="*/ 124 w 248"/>
                  <a:gd name="T81" fmla="*/ 82 h 102"/>
                  <a:gd name="T82" fmla="*/ 2 w 248"/>
                  <a:gd name="T83" fmla="*/ 24 h 102"/>
                  <a:gd name="T84" fmla="*/ 4 w 248"/>
                  <a:gd name="T85" fmla="*/ 32 h 102"/>
                  <a:gd name="T86" fmla="*/ 8 w 248"/>
                  <a:gd name="T87" fmla="*/ 50 h 102"/>
                  <a:gd name="T88" fmla="*/ 8 w 248"/>
                  <a:gd name="T89" fmla="*/ 56 h 102"/>
                  <a:gd name="T90" fmla="*/ 14 w 248"/>
                  <a:gd name="T91" fmla="*/ 62 h 102"/>
                  <a:gd name="T92" fmla="*/ 16 w 248"/>
                  <a:gd name="T93" fmla="*/ 72 h 102"/>
                  <a:gd name="T94" fmla="*/ 26 w 248"/>
                  <a:gd name="T95" fmla="*/ 80 h 102"/>
                  <a:gd name="T96" fmla="*/ 28 w 248"/>
                  <a:gd name="T97" fmla="*/ 84 h 102"/>
                  <a:gd name="T98" fmla="*/ 42 w 248"/>
                  <a:gd name="T99" fmla="*/ 90 h 102"/>
                  <a:gd name="T100" fmla="*/ 52 w 248"/>
                  <a:gd name="T101" fmla="*/ 88 h 102"/>
                  <a:gd name="T102" fmla="*/ 52 w 248"/>
                  <a:gd name="T103" fmla="*/ 82 h 102"/>
                  <a:gd name="T104" fmla="*/ 48 w 248"/>
                  <a:gd name="T105" fmla="*/ 74 h 102"/>
                  <a:gd name="T106" fmla="*/ 44 w 248"/>
                  <a:gd name="T107" fmla="*/ 68 h 102"/>
                  <a:gd name="T108" fmla="*/ 42 w 248"/>
                  <a:gd name="T109" fmla="*/ 58 h 102"/>
                  <a:gd name="T110" fmla="*/ 44 w 248"/>
                  <a:gd name="T111" fmla="*/ 42 h 102"/>
                  <a:gd name="T112" fmla="*/ 38 w 248"/>
                  <a:gd name="T113" fmla="*/ 32 h 102"/>
                  <a:gd name="T114" fmla="*/ 32 w 248"/>
                  <a:gd name="T115" fmla="*/ 20 h 102"/>
                  <a:gd name="T116" fmla="*/ 24 w 248"/>
                  <a:gd name="T117" fmla="*/ 14 h 102"/>
                  <a:gd name="T118" fmla="*/ 16 w 248"/>
                  <a:gd name="T119" fmla="*/ 22 h 102"/>
                  <a:gd name="T120" fmla="*/ 12 w 248"/>
                  <a:gd name="T121" fmla="*/ 20 h 102"/>
                  <a:gd name="T122" fmla="*/ 0 w 248"/>
                  <a:gd name="T123"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 h="102">
                    <a:moveTo>
                      <a:pt x="124" y="82"/>
                    </a:moveTo>
                    <a:lnTo>
                      <a:pt x="124" y="90"/>
                    </a:lnTo>
                    <a:lnTo>
                      <a:pt x="126" y="96"/>
                    </a:lnTo>
                    <a:lnTo>
                      <a:pt x="132" y="98"/>
                    </a:lnTo>
                    <a:lnTo>
                      <a:pt x="136" y="100"/>
                    </a:lnTo>
                    <a:lnTo>
                      <a:pt x="142" y="102"/>
                    </a:lnTo>
                    <a:lnTo>
                      <a:pt x="148" y="100"/>
                    </a:lnTo>
                    <a:lnTo>
                      <a:pt x="156" y="98"/>
                    </a:lnTo>
                    <a:lnTo>
                      <a:pt x="158" y="96"/>
                    </a:lnTo>
                    <a:lnTo>
                      <a:pt x="166" y="94"/>
                    </a:lnTo>
                    <a:lnTo>
                      <a:pt x="170" y="96"/>
                    </a:lnTo>
                    <a:lnTo>
                      <a:pt x="178" y="96"/>
                    </a:lnTo>
                    <a:lnTo>
                      <a:pt x="184" y="92"/>
                    </a:lnTo>
                    <a:lnTo>
                      <a:pt x="186" y="90"/>
                    </a:lnTo>
                    <a:lnTo>
                      <a:pt x="188" y="82"/>
                    </a:lnTo>
                    <a:lnTo>
                      <a:pt x="188" y="78"/>
                    </a:lnTo>
                    <a:lnTo>
                      <a:pt x="192" y="76"/>
                    </a:lnTo>
                    <a:lnTo>
                      <a:pt x="196" y="72"/>
                    </a:lnTo>
                    <a:lnTo>
                      <a:pt x="198" y="68"/>
                    </a:lnTo>
                    <a:lnTo>
                      <a:pt x="202" y="64"/>
                    </a:lnTo>
                    <a:lnTo>
                      <a:pt x="204" y="54"/>
                    </a:lnTo>
                    <a:lnTo>
                      <a:pt x="206" y="50"/>
                    </a:lnTo>
                    <a:lnTo>
                      <a:pt x="214" y="52"/>
                    </a:lnTo>
                    <a:lnTo>
                      <a:pt x="224" y="50"/>
                    </a:lnTo>
                    <a:lnTo>
                      <a:pt x="224" y="50"/>
                    </a:lnTo>
                    <a:lnTo>
                      <a:pt x="226" y="46"/>
                    </a:lnTo>
                    <a:lnTo>
                      <a:pt x="226" y="46"/>
                    </a:lnTo>
                    <a:lnTo>
                      <a:pt x="234" y="48"/>
                    </a:lnTo>
                    <a:lnTo>
                      <a:pt x="234" y="48"/>
                    </a:lnTo>
                    <a:lnTo>
                      <a:pt x="236" y="44"/>
                    </a:lnTo>
                    <a:lnTo>
                      <a:pt x="236" y="44"/>
                    </a:lnTo>
                    <a:lnTo>
                      <a:pt x="238" y="44"/>
                    </a:lnTo>
                    <a:lnTo>
                      <a:pt x="238" y="44"/>
                    </a:lnTo>
                    <a:lnTo>
                      <a:pt x="238" y="44"/>
                    </a:lnTo>
                    <a:lnTo>
                      <a:pt x="238" y="40"/>
                    </a:lnTo>
                    <a:lnTo>
                      <a:pt x="238" y="40"/>
                    </a:lnTo>
                    <a:lnTo>
                      <a:pt x="236" y="38"/>
                    </a:lnTo>
                    <a:lnTo>
                      <a:pt x="236" y="38"/>
                    </a:lnTo>
                    <a:lnTo>
                      <a:pt x="236" y="36"/>
                    </a:lnTo>
                    <a:lnTo>
                      <a:pt x="236" y="34"/>
                    </a:lnTo>
                    <a:lnTo>
                      <a:pt x="236" y="34"/>
                    </a:lnTo>
                    <a:lnTo>
                      <a:pt x="244" y="34"/>
                    </a:lnTo>
                    <a:lnTo>
                      <a:pt x="246" y="32"/>
                    </a:lnTo>
                    <a:lnTo>
                      <a:pt x="248" y="30"/>
                    </a:lnTo>
                    <a:lnTo>
                      <a:pt x="248" y="28"/>
                    </a:lnTo>
                    <a:lnTo>
                      <a:pt x="248" y="28"/>
                    </a:lnTo>
                    <a:lnTo>
                      <a:pt x="244" y="24"/>
                    </a:lnTo>
                    <a:lnTo>
                      <a:pt x="242" y="20"/>
                    </a:lnTo>
                    <a:lnTo>
                      <a:pt x="242" y="20"/>
                    </a:lnTo>
                    <a:lnTo>
                      <a:pt x="236" y="22"/>
                    </a:lnTo>
                    <a:lnTo>
                      <a:pt x="236" y="22"/>
                    </a:lnTo>
                    <a:lnTo>
                      <a:pt x="236" y="18"/>
                    </a:lnTo>
                    <a:lnTo>
                      <a:pt x="236" y="18"/>
                    </a:lnTo>
                    <a:lnTo>
                      <a:pt x="232" y="16"/>
                    </a:lnTo>
                    <a:lnTo>
                      <a:pt x="232" y="16"/>
                    </a:lnTo>
                    <a:lnTo>
                      <a:pt x="234" y="10"/>
                    </a:lnTo>
                    <a:lnTo>
                      <a:pt x="234" y="10"/>
                    </a:lnTo>
                    <a:lnTo>
                      <a:pt x="230" y="6"/>
                    </a:lnTo>
                    <a:lnTo>
                      <a:pt x="230" y="6"/>
                    </a:lnTo>
                    <a:lnTo>
                      <a:pt x="228" y="6"/>
                    </a:lnTo>
                    <a:lnTo>
                      <a:pt x="228" y="6"/>
                    </a:lnTo>
                    <a:lnTo>
                      <a:pt x="228" y="2"/>
                    </a:lnTo>
                    <a:lnTo>
                      <a:pt x="228" y="2"/>
                    </a:lnTo>
                    <a:lnTo>
                      <a:pt x="226" y="4"/>
                    </a:lnTo>
                    <a:lnTo>
                      <a:pt x="226" y="4"/>
                    </a:lnTo>
                    <a:lnTo>
                      <a:pt x="226" y="4"/>
                    </a:lnTo>
                    <a:lnTo>
                      <a:pt x="226" y="4"/>
                    </a:lnTo>
                    <a:lnTo>
                      <a:pt x="222" y="4"/>
                    </a:lnTo>
                    <a:lnTo>
                      <a:pt x="222" y="4"/>
                    </a:lnTo>
                    <a:lnTo>
                      <a:pt x="220" y="2"/>
                    </a:lnTo>
                    <a:lnTo>
                      <a:pt x="220" y="0"/>
                    </a:lnTo>
                    <a:lnTo>
                      <a:pt x="218" y="0"/>
                    </a:lnTo>
                    <a:lnTo>
                      <a:pt x="218" y="0"/>
                    </a:lnTo>
                    <a:lnTo>
                      <a:pt x="214" y="8"/>
                    </a:lnTo>
                    <a:lnTo>
                      <a:pt x="212" y="14"/>
                    </a:lnTo>
                    <a:lnTo>
                      <a:pt x="200" y="24"/>
                    </a:lnTo>
                    <a:lnTo>
                      <a:pt x="200" y="24"/>
                    </a:lnTo>
                    <a:lnTo>
                      <a:pt x="202" y="26"/>
                    </a:lnTo>
                    <a:lnTo>
                      <a:pt x="204" y="26"/>
                    </a:lnTo>
                    <a:lnTo>
                      <a:pt x="204" y="26"/>
                    </a:lnTo>
                    <a:lnTo>
                      <a:pt x="204" y="30"/>
                    </a:lnTo>
                    <a:lnTo>
                      <a:pt x="204" y="30"/>
                    </a:lnTo>
                    <a:lnTo>
                      <a:pt x="202" y="32"/>
                    </a:lnTo>
                    <a:lnTo>
                      <a:pt x="202" y="36"/>
                    </a:lnTo>
                    <a:lnTo>
                      <a:pt x="198" y="36"/>
                    </a:lnTo>
                    <a:lnTo>
                      <a:pt x="202" y="46"/>
                    </a:lnTo>
                    <a:lnTo>
                      <a:pt x="200" y="46"/>
                    </a:lnTo>
                    <a:lnTo>
                      <a:pt x="196" y="44"/>
                    </a:lnTo>
                    <a:lnTo>
                      <a:pt x="194" y="48"/>
                    </a:lnTo>
                    <a:lnTo>
                      <a:pt x="192" y="50"/>
                    </a:lnTo>
                    <a:lnTo>
                      <a:pt x="188" y="50"/>
                    </a:lnTo>
                    <a:lnTo>
                      <a:pt x="182" y="44"/>
                    </a:lnTo>
                    <a:lnTo>
                      <a:pt x="182" y="44"/>
                    </a:lnTo>
                    <a:lnTo>
                      <a:pt x="182" y="46"/>
                    </a:lnTo>
                    <a:lnTo>
                      <a:pt x="170" y="66"/>
                    </a:lnTo>
                    <a:lnTo>
                      <a:pt x="170" y="66"/>
                    </a:lnTo>
                    <a:lnTo>
                      <a:pt x="166" y="66"/>
                    </a:lnTo>
                    <a:lnTo>
                      <a:pt x="162" y="66"/>
                    </a:lnTo>
                    <a:lnTo>
                      <a:pt x="162" y="66"/>
                    </a:lnTo>
                    <a:lnTo>
                      <a:pt x="154" y="68"/>
                    </a:lnTo>
                    <a:lnTo>
                      <a:pt x="146" y="72"/>
                    </a:lnTo>
                    <a:lnTo>
                      <a:pt x="146" y="72"/>
                    </a:lnTo>
                    <a:lnTo>
                      <a:pt x="146" y="76"/>
                    </a:lnTo>
                    <a:lnTo>
                      <a:pt x="146" y="78"/>
                    </a:lnTo>
                    <a:lnTo>
                      <a:pt x="146" y="78"/>
                    </a:lnTo>
                    <a:lnTo>
                      <a:pt x="146" y="78"/>
                    </a:lnTo>
                    <a:lnTo>
                      <a:pt x="144" y="86"/>
                    </a:lnTo>
                    <a:lnTo>
                      <a:pt x="144" y="86"/>
                    </a:lnTo>
                    <a:lnTo>
                      <a:pt x="142" y="86"/>
                    </a:lnTo>
                    <a:lnTo>
                      <a:pt x="142" y="86"/>
                    </a:lnTo>
                    <a:lnTo>
                      <a:pt x="142" y="90"/>
                    </a:lnTo>
                    <a:lnTo>
                      <a:pt x="142" y="90"/>
                    </a:lnTo>
                    <a:lnTo>
                      <a:pt x="138" y="90"/>
                    </a:lnTo>
                    <a:lnTo>
                      <a:pt x="136" y="88"/>
                    </a:lnTo>
                    <a:lnTo>
                      <a:pt x="134" y="86"/>
                    </a:lnTo>
                    <a:lnTo>
                      <a:pt x="134" y="86"/>
                    </a:lnTo>
                    <a:lnTo>
                      <a:pt x="132" y="84"/>
                    </a:lnTo>
                    <a:lnTo>
                      <a:pt x="130" y="86"/>
                    </a:lnTo>
                    <a:lnTo>
                      <a:pt x="130" y="86"/>
                    </a:lnTo>
                    <a:lnTo>
                      <a:pt x="128" y="86"/>
                    </a:lnTo>
                    <a:lnTo>
                      <a:pt x="128" y="86"/>
                    </a:lnTo>
                    <a:lnTo>
                      <a:pt x="124" y="82"/>
                    </a:lnTo>
                    <a:lnTo>
                      <a:pt x="124" y="82"/>
                    </a:lnTo>
                    <a:close/>
                    <a:moveTo>
                      <a:pt x="0" y="18"/>
                    </a:moveTo>
                    <a:lnTo>
                      <a:pt x="0" y="18"/>
                    </a:lnTo>
                    <a:lnTo>
                      <a:pt x="2" y="24"/>
                    </a:lnTo>
                    <a:lnTo>
                      <a:pt x="4" y="28"/>
                    </a:lnTo>
                    <a:lnTo>
                      <a:pt x="4" y="28"/>
                    </a:lnTo>
                    <a:lnTo>
                      <a:pt x="4" y="32"/>
                    </a:lnTo>
                    <a:lnTo>
                      <a:pt x="2" y="36"/>
                    </a:lnTo>
                    <a:lnTo>
                      <a:pt x="2" y="36"/>
                    </a:lnTo>
                    <a:lnTo>
                      <a:pt x="8" y="50"/>
                    </a:lnTo>
                    <a:lnTo>
                      <a:pt x="8" y="50"/>
                    </a:lnTo>
                    <a:lnTo>
                      <a:pt x="8" y="54"/>
                    </a:lnTo>
                    <a:lnTo>
                      <a:pt x="8" y="56"/>
                    </a:lnTo>
                    <a:lnTo>
                      <a:pt x="8" y="56"/>
                    </a:lnTo>
                    <a:lnTo>
                      <a:pt x="10" y="58"/>
                    </a:lnTo>
                    <a:lnTo>
                      <a:pt x="14" y="62"/>
                    </a:lnTo>
                    <a:lnTo>
                      <a:pt x="14" y="62"/>
                    </a:lnTo>
                    <a:lnTo>
                      <a:pt x="14" y="68"/>
                    </a:lnTo>
                    <a:lnTo>
                      <a:pt x="16" y="72"/>
                    </a:lnTo>
                    <a:lnTo>
                      <a:pt x="16" y="72"/>
                    </a:lnTo>
                    <a:lnTo>
                      <a:pt x="20" y="76"/>
                    </a:lnTo>
                    <a:lnTo>
                      <a:pt x="26" y="80"/>
                    </a:lnTo>
                    <a:lnTo>
                      <a:pt x="26" y="80"/>
                    </a:lnTo>
                    <a:lnTo>
                      <a:pt x="28" y="84"/>
                    </a:lnTo>
                    <a:lnTo>
                      <a:pt x="28" y="84"/>
                    </a:lnTo>
                    <a:lnTo>
                      <a:pt x="42" y="92"/>
                    </a:lnTo>
                    <a:lnTo>
                      <a:pt x="42" y="90"/>
                    </a:lnTo>
                    <a:lnTo>
                      <a:pt x="42" y="90"/>
                    </a:lnTo>
                    <a:lnTo>
                      <a:pt x="46" y="88"/>
                    </a:lnTo>
                    <a:lnTo>
                      <a:pt x="46" y="88"/>
                    </a:lnTo>
                    <a:lnTo>
                      <a:pt x="52" y="88"/>
                    </a:lnTo>
                    <a:lnTo>
                      <a:pt x="52" y="88"/>
                    </a:lnTo>
                    <a:lnTo>
                      <a:pt x="52" y="82"/>
                    </a:lnTo>
                    <a:lnTo>
                      <a:pt x="52" y="82"/>
                    </a:lnTo>
                    <a:lnTo>
                      <a:pt x="50" y="78"/>
                    </a:lnTo>
                    <a:lnTo>
                      <a:pt x="48" y="74"/>
                    </a:lnTo>
                    <a:lnTo>
                      <a:pt x="48" y="74"/>
                    </a:lnTo>
                    <a:lnTo>
                      <a:pt x="48" y="70"/>
                    </a:lnTo>
                    <a:lnTo>
                      <a:pt x="48" y="70"/>
                    </a:lnTo>
                    <a:lnTo>
                      <a:pt x="44" y="68"/>
                    </a:lnTo>
                    <a:lnTo>
                      <a:pt x="42" y="66"/>
                    </a:lnTo>
                    <a:lnTo>
                      <a:pt x="42" y="66"/>
                    </a:lnTo>
                    <a:lnTo>
                      <a:pt x="42" y="58"/>
                    </a:lnTo>
                    <a:lnTo>
                      <a:pt x="42" y="54"/>
                    </a:lnTo>
                    <a:lnTo>
                      <a:pt x="42" y="54"/>
                    </a:lnTo>
                    <a:lnTo>
                      <a:pt x="44" y="42"/>
                    </a:lnTo>
                    <a:lnTo>
                      <a:pt x="40" y="34"/>
                    </a:lnTo>
                    <a:lnTo>
                      <a:pt x="40" y="34"/>
                    </a:lnTo>
                    <a:lnTo>
                      <a:pt x="38" y="32"/>
                    </a:lnTo>
                    <a:lnTo>
                      <a:pt x="38" y="32"/>
                    </a:lnTo>
                    <a:lnTo>
                      <a:pt x="36" y="24"/>
                    </a:lnTo>
                    <a:lnTo>
                      <a:pt x="32" y="20"/>
                    </a:lnTo>
                    <a:lnTo>
                      <a:pt x="32" y="20"/>
                    </a:lnTo>
                    <a:lnTo>
                      <a:pt x="28" y="16"/>
                    </a:lnTo>
                    <a:lnTo>
                      <a:pt x="24" y="14"/>
                    </a:lnTo>
                    <a:lnTo>
                      <a:pt x="22" y="16"/>
                    </a:lnTo>
                    <a:lnTo>
                      <a:pt x="22" y="24"/>
                    </a:lnTo>
                    <a:lnTo>
                      <a:pt x="16" y="22"/>
                    </a:lnTo>
                    <a:lnTo>
                      <a:pt x="16" y="26"/>
                    </a:lnTo>
                    <a:lnTo>
                      <a:pt x="12" y="26"/>
                    </a:lnTo>
                    <a:lnTo>
                      <a:pt x="12" y="20"/>
                    </a:lnTo>
                    <a:lnTo>
                      <a:pt x="6" y="16"/>
                    </a:lnTo>
                    <a:lnTo>
                      <a:pt x="0" y="18"/>
                    </a:lnTo>
                    <a:lnTo>
                      <a:pt x="0" y="1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2" name="Freeform 183"/>
              <p:cNvSpPr>
                <a:spLocks noChangeAspect="1"/>
              </p:cNvSpPr>
              <p:nvPr/>
            </p:nvSpPr>
            <p:spPr bwMode="gray">
              <a:xfrm>
                <a:off x="3511" y="3048"/>
                <a:ext cx="49" cy="126"/>
              </a:xfrm>
              <a:custGeom>
                <a:avLst/>
                <a:gdLst>
                  <a:gd name="T0" fmla="*/ 8 w 46"/>
                  <a:gd name="T1" fmla="*/ 0 h 126"/>
                  <a:gd name="T2" fmla="*/ 12 w 46"/>
                  <a:gd name="T3" fmla="*/ 6 h 126"/>
                  <a:gd name="T4" fmla="*/ 14 w 46"/>
                  <a:gd name="T5" fmla="*/ 12 h 126"/>
                  <a:gd name="T6" fmla="*/ 14 w 46"/>
                  <a:gd name="T7" fmla="*/ 16 h 126"/>
                  <a:gd name="T8" fmla="*/ 12 w 46"/>
                  <a:gd name="T9" fmla="*/ 24 h 126"/>
                  <a:gd name="T10" fmla="*/ 8 w 46"/>
                  <a:gd name="T11" fmla="*/ 28 h 126"/>
                  <a:gd name="T12" fmla="*/ 8 w 46"/>
                  <a:gd name="T13" fmla="*/ 34 h 126"/>
                  <a:gd name="T14" fmla="*/ 8 w 46"/>
                  <a:gd name="T15" fmla="*/ 42 h 126"/>
                  <a:gd name="T16" fmla="*/ 12 w 46"/>
                  <a:gd name="T17" fmla="*/ 44 h 126"/>
                  <a:gd name="T18" fmla="*/ 10 w 46"/>
                  <a:gd name="T19" fmla="*/ 48 h 126"/>
                  <a:gd name="T20" fmla="*/ 2 w 46"/>
                  <a:gd name="T21" fmla="*/ 54 h 126"/>
                  <a:gd name="T22" fmla="*/ 2 w 46"/>
                  <a:gd name="T23" fmla="*/ 64 h 126"/>
                  <a:gd name="T24" fmla="*/ 0 w 46"/>
                  <a:gd name="T25" fmla="*/ 72 h 126"/>
                  <a:gd name="T26" fmla="*/ 2 w 46"/>
                  <a:gd name="T27" fmla="*/ 80 h 126"/>
                  <a:gd name="T28" fmla="*/ 8 w 46"/>
                  <a:gd name="T29" fmla="*/ 86 h 126"/>
                  <a:gd name="T30" fmla="*/ 10 w 46"/>
                  <a:gd name="T31" fmla="*/ 90 h 126"/>
                  <a:gd name="T32" fmla="*/ 20 w 46"/>
                  <a:gd name="T33" fmla="*/ 88 h 126"/>
                  <a:gd name="T34" fmla="*/ 22 w 46"/>
                  <a:gd name="T35" fmla="*/ 94 h 126"/>
                  <a:gd name="T36" fmla="*/ 20 w 46"/>
                  <a:gd name="T37" fmla="*/ 104 h 126"/>
                  <a:gd name="T38" fmla="*/ 20 w 46"/>
                  <a:gd name="T39" fmla="*/ 110 h 126"/>
                  <a:gd name="T40" fmla="*/ 32 w 46"/>
                  <a:gd name="T41" fmla="*/ 120 h 126"/>
                  <a:gd name="T42" fmla="*/ 32 w 46"/>
                  <a:gd name="T43" fmla="*/ 126 h 126"/>
                  <a:gd name="T44" fmla="*/ 38 w 46"/>
                  <a:gd name="T45" fmla="*/ 124 h 126"/>
                  <a:gd name="T46" fmla="*/ 38 w 46"/>
                  <a:gd name="T47" fmla="*/ 120 h 126"/>
                  <a:gd name="T48" fmla="*/ 38 w 46"/>
                  <a:gd name="T49" fmla="*/ 106 h 126"/>
                  <a:gd name="T50" fmla="*/ 44 w 46"/>
                  <a:gd name="T51" fmla="*/ 106 h 126"/>
                  <a:gd name="T52" fmla="*/ 44 w 46"/>
                  <a:gd name="T53" fmla="*/ 100 h 126"/>
                  <a:gd name="T54" fmla="*/ 46 w 46"/>
                  <a:gd name="T55" fmla="*/ 90 h 126"/>
                  <a:gd name="T56" fmla="*/ 44 w 46"/>
                  <a:gd name="T57" fmla="*/ 86 h 126"/>
                  <a:gd name="T58" fmla="*/ 40 w 46"/>
                  <a:gd name="T59" fmla="*/ 80 h 126"/>
                  <a:gd name="T60" fmla="*/ 36 w 46"/>
                  <a:gd name="T61" fmla="*/ 70 h 126"/>
                  <a:gd name="T62" fmla="*/ 34 w 46"/>
                  <a:gd name="T63" fmla="*/ 70 h 126"/>
                  <a:gd name="T64" fmla="*/ 36 w 46"/>
                  <a:gd name="T65" fmla="*/ 72 h 126"/>
                  <a:gd name="T66" fmla="*/ 32 w 46"/>
                  <a:gd name="T67" fmla="*/ 74 h 126"/>
                  <a:gd name="T68" fmla="*/ 30 w 46"/>
                  <a:gd name="T69" fmla="*/ 74 h 126"/>
                  <a:gd name="T70" fmla="*/ 30 w 46"/>
                  <a:gd name="T71" fmla="*/ 66 h 126"/>
                  <a:gd name="T72" fmla="*/ 26 w 46"/>
                  <a:gd name="T73" fmla="*/ 64 h 126"/>
                  <a:gd name="T74" fmla="*/ 26 w 46"/>
                  <a:gd name="T75" fmla="*/ 58 h 126"/>
                  <a:gd name="T76" fmla="*/ 26 w 46"/>
                  <a:gd name="T77" fmla="*/ 54 h 126"/>
                  <a:gd name="T78" fmla="*/ 24 w 46"/>
                  <a:gd name="T79" fmla="*/ 48 h 126"/>
                  <a:gd name="T80" fmla="*/ 22 w 46"/>
                  <a:gd name="T81" fmla="*/ 42 h 126"/>
                  <a:gd name="T82" fmla="*/ 26 w 46"/>
                  <a:gd name="T83" fmla="*/ 32 h 126"/>
                  <a:gd name="T84" fmla="*/ 24 w 46"/>
                  <a:gd name="T85" fmla="*/ 10 h 126"/>
                  <a:gd name="T86" fmla="*/ 22 w 46"/>
                  <a:gd name="T87"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26">
                    <a:moveTo>
                      <a:pt x="24" y="2"/>
                    </a:moveTo>
                    <a:lnTo>
                      <a:pt x="22" y="2"/>
                    </a:lnTo>
                    <a:lnTo>
                      <a:pt x="8" y="0"/>
                    </a:lnTo>
                    <a:lnTo>
                      <a:pt x="8" y="0"/>
                    </a:lnTo>
                    <a:lnTo>
                      <a:pt x="10" y="2"/>
                    </a:lnTo>
                    <a:lnTo>
                      <a:pt x="12" y="6"/>
                    </a:lnTo>
                    <a:lnTo>
                      <a:pt x="12" y="6"/>
                    </a:lnTo>
                    <a:lnTo>
                      <a:pt x="14" y="8"/>
                    </a:lnTo>
                    <a:lnTo>
                      <a:pt x="14" y="12"/>
                    </a:lnTo>
                    <a:lnTo>
                      <a:pt x="14" y="14"/>
                    </a:lnTo>
                    <a:lnTo>
                      <a:pt x="14" y="16"/>
                    </a:lnTo>
                    <a:lnTo>
                      <a:pt x="14" y="16"/>
                    </a:lnTo>
                    <a:lnTo>
                      <a:pt x="16" y="18"/>
                    </a:lnTo>
                    <a:lnTo>
                      <a:pt x="14" y="20"/>
                    </a:lnTo>
                    <a:lnTo>
                      <a:pt x="12" y="24"/>
                    </a:lnTo>
                    <a:lnTo>
                      <a:pt x="12" y="24"/>
                    </a:lnTo>
                    <a:lnTo>
                      <a:pt x="8" y="26"/>
                    </a:lnTo>
                    <a:lnTo>
                      <a:pt x="8" y="28"/>
                    </a:lnTo>
                    <a:lnTo>
                      <a:pt x="8" y="30"/>
                    </a:lnTo>
                    <a:lnTo>
                      <a:pt x="8" y="30"/>
                    </a:lnTo>
                    <a:lnTo>
                      <a:pt x="8" y="34"/>
                    </a:lnTo>
                    <a:lnTo>
                      <a:pt x="8" y="40"/>
                    </a:lnTo>
                    <a:lnTo>
                      <a:pt x="8" y="40"/>
                    </a:lnTo>
                    <a:lnTo>
                      <a:pt x="8" y="42"/>
                    </a:lnTo>
                    <a:lnTo>
                      <a:pt x="10" y="42"/>
                    </a:lnTo>
                    <a:lnTo>
                      <a:pt x="10" y="42"/>
                    </a:lnTo>
                    <a:lnTo>
                      <a:pt x="12" y="44"/>
                    </a:lnTo>
                    <a:lnTo>
                      <a:pt x="12" y="44"/>
                    </a:lnTo>
                    <a:lnTo>
                      <a:pt x="12" y="46"/>
                    </a:lnTo>
                    <a:lnTo>
                      <a:pt x="10" y="48"/>
                    </a:lnTo>
                    <a:lnTo>
                      <a:pt x="4" y="52"/>
                    </a:lnTo>
                    <a:lnTo>
                      <a:pt x="4" y="52"/>
                    </a:lnTo>
                    <a:lnTo>
                      <a:pt x="2" y="54"/>
                    </a:lnTo>
                    <a:lnTo>
                      <a:pt x="2" y="58"/>
                    </a:lnTo>
                    <a:lnTo>
                      <a:pt x="2" y="64"/>
                    </a:lnTo>
                    <a:lnTo>
                      <a:pt x="2" y="64"/>
                    </a:lnTo>
                    <a:lnTo>
                      <a:pt x="2" y="66"/>
                    </a:lnTo>
                    <a:lnTo>
                      <a:pt x="2" y="68"/>
                    </a:lnTo>
                    <a:lnTo>
                      <a:pt x="0" y="72"/>
                    </a:lnTo>
                    <a:lnTo>
                      <a:pt x="0" y="72"/>
                    </a:lnTo>
                    <a:lnTo>
                      <a:pt x="2" y="80"/>
                    </a:lnTo>
                    <a:lnTo>
                      <a:pt x="2" y="80"/>
                    </a:lnTo>
                    <a:lnTo>
                      <a:pt x="4" y="82"/>
                    </a:lnTo>
                    <a:lnTo>
                      <a:pt x="8" y="86"/>
                    </a:lnTo>
                    <a:lnTo>
                      <a:pt x="8" y="86"/>
                    </a:lnTo>
                    <a:lnTo>
                      <a:pt x="8" y="90"/>
                    </a:lnTo>
                    <a:lnTo>
                      <a:pt x="10" y="90"/>
                    </a:lnTo>
                    <a:lnTo>
                      <a:pt x="10" y="90"/>
                    </a:lnTo>
                    <a:lnTo>
                      <a:pt x="10" y="90"/>
                    </a:lnTo>
                    <a:lnTo>
                      <a:pt x="20" y="88"/>
                    </a:lnTo>
                    <a:lnTo>
                      <a:pt x="20" y="88"/>
                    </a:lnTo>
                    <a:lnTo>
                      <a:pt x="20" y="90"/>
                    </a:lnTo>
                    <a:lnTo>
                      <a:pt x="22" y="94"/>
                    </a:lnTo>
                    <a:lnTo>
                      <a:pt x="22" y="94"/>
                    </a:lnTo>
                    <a:lnTo>
                      <a:pt x="22" y="98"/>
                    </a:lnTo>
                    <a:lnTo>
                      <a:pt x="20" y="104"/>
                    </a:lnTo>
                    <a:lnTo>
                      <a:pt x="20" y="104"/>
                    </a:lnTo>
                    <a:lnTo>
                      <a:pt x="18" y="108"/>
                    </a:lnTo>
                    <a:lnTo>
                      <a:pt x="20" y="110"/>
                    </a:lnTo>
                    <a:lnTo>
                      <a:pt x="20" y="110"/>
                    </a:lnTo>
                    <a:lnTo>
                      <a:pt x="28" y="118"/>
                    </a:lnTo>
                    <a:lnTo>
                      <a:pt x="28" y="118"/>
                    </a:lnTo>
                    <a:lnTo>
                      <a:pt x="32" y="120"/>
                    </a:lnTo>
                    <a:lnTo>
                      <a:pt x="32" y="120"/>
                    </a:lnTo>
                    <a:lnTo>
                      <a:pt x="32" y="124"/>
                    </a:lnTo>
                    <a:lnTo>
                      <a:pt x="32" y="126"/>
                    </a:lnTo>
                    <a:lnTo>
                      <a:pt x="34" y="126"/>
                    </a:lnTo>
                    <a:lnTo>
                      <a:pt x="34" y="126"/>
                    </a:lnTo>
                    <a:lnTo>
                      <a:pt x="38" y="124"/>
                    </a:lnTo>
                    <a:lnTo>
                      <a:pt x="38" y="122"/>
                    </a:lnTo>
                    <a:lnTo>
                      <a:pt x="38" y="120"/>
                    </a:lnTo>
                    <a:lnTo>
                      <a:pt x="38" y="120"/>
                    </a:lnTo>
                    <a:lnTo>
                      <a:pt x="36" y="112"/>
                    </a:lnTo>
                    <a:lnTo>
                      <a:pt x="36" y="108"/>
                    </a:lnTo>
                    <a:lnTo>
                      <a:pt x="38" y="106"/>
                    </a:lnTo>
                    <a:lnTo>
                      <a:pt x="38" y="106"/>
                    </a:lnTo>
                    <a:lnTo>
                      <a:pt x="42" y="108"/>
                    </a:lnTo>
                    <a:lnTo>
                      <a:pt x="44" y="106"/>
                    </a:lnTo>
                    <a:lnTo>
                      <a:pt x="46" y="104"/>
                    </a:lnTo>
                    <a:lnTo>
                      <a:pt x="46" y="104"/>
                    </a:lnTo>
                    <a:lnTo>
                      <a:pt x="44" y="100"/>
                    </a:lnTo>
                    <a:lnTo>
                      <a:pt x="44" y="96"/>
                    </a:lnTo>
                    <a:lnTo>
                      <a:pt x="44" y="96"/>
                    </a:lnTo>
                    <a:lnTo>
                      <a:pt x="46" y="90"/>
                    </a:lnTo>
                    <a:lnTo>
                      <a:pt x="46" y="86"/>
                    </a:lnTo>
                    <a:lnTo>
                      <a:pt x="44" y="86"/>
                    </a:lnTo>
                    <a:lnTo>
                      <a:pt x="44" y="86"/>
                    </a:lnTo>
                    <a:lnTo>
                      <a:pt x="42" y="84"/>
                    </a:lnTo>
                    <a:lnTo>
                      <a:pt x="40" y="80"/>
                    </a:lnTo>
                    <a:lnTo>
                      <a:pt x="40" y="80"/>
                    </a:lnTo>
                    <a:lnTo>
                      <a:pt x="38" y="74"/>
                    </a:lnTo>
                    <a:lnTo>
                      <a:pt x="36" y="70"/>
                    </a:lnTo>
                    <a:lnTo>
                      <a:pt x="36" y="70"/>
                    </a:lnTo>
                    <a:lnTo>
                      <a:pt x="34" y="68"/>
                    </a:lnTo>
                    <a:lnTo>
                      <a:pt x="34" y="68"/>
                    </a:lnTo>
                    <a:lnTo>
                      <a:pt x="34" y="70"/>
                    </a:lnTo>
                    <a:lnTo>
                      <a:pt x="34" y="70"/>
                    </a:lnTo>
                    <a:lnTo>
                      <a:pt x="36" y="72"/>
                    </a:lnTo>
                    <a:lnTo>
                      <a:pt x="36" y="72"/>
                    </a:lnTo>
                    <a:lnTo>
                      <a:pt x="36" y="76"/>
                    </a:lnTo>
                    <a:lnTo>
                      <a:pt x="36" y="76"/>
                    </a:lnTo>
                    <a:lnTo>
                      <a:pt x="32" y="74"/>
                    </a:lnTo>
                    <a:lnTo>
                      <a:pt x="32" y="74"/>
                    </a:lnTo>
                    <a:lnTo>
                      <a:pt x="30" y="74"/>
                    </a:lnTo>
                    <a:lnTo>
                      <a:pt x="30" y="74"/>
                    </a:lnTo>
                    <a:lnTo>
                      <a:pt x="30" y="74"/>
                    </a:lnTo>
                    <a:lnTo>
                      <a:pt x="30" y="70"/>
                    </a:lnTo>
                    <a:lnTo>
                      <a:pt x="30" y="66"/>
                    </a:lnTo>
                    <a:lnTo>
                      <a:pt x="30" y="66"/>
                    </a:lnTo>
                    <a:lnTo>
                      <a:pt x="26" y="64"/>
                    </a:lnTo>
                    <a:lnTo>
                      <a:pt x="26" y="64"/>
                    </a:lnTo>
                    <a:lnTo>
                      <a:pt x="26" y="60"/>
                    </a:lnTo>
                    <a:lnTo>
                      <a:pt x="26" y="58"/>
                    </a:lnTo>
                    <a:lnTo>
                      <a:pt x="26" y="58"/>
                    </a:lnTo>
                    <a:lnTo>
                      <a:pt x="26" y="58"/>
                    </a:lnTo>
                    <a:lnTo>
                      <a:pt x="28" y="56"/>
                    </a:lnTo>
                    <a:lnTo>
                      <a:pt x="26" y="54"/>
                    </a:lnTo>
                    <a:lnTo>
                      <a:pt x="24" y="52"/>
                    </a:lnTo>
                    <a:lnTo>
                      <a:pt x="24" y="52"/>
                    </a:lnTo>
                    <a:lnTo>
                      <a:pt x="24" y="48"/>
                    </a:lnTo>
                    <a:lnTo>
                      <a:pt x="26" y="42"/>
                    </a:lnTo>
                    <a:lnTo>
                      <a:pt x="26" y="42"/>
                    </a:lnTo>
                    <a:lnTo>
                      <a:pt x="22" y="42"/>
                    </a:lnTo>
                    <a:lnTo>
                      <a:pt x="22" y="42"/>
                    </a:lnTo>
                    <a:lnTo>
                      <a:pt x="22" y="38"/>
                    </a:lnTo>
                    <a:lnTo>
                      <a:pt x="26" y="32"/>
                    </a:lnTo>
                    <a:lnTo>
                      <a:pt x="26" y="32"/>
                    </a:lnTo>
                    <a:lnTo>
                      <a:pt x="26" y="22"/>
                    </a:lnTo>
                    <a:lnTo>
                      <a:pt x="24" y="10"/>
                    </a:lnTo>
                    <a:lnTo>
                      <a:pt x="24" y="10"/>
                    </a:lnTo>
                    <a:lnTo>
                      <a:pt x="24" y="6"/>
                    </a:lnTo>
                    <a:lnTo>
                      <a:pt x="22" y="2"/>
                    </a:lnTo>
                    <a:lnTo>
                      <a:pt x="24" y="2"/>
                    </a:lnTo>
                    <a:lnTo>
                      <a:pt x="24"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3" name="Freeform 184"/>
              <p:cNvSpPr>
                <a:spLocks noChangeAspect="1"/>
              </p:cNvSpPr>
              <p:nvPr/>
            </p:nvSpPr>
            <p:spPr bwMode="gray">
              <a:xfrm>
                <a:off x="3662" y="3099"/>
                <a:ext cx="112" cy="223"/>
              </a:xfrm>
              <a:custGeom>
                <a:avLst/>
                <a:gdLst>
                  <a:gd name="T0" fmla="*/ 78 w 102"/>
                  <a:gd name="T1" fmla="*/ 6 h 222"/>
                  <a:gd name="T2" fmla="*/ 72 w 102"/>
                  <a:gd name="T3" fmla="*/ 24 h 222"/>
                  <a:gd name="T4" fmla="*/ 68 w 102"/>
                  <a:gd name="T5" fmla="*/ 26 h 222"/>
                  <a:gd name="T6" fmla="*/ 66 w 102"/>
                  <a:gd name="T7" fmla="*/ 36 h 222"/>
                  <a:gd name="T8" fmla="*/ 66 w 102"/>
                  <a:gd name="T9" fmla="*/ 40 h 222"/>
                  <a:gd name="T10" fmla="*/ 62 w 102"/>
                  <a:gd name="T11" fmla="*/ 46 h 222"/>
                  <a:gd name="T12" fmla="*/ 56 w 102"/>
                  <a:gd name="T13" fmla="*/ 44 h 222"/>
                  <a:gd name="T14" fmla="*/ 54 w 102"/>
                  <a:gd name="T15" fmla="*/ 54 h 222"/>
                  <a:gd name="T16" fmla="*/ 46 w 102"/>
                  <a:gd name="T17" fmla="*/ 56 h 222"/>
                  <a:gd name="T18" fmla="*/ 36 w 102"/>
                  <a:gd name="T19" fmla="*/ 56 h 222"/>
                  <a:gd name="T20" fmla="*/ 34 w 102"/>
                  <a:gd name="T21" fmla="*/ 60 h 222"/>
                  <a:gd name="T22" fmla="*/ 24 w 102"/>
                  <a:gd name="T23" fmla="*/ 64 h 222"/>
                  <a:gd name="T24" fmla="*/ 20 w 102"/>
                  <a:gd name="T25" fmla="*/ 70 h 222"/>
                  <a:gd name="T26" fmla="*/ 16 w 102"/>
                  <a:gd name="T27" fmla="*/ 76 h 222"/>
                  <a:gd name="T28" fmla="*/ 10 w 102"/>
                  <a:gd name="T29" fmla="*/ 82 h 222"/>
                  <a:gd name="T30" fmla="*/ 14 w 102"/>
                  <a:gd name="T31" fmla="*/ 100 h 222"/>
                  <a:gd name="T32" fmla="*/ 18 w 102"/>
                  <a:gd name="T33" fmla="*/ 114 h 222"/>
                  <a:gd name="T34" fmla="*/ 18 w 102"/>
                  <a:gd name="T35" fmla="*/ 124 h 222"/>
                  <a:gd name="T36" fmla="*/ 14 w 102"/>
                  <a:gd name="T37" fmla="*/ 132 h 222"/>
                  <a:gd name="T38" fmla="*/ 8 w 102"/>
                  <a:gd name="T39" fmla="*/ 136 h 222"/>
                  <a:gd name="T40" fmla="*/ 2 w 102"/>
                  <a:gd name="T41" fmla="*/ 150 h 222"/>
                  <a:gd name="T42" fmla="*/ 2 w 102"/>
                  <a:gd name="T43" fmla="*/ 156 h 222"/>
                  <a:gd name="T44" fmla="*/ 4 w 102"/>
                  <a:gd name="T45" fmla="*/ 184 h 222"/>
                  <a:gd name="T46" fmla="*/ 8 w 102"/>
                  <a:gd name="T47" fmla="*/ 188 h 222"/>
                  <a:gd name="T48" fmla="*/ 12 w 102"/>
                  <a:gd name="T49" fmla="*/ 204 h 222"/>
                  <a:gd name="T50" fmla="*/ 20 w 102"/>
                  <a:gd name="T51" fmla="*/ 216 h 222"/>
                  <a:gd name="T52" fmla="*/ 30 w 102"/>
                  <a:gd name="T53" fmla="*/ 222 h 222"/>
                  <a:gd name="T54" fmla="*/ 40 w 102"/>
                  <a:gd name="T55" fmla="*/ 218 h 222"/>
                  <a:gd name="T56" fmla="*/ 52 w 102"/>
                  <a:gd name="T57" fmla="*/ 212 h 222"/>
                  <a:gd name="T58" fmla="*/ 54 w 102"/>
                  <a:gd name="T59" fmla="*/ 208 h 222"/>
                  <a:gd name="T60" fmla="*/ 60 w 102"/>
                  <a:gd name="T61" fmla="*/ 184 h 222"/>
                  <a:gd name="T62" fmla="*/ 68 w 102"/>
                  <a:gd name="T63" fmla="*/ 162 h 222"/>
                  <a:gd name="T64" fmla="*/ 70 w 102"/>
                  <a:gd name="T65" fmla="*/ 156 h 222"/>
                  <a:gd name="T66" fmla="*/ 74 w 102"/>
                  <a:gd name="T67" fmla="*/ 148 h 222"/>
                  <a:gd name="T68" fmla="*/ 76 w 102"/>
                  <a:gd name="T69" fmla="*/ 132 h 222"/>
                  <a:gd name="T70" fmla="*/ 80 w 102"/>
                  <a:gd name="T71" fmla="*/ 118 h 222"/>
                  <a:gd name="T72" fmla="*/ 84 w 102"/>
                  <a:gd name="T73" fmla="*/ 108 h 222"/>
                  <a:gd name="T74" fmla="*/ 88 w 102"/>
                  <a:gd name="T75" fmla="*/ 98 h 222"/>
                  <a:gd name="T76" fmla="*/ 88 w 102"/>
                  <a:gd name="T77" fmla="*/ 82 h 222"/>
                  <a:gd name="T78" fmla="*/ 92 w 102"/>
                  <a:gd name="T79" fmla="*/ 78 h 222"/>
                  <a:gd name="T80" fmla="*/ 94 w 102"/>
                  <a:gd name="T81" fmla="*/ 74 h 222"/>
                  <a:gd name="T82" fmla="*/ 90 w 102"/>
                  <a:gd name="T83" fmla="*/ 64 h 222"/>
                  <a:gd name="T84" fmla="*/ 90 w 102"/>
                  <a:gd name="T85" fmla="*/ 52 h 222"/>
                  <a:gd name="T86" fmla="*/ 98 w 102"/>
                  <a:gd name="T87" fmla="*/ 60 h 222"/>
                  <a:gd name="T88" fmla="*/ 102 w 102"/>
                  <a:gd name="T89" fmla="*/ 40 h 222"/>
                  <a:gd name="T90" fmla="*/ 98 w 102"/>
                  <a:gd name="T91" fmla="*/ 28 h 222"/>
                  <a:gd name="T92" fmla="*/ 96 w 102"/>
                  <a:gd name="T93" fmla="*/ 18 h 222"/>
                  <a:gd name="T94" fmla="*/ 92 w 102"/>
                  <a:gd name="T95" fmla="*/ 8 h 222"/>
                  <a:gd name="T96" fmla="*/ 86 w 102"/>
                  <a:gd name="T97" fmla="*/ 4 h 222"/>
                  <a:gd name="T98" fmla="*/ 84 w 102"/>
                  <a:gd name="T9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222">
                    <a:moveTo>
                      <a:pt x="82" y="0"/>
                    </a:moveTo>
                    <a:lnTo>
                      <a:pt x="82" y="0"/>
                    </a:lnTo>
                    <a:lnTo>
                      <a:pt x="78" y="6"/>
                    </a:lnTo>
                    <a:lnTo>
                      <a:pt x="78" y="6"/>
                    </a:lnTo>
                    <a:lnTo>
                      <a:pt x="78" y="16"/>
                    </a:lnTo>
                    <a:lnTo>
                      <a:pt x="78" y="24"/>
                    </a:lnTo>
                    <a:lnTo>
                      <a:pt x="78" y="24"/>
                    </a:lnTo>
                    <a:lnTo>
                      <a:pt x="72" y="24"/>
                    </a:lnTo>
                    <a:lnTo>
                      <a:pt x="72" y="26"/>
                    </a:lnTo>
                    <a:lnTo>
                      <a:pt x="72" y="26"/>
                    </a:lnTo>
                    <a:lnTo>
                      <a:pt x="70" y="28"/>
                    </a:lnTo>
                    <a:lnTo>
                      <a:pt x="68" y="26"/>
                    </a:lnTo>
                    <a:lnTo>
                      <a:pt x="68" y="26"/>
                    </a:lnTo>
                    <a:lnTo>
                      <a:pt x="68" y="36"/>
                    </a:lnTo>
                    <a:lnTo>
                      <a:pt x="68" y="36"/>
                    </a:lnTo>
                    <a:lnTo>
                      <a:pt x="66" y="36"/>
                    </a:lnTo>
                    <a:lnTo>
                      <a:pt x="66" y="36"/>
                    </a:lnTo>
                    <a:lnTo>
                      <a:pt x="66" y="38"/>
                    </a:lnTo>
                    <a:lnTo>
                      <a:pt x="66" y="40"/>
                    </a:lnTo>
                    <a:lnTo>
                      <a:pt x="66" y="40"/>
                    </a:lnTo>
                    <a:lnTo>
                      <a:pt x="64" y="40"/>
                    </a:lnTo>
                    <a:lnTo>
                      <a:pt x="64" y="40"/>
                    </a:lnTo>
                    <a:lnTo>
                      <a:pt x="62" y="46"/>
                    </a:lnTo>
                    <a:lnTo>
                      <a:pt x="62" y="46"/>
                    </a:lnTo>
                    <a:lnTo>
                      <a:pt x="58" y="42"/>
                    </a:lnTo>
                    <a:lnTo>
                      <a:pt x="58" y="42"/>
                    </a:lnTo>
                    <a:lnTo>
                      <a:pt x="56" y="44"/>
                    </a:lnTo>
                    <a:lnTo>
                      <a:pt x="56" y="44"/>
                    </a:lnTo>
                    <a:lnTo>
                      <a:pt x="56" y="50"/>
                    </a:lnTo>
                    <a:lnTo>
                      <a:pt x="56" y="54"/>
                    </a:lnTo>
                    <a:lnTo>
                      <a:pt x="56" y="54"/>
                    </a:lnTo>
                    <a:lnTo>
                      <a:pt x="54" y="54"/>
                    </a:lnTo>
                    <a:lnTo>
                      <a:pt x="54" y="52"/>
                    </a:lnTo>
                    <a:lnTo>
                      <a:pt x="54" y="52"/>
                    </a:lnTo>
                    <a:lnTo>
                      <a:pt x="50" y="54"/>
                    </a:lnTo>
                    <a:lnTo>
                      <a:pt x="46" y="56"/>
                    </a:lnTo>
                    <a:lnTo>
                      <a:pt x="44" y="58"/>
                    </a:lnTo>
                    <a:lnTo>
                      <a:pt x="44" y="58"/>
                    </a:lnTo>
                    <a:lnTo>
                      <a:pt x="36" y="56"/>
                    </a:lnTo>
                    <a:lnTo>
                      <a:pt x="36" y="56"/>
                    </a:lnTo>
                    <a:lnTo>
                      <a:pt x="36" y="58"/>
                    </a:lnTo>
                    <a:lnTo>
                      <a:pt x="36" y="60"/>
                    </a:lnTo>
                    <a:lnTo>
                      <a:pt x="36" y="60"/>
                    </a:lnTo>
                    <a:lnTo>
                      <a:pt x="34" y="60"/>
                    </a:lnTo>
                    <a:lnTo>
                      <a:pt x="32" y="60"/>
                    </a:lnTo>
                    <a:lnTo>
                      <a:pt x="30" y="62"/>
                    </a:lnTo>
                    <a:lnTo>
                      <a:pt x="30" y="62"/>
                    </a:lnTo>
                    <a:lnTo>
                      <a:pt x="24" y="64"/>
                    </a:lnTo>
                    <a:lnTo>
                      <a:pt x="24" y="64"/>
                    </a:lnTo>
                    <a:lnTo>
                      <a:pt x="22" y="68"/>
                    </a:lnTo>
                    <a:lnTo>
                      <a:pt x="22" y="68"/>
                    </a:lnTo>
                    <a:lnTo>
                      <a:pt x="20" y="70"/>
                    </a:lnTo>
                    <a:lnTo>
                      <a:pt x="16" y="72"/>
                    </a:lnTo>
                    <a:lnTo>
                      <a:pt x="16" y="72"/>
                    </a:lnTo>
                    <a:lnTo>
                      <a:pt x="16" y="72"/>
                    </a:lnTo>
                    <a:lnTo>
                      <a:pt x="16" y="76"/>
                    </a:lnTo>
                    <a:lnTo>
                      <a:pt x="16" y="76"/>
                    </a:lnTo>
                    <a:lnTo>
                      <a:pt x="14" y="78"/>
                    </a:lnTo>
                    <a:lnTo>
                      <a:pt x="10" y="82"/>
                    </a:lnTo>
                    <a:lnTo>
                      <a:pt x="10" y="82"/>
                    </a:lnTo>
                    <a:lnTo>
                      <a:pt x="10" y="88"/>
                    </a:lnTo>
                    <a:lnTo>
                      <a:pt x="12" y="92"/>
                    </a:lnTo>
                    <a:lnTo>
                      <a:pt x="14" y="100"/>
                    </a:lnTo>
                    <a:lnTo>
                      <a:pt x="14" y="100"/>
                    </a:lnTo>
                    <a:lnTo>
                      <a:pt x="16" y="106"/>
                    </a:lnTo>
                    <a:lnTo>
                      <a:pt x="16" y="112"/>
                    </a:lnTo>
                    <a:lnTo>
                      <a:pt x="16" y="112"/>
                    </a:lnTo>
                    <a:lnTo>
                      <a:pt x="18" y="114"/>
                    </a:lnTo>
                    <a:lnTo>
                      <a:pt x="18" y="114"/>
                    </a:lnTo>
                    <a:lnTo>
                      <a:pt x="18" y="120"/>
                    </a:lnTo>
                    <a:lnTo>
                      <a:pt x="18" y="124"/>
                    </a:lnTo>
                    <a:lnTo>
                      <a:pt x="18" y="124"/>
                    </a:lnTo>
                    <a:lnTo>
                      <a:pt x="16" y="126"/>
                    </a:lnTo>
                    <a:lnTo>
                      <a:pt x="16" y="126"/>
                    </a:lnTo>
                    <a:lnTo>
                      <a:pt x="16" y="130"/>
                    </a:lnTo>
                    <a:lnTo>
                      <a:pt x="14" y="132"/>
                    </a:lnTo>
                    <a:lnTo>
                      <a:pt x="14" y="132"/>
                    </a:lnTo>
                    <a:lnTo>
                      <a:pt x="12" y="134"/>
                    </a:lnTo>
                    <a:lnTo>
                      <a:pt x="8" y="136"/>
                    </a:lnTo>
                    <a:lnTo>
                      <a:pt x="8" y="136"/>
                    </a:lnTo>
                    <a:lnTo>
                      <a:pt x="8" y="140"/>
                    </a:lnTo>
                    <a:lnTo>
                      <a:pt x="8" y="142"/>
                    </a:lnTo>
                    <a:lnTo>
                      <a:pt x="8" y="144"/>
                    </a:lnTo>
                    <a:lnTo>
                      <a:pt x="2" y="150"/>
                    </a:lnTo>
                    <a:lnTo>
                      <a:pt x="2" y="150"/>
                    </a:lnTo>
                    <a:lnTo>
                      <a:pt x="2" y="152"/>
                    </a:lnTo>
                    <a:lnTo>
                      <a:pt x="2" y="156"/>
                    </a:lnTo>
                    <a:lnTo>
                      <a:pt x="2" y="156"/>
                    </a:lnTo>
                    <a:lnTo>
                      <a:pt x="0" y="160"/>
                    </a:lnTo>
                    <a:lnTo>
                      <a:pt x="0" y="160"/>
                    </a:lnTo>
                    <a:lnTo>
                      <a:pt x="0" y="172"/>
                    </a:lnTo>
                    <a:lnTo>
                      <a:pt x="4" y="184"/>
                    </a:lnTo>
                    <a:lnTo>
                      <a:pt x="4" y="184"/>
                    </a:lnTo>
                    <a:lnTo>
                      <a:pt x="8" y="186"/>
                    </a:lnTo>
                    <a:lnTo>
                      <a:pt x="8" y="186"/>
                    </a:lnTo>
                    <a:lnTo>
                      <a:pt x="8" y="188"/>
                    </a:lnTo>
                    <a:lnTo>
                      <a:pt x="6" y="190"/>
                    </a:lnTo>
                    <a:lnTo>
                      <a:pt x="8" y="192"/>
                    </a:lnTo>
                    <a:lnTo>
                      <a:pt x="8" y="192"/>
                    </a:lnTo>
                    <a:lnTo>
                      <a:pt x="12" y="204"/>
                    </a:lnTo>
                    <a:lnTo>
                      <a:pt x="12" y="210"/>
                    </a:lnTo>
                    <a:lnTo>
                      <a:pt x="16" y="214"/>
                    </a:lnTo>
                    <a:lnTo>
                      <a:pt x="16" y="214"/>
                    </a:lnTo>
                    <a:lnTo>
                      <a:pt x="20" y="216"/>
                    </a:lnTo>
                    <a:lnTo>
                      <a:pt x="26" y="218"/>
                    </a:lnTo>
                    <a:lnTo>
                      <a:pt x="26" y="218"/>
                    </a:lnTo>
                    <a:lnTo>
                      <a:pt x="30" y="222"/>
                    </a:lnTo>
                    <a:lnTo>
                      <a:pt x="30" y="222"/>
                    </a:lnTo>
                    <a:lnTo>
                      <a:pt x="34" y="222"/>
                    </a:lnTo>
                    <a:lnTo>
                      <a:pt x="36" y="222"/>
                    </a:lnTo>
                    <a:lnTo>
                      <a:pt x="40" y="218"/>
                    </a:lnTo>
                    <a:lnTo>
                      <a:pt x="40" y="218"/>
                    </a:lnTo>
                    <a:lnTo>
                      <a:pt x="46" y="216"/>
                    </a:lnTo>
                    <a:lnTo>
                      <a:pt x="50" y="214"/>
                    </a:lnTo>
                    <a:lnTo>
                      <a:pt x="52" y="212"/>
                    </a:lnTo>
                    <a:lnTo>
                      <a:pt x="52" y="212"/>
                    </a:lnTo>
                    <a:lnTo>
                      <a:pt x="52" y="208"/>
                    </a:lnTo>
                    <a:lnTo>
                      <a:pt x="52" y="208"/>
                    </a:lnTo>
                    <a:lnTo>
                      <a:pt x="54" y="208"/>
                    </a:lnTo>
                    <a:lnTo>
                      <a:pt x="54" y="208"/>
                    </a:lnTo>
                    <a:lnTo>
                      <a:pt x="58" y="194"/>
                    </a:lnTo>
                    <a:lnTo>
                      <a:pt x="58" y="194"/>
                    </a:lnTo>
                    <a:lnTo>
                      <a:pt x="60" y="184"/>
                    </a:lnTo>
                    <a:lnTo>
                      <a:pt x="60" y="184"/>
                    </a:lnTo>
                    <a:lnTo>
                      <a:pt x="66" y="176"/>
                    </a:lnTo>
                    <a:lnTo>
                      <a:pt x="66" y="176"/>
                    </a:lnTo>
                    <a:lnTo>
                      <a:pt x="66" y="170"/>
                    </a:lnTo>
                    <a:lnTo>
                      <a:pt x="68" y="162"/>
                    </a:lnTo>
                    <a:lnTo>
                      <a:pt x="70" y="160"/>
                    </a:lnTo>
                    <a:lnTo>
                      <a:pt x="70" y="160"/>
                    </a:lnTo>
                    <a:lnTo>
                      <a:pt x="70" y="156"/>
                    </a:lnTo>
                    <a:lnTo>
                      <a:pt x="70" y="156"/>
                    </a:lnTo>
                    <a:lnTo>
                      <a:pt x="70" y="152"/>
                    </a:lnTo>
                    <a:lnTo>
                      <a:pt x="70" y="152"/>
                    </a:lnTo>
                    <a:lnTo>
                      <a:pt x="74" y="148"/>
                    </a:lnTo>
                    <a:lnTo>
                      <a:pt x="74" y="148"/>
                    </a:lnTo>
                    <a:lnTo>
                      <a:pt x="74" y="142"/>
                    </a:lnTo>
                    <a:lnTo>
                      <a:pt x="74" y="142"/>
                    </a:lnTo>
                    <a:lnTo>
                      <a:pt x="76" y="132"/>
                    </a:lnTo>
                    <a:lnTo>
                      <a:pt x="76" y="132"/>
                    </a:lnTo>
                    <a:lnTo>
                      <a:pt x="76" y="128"/>
                    </a:lnTo>
                    <a:lnTo>
                      <a:pt x="76" y="124"/>
                    </a:lnTo>
                    <a:lnTo>
                      <a:pt x="76" y="124"/>
                    </a:lnTo>
                    <a:lnTo>
                      <a:pt x="80" y="118"/>
                    </a:lnTo>
                    <a:lnTo>
                      <a:pt x="80" y="118"/>
                    </a:lnTo>
                    <a:lnTo>
                      <a:pt x="80" y="112"/>
                    </a:lnTo>
                    <a:lnTo>
                      <a:pt x="80" y="112"/>
                    </a:lnTo>
                    <a:lnTo>
                      <a:pt x="84" y="108"/>
                    </a:lnTo>
                    <a:lnTo>
                      <a:pt x="84" y="108"/>
                    </a:lnTo>
                    <a:lnTo>
                      <a:pt x="84" y="102"/>
                    </a:lnTo>
                    <a:lnTo>
                      <a:pt x="84" y="102"/>
                    </a:lnTo>
                    <a:lnTo>
                      <a:pt x="88" y="98"/>
                    </a:lnTo>
                    <a:lnTo>
                      <a:pt x="88" y="98"/>
                    </a:lnTo>
                    <a:lnTo>
                      <a:pt x="88" y="90"/>
                    </a:lnTo>
                    <a:lnTo>
                      <a:pt x="88" y="86"/>
                    </a:lnTo>
                    <a:lnTo>
                      <a:pt x="88" y="82"/>
                    </a:lnTo>
                    <a:lnTo>
                      <a:pt x="88" y="82"/>
                    </a:lnTo>
                    <a:lnTo>
                      <a:pt x="92" y="80"/>
                    </a:lnTo>
                    <a:lnTo>
                      <a:pt x="92" y="78"/>
                    </a:lnTo>
                    <a:lnTo>
                      <a:pt x="92" y="78"/>
                    </a:lnTo>
                    <a:lnTo>
                      <a:pt x="92" y="78"/>
                    </a:lnTo>
                    <a:lnTo>
                      <a:pt x="92" y="76"/>
                    </a:lnTo>
                    <a:lnTo>
                      <a:pt x="92" y="74"/>
                    </a:lnTo>
                    <a:lnTo>
                      <a:pt x="94" y="74"/>
                    </a:lnTo>
                    <a:lnTo>
                      <a:pt x="94" y="74"/>
                    </a:lnTo>
                    <a:lnTo>
                      <a:pt x="94" y="68"/>
                    </a:lnTo>
                    <a:lnTo>
                      <a:pt x="94" y="68"/>
                    </a:lnTo>
                    <a:lnTo>
                      <a:pt x="90" y="64"/>
                    </a:lnTo>
                    <a:lnTo>
                      <a:pt x="90" y="64"/>
                    </a:lnTo>
                    <a:lnTo>
                      <a:pt x="88" y="52"/>
                    </a:lnTo>
                    <a:lnTo>
                      <a:pt x="88" y="52"/>
                    </a:lnTo>
                    <a:lnTo>
                      <a:pt x="90" y="52"/>
                    </a:lnTo>
                    <a:lnTo>
                      <a:pt x="92" y="52"/>
                    </a:lnTo>
                    <a:lnTo>
                      <a:pt x="92" y="52"/>
                    </a:lnTo>
                    <a:lnTo>
                      <a:pt x="96" y="60"/>
                    </a:lnTo>
                    <a:lnTo>
                      <a:pt x="98" y="60"/>
                    </a:lnTo>
                    <a:lnTo>
                      <a:pt x="98" y="60"/>
                    </a:lnTo>
                    <a:lnTo>
                      <a:pt x="100" y="50"/>
                    </a:lnTo>
                    <a:lnTo>
                      <a:pt x="102" y="46"/>
                    </a:lnTo>
                    <a:lnTo>
                      <a:pt x="102" y="40"/>
                    </a:lnTo>
                    <a:lnTo>
                      <a:pt x="102" y="40"/>
                    </a:lnTo>
                    <a:lnTo>
                      <a:pt x="98" y="34"/>
                    </a:lnTo>
                    <a:lnTo>
                      <a:pt x="98" y="34"/>
                    </a:lnTo>
                    <a:lnTo>
                      <a:pt x="98" y="28"/>
                    </a:lnTo>
                    <a:lnTo>
                      <a:pt x="98" y="28"/>
                    </a:lnTo>
                    <a:lnTo>
                      <a:pt x="98" y="26"/>
                    </a:lnTo>
                    <a:lnTo>
                      <a:pt x="98" y="26"/>
                    </a:lnTo>
                    <a:lnTo>
                      <a:pt x="96" y="18"/>
                    </a:lnTo>
                    <a:lnTo>
                      <a:pt x="94" y="10"/>
                    </a:lnTo>
                    <a:lnTo>
                      <a:pt x="94" y="10"/>
                    </a:lnTo>
                    <a:lnTo>
                      <a:pt x="92" y="8"/>
                    </a:lnTo>
                    <a:lnTo>
                      <a:pt x="92" y="8"/>
                    </a:lnTo>
                    <a:lnTo>
                      <a:pt x="88" y="8"/>
                    </a:lnTo>
                    <a:lnTo>
                      <a:pt x="88" y="8"/>
                    </a:lnTo>
                    <a:lnTo>
                      <a:pt x="86" y="4"/>
                    </a:lnTo>
                    <a:lnTo>
                      <a:pt x="86" y="4"/>
                    </a:lnTo>
                    <a:lnTo>
                      <a:pt x="84" y="4"/>
                    </a:lnTo>
                    <a:lnTo>
                      <a:pt x="84" y="4"/>
                    </a:lnTo>
                    <a:lnTo>
                      <a:pt x="84" y="2"/>
                    </a:lnTo>
                    <a:lnTo>
                      <a:pt x="84" y="2"/>
                    </a:lnTo>
                    <a:lnTo>
                      <a:pt x="84" y="0"/>
                    </a:lnTo>
                    <a:lnTo>
                      <a:pt x="8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4" name="Freeform 185"/>
              <p:cNvSpPr>
                <a:spLocks noChangeAspect="1"/>
              </p:cNvSpPr>
              <p:nvPr/>
            </p:nvSpPr>
            <p:spPr bwMode="gray">
              <a:xfrm>
                <a:off x="3343" y="2152"/>
                <a:ext cx="43" cy="34"/>
              </a:xfrm>
              <a:custGeom>
                <a:avLst/>
                <a:gdLst>
                  <a:gd name="T0" fmla="*/ 4 w 40"/>
                  <a:gd name="T1" fmla="*/ 12 h 34"/>
                  <a:gd name="T2" fmla="*/ 8 w 40"/>
                  <a:gd name="T3" fmla="*/ 8 h 34"/>
                  <a:gd name="T4" fmla="*/ 12 w 40"/>
                  <a:gd name="T5" fmla="*/ 6 h 34"/>
                  <a:gd name="T6" fmla="*/ 14 w 40"/>
                  <a:gd name="T7" fmla="*/ 10 h 34"/>
                  <a:gd name="T8" fmla="*/ 16 w 40"/>
                  <a:gd name="T9" fmla="*/ 4 h 34"/>
                  <a:gd name="T10" fmla="*/ 20 w 40"/>
                  <a:gd name="T11" fmla="*/ 4 h 34"/>
                  <a:gd name="T12" fmla="*/ 24 w 40"/>
                  <a:gd name="T13" fmla="*/ 4 h 34"/>
                  <a:gd name="T14" fmla="*/ 30 w 40"/>
                  <a:gd name="T15" fmla="*/ 2 h 34"/>
                  <a:gd name="T16" fmla="*/ 32 w 40"/>
                  <a:gd name="T17" fmla="*/ 0 h 34"/>
                  <a:gd name="T18" fmla="*/ 32 w 40"/>
                  <a:gd name="T19" fmla="*/ 0 h 34"/>
                  <a:gd name="T20" fmla="*/ 36 w 40"/>
                  <a:gd name="T21" fmla="*/ 4 h 34"/>
                  <a:gd name="T22" fmla="*/ 36 w 40"/>
                  <a:gd name="T23" fmla="*/ 4 h 34"/>
                  <a:gd name="T24" fmla="*/ 36 w 40"/>
                  <a:gd name="T25" fmla="*/ 6 h 34"/>
                  <a:gd name="T26" fmla="*/ 36 w 40"/>
                  <a:gd name="T27" fmla="*/ 8 h 34"/>
                  <a:gd name="T28" fmla="*/ 36 w 40"/>
                  <a:gd name="T29" fmla="*/ 8 h 34"/>
                  <a:gd name="T30" fmla="*/ 36 w 40"/>
                  <a:gd name="T31" fmla="*/ 10 h 34"/>
                  <a:gd name="T32" fmla="*/ 36 w 40"/>
                  <a:gd name="T33" fmla="*/ 10 h 34"/>
                  <a:gd name="T34" fmla="*/ 40 w 40"/>
                  <a:gd name="T35" fmla="*/ 14 h 34"/>
                  <a:gd name="T36" fmla="*/ 38 w 40"/>
                  <a:gd name="T37" fmla="*/ 14 h 34"/>
                  <a:gd name="T38" fmla="*/ 38 w 40"/>
                  <a:gd name="T39" fmla="*/ 20 h 34"/>
                  <a:gd name="T40" fmla="*/ 38 w 40"/>
                  <a:gd name="T41" fmla="*/ 20 h 34"/>
                  <a:gd name="T42" fmla="*/ 38 w 40"/>
                  <a:gd name="T43" fmla="*/ 20 h 34"/>
                  <a:gd name="T44" fmla="*/ 36 w 40"/>
                  <a:gd name="T45" fmla="*/ 24 h 34"/>
                  <a:gd name="T46" fmla="*/ 36 w 40"/>
                  <a:gd name="T47" fmla="*/ 24 h 34"/>
                  <a:gd name="T48" fmla="*/ 36 w 40"/>
                  <a:gd name="T49" fmla="*/ 26 h 34"/>
                  <a:gd name="T50" fmla="*/ 36 w 40"/>
                  <a:gd name="T51" fmla="*/ 26 h 34"/>
                  <a:gd name="T52" fmla="*/ 34 w 40"/>
                  <a:gd name="T53" fmla="*/ 26 h 34"/>
                  <a:gd name="T54" fmla="*/ 34 w 40"/>
                  <a:gd name="T55" fmla="*/ 26 h 34"/>
                  <a:gd name="T56" fmla="*/ 30 w 40"/>
                  <a:gd name="T57" fmla="*/ 26 h 34"/>
                  <a:gd name="T58" fmla="*/ 28 w 40"/>
                  <a:gd name="T59" fmla="*/ 28 h 34"/>
                  <a:gd name="T60" fmla="*/ 26 w 40"/>
                  <a:gd name="T61" fmla="*/ 28 h 34"/>
                  <a:gd name="T62" fmla="*/ 26 w 40"/>
                  <a:gd name="T63" fmla="*/ 28 h 34"/>
                  <a:gd name="T64" fmla="*/ 26 w 40"/>
                  <a:gd name="T65" fmla="*/ 30 h 34"/>
                  <a:gd name="T66" fmla="*/ 24 w 40"/>
                  <a:gd name="T67" fmla="*/ 30 h 34"/>
                  <a:gd name="T68" fmla="*/ 24 w 40"/>
                  <a:gd name="T69" fmla="*/ 30 h 34"/>
                  <a:gd name="T70" fmla="*/ 22 w 40"/>
                  <a:gd name="T71" fmla="*/ 32 h 34"/>
                  <a:gd name="T72" fmla="*/ 22 w 40"/>
                  <a:gd name="T73" fmla="*/ 32 h 34"/>
                  <a:gd name="T74" fmla="*/ 20 w 40"/>
                  <a:gd name="T75" fmla="*/ 34 h 34"/>
                  <a:gd name="T76" fmla="*/ 18 w 40"/>
                  <a:gd name="T77" fmla="*/ 34 h 34"/>
                  <a:gd name="T78" fmla="*/ 18 w 40"/>
                  <a:gd name="T79" fmla="*/ 34 h 34"/>
                  <a:gd name="T80" fmla="*/ 6 w 40"/>
                  <a:gd name="T81" fmla="*/ 34 h 34"/>
                  <a:gd name="T82" fmla="*/ 6 w 40"/>
                  <a:gd name="T83" fmla="*/ 34 h 34"/>
                  <a:gd name="T84" fmla="*/ 4 w 40"/>
                  <a:gd name="T85" fmla="*/ 32 h 34"/>
                  <a:gd name="T86" fmla="*/ 2 w 40"/>
                  <a:gd name="T87" fmla="*/ 28 h 34"/>
                  <a:gd name="T88" fmla="*/ 2 w 40"/>
                  <a:gd name="T89" fmla="*/ 28 h 34"/>
                  <a:gd name="T90" fmla="*/ 0 w 40"/>
                  <a:gd name="T91" fmla="*/ 24 h 34"/>
                  <a:gd name="T92" fmla="*/ 2 w 40"/>
                  <a:gd name="T93" fmla="*/ 22 h 34"/>
                  <a:gd name="T94" fmla="*/ 2 w 40"/>
                  <a:gd name="T95" fmla="*/ 22 h 34"/>
                  <a:gd name="T96" fmla="*/ 2 w 40"/>
                  <a:gd name="T97" fmla="*/ 16 h 34"/>
                  <a:gd name="T98" fmla="*/ 2 w 40"/>
                  <a:gd name="T99" fmla="*/ 14 h 34"/>
                  <a:gd name="T100" fmla="*/ 4 w 40"/>
                  <a:gd name="T10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34">
                    <a:moveTo>
                      <a:pt x="4" y="12"/>
                    </a:moveTo>
                    <a:lnTo>
                      <a:pt x="8" y="8"/>
                    </a:lnTo>
                    <a:lnTo>
                      <a:pt x="12" y="6"/>
                    </a:lnTo>
                    <a:lnTo>
                      <a:pt x="14" y="10"/>
                    </a:lnTo>
                    <a:lnTo>
                      <a:pt x="16" y="4"/>
                    </a:lnTo>
                    <a:lnTo>
                      <a:pt x="20" y="4"/>
                    </a:lnTo>
                    <a:lnTo>
                      <a:pt x="24" y="4"/>
                    </a:lnTo>
                    <a:lnTo>
                      <a:pt x="30" y="2"/>
                    </a:lnTo>
                    <a:lnTo>
                      <a:pt x="32" y="0"/>
                    </a:lnTo>
                    <a:lnTo>
                      <a:pt x="32" y="0"/>
                    </a:lnTo>
                    <a:lnTo>
                      <a:pt x="36" y="4"/>
                    </a:lnTo>
                    <a:lnTo>
                      <a:pt x="36" y="4"/>
                    </a:lnTo>
                    <a:lnTo>
                      <a:pt x="36" y="6"/>
                    </a:lnTo>
                    <a:lnTo>
                      <a:pt x="36" y="8"/>
                    </a:lnTo>
                    <a:lnTo>
                      <a:pt x="36" y="8"/>
                    </a:lnTo>
                    <a:lnTo>
                      <a:pt x="36" y="10"/>
                    </a:lnTo>
                    <a:lnTo>
                      <a:pt x="36" y="10"/>
                    </a:lnTo>
                    <a:lnTo>
                      <a:pt x="40" y="14"/>
                    </a:lnTo>
                    <a:lnTo>
                      <a:pt x="38" y="14"/>
                    </a:lnTo>
                    <a:lnTo>
                      <a:pt x="38" y="20"/>
                    </a:lnTo>
                    <a:lnTo>
                      <a:pt x="38" y="20"/>
                    </a:lnTo>
                    <a:lnTo>
                      <a:pt x="38" y="20"/>
                    </a:lnTo>
                    <a:lnTo>
                      <a:pt x="36" y="24"/>
                    </a:lnTo>
                    <a:lnTo>
                      <a:pt x="36" y="24"/>
                    </a:lnTo>
                    <a:lnTo>
                      <a:pt x="36" y="26"/>
                    </a:lnTo>
                    <a:lnTo>
                      <a:pt x="36" y="26"/>
                    </a:lnTo>
                    <a:lnTo>
                      <a:pt x="34" y="26"/>
                    </a:lnTo>
                    <a:lnTo>
                      <a:pt x="34" y="26"/>
                    </a:lnTo>
                    <a:lnTo>
                      <a:pt x="30" y="26"/>
                    </a:lnTo>
                    <a:lnTo>
                      <a:pt x="28" y="28"/>
                    </a:lnTo>
                    <a:lnTo>
                      <a:pt x="26" y="28"/>
                    </a:lnTo>
                    <a:lnTo>
                      <a:pt x="26" y="28"/>
                    </a:lnTo>
                    <a:lnTo>
                      <a:pt x="26" y="30"/>
                    </a:lnTo>
                    <a:lnTo>
                      <a:pt x="24" y="30"/>
                    </a:lnTo>
                    <a:lnTo>
                      <a:pt x="24" y="30"/>
                    </a:lnTo>
                    <a:lnTo>
                      <a:pt x="22" y="32"/>
                    </a:lnTo>
                    <a:lnTo>
                      <a:pt x="22" y="32"/>
                    </a:lnTo>
                    <a:lnTo>
                      <a:pt x="20" y="34"/>
                    </a:lnTo>
                    <a:lnTo>
                      <a:pt x="18" y="34"/>
                    </a:lnTo>
                    <a:lnTo>
                      <a:pt x="18" y="34"/>
                    </a:lnTo>
                    <a:lnTo>
                      <a:pt x="6" y="34"/>
                    </a:lnTo>
                    <a:lnTo>
                      <a:pt x="6" y="34"/>
                    </a:lnTo>
                    <a:lnTo>
                      <a:pt x="4" y="32"/>
                    </a:lnTo>
                    <a:lnTo>
                      <a:pt x="2" y="28"/>
                    </a:lnTo>
                    <a:lnTo>
                      <a:pt x="2" y="28"/>
                    </a:lnTo>
                    <a:lnTo>
                      <a:pt x="0" y="24"/>
                    </a:lnTo>
                    <a:lnTo>
                      <a:pt x="2" y="22"/>
                    </a:lnTo>
                    <a:lnTo>
                      <a:pt x="2" y="22"/>
                    </a:lnTo>
                    <a:lnTo>
                      <a:pt x="2" y="16"/>
                    </a:lnTo>
                    <a:lnTo>
                      <a:pt x="2" y="14"/>
                    </a:lnTo>
                    <a:lnTo>
                      <a:pt x="4" y="1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5" name="Freeform 186"/>
              <p:cNvSpPr>
                <a:spLocks noChangeAspect="1"/>
              </p:cNvSpPr>
              <p:nvPr/>
            </p:nvSpPr>
            <p:spPr bwMode="gray">
              <a:xfrm>
                <a:off x="3124" y="1999"/>
                <a:ext cx="8" cy="17"/>
              </a:xfrm>
              <a:custGeom>
                <a:avLst/>
                <a:gdLst>
                  <a:gd name="T0" fmla="*/ 0 w 8"/>
                  <a:gd name="T1" fmla="*/ 10 h 18"/>
                  <a:gd name="T2" fmla="*/ 0 w 8"/>
                  <a:gd name="T3" fmla="*/ 10 h 18"/>
                  <a:gd name="T4" fmla="*/ 0 w 8"/>
                  <a:gd name="T5" fmla="*/ 10 h 18"/>
                  <a:gd name="T6" fmla="*/ 0 w 8"/>
                  <a:gd name="T7" fmla="*/ 6 h 18"/>
                  <a:gd name="T8" fmla="*/ 0 w 8"/>
                  <a:gd name="T9" fmla="*/ 6 h 18"/>
                  <a:gd name="T10" fmla="*/ 0 w 8"/>
                  <a:gd name="T11" fmla="*/ 2 h 18"/>
                  <a:gd name="T12" fmla="*/ 2 w 8"/>
                  <a:gd name="T13" fmla="*/ 2 h 18"/>
                  <a:gd name="T14" fmla="*/ 4 w 8"/>
                  <a:gd name="T15" fmla="*/ 0 h 18"/>
                  <a:gd name="T16" fmla="*/ 4 w 8"/>
                  <a:gd name="T17" fmla="*/ 0 h 18"/>
                  <a:gd name="T18" fmla="*/ 4 w 8"/>
                  <a:gd name="T19" fmla="*/ 2 h 18"/>
                  <a:gd name="T20" fmla="*/ 6 w 8"/>
                  <a:gd name="T21" fmla="*/ 4 h 18"/>
                  <a:gd name="T22" fmla="*/ 6 w 8"/>
                  <a:gd name="T23" fmla="*/ 4 h 18"/>
                  <a:gd name="T24" fmla="*/ 8 w 8"/>
                  <a:gd name="T25" fmla="*/ 6 h 18"/>
                  <a:gd name="T26" fmla="*/ 8 w 8"/>
                  <a:gd name="T27" fmla="*/ 6 h 18"/>
                  <a:gd name="T28" fmla="*/ 8 w 8"/>
                  <a:gd name="T29" fmla="*/ 10 h 18"/>
                  <a:gd name="T30" fmla="*/ 8 w 8"/>
                  <a:gd name="T31" fmla="*/ 10 h 18"/>
                  <a:gd name="T32" fmla="*/ 6 w 8"/>
                  <a:gd name="T33" fmla="*/ 12 h 18"/>
                  <a:gd name="T34" fmla="*/ 6 w 8"/>
                  <a:gd name="T35" fmla="*/ 16 h 18"/>
                  <a:gd name="T36" fmla="*/ 8 w 8"/>
                  <a:gd name="T37" fmla="*/ 18 h 18"/>
                  <a:gd name="T38" fmla="*/ 8 w 8"/>
                  <a:gd name="T39" fmla="*/ 18 h 18"/>
                  <a:gd name="T40" fmla="*/ 2 w 8"/>
                  <a:gd name="T41" fmla="*/ 16 h 18"/>
                  <a:gd name="T42" fmla="*/ 2 w 8"/>
                  <a:gd name="T43" fmla="*/ 16 h 18"/>
                  <a:gd name="T44" fmla="*/ 0 w 8"/>
                  <a:gd name="T45" fmla="*/ 14 h 18"/>
                  <a:gd name="T46" fmla="*/ 0 w 8"/>
                  <a:gd name="T47" fmla="*/ 12 h 18"/>
                  <a:gd name="T48" fmla="*/ 0 w 8"/>
                  <a:gd name="T49" fmla="*/ 10 h 18"/>
                  <a:gd name="T50" fmla="*/ 0 w 8"/>
                  <a:gd name="T5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8">
                    <a:moveTo>
                      <a:pt x="0" y="10"/>
                    </a:moveTo>
                    <a:lnTo>
                      <a:pt x="0" y="10"/>
                    </a:lnTo>
                    <a:lnTo>
                      <a:pt x="0" y="10"/>
                    </a:lnTo>
                    <a:lnTo>
                      <a:pt x="0" y="6"/>
                    </a:lnTo>
                    <a:lnTo>
                      <a:pt x="0" y="6"/>
                    </a:lnTo>
                    <a:lnTo>
                      <a:pt x="0" y="2"/>
                    </a:lnTo>
                    <a:lnTo>
                      <a:pt x="2" y="2"/>
                    </a:lnTo>
                    <a:lnTo>
                      <a:pt x="4" y="0"/>
                    </a:lnTo>
                    <a:lnTo>
                      <a:pt x="4" y="0"/>
                    </a:lnTo>
                    <a:lnTo>
                      <a:pt x="4" y="2"/>
                    </a:lnTo>
                    <a:lnTo>
                      <a:pt x="6" y="4"/>
                    </a:lnTo>
                    <a:lnTo>
                      <a:pt x="6" y="4"/>
                    </a:lnTo>
                    <a:lnTo>
                      <a:pt x="8" y="6"/>
                    </a:lnTo>
                    <a:lnTo>
                      <a:pt x="8" y="6"/>
                    </a:lnTo>
                    <a:lnTo>
                      <a:pt x="8" y="10"/>
                    </a:lnTo>
                    <a:lnTo>
                      <a:pt x="8" y="10"/>
                    </a:lnTo>
                    <a:lnTo>
                      <a:pt x="6" y="12"/>
                    </a:lnTo>
                    <a:lnTo>
                      <a:pt x="6" y="16"/>
                    </a:lnTo>
                    <a:lnTo>
                      <a:pt x="8" y="18"/>
                    </a:lnTo>
                    <a:lnTo>
                      <a:pt x="8" y="18"/>
                    </a:lnTo>
                    <a:lnTo>
                      <a:pt x="2" y="16"/>
                    </a:lnTo>
                    <a:lnTo>
                      <a:pt x="2" y="16"/>
                    </a:lnTo>
                    <a:lnTo>
                      <a:pt x="0" y="14"/>
                    </a:lnTo>
                    <a:lnTo>
                      <a:pt x="0" y="12"/>
                    </a:lnTo>
                    <a:lnTo>
                      <a:pt x="0" y="10"/>
                    </a:lnTo>
                    <a:lnTo>
                      <a:pt x="0" y="1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6" name="Freeform 187"/>
              <p:cNvSpPr>
                <a:spLocks noChangeAspect="1" noEditPoints="1"/>
              </p:cNvSpPr>
              <p:nvPr/>
            </p:nvSpPr>
            <p:spPr bwMode="gray">
              <a:xfrm>
                <a:off x="3343" y="1867"/>
                <a:ext cx="88" cy="59"/>
              </a:xfrm>
              <a:custGeom>
                <a:avLst/>
                <a:gdLst>
                  <a:gd name="T0" fmla="*/ 4 w 82"/>
                  <a:gd name="T1" fmla="*/ 6 h 60"/>
                  <a:gd name="T2" fmla="*/ 6 w 82"/>
                  <a:gd name="T3" fmla="*/ 24 h 60"/>
                  <a:gd name="T4" fmla="*/ 2 w 82"/>
                  <a:gd name="T5" fmla="*/ 28 h 60"/>
                  <a:gd name="T6" fmla="*/ 12 w 82"/>
                  <a:gd name="T7" fmla="*/ 38 h 60"/>
                  <a:gd name="T8" fmla="*/ 22 w 82"/>
                  <a:gd name="T9" fmla="*/ 42 h 60"/>
                  <a:gd name="T10" fmla="*/ 32 w 82"/>
                  <a:gd name="T11" fmla="*/ 54 h 60"/>
                  <a:gd name="T12" fmla="*/ 40 w 82"/>
                  <a:gd name="T13" fmla="*/ 54 h 60"/>
                  <a:gd name="T14" fmla="*/ 50 w 82"/>
                  <a:gd name="T15" fmla="*/ 56 h 60"/>
                  <a:gd name="T16" fmla="*/ 52 w 82"/>
                  <a:gd name="T17" fmla="*/ 60 h 60"/>
                  <a:gd name="T18" fmla="*/ 58 w 82"/>
                  <a:gd name="T19" fmla="*/ 58 h 60"/>
                  <a:gd name="T20" fmla="*/ 66 w 82"/>
                  <a:gd name="T21" fmla="*/ 58 h 60"/>
                  <a:gd name="T22" fmla="*/ 68 w 82"/>
                  <a:gd name="T23" fmla="*/ 56 h 60"/>
                  <a:gd name="T24" fmla="*/ 74 w 82"/>
                  <a:gd name="T25" fmla="*/ 52 h 60"/>
                  <a:gd name="T26" fmla="*/ 74 w 82"/>
                  <a:gd name="T27" fmla="*/ 44 h 60"/>
                  <a:gd name="T28" fmla="*/ 74 w 82"/>
                  <a:gd name="T29" fmla="*/ 38 h 60"/>
                  <a:gd name="T30" fmla="*/ 78 w 82"/>
                  <a:gd name="T31" fmla="*/ 32 h 60"/>
                  <a:gd name="T32" fmla="*/ 82 w 82"/>
                  <a:gd name="T33" fmla="*/ 28 h 60"/>
                  <a:gd name="T34" fmla="*/ 80 w 82"/>
                  <a:gd name="T35" fmla="*/ 24 h 60"/>
                  <a:gd name="T36" fmla="*/ 74 w 82"/>
                  <a:gd name="T37" fmla="*/ 22 h 60"/>
                  <a:gd name="T38" fmla="*/ 68 w 82"/>
                  <a:gd name="T39" fmla="*/ 18 h 60"/>
                  <a:gd name="T40" fmla="*/ 60 w 82"/>
                  <a:gd name="T41" fmla="*/ 16 h 60"/>
                  <a:gd name="T42" fmla="*/ 58 w 82"/>
                  <a:gd name="T43" fmla="*/ 12 h 60"/>
                  <a:gd name="T44" fmla="*/ 56 w 82"/>
                  <a:gd name="T45" fmla="*/ 10 h 60"/>
                  <a:gd name="T46" fmla="*/ 50 w 82"/>
                  <a:gd name="T47" fmla="*/ 10 h 60"/>
                  <a:gd name="T48" fmla="*/ 42 w 82"/>
                  <a:gd name="T49" fmla="*/ 8 h 60"/>
                  <a:gd name="T50" fmla="*/ 30 w 82"/>
                  <a:gd name="T51" fmla="*/ 4 h 60"/>
                  <a:gd name="T52" fmla="*/ 22 w 82"/>
                  <a:gd name="T53" fmla="*/ 2 h 60"/>
                  <a:gd name="T54" fmla="*/ 16 w 82"/>
                  <a:gd name="T55" fmla="*/ 0 h 60"/>
                  <a:gd name="T56" fmla="*/ 4 w 82"/>
                  <a:gd name="T57" fmla="*/ 6 h 60"/>
                  <a:gd name="T58" fmla="*/ 0 w 82"/>
                  <a:gd name="T59" fmla="*/ 20 h 60"/>
                  <a:gd name="T60" fmla="*/ 2 w 82"/>
                  <a:gd name="T61" fmla="*/ 22 h 60"/>
                  <a:gd name="T62" fmla="*/ 2 w 82"/>
                  <a:gd name="T63" fmla="*/ 20 h 60"/>
                  <a:gd name="T64" fmla="*/ 0 w 82"/>
                  <a:gd name="T65"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0">
                    <a:moveTo>
                      <a:pt x="4" y="6"/>
                    </a:moveTo>
                    <a:lnTo>
                      <a:pt x="4" y="6"/>
                    </a:lnTo>
                    <a:lnTo>
                      <a:pt x="6" y="24"/>
                    </a:lnTo>
                    <a:lnTo>
                      <a:pt x="6" y="24"/>
                    </a:lnTo>
                    <a:lnTo>
                      <a:pt x="2" y="28"/>
                    </a:lnTo>
                    <a:lnTo>
                      <a:pt x="2" y="28"/>
                    </a:lnTo>
                    <a:lnTo>
                      <a:pt x="12" y="38"/>
                    </a:lnTo>
                    <a:lnTo>
                      <a:pt x="12" y="38"/>
                    </a:lnTo>
                    <a:lnTo>
                      <a:pt x="16" y="40"/>
                    </a:lnTo>
                    <a:lnTo>
                      <a:pt x="22" y="42"/>
                    </a:lnTo>
                    <a:lnTo>
                      <a:pt x="30" y="42"/>
                    </a:lnTo>
                    <a:lnTo>
                      <a:pt x="32" y="54"/>
                    </a:lnTo>
                    <a:lnTo>
                      <a:pt x="32" y="54"/>
                    </a:lnTo>
                    <a:lnTo>
                      <a:pt x="40" y="54"/>
                    </a:lnTo>
                    <a:lnTo>
                      <a:pt x="50" y="56"/>
                    </a:lnTo>
                    <a:lnTo>
                      <a:pt x="50" y="56"/>
                    </a:lnTo>
                    <a:lnTo>
                      <a:pt x="52" y="58"/>
                    </a:lnTo>
                    <a:lnTo>
                      <a:pt x="52" y="60"/>
                    </a:lnTo>
                    <a:lnTo>
                      <a:pt x="52" y="60"/>
                    </a:lnTo>
                    <a:lnTo>
                      <a:pt x="58" y="58"/>
                    </a:lnTo>
                    <a:lnTo>
                      <a:pt x="66" y="58"/>
                    </a:lnTo>
                    <a:lnTo>
                      <a:pt x="66" y="58"/>
                    </a:lnTo>
                    <a:lnTo>
                      <a:pt x="66" y="58"/>
                    </a:lnTo>
                    <a:lnTo>
                      <a:pt x="68" y="56"/>
                    </a:lnTo>
                    <a:lnTo>
                      <a:pt x="68" y="54"/>
                    </a:lnTo>
                    <a:lnTo>
                      <a:pt x="74" y="52"/>
                    </a:lnTo>
                    <a:lnTo>
                      <a:pt x="74" y="52"/>
                    </a:lnTo>
                    <a:lnTo>
                      <a:pt x="74" y="44"/>
                    </a:lnTo>
                    <a:lnTo>
                      <a:pt x="74" y="44"/>
                    </a:lnTo>
                    <a:lnTo>
                      <a:pt x="74" y="38"/>
                    </a:lnTo>
                    <a:lnTo>
                      <a:pt x="78" y="32"/>
                    </a:lnTo>
                    <a:lnTo>
                      <a:pt x="78" y="32"/>
                    </a:lnTo>
                    <a:lnTo>
                      <a:pt x="80" y="30"/>
                    </a:lnTo>
                    <a:lnTo>
                      <a:pt x="82" y="28"/>
                    </a:lnTo>
                    <a:lnTo>
                      <a:pt x="80" y="24"/>
                    </a:lnTo>
                    <a:lnTo>
                      <a:pt x="80" y="24"/>
                    </a:lnTo>
                    <a:lnTo>
                      <a:pt x="74" y="22"/>
                    </a:lnTo>
                    <a:lnTo>
                      <a:pt x="74" y="22"/>
                    </a:lnTo>
                    <a:lnTo>
                      <a:pt x="68" y="18"/>
                    </a:lnTo>
                    <a:lnTo>
                      <a:pt x="68" y="18"/>
                    </a:lnTo>
                    <a:lnTo>
                      <a:pt x="64" y="16"/>
                    </a:lnTo>
                    <a:lnTo>
                      <a:pt x="60" y="16"/>
                    </a:lnTo>
                    <a:lnTo>
                      <a:pt x="60" y="16"/>
                    </a:lnTo>
                    <a:lnTo>
                      <a:pt x="58" y="12"/>
                    </a:lnTo>
                    <a:lnTo>
                      <a:pt x="56" y="10"/>
                    </a:lnTo>
                    <a:lnTo>
                      <a:pt x="56" y="10"/>
                    </a:lnTo>
                    <a:lnTo>
                      <a:pt x="50" y="10"/>
                    </a:lnTo>
                    <a:lnTo>
                      <a:pt x="50" y="10"/>
                    </a:lnTo>
                    <a:lnTo>
                      <a:pt x="46" y="10"/>
                    </a:lnTo>
                    <a:lnTo>
                      <a:pt x="42" y="8"/>
                    </a:lnTo>
                    <a:lnTo>
                      <a:pt x="42" y="8"/>
                    </a:lnTo>
                    <a:lnTo>
                      <a:pt x="30" y="4"/>
                    </a:lnTo>
                    <a:lnTo>
                      <a:pt x="30" y="4"/>
                    </a:lnTo>
                    <a:lnTo>
                      <a:pt x="22" y="2"/>
                    </a:lnTo>
                    <a:lnTo>
                      <a:pt x="16" y="0"/>
                    </a:lnTo>
                    <a:lnTo>
                      <a:pt x="16" y="0"/>
                    </a:lnTo>
                    <a:lnTo>
                      <a:pt x="10" y="4"/>
                    </a:lnTo>
                    <a:lnTo>
                      <a:pt x="4" y="6"/>
                    </a:lnTo>
                    <a:lnTo>
                      <a:pt x="4" y="6"/>
                    </a:lnTo>
                    <a:close/>
                    <a:moveTo>
                      <a:pt x="0" y="20"/>
                    </a:moveTo>
                    <a:lnTo>
                      <a:pt x="0" y="22"/>
                    </a:lnTo>
                    <a:lnTo>
                      <a:pt x="2" y="22"/>
                    </a:lnTo>
                    <a:lnTo>
                      <a:pt x="2" y="22"/>
                    </a:lnTo>
                    <a:lnTo>
                      <a:pt x="2" y="20"/>
                    </a:lnTo>
                    <a:lnTo>
                      <a:pt x="0" y="20"/>
                    </a:lnTo>
                    <a:lnTo>
                      <a:pt x="0" y="2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7" name="Freeform 188"/>
              <p:cNvSpPr>
                <a:spLocks noChangeAspect="1"/>
              </p:cNvSpPr>
              <p:nvPr/>
            </p:nvSpPr>
            <p:spPr bwMode="gray">
              <a:xfrm>
                <a:off x="3187" y="2054"/>
                <a:ext cx="4" cy="9"/>
              </a:xfrm>
              <a:custGeom>
                <a:avLst/>
                <a:gdLst>
                  <a:gd name="T0" fmla="*/ 4 w 4"/>
                  <a:gd name="T1" fmla="*/ 8 h 8"/>
                  <a:gd name="T2" fmla="*/ 4 w 4"/>
                  <a:gd name="T3" fmla="*/ 8 h 8"/>
                  <a:gd name="T4" fmla="*/ 2 w 4"/>
                  <a:gd name="T5" fmla="*/ 6 h 8"/>
                  <a:gd name="T6" fmla="*/ 0 w 4"/>
                  <a:gd name="T7" fmla="*/ 4 h 8"/>
                  <a:gd name="T8" fmla="*/ 0 w 4"/>
                  <a:gd name="T9" fmla="*/ 0 h 8"/>
                  <a:gd name="T10" fmla="*/ 0 w 4"/>
                  <a:gd name="T11" fmla="*/ 0 h 8"/>
                  <a:gd name="T12" fmla="*/ 4 w 4"/>
                  <a:gd name="T13" fmla="*/ 0 h 8"/>
                  <a:gd name="T14" fmla="*/ 4 w 4"/>
                  <a:gd name="T15" fmla="*/ 2 h 8"/>
                  <a:gd name="T16" fmla="*/ 4 w 4"/>
                  <a:gd name="T17" fmla="*/ 8 h 8"/>
                  <a:gd name="T18" fmla="*/ 4 w 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8"/>
                    </a:moveTo>
                    <a:lnTo>
                      <a:pt x="4" y="8"/>
                    </a:lnTo>
                    <a:lnTo>
                      <a:pt x="2" y="6"/>
                    </a:lnTo>
                    <a:lnTo>
                      <a:pt x="0" y="4"/>
                    </a:lnTo>
                    <a:lnTo>
                      <a:pt x="0" y="0"/>
                    </a:lnTo>
                    <a:lnTo>
                      <a:pt x="0" y="0"/>
                    </a:lnTo>
                    <a:lnTo>
                      <a:pt x="4" y="0"/>
                    </a:lnTo>
                    <a:lnTo>
                      <a:pt x="4" y="2"/>
                    </a:lnTo>
                    <a:lnTo>
                      <a:pt x="4" y="8"/>
                    </a:lnTo>
                    <a:lnTo>
                      <a:pt x="4" y="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8" name="Freeform 189"/>
              <p:cNvSpPr>
                <a:spLocks noChangeAspect="1"/>
              </p:cNvSpPr>
              <p:nvPr/>
            </p:nvSpPr>
            <p:spPr bwMode="gray">
              <a:xfrm>
                <a:off x="3162" y="2318"/>
                <a:ext cx="246" cy="238"/>
              </a:xfrm>
              <a:custGeom>
                <a:avLst/>
                <a:gdLst>
                  <a:gd name="T0" fmla="*/ 37 w 227"/>
                  <a:gd name="T1" fmla="*/ 8 h 238"/>
                  <a:gd name="T2" fmla="*/ 35 w 227"/>
                  <a:gd name="T3" fmla="*/ 16 h 238"/>
                  <a:gd name="T4" fmla="*/ 28 w 227"/>
                  <a:gd name="T5" fmla="*/ 20 h 238"/>
                  <a:gd name="T6" fmla="*/ 20 w 227"/>
                  <a:gd name="T7" fmla="*/ 22 h 238"/>
                  <a:gd name="T8" fmla="*/ 18 w 227"/>
                  <a:gd name="T9" fmla="*/ 28 h 238"/>
                  <a:gd name="T10" fmla="*/ 20 w 227"/>
                  <a:gd name="T11" fmla="*/ 38 h 238"/>
                  <a:gd name="T12" fmla="*/ 16 w 227"/>
                  <a:gd name="T13" fmla="*/ 42 h 238"/>
                  <a:gd name="T14" fmla="*/ 12 w 227"/>
                  <a:gd name="T15" fmla="*/ 48 h 238"/>
                  <a:gd name="T16" fmla="*/ 6 w 227"/>
                  <a:gd name="T17" fmla="*/ 50 h 238"/>
                  <a:gd name="T18" fmla="*/ 8 w 227"/>
                  <a:gd name="T19" fmla="*/ 54 h 238"/>
                  <a:gd name="T20" fmla="*/ 12 w 227"/>
                  <a:gd name="T21" fmla="*/ 90 h 238"/>
                  <a:gd name="T22" fmla="*/ 8 w 227"/>
                  <a:gd name="T23" fmla="*/ 94 h 238"/>
                  <a:gd name="T24" fmla="*/ 8 w 227"/>
                  <a:gd name="T25" fmla="*/ 96 h 238"/>
                  <a:gd name="T26" fmla="*/ 8 w 227"/>
                  <a:gd name="T27" fmla="*/ 100 h 238"/>
                  <a:gd name="T28" fmla="*/ 8 w 227"/>
                  <a:gd name="T29" fmla="*/ 116 h 238"/>
                  <a:gd name="T30" fmla="*/ 0 w 227"/>
                  <a:gd name="T31" fmla="*/ 124 h 238"/>
                  <a:gd name="T32" fmla="*/ 4 w 227"/>
                  <a:gd name="T33" fmla="*/ 130 h 238"/>
                  <a:gd name="T34" fmla="*/ 10 w 227"/>
                  <a:gd name="T35" fmla="*/ 140 h 238"/>
                  <a:gd name="T36" fmla="*/ 12 w 227"/>
                  <a:gd name="T37" fmla="*/ 148 h 238"/>
                  <a:gd name="T38" fmla="*/ 18 w 227"/>
                  <a:gd name="T39" fmla="*/ 156 h 238"/>
                  <a:gd name="T40" fmla="*/ 28 w 227"/>
                  <a:gd name="T41" fmla="*/ 158 h 238"/>
                  <a:gd name="T42" fmla="*/ 35 w 227"/>
                  <a:gd name="T43" fmla="*/ 164 h 238"/>
                  <a:gd name="T44" fmla="*/ 39 w 227"/>
                  <a:gd name="T45" fmla="*/ 166 h 238"/>
                  <a:gd name="T46" fmla="*/ 75 w 227"/>
                  <a:gd name="T47" fmla="*/ 186 h 238"/>
                  <a:gd name="T48" fmla="*/ 215 w 227"/>
                  <a:gd name="T49" fmla="*/ 238 h 238"/>
                  <a:gd name="T50" fmla="*/ 227 w 227"/>
                  <a:gd name="T51" fmla="*/ 194 h 238"/>
                  <a:gd name="T52" fmla="*/ 223 w 227"/>
                  <a:gd name="T53" fmla="*/ 68 h 238"/>
                  <a:gd name="T54" fmla="*/ 221 w 227"/>
                  <a:gd name="T55" fmla="*/ 60 h 238"/>
                  <a:gd name="T56" fmla="*/ 223 w 227"/>
                  <a:gd name="T57" fmla="*/ 50 h 238"/>
                  <a:gd name="T58" fmla="*/ 225 w 227"/>
                  <a:gd name="T59" fmla="*/ 44 h 238"/>
                  <a:gd name="T60" fmla="*/ 221 w 227"/>
                  <a:gd name="T61" fmla="*/ 32 h 238"/>
                  <a:gd name="T62" fmla="*/ 215 w 227"/>
                  <a:gd name="T63" fmla="*/ 26 h 238"/>
                  <a:gd name="T64" fmla="*/ 215 w 227"/>
                  <a:gd name="T65" fmla="*/ 24 h 238"/>
                  <a:gd name="T66" fmla="*/ 201 w 227"/>
                  <a:gd name="T67" fmla="*/ 24 h 238"/>
                  <a:gd name="T68" fmla="*/ 201 w 227"/>
                  <a:gd name="T69" fmla="*/ 18 h 238"/>
                  <a:gd name="T70" fmla="*/ 197 w 227"/>
                  <a:gd name="T71" fmla="*/ 16 h 238"/>
                  <a:gd name="T72" fmla="*/ 191 w 227"/>
                  <a:gd name="T73" fmla="*/ 14 h 238"/>
                  <a:gd name="T74" fmla="*/ 181 w 227"/>
                  <a:gd name="T75" fmla="*/ 10 h 238"/>
                  <a:gd name="T76" fmla="*/ 175 w 227"/>
                  <a:gd name="T77" fmla="*/ 10 h 238"/>
                  <a:gd name="T78" fmla="*/ 167 w 227"/>
                  <a:gd name="T79" fmla="*/ 16 h 238"/>
                  <a:gd name="T80" fmla="*/ 163 w 227"/>
                  <a:gd name="T81" fmla="*/ 16 h 238"/>
                  <a:gd name="T82" fmla="*/ 159 w 227"/>
                  <a:gd name="T83" fmla="*/ 24 h 238"/>
                  <a:gd name="T84" fmla="*/ 159 w 227"/>
                  <a:gd name="T85" fmla="*/ 32 h 238"/>
                  <a:gd name="T86" fmla="*/ 153 w 227"/>
                  <a:gd name="T87" fmla="*/ 48 h 238"/>
                  <a:gd name="T88" fmla="*/ 151 w 227"/>
                  <a:gd name="T89" fmla="*/ 52 h 238"/>
                  <a:gd name="T90" fmla="*/ 121 w 227"/>
                  <a:gd name="T91" fmla="*/ 44 h 238"/>
                  <a:gd name="T92" fmla="*/ 117 w 227"/>
                  <a:gd name="T93" fmla="*/ 44 h 238"/>
                  <a:gd name="T94" fmla="*/ 109 w 227"/>
                  <a:gd name="T95" fmla="*/ 42 h 238"/>
                  <a:gd name="T96" fmla="*/ 103 w 227"/>
                  <a:gd name="T97" fmla="*/ 40 h 238"/>
                  <a:gd name="T98" fmla="*/ 91 w 227"/>
                  <a:gd name="T99" fmla="*/ 28 h 238"/>
                  <a:gd name="T100" fmla="*/ 91 w 227"/>
                  <a:gd name="T101" fmla="*/ 24 h 238"/>
                  <a:gd name="T102" fmla="*/ 87 w 227"/>
                  <a:gd name="T103" fmla="*/ 22 h 238"/>
                  <a:gd name="T104" fmla="*/ 81 w 227"/>
                  <a:gd name="T105" fmla="*/ 18 h 238"/>
                  <a:gd name="T106" fmla="*/ 77 w 227"/>
                  <a:gd name="T107" fmla="*/ 16 h 238"/>
                  <a:gd name="T108" fmla="*/ 67 w 227"/>
                  <a:gd name="T109" fmla="*/ 12 h 238"/>
                  <a:gd name="T110" fmla="*/ 67 w 227"/>
                  <a:gd name="T111" fmla="*/ 12 h 238"/>
                  <a:gd name="T112" fmla="*/ 53 w 227"/>
                  <a:gd name="T113" fmla="*/ 12 h 238"/>
                  <a:gd name="T114" fmla="*/ 49 w 227"/>
                  <a:gd name="T115" fmla="*/ 8 h 238"/>
                  <a:gd name="T116" fmla="*/ 43 w 227"/>
                  <a:gd name="T117" fmla="*/ 6 h 238"/>
                  <a:gd name="T118" fmla="*/ 41 w 227"/>
                  <a:gd name="T11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38">
                    <a:moveTo>
                      <a:pt x="41" y="0"/>
                    </a:moveTo>
                    <a:lnTo>
                      <a:pt x="37" y="8"/>
                    </a:lnTo>
                    <a:lnTo>
                      <a:pt x="37" y="8"/>
                    </a:lnTo>
                    <a:lnTo>
                      <a:pt x="37" y="10"/>
                    </a:lnTo>
                    <a:lnTo>
                      <a:pt x="37" y="12"/>
                    </a:lnTo>
                    <a:lnTo>
                      <a:pt x="35" y="16"/>
                    </a:lnTo>
                    <a:lnTo>
                      <a:pt x="35" y="16"/>
                    </a:lnTo>
                    <a:lnTo>
                      <a:pt x="30" y="20"/>
                    </a:lnTo>
                    <a:lnTo>
                      <a:pt x="28" y="20"/>
                    </a:lnTo>
                    <a:lnTo>
                      <a:pt x="24" y="22"/>
                    </a:lnTo>
                    <a:lnTo>
                      <a:pt x="24" y="22"/>
                    </a:lnTo>
                    <a:lnTo>
                      <a:pt x="20" y="22"/>
                    </a:lnTo>
                    <a:lnTo>
                      <a:pt x="20" y="24"/>
                    </a:lnTo>
                    <a:lnTo>
                      <a:pt x="20" y="24"/>
                    </a:lnTo>
                    <a:lnTo>
                      <a:pt x="18" y="28"/>
                    </a:lnTo>
                    <a:lnTo>
                      <a:pt x="20" y="36"/>
                    </a:lnTo>
                    <a:lnTo>
                      <a:pt x="20" y="36"/>
                    </a:lnTo>
                    <a:lnTo>
                      <a:pt x="20" y="38"/>
                    </a:lnTo>
                    <a:lnTo>
                      <a:pt x="18" y="40"/>
                    </a:lnTo>
                    <a:lnTo>
                      <a:pt x="16" y="42"/>
                    </a:lnTo>
                    <a:lnTo>
                      <a:pt x="16" y="42"/>
                    </a:lnTo>
                    <a:lnTo>
                      <a:pt x="16" y="46"/>
                    </a:lnTo>
                    <a:lnTo>
                      <a:pt x="14" y="46"/>
                    </a:lnTo>
                    <a:lnTo>
                      <a:pt x="12" y="48"/>
                    </a:lnTo>
                    <a:lnTo>
                      <a:pt x="12" y="48"/>
                    </a:lnTo>
                    <a:lnTo>
                      <a:pt x="10" y="48"/>
                    </a:lnTo>
                    <a:lnTo>
                      <a:pt x="6" y="50"/>
                    </a:lnTo>
                    <a:lnTo>
                      <a:pt x="6" y="50"/>
                    </a:lnTo>
                    <a:lnTo>
                      <a:pt x="6" y="52"/>
                    </a:lnTo>
                    <a:lnTo>
                      <a:pt x="8" y="54"/>
                    </a:lnTo>
                    <a:lnTo>
                      <a:pt x="8" y="56"/>
                    </a:lnTo>
                    <a:lnTo>
                      <a:pt x="8" y="84"/>
                    </a:lnTo>
                    <a:lnTo>
                      <a:pt x="12" y="90"/>
                    </a:lnTo>
                    <a:lnTo>
                      <a:pt x="12" y="90"/>
                    </a:lnTo>
                    <a:lnTo>
                      <a:pt x="10" y="92"/>
                    </a:lnTo>
                    <a:lnTo>
                      <a:pt x="8" y="94"/>
                    </a:lnTo>
                    <a:lnTo>
                      <a:pt x="8" y="94"/>
                    </a:lnTo>
                    <a:lnTo>
                      <a:pt x="8" y="94"/>
                    </a:lnTo>
                    <a:lnTo>
                      <a:pt x="8" y="96"/>
                    </a:lnTo>
                    <a:lnTo>
                      <a:pt x="10" y="96"/>
                    </a:lnTo>
                    <a:lnTo>
                      <a:pt x="8" y="100"/>
                    </a:lnTo>
                    <a:lnTo>
                      <a:pt x="8" y="100"/>
                    </a:lnTo>
                    <a:lnTo>
                      <a:pt x="10" y="106"/>
                    </a:lnTo>
                    <a:lnTo>
                      <a:pt x="8" y="116"/>
                    </a:lnTo>
                    <a:lnTo>
                      <a:pt x="8" y="116"/>
                    </a:lnTo>
                    <a:lnTo>
                      <a:pt x="6" y="120"/>
                    </a:lnTo>
                    <a:lnTo>
                      <a:pt x="4" y="122"/>
                    </a:lnTo>
                    <a:lnTo>
                      <a:pt x="0" y="124"/>
                    </a:lnTo>
                    <a:lnTo>
                      <a:pt x="0" y="124"/>
                    </a:lnTo>
                    <a:lnTo>
                      <a:pt x="4" y="130"/>
                    </a:lnTo>
                    <a:lnTo>
                      <a:pt x="4" y="130"/>
                    </a:lnTo>
                    <a:lnTo>
                      <a:pt x="6" y="134"/>
                    </a:lnTo>
                    <a:lnTo>
                      <a:pt x="10" y="140"/>
                    </a:lnTo>
                    <a:lnTo>
                      <a:pt x="10" y="140"/>
                    </a:lnTo>
                    <a:lnTo>
                      <a:pt x="12" y="144"/>
                    </a:lnTo>
                    <a:lnTo>
                      <a:pt x="12" y="148"/>
                    </a:lnTo>
                    <a:lnTo>
                      <a:pt x="12" y="148"/>
                    </a:lnTo>
                    <a:lnTo>
                      <a:pt x="14" y="154"/>
                    </a:lnTo>
                    <a:lnTo>
                      <a:pt x="16" y="156"/>
                    </a:lnTo>
                    <a:lnTo>
                      <a:pt x="18" y="156"/>
                    </a:lnTo>
                    <a:lnTo>
                      <a:pt x="18" y="156"/>
                    </a:lnTo>
                    <a:lnTo>
                      <a:pt x="28" y="158"/>
                    </a:lnTo>
                    <a:lnTo>
                      <a:pt x="28" y="158"/>
                    </a:lnTo>
                    <a:lnTo>
                      <a:pt x="30" y="162"/>
                    </a:lnTo>
                    <a:lnTo>
                      <a:pt x="32" y="164"/>
                    </a:lnTo>
                    <a:lnTo>
                      <a:pt x="35" y="164"/>
                    </a:lnTo>
                    <a:lnTo>
                      <a:pt x="35" y="164"/>
                    </a:lnTo>
                    <a:lnTo>
                      <a:pt x="37" y="164"/>
                    </a:lnTo>
                    <a:lnTo>
                      <a:pt x="39" y="166"/>
                    </a:lnTo>
                    <a:lnTo>
                      <a:pt x="43" y="170"/>
                    </a:lnTo>
                    <a:lnTo>
                      <a:pt x="75" y="188"/>
                    </a:lnTo>
                    <a:lnTo>
                      <a:pt x="75" y="186"/>
                    </a:lnTo>
                    <a:lnTo>
                      <a:pt x="85" y="178"/>
                    </a:lnTo>
                    <a:lnTo>
                      <a:pt x="99" y="168"/>
                    </a:lnTo>
                    <a:lnTo>
                      <a:pt x="215" y="238"/>
                    </a:lnTo>
                    <a:lnTo>
                      <a:pt x="215" y="226"/>
                    </a:lnTo>
                    <a:lnTo>
                      <a:pt x="227" y="226"/>
                    </a:lnTo>
                    <a:lnTo>
                      <a:pt x="227" y="194"/>
                    </a:lnTo>
                    <a:lnTo>
                      <a:pt x="227" y="74"/>
                    </a:lnTo>
                    <a:lnTo>
                      <a:pt x="227" y="74"/>
                    </a:lnTo>
                    <a:lnTo>
                      <a:pt x="223" y="68"/>
                    </a:lnTo>
                    <a:lnTo>
                      <a:pt x="223" y="68"/>
                    </a:lnTo>
                    <a:lnTo>
                      <a:pt x="221" y="66"/>
                    </a:lnTo>
                    <a:lnTo>
                      <a:pt x="221" y="60"/>
                    </a:lnTo>
                    <a:lnTo>
                      <a:pt x="221" y="60"/>
                    </a:lnTo>
                    <a:lnTo>
                      <a:pt x="221" y="54"/>
                    </a:lnTo>
                    <a:lnTo>
                      <a:pt x="223" y="50"/>
                    </a:lnTo>
                    <a:lnTo>
                      <a:pt x="223" y="50"/>
                    </a:lnTo>
                    <a:lnTo>
                      <a:pt x="225" y="48"/>
                    </a:lnTo>
                    <a:lnTo>
                      <a:pt x="225" y="44"/>
                    </a:lnTo>
                    <a:lnTo>
                      <a:pt x="221" y="38"/>
                    </a:lnTo>
                    <a:lnTo>
                      <a:pt x="221" y="38"/>
                    </a:lnTo>
                    <a:lnTo>
                      <a:pt x="221" y="32"/>
                    </a:lnTo>
                    <a:lnTo>
                      <a:pt x="221" y="28"/>
                    </a:lnTo>
                    <a:lnTo>
                      <a:pt x="221" y="28"/>
                    </a:lnTo>
                    <a:lnTo>
                      <a:pt x="215" y="26"/>
                    </a:lnTo>
                    <a:lnTo>
                      <a:pt x="215" y="26"/>
                    </a:lnTo>
                    <a:lnTo>
                      <a:pt x="215" y="24"/>
                    </a:lnTo>
                    <a:lnTo>
                      <a:pt x="215" y="24"/>
                    </a:lnTo>
                    <a:lnTo>
                      <a:pt x="207" y="22"/>
                    </a:lnTo>
                    <a:lnTo>
                      <a:pt x="201" y="24"/>
                    </a:lnTo>
                    <a:lnTo>
                      <a:pt x="201" y="24"/>
                    </a:lnTo>
                    <a:lnTo>
                      <a:pt x="201" y="20"/>
                    </a:lnTo>
                    <a:lnTo>
                      <a:pt x="201" y="18"/>
                    </a:lnTo>
                    <a:lnTo>
                      <a:pt x="201" y="18"/>
                    </a:lnTo>
                    <a:lnTo>
                      <a:pt x="197" y="18"/>
                    </a:lnTo>
                    <a:lnTo>
                      <a:pt x="197" y="18"/>
                    </a:lnTo>
                    <a:lnTo>
                      <a:pt x="197" y="16"/>
                    </a:lnTo>
                    <a:lnTo>
                      <a:pt x="197" y="14"/>
                    </a:lnTo>
                    <a:lnTo>
                      <a:pt x="197" y="14"/>
                    </a:lnTo>
                    <a:lnTo>
                      <a:pt x="191" y="14"/>
                    </a:lnTo>
                    <a:lnTo>
                      <a:pt x="191" y="14"/>
                    </a:lnTo>
                    <a:lnTo>
                      <a:pt x="181" y="10"/>
                    </a:lnTo>
                    <a:lnTo>
                      <a:pt x="181" y="10"/>
                    </a:lnTo>
                    <a:lnTo>
                      <a:pt x="177" y="8"/>
                    </a:lnTo>
                    <a:lnTo>
                      <a:pt x="175" y="10"/>
                    </a:lnTo>
                    <a:lnTo>
                      <a:pt x="175" y="10"/>
                    </a:lnTo>
                    <a:lnTo>
                      <a:pt x="171" y="12"/>
                    </a:lnTo>
                    <a:lnTo>
                      <a:pt x="171" y="12"/>
                    </a:lnTo>
                    <a:lnTo>
                      <a:pt x="167" y="16"/>
                    </a:lnTo>
                    <a:lnTo>
                      <a:pt x="167" y="16"/>
                    </a:lnTo>
                    <a:lnTo>
                      <a:pt x="163" y="16"/>
                    </a:lnTo>
                    <a:lnTo>
                      <a:pt x="163" y="16"/>
                    </a:lnTo>
                    <a:lnTo>
                      <a:pt x="161" y="20"/>
                    </a:lnTo>
                    <a:lnTo>
                      <a:pt x="159" y="24"/>
                    </a:lnTo>
                    <a:lnTo>
                      <a:pt x="159" y="24"/>
                    </a:lnTo>
                    <a:lnTo>
                      <a:pt x="155" y="26"/>
                    </a:lnTo>
                    <a:lnTo>
                      <a:pt x="155" y="26"/>
                    </a:lnTo>
                    <a:lnTo>
                      <a:pt x="159" y="32"/>
                    </a:lnTo>
                    <a:lnTo>
                      <a:pt x="161" y="38"/>
                    </a:lnTo>
                    <a:lnTo>
                      <a:pt x="159" y="42"/>
                    </a:lnTo>
                    <a:lnTo>
                      <a:pt x="153" y="48"/>
                    </a:lnTo>
                    <a:lnTo>
                      <a:pt x="153" y="48"/>
                    </a:lnTo>
                    <a:lnTo>
                      <a:pt x="151" y="52"/>
                    </a:lnTo>
                    <a:lnTo>
                      <a:pt x="151" y="52"/>
                    </a:lnTo>
                    <a:lnTo>
                      <a:pt x="143" y="52"/>
                    </a:lnTo>
                    <a:lnTo>
                      <a:pt x="135" y="50"/>
                    </a:lnTo>
                    <a:lnTo>
                      <a:pt x="121" y="44"/>
                    </a:lnTo>
                    <a:lnTo>
                      <a:pt x="121" y="44"/>
                    </a:lnTo>
                    <a:lnTo>
                      <a:pt x="117" y="44"/>
                    </a:lnTo>
                    <a:lnTo>
                      <a:pt x="117" y="44"/>
                    </a:lnTo>
                    <a:lnTo>
                      <a:pt x="115" y="42"/>
                    </a:lnTo>
                    <a:lnTo>
                      <a:pt x="115" y="42"/>
                    </a:lnTo>
                    <a:lnTo>
                      <a:pt x="109" y="42"/>
                    </a:lnTo>
                    <a:lnTo>
                      <a:pt x="107" y="42"/>
                    </a:lnTo>
                    <a:lnTo>
                      <a:pt x="103" y="40"/>
                    </a:lnTo>
                    <a:lnTo>
                      <a:pt x="103" y="40"/>
                    </a:lnTo>
                    <a:lnTo>
                      <a:pt x="97" y="34"/>
                    </a:lnTo>
                    <a:lnTo>
                      <a:pt x="91" y="28"/>
                    </a:lnTo>
                    <a:lnTo>
                      <a:pt x="91" y="28"/>
                    </a:lnTo>
                    <a:lnTo>
                      <a:pt x="91" y="28"/>
                    </a:lnTo>
                    <a:lnTo>
                      <a:pt x="91" y="28"/>
                    </a:lnTo>
                    <a:lnTo>
                      <a:pt x="91" y="24"/>
                    </a:lnTo>
                    <a:lnTo>
                      <a:pt x="89" y="22"/>
                    </a:lnTo>
                    <a:lnTo>
                      <a:pt x="89" y="22"/>
                    </a:lnTo>
                    <a:lnTo>
                      <a:pt x="87" y="22"/>
                    </a:lnTo>
                    <a:lnTo>
                      <a:pt x="85" y="20"/>
                    </a:lnTo>
                    <a:lnTo>
                      <a:pt x="85" y="20"/>
                    </a:lnTo>
                    <a:lnTo>
                      <a:pt x="81" y="18"/>
                    </a:lnTo>
                    <a:lnTo>
                      <a:pt x="81" y="18"/>
                    </a:lnTo>
                    <a:lnTo>
                      <a:pt x="77" y="18"/>
                    </a:lnTo>
                    <a:lnTo>
                      <a:pt x="77" y="16"/>
                    </a:lnTo>
                    <a:lnTo>
                      <a:pt x="77" y="16"/>
                    </a:lnTo>
                    <a:lnTo>
                      <a:pt x="71" y="14"/>
                    </a:lnTo>
                    <a:lnTo>
                      <a:pt x="67" y="12"/>
                    </a:lnTo>
                    <a:lnTo>
                      <a:pt x="67" y="12"/>
                    </a:lnTo>
                    <a:lnTo>
                      <a:pt x="67" y="12"/>
                    </a:lnTo>
                    <a:lnTo>
                      <a:pt x="67" y="12"/>
                    </a:lnTo>
                    <a:lnTo>
                      <a:pt x="59" y="12"/>
                    </a:lnTo>
                    <a:lnTo>
                      <a:pt x="57" y="12"/>
                    </a:lnTo>
                    <a:lnTo>
                      <a:pt x="53" y="12"/>
                    </a:lnTo>
                    <a:lnTo>
                      <a:pt x="53" y="12"/>
                    </a:lnTo>
                    <a:lnTo>
                      <a:pt x="51" y="10"/>
                    </a:lnTo>
                    <a:lnTo>
                      <a:pt x="49" y="8"/>
                    </a:lnTo>
                    <a:lnTo>
                      <a:pt x="49" y="8"/>
                    </a:lnTo>
                    <a:lnTo>
                      <a:pt x="43" y="6"/>
                    </a:lnTo>
                    <a:lnTo>
                      <a:pt x="43" y="6"/>
                    </a:lnTo>
                    <a:lnTo>
                      <a:pt x="41" y="4"/>
                    </a:lnTo>
                    <a:lnTo>
                      <a:pt x="41" y="2"/>
                    </a:lnTo>
                    <a:lnTo>
                      <a:pt x="41"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099" name="Freeform 190"/>
              <p:cNvSpPr>
                <a:spLocks noChangeAspect="1"/>
              </p:cNvSpPr>
              <p:nvPr/>
            </p:nvSpPr>
            <p:spPr bwMode="gray">
              <a:xfrm>
                <a:off x="2870" y="2740"/>
                <a:ext cx="61" cy="76"/>
              </a:xfrm>
              <a:custGeom>
                <a:avLst/>
                <a:gdLst>
                  <a:gd name="T0" fmla="*/ 2 w 58"/>
                  <a:gd name="T1" fmla="*/ 34 h 76"/>
                  <a:gd name="T2" fmla="*/ 6 w 58"/>
                  <a:gd name="T3" fmla="*/ 40 h 76"/>
                  <a:gd name="T4" fmla="*/ 10 w 58"/>
                  <a:gd name="T5" fmla="*/ 46 h 76"/>
                  <a:gd name="T6" fmla="*/ 12 w 58"/>
                  <a:gd name="T7" fmla="*/ 46 h 76"/>
                  <a:gd name="T8" fmla="*/ 12 w 58"/>
                  <a:gd name="T9" fmla="*/ 48 h 76"/>
                  <a:gd name="T10" fmla="*/ 24 w 58"/>
                  <a:gd name="T11" fmla="*/ 56 h 76"/>
                  <a:gd name="T12" fmla="*/ 26 w 58"/>
                  <a:gd name="T13" fmla="*/ 62 h 76"/>
                  <a:gd name="T14" fmla="*/ 38 w 58"/>
                  <a:gd name="T15" fmla="*/ 72 h 76"/>
                  <a:gd name="T16" fmla="*/ 44 w 58"/>
                  <a:gd name="T17" fmla="*/ 72 h 76"/>
                  <a:gd name="T18" fmla="*/ 48 w 58"/>
                  <a:gd name="T19" fmla="*/ 76 h 76"/>
                  <a:gd name="T20" fmla="*/ 52 w 58"/>
                  <a:gd name="T21" fmla="*/ 76 h 76"/>
                  <a:gd name="T22" fmla="*/ 54 w 58"/>
                  <a:gd name="T23" fmla="*/ 72 h 76"/>
                  <a:gd name="T24" fmla="*/ 52 w 58"/>
                  <a:gd name="T25" fmla="*/ 68 h 76"/>
                  <a:gd name="T26" fmla="*/ 54 w 58"/>
                  <a:gd name="T27" fmla="*/ 66 h 76"/>
                  <a:gd name="T28" fmla="*/ 56 w 58"/>
                  <a:gd name="T29" fmla="*/ 62 h 76"/>
                  <a:gd name="T30" fmla="*/ 56 w 58"/>
                  <a:gd name="T31" fmla="*/ 58 h 76"/>
                  <a:gd name="T32" fmla="*/ 56 w 58"/>
                  <a:gd name="T33" fmla="*/ 54 h 76"/>
                  <a:gd name="T34" fmla="*/ 54 w 58"/>
                  <a:gd name="T35" fmla="*/ 54 h 76"/>
                  <a:gd name="T36" fmla="*/ 50 w 58"/>
                  <a:gd name="T37" fmla="*/ 46 h 76"/>
                  <a:gd name="T38" fmla="*/ 48 w 58"/>
                  <a:gd name="T39" fmla="*/ 42 h 76"/>
                  <a:gd name="T40" fmla="*/ 46 w 58"/>
                  <a:gd name="T41" fmla="*/ 38 h 76"/>
                  <a:gd name="T42" fmla="*/ 36 w 58"/>
                  <a:gd name="T43" fmla="*/ 36 h 76"/>
                  <a:gd name="T44" fmla="*/ 44 w 58"/>
                  <a:gd name="T45" fmla="*/ 26 h 76"/>
                  <a:gd name="T46" fmla="*/ 44 w 58"/>
                  <a:gd name="T47" fmla="*/ 22 h 76"/>
                  <a:gd name="T48" fmla="*/ 42 w 58"/>
                  <a:gd name="T49" fmla="*/ 16 h 76"/>
                  <a:gd name="T50" fmla="*/ 42 w 58"/>
                  <a:gd name="T51" fmla="*/ 14 h 76"/>
                  <a:gd name="T52" fmla="*/ 38 w 58"/>
                  <a:gd name="T53" fmla="*/ 14 h 76"/>
                  <a:gd name="T54" fmla="*/ 32 w 58"/>
                  <a:gd name="T55" fmla="*/ 22 h 76"/>
                  <a:gd name="T56" fmla="*/ 28 w 58"/>
                  <a:gd name="T57" fmla="*/ 20 h 76"/>
                  <a:gd name="T58" fmla="*/ 32 w 58"/>
                  <a:gd name="T59" fmla="*/ 12 h 76"/>
                  <a:gd name="T60" fmla="*/ 32 w 58"/>
                  <a:gd name="T61" fmla="*/ 10 h 76"/>
                  <a:gd name="T62" fmla="*/ 28 w 58"/>
                  <a:gd name="T63" fmla="*/ 0 h 76"/>
                  <a:gd name="T64" fmla="*/ 26 w 58"/>
                  <a:gd name="T65" fmla="*/ 6 h 76"/>
                  <a:gd name="T66" fmla="*/ 22 w 58"/>
                  <a:gd name="T67" fmla="*/ 6 h 76"/>
                  <a:gd name="T68" fmla="*/ 20 w 58"/>
                  <a:gd name="T69" fmla="*/ 6 h 76"/>
                  <a:gd name="T70" fmla="*/ 18 w 58"/>
                  <a:gd name="T71" fmla="*/ 10 h 76"/>
                  <a:gd name="T72" fmla="*/ 16 w 58"/>
                  <a:gd name="T73" fmla="*/ 10 h 76"/>
                  <a:gd name="T74" fmla="*/ 12 w 58"/>
                  <a:gd name="T75" fmla="*/ 16 h 76"/>
                  <a:gd name="T76" fmla="*/ 4 w 58"/>
                  <a:gd name="T77" fmla="*/ 24 h 76"/>
                  <a:gd name="T78" fmla="*/ 2 w 58"/>
                  <a:gd name="T79" fmla="*/ 30 h 76"/>
                  <a:gd name="T80" fmla="*/ 2 w 58"/>
                  <a:gd name="T81"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76">
                    <a:moveTo>
                      <a:pt x="2" y="34"/>
                    </a:moveTo>
                    <a:lnTo>
                      <a:pt x="2" y="34"/>
                    </a:lnTo>
                    <a:lnTo>
                      <a:pt x="4" y="38"/>
                    </a:lnTo>
                    <a:lnTo>
                      <a:pt x="6" y="40"/>
                    </a:lnTo>
                    <a:lnTo>
                      <a:pt x="10" y="46"/>
                    </a:lnTo>
                    <a:lnTo>
                      <a:pt x="10" y="46"/>
                    </a:lnTo>
                    <a:lnTo>
                      <a:pt x="12" y="46"/>
                    </a:lnTo>
                    <a:lnTo>
                      <a:pt x="12" y="46"/>
                    </a:lnTo>
                    <a:lnTo>
                      <a:pt x="12" y="48"/>
                    </a:lnTo>
                    <a:lnTo>
                      <a:pt x="12" y="48"/>
                    </a:lnTo>
                    <a:lnTo>
                      <a:pt x="22" y="56"/>
                    </a:lnTo>
                    <a:lnTo>
                      <a:pt x="24" y="56"/>
                    </a:lnTo>
                    <a:lnTo>
                      <a:pt x="24" y="56"/>
                    </a:lnTo>
                    <a:lnTo>
                      <a:pt x="26" y="62"/>
                    </a:lnTo>
                    <a:lnTo>
                      <a:pt x="38" y="72"/>
                    </a:lnTo>
                    <a:lnTo>
                      <a:pt x="38" y="72"/>
                    </a:lnTo>
                    <a:lnTo>
                      <a:pt x="44" y="72"/>
                    </a:lnTo>
                    <a:lnTo>
                      <a:pt x="44" y="72"/>
                    </a:lnTo>
                    <a:lnTo>
                      <a:pt x="46" y="74"/>
                    </a:lnTo>
                    <a:lnTo>
                      <a:pt x="48" y="76"/>
                    </a:lnTo>
                    <a:lnTo>
                      <a:pt x="48" y="76"/>
                    </a:lnTo>
                    <a:lnTo>
                      <a:pt x="52" y="76"/>
                    </a:lnTo>
                    <a:lnTo>
                      <a:pt x="52" y="76"/>
                    </a:lnTo>
                    <a:lnTo>
                      <a:pt x="54" y="72"/>
                    </a:lnTo>
                    <a:lnTo>
                      <a:pt x="54" y="72"/>
                    </a:lnTo>
                    <a:lnTo>
                      <a:pt x="52" y="68"/>
                    </a:lnTo>
                    <a:lnTo>
                      <a:pt x="52" y="68"/>
                    </a:lnTo>
                    <a:lnTo>
                      <a:pt x="54" y="66"/>
                    </a:lnTo>
                    <a:lnTo>
                      <a:pt x="54" y="66"/>
                    </a:lnTo>
                    <a:lnTo>
                      <a:pt x="56" y="62"/>
                    </a:lnTo>
                    <a:lnTo>
                      <a:pt x="56" y="58"/>
                    </a:lnTo>
                    <a:lnTo>
                      <a:pt x="56" y="58"/>
                    </a:lnTo>
                    <a:lnTo>
                      <a:pt x="58" y="54"/>
                    </a:lnTo>
                    <a:lnTo>
                      <a:pt x="56" y="54"/>
                    </a:lnTo>
                    <a:lnTo>
                      <a:pt x="56" y="54"/>
                    </a:lnTo>
                    <a:lnTo>
                      <a:pt x="54" y="54"/>
                    </a:lnTo>
                    <a:lnTo>
                      <a:pt x="52" y="52"/>
                    </a:lnTo>
                    <a:lnTo>
                      <a:pt x="50" y="46"/>
                    </a:lnTo>
                    <a:lnTo>
                      <a:pt x="50" y="46"/>
                    </a:lnTo>
                    <a:lnTo>
                      <a:pt x="48" y="42"/>
                    </a:lnTo>
                    <a:lnTo>
                      <a:pt x="46" y="38"/>
                    </a:lnTo>
                    <a:lnTo>
                      <a:pt x="46" y="38"/>
                    </a:lnTo>
                    <a:lnTo>
                      <a:pt x="36" y="36"/>
                    </a:lnTo>
                    <a:lnTo>
                      <a:pt x="36" y="36"/>
                    </a:lnTo>
                    <a:lnTo>
                      <a:pt x="40" y="32"/>
                    </a:lnTo>
                    <a:lnTo>
                      <a:pt x="44" y="26"/>
                    </a:lnTo>
                    <a:lnTo>
                      <a:pt x="44" y="26"/>
                    </a:lnTo>
                    <a:lnTo>
                      <a:pt x="44" y="22"/>
                    </a:lnTo>
                    <a:lnTo>
                      <a:pt x="44" y="20"/>
                    </a:lnTo>
                    <a:lnTo>
                      <a:pt x="42" y="16"/>
                    </a:lnTo>
                    <a:lnTo>
                      <a:pt x="42" y="16"/>
                    </a:lnTo>
                    <a:lnTo>
                      <a:pt x="42" y="14"/>
                    </a:lnTo>
                    <a:lnTo>
                      <a:pt x="40" y="12"/>
                    </a:lnTo>
                    <a:lnTo>
                      <a:pt x="38" y="14"/>
                    </a:lnTo>
                    <a:lnTo>
                      <a:pt x="38" y="14"/>
                    </a:lnTo>
                    <a:lnTo>
                      <a:pt x="32" y="22"/>
                    </a:lnTo>
                    <a:lnTo>
                      <a:pt x="28" y="20"/>
                    </a:lnTo>
                    <a:lnTo>
                      <a:pt x="28" y="20"/>
                    </a:lnTo>
                    <a:lnTo>
                      <a:pt x="30" y="16"/>
                    </a:lnTo>
                    <a:lnTo>
                      <a:pt x="32" y="12"/>
                    </a:lnTo>
                    <a:lnTo>
                      <a:pt x="32" y="10"/>
                    </a:lnTo>
                    <a:lnTo>
                      <a:pt x="32" y="10"/>
                    </a:lnTo>
                    <a:lnTo>
                      <a:pt x="28" y="0"/>
                    </a:lnTo>
                    <a:lnTo>
                      <a:pt x="28" y="0"/>
                    </a:lnTo>
                    <a:lnTo>
                      <a:pt x="28" y="2"/>
                    </a:lnTo>
                    <a:lnTo>
                      <a:pt x="26" y="6"/>
                    </a:lnTo>
                    <a:lnTo>
                      <a:pt x="26" y="6"/>
                    </a:lnTo>
                    <a:lnTo>
                      <a:pt x="22" y="6"/>
                    </a:lnTo>
                    <a:lnTo>
                      <a:pt x="20" y="6"/>
                    </a:lnTo>
                    <a:lnTo>
                      <a:pt x="20" y="6"/>
                    </a:lnTo>
                    <a:lnTo>
                      <a:pt x="18" y="8"/>
                    </a:lnTo>
                    <a:lnTo>
                      <a:pt x="18" y="10"/>
                    </a:lnTo>
                    <a:lnTo>
                      <a:pt x="16" y="10"/>
                    </a:lnTo>
                    <a:lnTo>
                      <a:pt x="16" y="10"/>
                    </a:lnTo>
                    <a:lnTo>
                      <a:pt x="12" y="12"/>
                    </a:lnTo>
                    <a:lnTo>
                      <a:pt x="12" y="16"/>
                    </a:lnTo>
                    <a:lnTo>
                      <a:pt x="12" y="16"/>
                    </a:lnTo>
                    <a:lnTo>
                      <a:pt x="4" y="24"/>
                    </a:lnTo>
                    <a:lnTo>
                      <a:pt x="4" y="24"/>
                    </a:lnTo>
                    <a:lnTo>
                      <a:pt x="2" y="30"/>
                    </a:lnTo>
                    <a:lnTo>
                      <a:pt x="0" y="34"/>
                    </a:lnTo>
                    <a:lnTo>
                      <a:pt x="2" y="3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0" name="Freeform 191"/>
              <p:cNvSpPr>
                <a:spLocks noChangeAspect="1"/>
              </p:cNvSpPr>
              <p:nvPr/>
            </p:nvSpPr>
            <p:spPr bwMode="gray">
              <a:xfrm>
                <a:off x="3553" y="2296"/>
                <a:ext cx="28" cy="37"/>
              </a:xfrm>
              <a:custGeom>
                <a:avLst/>
                <a:gdLst>
                  <a:gd name="T0" fmla="*/ 14 w 26"/>
                  <a:gd name="T1" fmla="*/ 4 h 38"/>
                  <a:gd name="T2" fmla="*/ 14 w 26"/>
                  <a:gd name="T3" fmla="*/ 4 h 38"/>
                  <a:gd name="T4" fmla="*/ 12 w 26"/>
                  <a:gd name="T5" fmla="*/ 6 h 38"/>
                  <a:gd name="T6" fmla="*/ 10 w 26"/>
                  <a:gd name="T7" fmla="*/ 12 h 38"/>
                  <a:gd name="T8" fmla="*/ 10 w 26"/>
                  <a:gd name="T9" fmla="*/ 12 h 38"/>
                  <a:gd name="T10" fmla="*/ 8 w 26"/>
                  <a:gd name="T11" fmla="*/ 12 h 38"/>
                  <a:gd name="T12" fmla="*/ 6 w 26"/>
                  <a:gd name="T13" fmla="*/ 14 h 38"/>
                  <a:gd name="T14" fmla="*/ 6 w 26"/>
                  <a:gd name="T15" fmla="*/ 14 h 38"/>
                  <a:gd name="T16" fmla="*/ 6 w 26"/>
                  <a:gd name="T17" fmla="*/ 20 h 38"/>
                  <a:gd name="T18" fmla="*/ 6 w 26"/>
                  <a:gd name="T19" fmla="*/ 28 h 38"/>
                  <a:gd name="T20" fmla="*/ 6 w 26"/>
                  <a:gd name="T21" fmla="*/ 28 h 38"/>
                  <a:gd name="T22" fmla="*/ 2 w 26"/>
                  <a:gd name="T23" fmla="*/ 30 h 38"/>
                  <a:gd name="T24" fmla="*/ 0 w 26"/>
                  <a:gd name="T25" fmla="*/ 34 h 38"/>
                  <a:gd name="T26" fmla="*/ 0 w 26"/>
                  <a:gd name="T27" fmla="*/ 34 h 38"/>
                  <a:gd name="T28" fmla="*/ 0 w 26"/>
                  <a:gd name="T29" fmla="*/ 38 h 38"/>
                  <a:gd name="T30" fmla="*/ 0 w 26"/>
                  <a:gd name="T31" fmla="*/ 38 h 38"/>
                  <a:gd name="T32" fmla="*/ 4 w 26"/>
                  <a:gd name="T33" fmla="*/ 38 h 38"/>
                  <a:gd name="T34" fmla="*/ 6 w 26"/>
                  <a:gd name="T35" fmla="*/ 38 h 38"/>
                  <a:gd name="T36" fmla="*/ 6 w 26"/>
                  <a:gd name="T37" fmla="*/ 38 h 38"/>
                  <a:gd name="T38" fmla="*/ 6 w 26"/>
                  <a:gd name="T39" fmla="*/ 38 h 38"/>
                  <a:gd name="T40" fmla="*/ 8 w 26"/>
                  <a:gd name="T41" fmla="*/ 36 h 38"/>
                  <a:gd name="T42" fmla="*/ 8 w 26"/>
                  <a:gd name="T43" fmla="*/ 36 h 38"/>
                  <a:gd name="T44" fmla="*/ 10 w 26"/>
                  <a:gd name="T45" fmla="*/ 36 h 38"/>
                  <a:gd name="T46" fmla="*/ 10 w 26"/>
                  <a:gd name="T47" fmla="*/ 36 h 38"/>
                  <a:gd name="T48" fmla="*/ 14 w 26"/>
                  <a:gd name="T49" fmla="*/ 30 h 38"/>
                  <a:gd name="T50" fmla="*/ 14 w 26"/>
                  <a:gd name="T51" fmla="*/ 30 h 38"/>
                  <a:gd name="T52" fmla="*/ 16 w 26"/>
                  <a:gd name="T53" fmla="*/ 28 h 38"/>
                  <a:gd name="T54" fmla="*/ 18 w 26"/>
                  <a:gd name="T55" fmla="*/ 26 h 38"/>
                  <a:gd name="T56" fmla="*/ 18 w 26"/>
                  <a:gd name="T57" fmla="*/ 26 h 38"/>
                  <a:gd name="T58" fmla="*/ 18 w 26"/>
                  <a:gd name="T59" fmla="*/ 22 h 38"/>
                  <a:gd name="T60" fmla="*/ 20 w 26"/>
                  <a:gd name="T61" fmla="*/ 18 h 38"/>
                  <a:gd name="T62" fmla="*/ 20 w 26"/>
                  <a:gd name="T63" fmla="*/ 18 h 38"/>
                  <a:gd name="T64" fmla="*/ 24 w 26"/>
                  <a:gd name="T65" fmla="*/ 12 h 38"/>
                  <a:gd name="T66" fmla="*/ 26 w 26"/>
                  <a:gd name="T67" fmla="*/ 4 h 38"/>
                  <a:gd name="T68" fmla="*/ 26 w 26"/>
                  <a:gd name="T69" fmla="*/ 4 h 38"/>
                  <a:gd name="T70" fmla="*/ 26 w 26"/>
                  <a:gd name="T71" fmla="*/ 2 h 38"/>
                  <a:gd name="T72" fmla="*/ 24 w 26"/>
                  <a:gd name="T73" fmla="*/ 2 h 38"/>
                  <a:gd name="T74" fmla="*/ 20 w 26"/>
                  <a:gd name="T75" fmla="*/ 0 h 38"/>
                  <a:gd name="T76" fmla="*/ 20 w 26"/>
                  <a:gd name="T77" fmla="*/ 0 h 38"/>
                  <a:gd name="T78" fmla="*/ 18 w 26"/>
                  <a:gd name="T79" fmla="*/ 0 h 38"/>
                  <a:gd name="T80" fmla="*/ 16 w 26"/>
                  <a:gd name="T81" fmla="*/ 0 h 38"/>
                  <a:gd name="T82" fmla="*/ 14 w 26"/>
                  <a:gd name="T83" fmla="*/ 4 h 38"/>
                  <a:gd name="T84" fmla="*/ 14 w 26"/>
                  <a:gd name="T8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8">
                    <a:moveTo>
                      <a:pt x="14" y="4"/>
                    </a:moveTo>
                    <a:lnTo>
                      <a:pt x="14" y="4"/>
                    </a:lnTo>
                    <a:lnTo>
                      <a:pt x="12" y="6"/>
                    </a:lnTo>
                    <a:lnTo>
                      <a:pt x="10" y="12"/>
                    </a:lnTo>
                    <a:lnTo>
                      <a:pt x="10" y="12"/>
                    </a:lnTo>
                    <a:lnTo>
                      <a:pt x="8" y="12"/>
                    </a:lnTo>
                    <a:lnTo>
                      <a:pt x="6" y="14"/>
                    </a:lnTo>
                    <a:lnTo>
                      <a:pt x="6" y="14"/>
                    </a:lnTo>
                    <a:lnTo>
                      <a:pt x="6" y="20"/>
                    </a:lnTo>
                    <a:lnTo>
                      <a:pt x="6" y="28"/>
                    </a:lnTo>
                    <a:lnTo>
                      <a:pt x="6" y="28"/>
                    </a:lnTo>
                    <a:lnTo>
                      <a:pt x="2" y="30"/>
                    </a:lnTo>
                    <a:lnTo>
                      <a:pt x="0" y="34"/>
                    </a:lnTo>
                    <a:lnTo>
                      <a:pt x="0" y="34"/>
                    </a:lnTo>
                    <a:lnTo>
                      <a:pt x="0" y="38"/>
                    </a:lnTo>
                    <a:lnTo>
                      <a:pt x="0" y="38"/>
                    </a:lnTo>
                    <a:lnTo>
                      <a:pt x="4" y="38"/>
                    </a:lnTo>
                    <a:lnTo>
                      <a:pt x="6" y="38"/>
                    </a:lnTo>
                    <a:lnTo>
                      <a:pt x="6" y="38"/>
                    </a:lnTo>
                    <a:lnTo>
                      <a:pt x="6" y="38"/>
                    </a:lnTo>
                    <a:lnTo>
                      <a:pt x="8" y="36"/>
                    </a:lnTo>
                    <a:lnTo>
                      <a:pt x="8" y="36"/>
                    </a:lnTo>
                    <a:lnTo>
                      <a:pt x="10" y="36"/>
                    </a:lnTo>
                    <a:lnTo>
                      <a:pt x="10" y="36"/>
                    </a:lnTo>
                    <a:lnTo>
                      <a:pt x="14" y="30"/>
                    </a:lnTo>
                    <a:lnTo>
                      <a:pt x="14" y="30"/>
                    </a:lnTo>
                    <a:lnTo>
                      <a:pt x="16" y="28"/>
                    </a:lnTo>
                    <a:lnTo>
                      <a:pt x="18" y="26"/>
                    </a:lnTo>
                    <a:lnTo>
                      <a:pt x="18" y="26"/>
                    </a:lnTo>
                    <a:lnTo>
                      <a:pt x="18" y="22"/>
                    </a:lnTo>
                    <a:lnTo>
                      <a:pt x="20" y="18"/>
                    </a:lnTo>
                    <a:lnTo>
                      <a:pt x="20" y="18"/>
                    </a:lnTo>
                    <a:lnTo>
                      <a:pt x="24" y="12"/>
                    </a:lnTo>
                    <a:lnTo>
                      <a:pt x="26" y="4"/>
                    </a:lnTo>
                    <a:lnTo>
                      <a:pt x="26" y="4"/>
                    </a:lnTo>
                    <a:lnTo>
                      <a:pt x="26" y="2"/>
                    </a:lnTo>
                    <a:lnTo>
                      <a:pt x="24" y="2"/>
                    </a:lnTo>
                    <a:lnTo>
                      <a:pt x="20" y="0"/>
                    </a:lnTo>
                    <a:lnTo>
                      <a:pt x="20" y="0"/>
                    </a:lnTo>
                    <a:lnTo>
                      <a:pt x="18" y="0"/>
                    </a:lnTo>
                    <a:lnTo>
                      <a:pt x="16" y="0"/>
                    </a:lnTo>
                    <a:lnTo>
                      <a:pt x="14" y="4"/>
                    </a:lnTo>
                    <a:lnTo>
                      <a:pt x="14" y="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1" name="Freeform 192"/>
              <p:cNvSpPr>
                <a:spLocks noChangeAspect="1"/>
              </p:cNvSpPr>
              <p:nvPr/>
            </p:nvSpPr>
            <p:spPr bwMode="gray">
              <a:xfrm>
                <a:off x="3347" y="1830"/>
                <a:ext cx="113" cy="59"/>
              </a:xfrm>
              <a:custGeom>
                <a:avLst/>
                <a:gdLst>
                  <a:gd name="T0" fmla="*/ 0 w 104"/>
                  <a:gd name="T1" fmla="*/ 42 h 60"/>
                  <a:gd name="T2" fmla="*/ 12 w 104"/>
                  <a:gd name="T3" fmla="*/ 36 h 60"/>
                  <a:gd name="T4" fmla="*/ 18 w 104"/>
                  <a:gd name="T5" fmla="*/ 38 h 60"/>
                  <a:gd name="T6" fmla="*/ 26 w 104"/>
                  <a:gd name="T7" fmla="*/ 40 h 60"/>
                  <a:gd name="T8" fmla="*/ 38 w 104"/>
                  <a:gd name="T9" fmla="*/ 44 h 60"/>
                  <a:gd name="T10" fmla="*/ 46 w 104"/>
                  <a:gd name="T11" fmla="*/ 46 h 60"/>
                  <a:gd name="T12" fmla="*/ 52 w 104"/>
                  <a:gd name="T13" fmla="*/ 46 h 60"/>
                  <a:gd name="T14" fmla="*/ 54 w 104"/>
                  <a:gd name="T15" fmla="*/ 48 h 60"/>
                  <a:gd name="T16" fmla="*/ 56 w 104"/>
                  <a:gd name="T17" fmla="*/ 52 h 60"/>
                  <a:gd name="T18" fmla="*/ 64 w 104"/>
                  <a:gd name="T19" fmla="*/ 54 h 60"/>
                  <a:gd name="T20" fmla="*/ 70 w 104"/>
                  <a:gd name="T21" fmla="*/ 58 h 60"/>
                  <a:gd name="T22" fmla="*/ 76 w 104"/>
                  <a:gd name="T23" fmla="*/ 60 h 60"/>
                  <a:gd name="T24" fmla="*/ 80 w 104"/>
                  <a:gd name="T25" fmla="*/ 56 h 60"/>
                  <a:gd name="T26" fmla="*/ 86 w 104"/>
                  <a:gd name="T27" fmla="*/ 54 h 60"/>
                  <a:gd name="T28" fmla="*/ 90 w 104"/>
                  <a:gd name="T29" fmla="*/ 56 h 60"/>
                  <a:gd name="T30" fmla="*/ 92 w 104"/>
                  <a:gd name="T31" fmla="*/ 50 h 60"/>
                  <a:gd name="T32" fmla="*/ 94 w 104"/>
                  <a:gd name="T33" fmla="*/ 42 h 60"/>
                  <a:gd name="T34" fmla="*/ 98 w 104"/>
                  <a:gd name="T35" fmla="*/ 44 h 60"/>
                  <a:gd name="T36" fmla="*/ 104 w 104"/>
                  <a:gd name="T37" fmla="*/ 42 h 60"/>
                  <a:gd name="T38" fmla="*/ 102 w 104"/>
                  <a:gd name="T39" fmla="*/ 36 h 60"/>
                  <a:gd name="T40" fmla="*/ 98 w 104"/>
                  <a:gd name="T41" fmla="*/ 30 h 60"/>
                  <a:gd name="T42" fmla="*/ 94 w 104"/>
                  <a:gd name="T43" fmla="*/ 28 h 60"/>
                  <a:gd name="T44" fmla="*/ 92 w 104"/>
                  <a:gd name="T45" fmla="*/ 26 h 60"/>
                  <a:gd name="T46" fmla="*/ 92 w 104"/>
                  <a:gd name="T47" fmla="*/ 16 h 60"/>
                  <a:gd name="T48" fmla="*/ 88 w 104"/>
                  <a:gd name="T49" fmla="*/ 18 h 60"/>
                  <a:gd name="T50" fmla="*/ 84 w 104"/>
                  <a:gd name="T51" fmla="*/ 16 h 60"/>
                  <a:gd name="T52" fmla="*/ 84 w 104"/>
                  <a:gd name="T53" fmla="*/ 12 h 60"/>
                  <a:gd name="T54" fmla="*/ 76 w 104"/>
                  <a:gd name="T55" fmla="*/ 14 h 60"/>
                  <a:gd name="T56" fmla="*/ 68 w 104"/>
                  <a:gd name="T57" fmla="*/ 6 h 60"/>
                  <a:gd name="T58" fmla="*/ 68 w 104"/>
                  <a:gd name="T59" fmla="*/ 4 h 60"/>
                  <a:gd name="T60" fmla="*/ 64 w 104"/>
                  <a:gd name="T61" fmla="*/ 2 h 60"/>
                  <a:gd name="T62" fmla="*/ 54 w 104"/>
                  <a:gd name="T63" fmla="*/ 0 h 60"/>
                  <a:gd name="T64" fmla="*/ 54 w 104"/>
                  <a:gd name="T65" fmla="*/ 2 h 60"/>
                  <a:gd name="T66" fmla="*/ 50 w 104"/>
                  <a:gd name="T67" fmla="*/ 2 h 60"/>
                  <a:gd name="T68" fmla="*/ 42 w 104"/>
                  <a:gd name="T69" fmla="*/ 2 h 60"/>
                  <a:gd name="T70" fmla="*/ 44 w 104"/>
                  <a:gd name="T71" fmla="*/ 20 h 60"/>
                  <a:gd name="T72" fmla="*/ 36 w 104"/>
                  <a:gd name="T73" fmla="*/ 24 h 60"/>
                  <a:gd name="T74" fmla="*/ 28 w 104"/>
                  <a:gd name="T75" fmla="*/ 22 h 60"/>
                  <a:gd name="T76" fmla="*/ 28 w 104"/>
                  <a:gd name="T77" fmla="*/ 22 h 60"/>
                  <a:gd name="T78" fmla="*/ 20 w 104"/>
                  <a:gd name="T79" fmla="*/ 14 h 60"/>
                  <a:gd name="T80" fmla="*/ 20 w 104"/>
                  <a:gd name="T81" fmla="*/ 12 h 60"/>
                  <a:gd name="T82" fmla="*/ 22 w 104"/>
                  <a:gd name="T83" fmla="*/ 12 h 60"/>
                  <a:gd name="T84" fmla="*/ 22 w 104"/>
                  <a:gd name="T85" fmla="*/ 8 h 60"/>
                  <a:gd name="T86" fmla="*/ 18 w 104"/>
                  <a:gd name="T87" fmla="*/ 10 h 60"/>
                  <a:gd name="T88" fmla="*/ 12 w 104"/>
                  <a:gd name="T89" fmla="*/ 12 h 60"/>
                  <a:gd name="T90" fmla="*/ 10 w 104"/>
                  <a:gd name="T91" fmla="*/ 18 h 60"/>
                  <a:gd name="T92" fmla="*/ 0 w 104"/>
                  <a:gd name="T9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60">
                    <a:moveTo>
                      <a:pt x="0" y="42"/>
                    </a:moveTo>
                    <a:lnTo>
                      <a:pt x="0" y="42"/>
                    </a:lnTo>
                    <a:lnTo>
                      <a:pt x="6" y="40"/>
                    </a:lnTo>
                    <a:lnTo>
                      <a:pt x="12" y="36"/>
                    </a:lnTo>
                    <a:lnTo>
                      <a:pt x="12" y="36"/>
                    </a:lnTo>
                    <a:lnTo>
                      <a:pt x="18" y="38"/>
                    </a:lnTo>
                    <a:lnTo>
                      <a:pt x="26" y="40"/>
                    </a:lnTo>
                    <a:lnTo>
                      <a:pt x="26" y="40"/>
                    </a:lnTo>
                    <a:lnTo>
                      <a:pt x="38" y="44"/>
                    </a:lnTo>
                    <a:lnTo>
                      <a:pt x="38" y="44"/>
                    </a:lnTo>
                    <a:lnTo>
                      <a:pt x="42" y="46"/>
                    </a:lnTo>
                    <a:lnTo>
                      <a:pt x="46" y="46"/>
                    </a:lnTo>
                    <a:lnTo>
                      <a:pt x="46" y="46"/>
                    </a:lnTo>
                    <a:lnTo>
                      <a:pt x="52" y="46"/>
                    </a:lnTo>
                    <a:lnTo>
                      <a:pt x="52" y="46"/>
                    </a:lnTo>
                    <a:lnTo>
                      <a:pt x="54" y="48"/>
                    </a:lnTo>
                    <a:lnTo>
                      <a:pt x="56" y="52"/>
                    </a:lnTo>
                    <a:lnTo>
                      <a:pt x="56" y="52"/>
                    </a:lnTo>
                    <a:lnTo>
                      <a:pt x="60" y="52"/>
                    </a:lnTo>
                    <a:lnTo>
                      <a:pt x="64" y="54"/>
                    </a:lnTo>
                    <a:lnTo>
                      <a:pt x="64" y="54"/>
                    </a:lnTo>
                    <a:lnTo>
                      <a:pt x="70" y="58"/>
                    </a:lnTo>
                    <a:lnTo>
                      <a:pt x="70" y="58"/>
                    </a:lnTo>
                    <a:lnTo>
                      <a:pt x="76" y="60"/>
                    </a:lnTo>
                    <a:lnTo>
                      <a:pt x="76" y="60"/>
                    </a:lnTo>
                    <a:lnTo>
                      <a:pt x="80" y="56"/>
                    </a:lnTo>
                    <a:lnTo>
                      <a:pt x="82" y="54"/>
                    </a:lnTo>
                    <a:lnTo>
                      <a:pt x="86" y="54"/>
                    </a:lnTo>
                    <a:lnTo>
                      <a:pt x="86" y="54"/>
                    </a:lnTo>
                    <a:lnTo>
                      <a:pt x="90" y="56"/>
                    </a:lnTo>
                    <a:lnTo>
                      <a:pt x="92" y="50"/>
                    </a:lnTo>
                    <a:lnTo>
                      <a:pt x="92" y="50"/>
                    </a:lnTo>
                    <a:lnTo>
                      <a:pt x="92" y="44"/>
                    </a:lnTo>
                    <a:lnTo>
                      <a:pt x="94" y="42"/>
                    </a:lnTo>
                    <a:lnTo>
                      <a:pt x="94" y="42"/>
                    </a:lnTo>
                    <a:lnTo>
                      <a:pt x="98" y="44"/>
                    </a:lnTo>
                    <a:lnTo>
                      <a:pt x="102" y="44"/>
                    </a:lnTo>
                    <a:lnTo>
                      <a:pt x="104" y="42"/>
                    </a:lnTo>
                    <a:lnTo>
                      <a:pt x="102" y="36"/>
                    </a:lnTo>
                    <a:lnTo>
                      <a:pt x="102" y="36"/>
                    </a:lnTo>
                    <a:lnTo>
                      <a:pt x="98" y="30"/>
                    </a:lnTo>
                    <a:lnTo>
                      <a:pt x="98" y="30"/>
                    </a:lnTo>
                    <a:lnTo>
                      <a:pt x="96" y="28"/>
                    </a:lnTo>
                    <a:lnTo>
                      <a:pt x="94" y="28"/>
                    </a:lnTo>
                    <a:lnTo>
                      <a:pt x="94" y="28"/>
                    </a:lnTo>
                    <a:lnTo>
                      <a:pt x="92" y="26"/>
                    </a:lnTo>
                    <a:lnTo>
                      <a:pt x="92" y="26"/>
                    </a:lnTo>
                    <a:lnTo>
                      <a:pt x="92" y="16"/>
                    </a:lnTo>
                    <a:lnTo>
                      <a:pt x="92" y="16"/>
                    </a:lnTo>
                    <a:lnTo>
                      <a:pt x="88" y="18"/>
                    </a:lnTo>
                    <a:lnTo>
                      <a:pt x="86" y="18"/>
                    </a:lnTo>
                    <a:lnTo>
                      <a:pt x="84" y="16"/>
                    </a:lnTo>
                    <a:lnTo>
                      <a:pt x="84" y="16"/>
                    </a:lnTo>
                    <a:lnTo>
                      <a:pt x="84" y="12"/>
                    </a:lnTo>
                    <a:lnTo>
                      <a:pt x="82" y="12"/>
                    </a:lnTo>
                    <a:lnTo>
                      <a:pt x="76" y="14"/>
                    </a:lnTo>
                    <a:lnTo>
                      <a:pt x="72" y="6"/>
                    </a:lnTo>
                    <a:lnTo>
                      <a:pt x="68" y="6"/>
                    </a:lnTo>
                    <a:lnTo>
                      <a:pt x="68" y="6"/>
                    </a:lnTo>
                    <a:lnTo>
                      <a:pt x="68" y="4"/>
                    </a:lnTo>
                    <a:lnTo>
                      <a:pt x="64" y="2"/>
                    </a:lnTo>
                    <a:lnTo>
                      <a:pt x="64" y="2"/>
                    </a:lnTo>
                    <a:lnTo>
                      <a:pt x="58" y="0"/>
                    </a:lnTo>
                    <a:lnTo>
                      <a:pt x="54" y="0"/>
                    </a:lnTo>
                    <a:lnTo>
                      <a:pt x="54" y="0"/>
                    </a:lnTo>
                    <a:lnTo>
                      <a:pt x="54" y="2"/>
                    </a:lnTo>
                    <a:lnTo>
                      <a:pt x="50" y="2"/>
                    </a:lnTo>
                    <a:lnTo>
                      <a:pt x="50" y="2"/>
                    </a:lnTo>
                    <a:lnTo>
                      <a:pt x="42" y="2"/>
                    </a:lnTo>
                    <a:lnTo>
                      <a:pt x="42" y="2"/>
                    </a:lnTo>
                    <a:lnTo>
                      <a:pt x="42" y="10"/>
                    </a:lnTo>
                    <a:lnTo>
                      <a:pt x="44" y="20"/>
                    </a:lnTo>
                    <a:lnTo>
                      <a:pt x="44" y="20"/>
                    </a:lnTo>
                    <a:lnTo>
                      <a:pt x="36" y="24"/>
                    </a:lnTo>
                    <a:lnTo>
                      <a:pt x="32" y="24"/>
                    </a:lnTo>
                    <a:lnTo>
                      <a:pt x="28" y="22"/>
                    </a:lnTo>
                    <a:lnTo>
                      <a:pt x="28" y="22"/>
                    </a:lnTo>
                    <a:lnTo>
                      <a:pt x="28" y="22"/>
                    </a:lnTo>
                    <a:lnTo>
                      <a:pt x="28" y="22"/>
                    </a:lnTo>
                    <a:lnTo>
                      <a:pt x="20" y="14"/>
                    </a:lnTo>
                    <a:lnTo>
                      <a:pt x="20" y="14"/>
                    </a:lnTo>
                    <a:lnTo>
                      <a:pt x="20" y="12"/>
                    </a:lnTo>
                    <a:lnTo>
                      <a:pt x="20" y="12"/>
                    </a:lnTo>
                    <a:lnTo>
                      <a:pt x="22" y="12"/>
                    </a:lnTo>
                    <a:lnTo>
                      <a:pt x="22" y="12"/>
                    </a:lnTo>
                    <a:lnTo>
                      <a:pt x="22" y="8"/>
                    </a:lnTo>
                    <a:lnTo>
                      <a:pt x="20" y="8"/>
                    </a:lnTo>
                    <a:lnTo>
                      <a:pt x="18" y="10"/>
                    </a:lnTo>
                    <a:lnTo>
                      <a:pt x="18" y="10"/>
                    </a:lnTo>
                    <a:lnTo>
                      <a:pt x="12" y="12"/>
                    </a:lnTo>
                    <a:lnTo>
                      <a:pt x="10" y="18"/>
                    </a:lnTo>
                    <a:lnTo>
                      <a:pt x="10" y="18"/>
                    </a:lnTo>
                    <a:lnTo>
                      <a:pt x="2" y="30"/>
                    </a:lnTo>
                    <a:lnTo>
                      <a:pt x="0" y="42"/>
                    </a:lnTo>
                    <a:lnTo>
                      <a:pt x="0" y="4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2" name="Freeform 193"/>
              <p:cNvSpPr>
                <a:spLocks noChangeAspect="1"/>
              </p:cNvSpPr>
              <p:nvPr/>
            </p:nvSpPr>
            <p:spPr bwMode="gray">
              <a:xfrm>
                <a:off x="4503" y="2512"/>
                <a:ext cx="101" cy="142"/>
              </a:xfrm>
              <a:custGeom>
                <a:avLst/>
                <a:gdLst>
                  <a:gd name="T0" fmla="*/ 2 w 92"/>
                  <a:gd name="T1" fmla="*/ 36 h 142"/>
                  <a:gd name="T2" fmla="*/ 0 w 92"/>
                  <a:gd name="T3" fmla="*/ 44 h 142"/>
                  <a:gd name="T4" fmla="*/ 4 w 92"/>
                  <a:gd name="T5" fmla="*/ 48 h 142"/>
                  <a:gd name="T6" fmla="*/ 10 w 92"/>
                  <a:gd name="T7" fmla="*/ 52 h 142"/>
                  <a:gd name="T8" fmla="*/ 8 w 92"/>
                  <a:gd name="T9" fmla="*/ 62 h 142"/>
                  <a:gd name="T10" fmla="*/ 10 w 92"/>
                  <a:gd name="T11" fmla="*/ 68 h 142"/>
                  <a:gd name="T12" fmla="*/ 10 w 92"/>
                  <a:gd name="T13" fmla="*/ 78 h 142"/>
                  <a:gd name="T14" fmla="*/ 18 w 92"/>
                  <a:gd name="T15" fmla="*/ 78 h 142"/>
                  <a:gd name="T16" fmla="*/ 28 w 92"/>
                  <a:gd name="T17" fmla="*/ 68 h 142"/>
                  <a:gd name="T18" fmla="*/ 32 w 92"/>
                  <a:gd name="T19" fmla="*/ 72 h 142"/>
                  <a:gd name="T20" fmla="*/ 40 w 92"/>
                  <a:gd name="T21" fmla="*/ 78 h 142"/>
                  <a:gd name="T22" fmla="*/ 52 w 92"/>
                  <a:gd name="T23" fmla="*/ 86 h 142"/>
                  <a:gd name="T24" fmla="*/ 52 w 92"/>
                  <a:gd name="T25" fmla="*/ 100 h 142"/>
                  <a:gd name="T26" fmla="*/ 60 w 92"/>
                  <a:gd name="T27" fmla="*/ 108 h 142"/>
                  <a:gd name="T28" fmla="*/ 62 w 92"/>
                  <a:gd name="T29" fmla="*/ 118 h 142"/>
                  <a:gd name="T30" fmla="*/ 62 w 92"/>
                  <a:gd name="T31" fmla="*/ 126 h 142"/>
                  <a:gd name="T32" fmla="*/ 56 w 92"/>
                  <a:gd name="T33" fmla="*/ 134 h 142"/>
                  <a:gd name="T34" fmla="*/ 66 w 92"/>
                  <a:gd name="T35" fmla="*/ 138 h 142"/>
                  <a:gd name="T36" fmla="*/ 74 w 92"/>
                  <a:gd name="T37" fmla="*/ 140 h 142"/>
                  <a:gd name="T38" fmla="*/ 78 w 92"/>
                  <a:gd name="T39" fmla="*/ 128 h 142"/>
                  <a:gd name="T40" fmla="*/ 86 w 92"/>
                  <a:gd name="T41" fmla="*/ 134 h 142"/>
                  <a:gd name="T42" fmla="*/ 92 w 92"/>
                  <a:gd name="T43" fmla="*/ 128 h 142"/>
                  <a:gd name="T44" fmla="*/ 90 w 92"/>
                  <a:gd name="T45" fmla="*/ 112 h 142"/>
                  <a:gd name="T46" fmla="*/ 82 w 92"/>
                  <a:gd name="T47" fmla="*/ 102 h 142"/>
                  <a:gd name="T48" fmla="*/ 74 w 92"/>
                  <a:gd name="T49" fmla="*/ 92 h 142"/>
                  <a:gd name="T50" fmla="*/ 68 w 92"/>
                  <a:gd name="T51" fmla="*/ 82 h 142"/>
                  <a:gd name="T52" fmla="*/ 58 w 92"/>
                  <a:gd name="T53" fmla="*/ 70 h 142"/>
                  <a:gd name="T54" fmla="*/ 48 w 92"/>
                  <a:gd name="T55" fmla="*/ 56 h 142"/>
                  <a:gd name="T56" fmla="*/ 52 w 92"/>
                  <a:gd name="T57" fmla="*/ 46 h 142"/>
                  <a:gd name="T58" fmla="*/ 62 w 92"/>
                  <a:gd name="T59" fmla="*/ 40 h 142"/>
                  <a:gd name="T60" fmla="*/ 56 w 92"/>
                  <a:gd name="T61" fmla="*/ 28 h 142"/>
                  <a:gd name="T62" fmla="*/ 46 w 92"/>
                  <a:gd name="T63" fmla="*/ 30 h 142"/>
                  <a:gd name="T64" fmla="*/ 40 w 92"/>
                  <a:gd name="T65" fmla="*/ 24 h 142"/>
                  <a:gd name="T66" fmla="*/ 30 w 92"/>
                  <a:gd name="T67" fmla="*/ 16 h 142"/>
                  <a:gd name="T68" fmla="*/ 24 w 92"/>
                  <a:gd name="T69" fmla="*/ 2 h 142"/>
                  <a:gd name="T70" fmla="*/ 16 w 92"/>
                  <a:gd name="T71" fmla="*/ 6 h 142"/>
                  <a:gd name="T72" fmla="*/ 20 w 92"/>
                  <a:gd name="T73" fmla="*/ 24 h 142"/>
                  <a:gd name="T74" fmla="*/ 16 w 92"/>
                  <a:gd name="T75" fmla="*/ 30 h 142"/>
                  <a:gd name="T76" fmla="*/ 8 w 92"/>
                  <a:gd name="T77"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42">
                    <a:moveTo>
                      <a:pt x="8" y="30"/>
                    </a:moveTo>
                    <a:lnTo>
                      <a:pt x="2" y="36"/>
                    </a:lnTo>
                    <a:lnTo>
                      <a:pt x="2" y="42"/>
                    </a:lnTo>
                    <a:lnTo>
                      <a:pt x="0" y="44"/>
                    </a:lnTo>
                    <a:lnTo>
                      <a:pt x="0" y="48"/>
                    </a:lnTo>
                    <a:lnTo>
                      <a:pt x="4" y="48"/>
                    </a:lnTo>
                    <a:lnTo>
                      <a:pt x="8" y="48"/>
                    </a:lnTo>
                    <a:lnTo>
                      <a:pt x="10" y="52"/>
                    </a:lnTo>
                    <a:lnTo>
                      <a:pt x="6" y="60"/>
                    </a:lnTo>
                    <a:lnTo>
                      <a:pt x="8" y="62"/>
                    </a:lnTo>
                    <a:lnTo>
                      <a:pt x="8" y="66"/>
                    </a:lnTo>
                    <a:lnTo>
                      <a:pt x="10" y="68"/>
                    </a:lnTo>
                    <a:lnTo>
                      <a:pt x="12" y="74"/>
                    </a:lnTo>
                    <a:lnTo>
                      <a:pt x="10" y="78"/>
                    </a:lnTo>
                    <a:lnTo>
                      <a:pt x="14" y="80"/>
                    </a:lnTo>
                    <a:lnTo>
                      <a:pt x="18" y="78"/>
                    </a:lnTo>
                    <a:lnTo>
                      <a:pt x="20" y="74"/>
                    </a:lnTo>
                    <a:lnTo>
                      <a:pt x="28" y="68"/>
                    </a:lnTo>
                    <a:lnTo>
                      <a:pt x="32" y="70"/>
                    </a:lnTo>
                    <a:lnTo>
                      <a:pt x="32" y="72"/>
                    </a:lnTo>
                    <a:lnTo>
                      <a:pt x="34" y="74"/>
                    </a:lnTo>
                    <a:lnTo>
                      <a:pt x="40" y="78"/>
                    </a:lnTo>
                    <a:lnTo>
                      <a:pt x="46" y="78"/>
                    </a:lnTo>
                    <a:lnTo>
                      <a:pt x="52" y="86"/>
                    </a:lnTo>
                    <a:lnTo>
                      <a:pt x="52" y="92"/>
                    </a:lnTo>
                    <a:lnTo>
                      <a:pt x="52" y="100"/>
                    </a:lnTo>
                    <a:lnTo>
                      <a:pt x="56" y="104"/>
                    </a:lnTo>
                    <a:lnTo>
                      <a:pt x="60" y="108"/>
                    </a:lnTo>
                    <a:lnTo>
                      <a:pt x="62" y="112"/>
                    </a:lnTo>
                    <a:lnTo>
                      <a:pt x="62" y="118"/>
                    </a:lnTo>
                    <a:lnTo>
                      <a:pt x="64" y="120"/>
                    </a:lnTo>
                    <a:lnTo>
                      <a:pt x="62" y="126"/>
                    </a:lnTo>
                    <a:lnTo>
                      <a:pt x="60" y="130"/>
                    </a:lnTo>
                    <a:lnTo>
                      <a:pt x="56" y="134"/>
                    </a:lnTo>
                    <a:lnTo>
                      <a:pt x="64" y="136"/>
                    </a:lnTo>
                    <a:lnTo>
                      <a:pt x="66" y="138"/>
                    </a:lnTo>
                    <a:lnTo>
                      <a:pt x="70" y="142"/>
                    </a:lnTo>
                    <a:lnTo>
                      <a:pt x="74" y="140"/>
                    </a:lnTo>
                    <a:lnTo>
                      <a:pt x="74" y="134"/>
                    </a:lnTo>
                    <a:lnTo>
                      <a:pt x="78" y="128"/>
                    </a:lnTo>
                    <a:lnTo>
                      <a:pt x="82" y="130"/>
                    </a:lnTo>
                    <a:lnTo>
                      <a:pt x="86" y="134"/>
                    </a:lnTo>
                    <a:lnTo>
                      <a:pt x="92" y="132"/>
                    </a:lnTo>
                    <a:lnTo>
                      <a:pt x="92" y="128"/>
                    </a:lnTo>
                    <a:lnTo>
                      <a:pt x="92" y="118"/>
                    </a:lnTo>
                    <a:lnTo>
                      <a:pt x="90" y="112"/>
                    </a:lnTo>
                    <a:lnTo>
                      <a:pt x="86" y="110"/>
                    </a:lnTo>
                    <a:lnTo>
                      <a:pt x="82" y="102"/>
                    </a:lnTo>
                    <a:lnTo>
                      <a:pt x="80" y="96"/>
                    </a:lnTo>
                    <a:lnTo>
                      <a:pt x="74" y="92"/>
                    </a:lnTo>
                    <a:lnTo>
                      <a:pt x="70" y="88"/>
                    </a:lnTo>
                    <a:lnTo>
                      <a:pt x="68" y="82"/>
                    </a:lnTo>
                    <a:lnTo>
                      <a:pt x="64" y="78"/>
                    </a:lnTo>
                    <a:lnTo>
                      <a:pt x="58" y="70"/>
                    </a:lnTo>
                    <a:lnTo>
                      <a:pt x="56" y="60"/>
                    </a:lnTo>
                    <a:lnTo>
                      <a:pt x="48" y="56"/>
                    </a:lnTo>
                    <a:lnTo>
                      <a:pt x="48" y="48"/>
                    </a:lnTo>
                    <a:lnTo>
                      <a:pt x="52" y="46"/>
                    </a:lnTo>
                    <a:lnTo>
                      <a:pt x="58" y="42"/>
                    </a:lnTo>
                    <a:lnTo>
                      <a:pt x="62" y="40"/>
                    </a:lnTo>
                    <a:lnTo>
                      <a:pt x="62" y="32"/>
                    </a:lnTo>
                    <a:lnTo>
                      <a:pt x="56" y="28"/>
                    </a:lnTo>
                    <a:lnTo>
                      <a:pt x="50" y="26"/>
                    </a:lnTo>
                    <a:lnTo>
                      <a:pt x="46" y="30"/>
                    </a:lnTo>
                    <a:lnTo>
                      <a:pt x="40" y="28"/>
                    </a:lnTo>
                    <a:lnTo>
                      <a:pt x="40" y="24"/>
                    </a:lnTo>
                    <a:lnTo>
                      <a:pt x="34" y="22"/>
                    </a:lnTo>
                    <a:lnTo>
                      <a:pt x="30" y="16"/>
                    </a:lnTo>
                    <a:lnTo>
                      <a:pt x="30" y="12"/>
                    </a:lnTo>
                    <a:lnTo>
                      <a:pt x="24" y="2"/>
                    </a:lnTo>
                    <a:lnTo>
                      <a:pt x="20" y="0"/>
                    </a:lnTo>
                    <a:lnTo>
                      <a:pt x="16" y="6"/>
                    </a:lnTo>
                    <a:lnTo>
                      <a:pt x="20" y="14"/>
                    </a:lnTo>
                    <a:lnTo>
                      <a:pt x="20" y="24"/>
                    </a:lnTo>
                    <a:lnTo>
                      <a:pt x="16" y="30"/>
                    </a:lnTo>
                    <a:lnTo>
                      <a:pt x="16" y="30"/>
                    </a:lnTo>
                    <a:lnTo>
                      <a:pt x="8" y="30"/>
                    </a:lnTo>
                    <a:lnTo>
                      <a:pt x="8" y="3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3" name="Freeform 194"/>
              <p:cNvSpPr>
                <a:spLocks noChangeAspect="1"/>
              </p:cNvSpPr>
              <p:nvPr/>
            </p:nvSpPr>
            <p:spPr bwMode="gray">
              <a:xfrm>
                <a:off x="3708" y="2369"/>
                <a:ext cx="39" cy="30"/>
              </a:xfrm>
              <a:custGeom>
                <a:avLst/>
                <a:gdLst>
                  <a:gd name="T0" fmla="*/ 30 w 36"/>
                  <a:gd name="T1" fmla="*/ 2 h 30"/>
                  <a:gd name="T2" fmla="*/ 30 w 36"/>
                  <a:gd name="T3" fmla="*/ 2 h 30"/>
                  <a:gd name="T4" fmla="*/ 22 w 36"/>
                  <a:gd name="T5" fmla="*/ 0 h 30"/>
                  <a:gd name="T6" fmla="*/ 22 w 36"/>
                  <a:gd name="T7" fmla="*/ 0 h 30"/>
                  <a:gd name="T8" fmla="*/ 20 w 36"/>
                  <a:gd name="T9" fmla="*/ 2 h 30"/>
                  <a:gd name="T10" fmla="*/ 18 w 36"/>
                  <a:gd name="T11" fmla="*/ 4 h 30"/>
                  <a:gd name="T12" fmla="*/ 12 w 36"/>
                  <a:gd name="T13" fmla="*/ 10 h 30"/>
                  <a:gd name="T14" fmla="*/ 12 w 36"/>
                  <a:gd name="T15" fmla="*/ 10 h 30"/>
                  <a:gd name="T16" fmla="*/ 6 w 36"/>
                  <a:gd name="T17" fmla="*/ 18 h 30"/>
                  <a:gd name="T18" fmla="*/ 0 w 36"/>
                  <a:gd name="T19" fmla="*/ 20 h 30"/>
                  <a:gd name="T20" fmla="*/ 18 w 36"/>
                  <a:gd name="T21" fmla="*/ 24 h 30"/>
                  <a:gd name="T22" fmla="*/ 20 w 36"/>
                  <a:gd name="T23" fmla="*/ 30 h 30"/>
                  <a:gd name="T24" fmla="*/ 32 w 36"/>
                  <a:gd name="T25" fmla="*/ 30 h 30"/>
                  <a:gd name="T26" fmla="*/ 32 w 36"/>
                  <a:gd name="T27" fmla="*/ 30 h 30"/>
                  <a:gd name="T28" fmla="*/ 28 w 36"/>
                  <a:gd name="T29" fmla="*/ 22 h 30"/>
                  <a:gd name="T30" fmla="*/ 26 w 36"/>
                  <a:gd name="T31" fmla="*/ 22 h 30"/>
                  <a:gd name="T32" fmla="*/ 26 w 36"/>
                  <a:gd name="T33" fmla="*/ 22 h 30"/>
                  <a:gd name="T34" fmla="*/ 26 w 36"/>
                  <a:gd name="T35" fmla="*/ 14 h 30"/>
                  <a:gd name="T36" fmla="*/ 28 w 36"/>
                  <a:gd name="T37" fmla="*/ 10 h 30"/>
                  <a:gd name="T38" fmla="*/ 28 w 36"/>
                  <a:gd name="T39" fmla="*/ 10 h 30"/>
                  <a:gd name="T40" fmla="*/ 34 w 36"/>
                  <a:gd name="T41" fmla="*/ 12 h 30"/>
                  <a:gd name="T42" fmla="*/ 34 w 36"/>
                  <a:gd name="T43" fmla="*/ 12 h 30"/>
                  <a:gd name="T44" fmla="*/ 34 w 36"/>
                  <a:gd name="T45" fmla="*/ 12 h 30"/>
                  <a:gd name="T46" fmla="*/ 34 w 36"/>
                  <a:gd name="T47" fmla="*/ 12 h 30"/>
                  <a:gd name="T48" fmla="*/ 36 w 36"/>
                  <a:gd name="T49" fmla="*/ 12 h 30"/>
                  <a:gd name="T50" fmla="*/ 36 w 36"/>
                  <a:gd name="T51" fmla="*/ 10 h 30"/>
                  <a:gd name="T52" fmla="*/ 36 w 36"/>
                  <a:gd name="T53" fmla="*/ 10 h 30"/>
                  <a:gd name="T54" fmla="*/ 32 w 36"/>
                  <a:gd name="T55" fmla="*/ 10 h 30"/>
                  <a:gd name="T56" fmla="*/ 32 w 36"/>
                  <a:gd name="T57" fmla="*/ 10 h 30"/>
                  <a:gd name="T58" fmla="*/ 30 w 36"/>
                  <a:gd name="T59" fmla="*/ 6 h 30"/>
                  <a:gd name="T60" fmla="*/ 30 w 36"/>
                  <a:gd name="T61" fmla="*/ 2 h 30"/>
                  <a:gd name="T62" fmla="*/ 30 w 36"/>
                  <a:gd name="T6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0">
                    <a:moveTo>
                      <a:pt x="30" y="2"/>
                    </a:moveTo>
                    <a:lnTo>
                      <a:pt x="30" y="2"/>
                    </a:lnTo>
                    <a:lnTo>
                      <a:pt x="22" y="0"/>
                    </a:lnTo>
                    <a:lnTo>
                      <a:pt x="22" y="0"/>
                    </a:lnTo>
                    <a:lnTo>
                      <a:pt x="20" y="2"/>
                    </a:lnTo>
                    <a:lnTo>
                      <a:pt x="18" y="4"/>
                    </a:lnTo>
                    <a:lnTo>
                      <a:pt x="12" y="10"/>
                    </a:lnTo>
                    <a:lnTo>
                      <a:pt x="12" y="10"/>
                    </a:lnTo>
                    <a:lnTo>
                      <a:pt x="6" y="18"/>
                    </a:lnTo>
                    <a:lnTo>
                      <a:pt x="0" y="20"/>
                    </a:lnTo>
                    <a:lnTo>
                      <a:pt x="18" y="24"/>
                    </a:lnTo>
                    <a:lnTo>
                      <a:pt x="20" y="30"/>
                    </a:lnTo>
                    <a:lnTo>
                      <a:pt x="32" y="30"/>
                    </a:lnTo>
                    <a:lnTo>
                      <a:pt x="32" y="30"/>
                    </a:lnTo>
                    <a:lnTo>
                      <a:pt x="28" y="22"/>
                    </a:lnTo>
                    <a:lnTo>
                      <a:pt x="26" y="22"/>
                    </a:lnTo>
                    <a:lnTo>
                      <a:pt x="26" y="22"/>
                    </a:lnTo>
                    <a:lnTo>
                      <a:pt x="26" y="14"/>
                    </a:lnTo>
                    <a:lnTo>
                      <a:pt x="28" y="10"/>
                    </a:lnTo>
                    <a:lnTo>
                      <a:pt x="28" y="10"/>
                    </a:lnTo>
                    <a:lnTo>
                      <a:pt x="34" y="12"/>
                    </a:lnTo>
                    <a:lnTo>
                      <a:pt x="34" y="12"/>
                    </a:lnTo>
                    <a:lnTo>
                      <a:pt x="34" y="12"/>
                    </a:lnTo>
                    <a:lnTo>
                      <a:pt x="34" y="12"/>
                    </a:lnTo>
                    <a:lnTo>
                      <a:pt x="36" y="12"/>
                    </a:lnTo>
                    <a:lnTo>
                      <a:pt x="36" y="10"/>
                    </a:lnTo>
                    <a:lnTo>
                      <a:pt x="36" y="10"/>
                    </a:lnTo>
                    <a:lnTo>
                      <a:pt x="32" y="10"/>
                    </a:lnTo>
                    <a:lnTo>
                      <a:pt x="32" y="10"/>
                    </a:lnTo>
                    <a:lnTo>
                      <a:pt x="30" y="6"/>
                    </a:lnTo>
                    <a:lnTo>
                      <a:pt x="30" y="2"/>
                    </a:lnTo>
                    <a:lnTo>
                      <a:pt x="30"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4" name="Freeform 195"/>
              <p:cNvSpPr>
                <a:spLocks noChangeAspect="1" noEditPoints="1"/>
              </p:cNvSpPr>
              <p:nvPr/>
            </p:nvSpPr>
            <p:spPr bwMode="gray">
              <a:xfrm>
                <a:off x="3535" y="2810"/>
                <a:ext cx="126" cy="155"/>
              </a:xfrm>
              <a:custGeom>
                <a:avLst/>
                <a:gdLst>
                  <a:gd name="T0" fmla="*/ 6 w 116"/>
                  <a:gd name="T1" fmla="*/ 88 h 154"/>
                  <a:gd name="T2" fmla="*/ 10 w 116"/>
                  <a:gd name="T3" fmla="*/ 90 h 154"/>
                  <a:gd name="T4" fmla="*/ 14 w 116"/>
                  <a:gd name="T5" fmla="*/ 88 h 154"/>
                  <a:gd name="T6" fmla="*/ 12 w 116"/>
                  <a:gd name="T7" fmla="*/ 90 h 154"/>
                  <a:gd name="T8" fmla="*/ 12 w 116"/>
                  <a:gd name="T9" fmla="*/ 98 h 154"/>
                  <a:gd name="T10" fmla="*/ 8 w 116"/>
                  <a:gd name="T11" fmla="*/ 100 h 154"/>
                  <a:gd name="T12" fmla="*/ 48 w 116"/>
                  <a:gd name="T13" fmla="*/ 128 h 154"/>
                  <a:gd name="T14" fmla="*/ 52 w 116"/>
                  <a:gd name="T15" fmla="*/ 134 h 154"/>
                  <a:gd name="T16" fmla="*/ 52 w 116"/>
                  <a:gd name="T17" fmla="*/ 140 h 154"/>
                  <a:gd name="T18" fmla="*/ 56 w 116"/>
                  <a:gd name="T19" fmla="*/ 144 h 154"/>
                  <a:gd name="T20" fmla="*/ 74 w 116"/>
                  <a:gd name="T21" fmla="*/ 154 h 154"/>
                  <a:gd name="T22" fmla="*/ 76 w 116"/>
                  <a:gd name="T23" fmla="*/ 146 h 154"/>
                  <a:gd name="T24" fmla="*/ 80 w 116"/>
                  <a:gd name="T25" fmla="*/ 138 h 154"/>
                  <a:gd name="T26" fmla="*/ 86 w 116"/>
                  <a:gd name="T27" fmla="*/ 126 h 154"/>
                  <a:gd name="T28" fmla="*/ 92 w 116"/>
                  <a:gd name="T29" fmla="*/ 124 h 154"/>
                  <a:gd name="T30" fmla="*/ 98 w 116"/>
                  <a:gd name="T31" fmla="*/ 114 h 154"/>
                  <a:gd name="T32" fmla="*/ 104 w 116"/>
                  <a:gd name="T33" fmla="*/ 112 h 154"/>
                  <a:gd name="T34" fmla="*/ 106 w 116"/>
                  <a:gd name="T35" fmla="*/ 102 h 154"/>
                  <a:gd name="T36" fmla="*/ 112 w 116"/>
                  <a:gd name="T37" fmla="*/ 98 h 154"/>
                  <a:gd name="T38" fmla="*/ 110 w 116"/>
                  <a:gd name="T39" fmla="*/ 94 h 154"/>
                  <a:gd name="T40" fmla="*/ 102 w 116"/>
                  <a:gd name="T41" fmla="*/ 26 h 154"/>
                  <a:gd name="T42" fmla="*/ 116 w 116"/>
                  <a:gd name="T43" fmla="*/ 4 h 154"/>
                  <a:gd name="T44" fmla="*/ 102 w 116"/>
                  <a:gd name="T45" fmla="*/ 4 h 154"/>
                  <a:gd name="T46" fmla="*/ 98 w 116"/>
                  <a:gd name="T47" fmla="*/ 0 h 154"/>
                  <a:gd name="T48" fmla="*/ 92 w 116"/>
                  <a:gd name="T49" fmla="*/ 4 h 154"/>
                  <a:gd name="T50" fmla="*/ 86 w 116"/>
                  <a:gd name="T51" fmla="*/ 4 h 154"/>
                  <a:gd name="T52" fmla="*/ 84 w 116"/>
                  <a:gd name="T53" fmla="*/ 8 h 154"/>
                  <a:gd name="T54" fmla="*/ 72 w 116"/>
                  <a:gd name="T55" fmla="*/ 8 h 154"/>
                  <a:gd name="T56" fmla="*/ 62 w 116"/>
                  <a:gd name="T57" fmla="*/ 6 h 154"/>
                  <a:gd name="T58" fmla="*/ 54 w 116"/>
                  <a:gd name="T59" fmla="*/ 6 h 154"/>
                  <a:gd name="T60" fmla="*/ 48 w 116"/>
                  <a:gd name="T61" fmla="*/ 6 h 154"/>
                  <a:gd name="T62" fmla="*/ 40 w 116"/>
                  <a:gd name="T63" fmla="*/ 8 h 154"/>
                  <a:gd name="T64" fmla="*/ 22 w 116"/>
                  <a:gd name="T65" fmla="*/ 0 h 154"/>
                  <a:gd name="T66" fmla="*/ 10 w 116"/>
                  <a:gd name="T67" fmla="*/ 0 h 154"/>
                  <a:gd name="T68" fmla="*/ 0 w 116"/>
                  <a:gd name="T69" fmla="*/ 10 h 154"/>
                  <a:gd name="T70" fmla="*/ 4 w 116"/>
                  <a:gd name="T71" fmla="*/ 14 h 154"/>
                  <a:gd name="T72" fmla="*/ 6 w 116"/>
                  <a:gd name="T73" fmla="*/ 16 h 154"/>
                  <a:gd name="T74" fmla="*/ 6 w 116"/>
                  <a:gd name="T75" fmla="*/ 24 h 154"/>
                  <a:gd name="T76" fmla="*/ 8 w 116"/>
                  <a:gd name="T77" fmla="*/ 34 h 154"/>
                  <a:gd name="T78" fmla="*/ 10 w 116"/>
                  <a:gd name="T79" fmla="*/ 44 h 154"/>
                  <a:gd name="T80" fmla="*/ 8 w 116"/>
                  <a:gd name="T81" fmla="*/ 50 h 154"/>
                  <a:gd name="T82" fmla="*/ 4 w 116"/>
                  <a:gd name="T83" fmla="*/ 56 h 154"/>
                  <a:gd name="T84" fmla="*/ 2 w 116"/>
                  <a:gd name="T85" fmla="*/ 66 h 154"/>
                  <a:gd name="T86" fmla="*/ 2 w 116"/>
                  <a:gd name="T87" fmla="*/ 74 h 154"/>
                  <a:gd name="T88" fmla="*/ 4 w 116"/>
                  <a:gd name="T89" fmla="*/ 80 h 154"/>
                  <a:gd name="T90" fmla="*/ 4 w 116"/>
                  <a:gd name="T91" fmla="*/ 84 h 154"/>
                  <a:gd name="T92" fmla="*/ 30 w 116"/>
                  <a:gd name="T93" fmla="*/ 6 h 154"/>
                  <a:gd name="T94" fmla="*/ 34 w 116"/>
                  <a:gd name="T95" fmla="*/ 8 h 154"/>
                  <a:gd name="T96" fmla="*/ 34 w 116"/>
                  <a:gd name="T97" fmla="*/ 24 h 154"/>
                  <a:gd name="T98" fmla="*/ 40 w 116"/>
                  <a:gd name="T99" fmla="*/ 32 h 154"/>
                  <a:gd name="T100" fmla="*/ 38 w 116"/>
                  <a:gd name="T101" fmla="*/ 40 h 154"/>
                  <a:gd name="T102" fmla="*/ 32 w 116"/>
                  <a:gd name="T103" fmla="*/ 30 h 154"/>
                  <a:gd name="T104" fmla="*/ 30 w 116"/>
                  <a:gd name="T105" fmla="*/ 24 h 154"/>
                  <a:gd name="T106" fmla="*/ 28 w 116"/>
                  <a:gd name="T107" fmla="*/ 1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54">
                    <a:moveTo>
                      <a:pt x="4" y="86"/>
                    </a:moveTo>
                    <a:lnTo>
                      <a:pt x="4" y="86"/>
                    </a:lnTo>
                    <a:lnTo>
                      <a:pt x="6" y="88"/>
                    </a:lnTo>
                    <a:lnTo>
                      <a:pt x="8" y="90"/>
                    </a:lnTo>
                    <a:lnTo>
                      <a:pt x="10" y="90"/>
                    </a:lnTo>
                    <a:lnTo>
                      <a:pt x="10" y="90"/>
                    </a:lnTo>
                    <a:lnTo>
                      <a:pt x="12" y="88"/>
                    </a:lnTo>
                    <a:lnTo>
                      <a:pt x="12" y="88"/>
                    </a:lnTo>
                    <a:lnTo>
                      <a:pt x="14" y="88"/>
                    </a:lnTo>
                    <a:lnTo>
                      <a:pt x="16" y="88"/>
                    </a:lnTo>
                    <a:lnTo>
                      <a:pt x="16" y="88"/>
                    </a:lnTo>
                    <a:lnTo>
                      <a:pt x="12" y="90"/>
                    </a:lnTo>
                    <a:lnTo>
                      <a:pt x="12" y="90"/>
                    </a:lnTo>
                    <a:lnTo>
                      <a:pt x="12" y="94"/>
                    </a:lnTo>
                    <a:lnTo>
                      <a:pt x="12" y="98"/>
                    </a:lnTo>
                    <a:lnTo>
                      <a:pt x="12" y="98"/>
                    </a:lnTo>
                    <a:lnTo>
                      <a:pt x="8" y="100"/>
                    </a:lnTo>
                    <a:lnTo>
                      <a:pt x="8" y="100"/>
                    </a:lnTo>
                    <a:lnTo>
                      <a:pt x="8" y="104"/>
                    </a:lnTo>
                    <a:lnTo>
                      <a:pt x="8" y="108"/>
                    </a:lnTo>
                    <a:lnTo>
                      <a:pt x="48" y="128"/>
                    </a:lnTo>
                    <a:lnTo>
                      <a:pt x="48" y="128"/>
                    </a:lnTo>
                    <a:lnTo>
                      <a:pt x="50" y="130"/>
                    </a:lnTo>
                    <a:lnTo>
                      <a:pt x="52" y="134"/>
                    </a:lnTo>
                    <a:lnTo>
                      <a:pt x="52" y="134"/>
                    </a:lnTo>
                    <a:lnTo>
                      <a:pt x="52" y="140"/>
                    </a:lnTo>
                    <a:lnTo>
                      <a:pt x="52" y="140"/>
                    </a:lnTo>
                    <a:lnTo>
                      <a:pt x="54" y="142"/>
                    </a:lnTo>
                    <a:lnTo>
                      <a:pt x="54" y="142"/>
                    </a:lnTo>
                    <a:lnTo>
                      <a:pt x="56" y="144"/>
                    </a:lnTo>
                    <a:lnTo>
                      <a:pt x="58" y="144"/>
                    </a:lnTo>
                    <a:lnTo>
                      <a:pt x="74" y="154"/>
                    </a:lnTo>
                    <a:lnTo>
                      <a:pt x="74" y="154"/>
                    </a:lnTo>
                    <a:lnTo>
                      <a:pt x="78" y="152"/>
                    </a:lnTo>
                    <a:lnTo>
                      <a:pt x="78" y="152"/>
                    </a:lnTo>
                    <a:lnTo>
                      <a:pt x="76" y="146"/>
                    </a:lnTo>
                    <a:lnTo>
                      <a:pt x="76" y="142"/>
                    </a:lnTo>
                    <a:lnTo>
                      <a:pt x="78" y="138"/>
                    </a:lnTo>
                    <a:lnTo>
                      <a:pt x="80" y="138"/>
                    </a:lnTo>
                    <a:lnTo>
                      <a:pt x="80" y="138"/>
                    </a:lnTo>
                    <a:lnTo>
                      <a:pt x="82" y="132"/>
                    </a:lnTo>
                    <a:lnTo>
                      <a:pt x="86" y="126"/>
                    </a:lnTo>
                    <a:lnTo>
                      <a:pt x="86" y="126"/>
                    </a:lnTo>
                    <a:lnTo>
                      <a:pt x="88" y="126"/>
                    </a:lnTo>
                    <a:lnTo>
                      <a:pt x="92" y="124"/>
                    </a:lnTo>
                    <a:lnTo>
                      <a:pt x="92" y="124"/>
                    </a:lnTo>
                    <a:lnTo>
                      <a:pt x="96" y="120"/>
                    </a:lnTo>
                    <a:lnTo>
                      <a:pt x="98" y="114"/>
                    </a:lnTo>
                    <a:lnTo>
                      <a:pt x="98" y="114"/>
                    </a:lnTo>
                    <a:lnTo>
                      <a:pt x="100" y="114"/>
                    </a:lnTo>
                    <a:lnTo>
                      <a:pt x="104" y="112"/>
                    </a:lnTo>
                    <a:lnTo>
                      <a:pt x="104" y="112"/>
                    </a:lnTo>
                    <a:lnTo>
                      <a:pt x="104" y="108"/>
                    </a:lnTo>
                    <a:lnTo>
                      <a:pt x="106" y="102"/>
                    </a:lnTo>
                    <a:lnTo>
                      <a:pt x="106" y="102"/>
                    </a:lnTo>
                    <a:lnTo>
                      <a:pt x="112" y="98"/>
                    </a:lnTo>
                    <a:lnTo>
                      <a:pt x="112" y="98"/>
                    </a:lnTo>
                    <a:lnTo>
                      <a:pt x="110" y="96"/>
                    </a:lnTo>
                    <a:lnTo>
                      <a:pt x="110" y="94"/>
                    </a:lnTo>
                    <a:lnTo>
                      <a:pt x="110" y="94"/>
                    </a:lnTo>
                    <a:lnTo>
                      <a:pt x="112" y="92"/>
                    </a:lnTo>
                    <a:lnTo>
                      <a:pt x="102" y="82"/>
                    </a:lnTo>
                    <a:lnTo>
                      <a:pt x="102" y="26"/>
                    </a:lnTo>
                    <a:lnTo>
                      <a:pt x="108" y="20"/>
                    </a:lnTo>
                    <a:lnTo>
                      <a:pt x="116" y="4"/>
                    </a:lnTo>
                    <a:lnTo>
                      <a:pt x="116" y="4"/>
                    </a:lnTo>
                    <a:lnTo>
                      <a:pt x="110" y="4"/>
                    </a:lnTo>
                    <a:lnTo>
                      <a:pt x="106" y="6"/>
                    </a:lnTo>
                    <a:lnTo>
                      <a:pt x="102" y="4"/>
                    </a:lnTo>
                    <a:lnTo>
                      <a:pt x="102" y="4"/>
                    </a:lnTo>
                    <a:lnTo>
                      <a:pt x="98" y="2"/>
                    </a:lnTo>
                    <a:lnTo>
                      <a:pt x="98" y="0"/>
                    </a:lnTo>
                    <a:lnTo>
                      <a:pt x="98" y="0"/>
                    </a:lnTo>
                    <a:lnTo>
                      <a:pt x="94" y="2"/>
                    </a:lnTo>
                    <a:lnTo>
                      <a:pt x="92" y="4"/>
                    </a:lnTo>
                    <a:lnTo>
                      <a:pt x="88" y="4"/>
                    </a:lnTo>
                    <a:lnTo>
                      <a:pt x="88" y="4"/>
                    </a:lnTo>
                    <a:lnTo>
                      <a:pt x="86" y="4"/>
                    </a:lnTo>
                    <a:lnTo>
                      <a:pt x="84" y="4"/>
                    </a:lnTo>
                    <a:lnTo>
                      <a:pt x="84" y="8"/>
                    </a:lnTo>
                    <a:lnTo>
                      <a:pt x="84" y="8"/>
                    </a:lnTo>
                    <a:lnTo>
                      <a:pt x="76" y="8"/>
                    </a:lnTo>
                    <a:lnTo>
                      <a:pt x="76" y="8"/>
                    </a:lnTo>
                    <a:lnTo>
                      <a:pt x="72" y="8"/>
                    </a:lnTo>
                    <a:lnTo>
                      <a:pt x="68" y="8"/>
                    </a:lnTo>
                    <a:lnTo>
                      <a:pt x="68" y="8"/>
                    </a:lnTo>
                    <a:lnTo>
                      <a:pt x="62" y="6"/>
                    </a:lnTo>
                    <a:lnTo>
                      <a:pt x="58" y="6"/>
                    </a:lnTo>
                    <a:lnTo>
                      <a:pt x="58" y="6"/>
                    </a:lnTo>
                    <a:lnTo>
                      <a:pt x="54" y="6"/>
                    </a:lnTo>
                    <a:lnTo>
                      <a:pt x="50" y="8"/>
                    </a:lnTo>
                    <a:lnTo>
                      <a:pt x="48" y="6"/>
                    </a:lnTo>
                    <a:lnTo>
                      <a:pt x="48" y="6"/>
                    </a:lnTo>
                    <a:lnTo>
                      <a:pt x="46" y="6"/>
                    </a:lnTo>
                    <a:lnTo>
                      <a:pt x="44" y="6"/>
                    </a:lnTo>
                    <a:lnTo>
                      <a:pt x="40" y="8"/>
                    </a:lnTo>
                    <a:lnTo>
                      <a:pt x="40" y="8"/>
                    </a:lnTo>
                    <a:lnTo>
                      <a:pt x="28" y="6"/>
                    </a:lnTo>
                    <a:lnTo>
                      <a:pt x="22" y="0"/>
                    </a:lnTo>
                    <a:lnTo>
                      <a:pt x="16" y="0"/>
                    </a:lnTo>
                    <a:lnTo>
                      <a:pt x="16" y="0"/>
                    </a:lnTo>
                    <a:lnTo>
                      <a:pt x="10" y="0"/>
                    </a:lnTo>
                    <a:lnTo>
                      <a:pt x="6" y="4"/>
                    </a:lnTo>
                    <a:lnTo>
                      <a:pt x="0" y="6"/>
                    </a:lnTo>
                    <a:lnTo>
                      <a:pt x="0" y="10"/>
                    </a:lnTo>
                    <a:lnTo>
                      <a:pt x="0" y="10"/>
                    </a:lnTo>
                    <a:lnTo>
                      <a:pt x="4" y="14"/>
                    </a:lnTo>
                    <a:lnTo>
                      <a:pt x="4" y="14"/>
                    </a:lnTo>
                    <a:lnTo>
                      <a:pt x="6" y="14"/>
                    </a:lnTo>
                    <a:lnTo>
                      <a:pt x="6" y="16"/>
                    </a:lnTo>
                    <a:lnTo>
                      <a:pt x="6" y="16"/>
                    </a:lnTo>
                    <a:lnTo>
                      <a:pt x="8" y="18"/>
                    </a:lnTo>
                    <a:lnTo>
                      <a:pt x="8" y="20"/>
                    </a:lnTo>
                    <a:lnTo>
                      <a:pt x="6" y="24"/>
                    </a:lnTo>
                    <a:lnTo>
                      <a:pt x="6" y="24"/>
                    </a:lnTo>
                    <a:lnTo>
                      <a:pt x="4" y="30"/>
                    </a:lnTo>
                    <a:lnTo>
                      <a:pt x="8" y="34"/>
                    </a:lnTo>
                    <a:lnTo>
                      <a:pt x="8" y="34"/>
                    </a:lnTo>
                    <a:lnTo>
                      <a:pt x="10" y="38"/>
                    </a:lnTo>
                    <a:lnTo>
                      <a:pt x="10" y="44"/>
                    </a:lnTo>
                    <a:lnTo>
                      <a:pt x="10" y="44"/>
                    </a:lnTo>
                    <a:lnTo>
                      <a:pt x="8" y="50"/>
                    </a:lnTo>
                    <a:lnTo>
                      <a:pt x="8" y="50"/>
                    </a:lnTo>
                    <a:lnTo>
                      <a:pt x="6" y="52"/>
                    </a:lnTo>
                    <a:lnTo>
                      <a:pt x="4" y="54"/>
                    </a:lnTo>
                    <a:lnTo>
                      <a:pt x="4" y="56"/>
                    </a:lnTo>
                    <a:lnTo>
                      <a:pt x="4" y="56"/>
                    </a:lnTo>
                    <a:lnTo>
                      <a:pt x="4" y="62"/>
                    </a:lnTo>
                    <a:lnTo>
                      <a:pt x="2" y="66"/>
                    </a:lnTo>
                    <a:lnTo>
                      <a:pt x="2" y="66"/>
                    </a:lnTo>
                    <a:lnTo>
                      <a:pt x="2" y="70"/>
                    </a:lnTo>
                    <a:lnTo>
                      <a:pt x="2" y="74"/>
                    </a:lnTo>
                    <a:lnTo>
                      <a:pt x="4" y="78"/>
                    </a:lnTo>
                    <a:lnTo>
                      <a:pt x="4" y="80"/>
                    </a:lnTo>
                    <a:lnTo>
                      <a:pt x="4" y="80"/>
                    </a:lnTo>
                    <a:lnTo>
                      <a:pt x="2" y="82"/>
                    </a:lnTo>
                    <a:lnTo>
                      <a:pt x="4" y="84"/>
                    </a:lnTo>
                    <a:lnTo>
                      <a:pt x="4" y="84"/>
                    </a:lnTo>
                    <a:lnTo>
                      <a:pt x="4" y="86"/>
                    </a:lnTo>
                    <a:lnTo>
                      <a:pt x="4" y="86"/>
                    </a:lnTo>
                    <a:close/>
                    <a:moveTo>
                      <a:pt x="30" y="6"/>
                    </a:moveTo>
                    <a:lnTo>
                      <a:pt x="30" y="6"/>
                    </a:lnTo>
                    <a:lnTo>
                      <a:pt x="34" y="8"/>
                    </a:lnTo>
                    <a:lnTo>
                      <a:pt x="34" y="8"/>
                    </a:lnTo>
                    <a:lnTo>
                      <a:pt x="34" y="16"/>
                    </a:lnTo>
                    <a:lnTo>
                      <a:pt x="34" y="24"/>
                    </a:lnTo>
                    <a:lnTo>
                      <a:pt x="34" y="24"/>
                    </a:lnTo>
                    <a:lnTo>
                      <a:pt x="38" y="28"/>
                    </a:lnTo>
                    <a:lnTo>
                      <a:pt x="40" y="32"/>
                    </a:lnTo>
                    <a:lnTo>
                      <a:pt x="40" y="32"/>
                    </a:lnTo>
                    <a:lnTo>
                      <a:pt x="42" y="40"/>
                    </a:lnTo>
                    <a:lnTo>
                      <a:pt x="38" y="40"/>
                    </a:lnTo>
                    <a:lnTo>
                      <a:pt x="38" y="40"/>
                    </a:lnTo>
                    <a:lnTo>
                      <a:pt x="36" y="32"/>
                    </a:lnTo>
                    <a:lnTo>
                      <a:pt x="36" y="32"/>
                    </a:lnTo>
                    <a:lnTo>
                      <a:pt x="32" y="30"/>
                    </a:lnTo>
                    <a:lnTo>
                      <a:pt x="30" y="26"/>
                    </a:lnTo>
                    <a:lnTo>
                      <a:pt x="30" y="26"/>
                    </a:lnTo>
                    <a:lnTo>
                      <a:pt x="30" y="24"/>
                    </a:lnTo>
                    <a:lnTo>
                      <a:pt x="28" y="24"/>
                    </a:lnTo>
                    <a:lnTo>
                      <a:pt x="28" y="24"/>
                    </a:lnTo>
                    <a:lnTo>
                      <a:pt x="28" y="14"/>
                    </a:lnTo>
                    <a:lnTo>
                      <a:pt x="30" y="6"/>
                    </a:lnTo>
                    <a:lnTo>
                      <a:pt x="30" y="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5" name="Freeform 196"/>
              <p:cNvSpPr>
                <a:spLocks noChangeAspect="1"/>
              </p:cNvSpPr>
              <p:nvPr/>
            </p:nvSpPr>
            <p:spPr bwMode="gray">
              <a:xfrm>
                <a:off x="4975" y="2290"/>
                <a:ext cx="5" cy="5"/>
              </a:xfrm>
              <a:custGeom>
                <a:avLst/>
                <a:gdLst>
                  <a:gd name="T0" fmla="*/ 2 w 4"/>
                  <a:gd name="T1" fmla="*/ 0 h 4"/>
                  <a:gd name="T2" fmla="*/ 2 w 4"/>
                  <a:gd name="T3" fmla="*/ 0 h 4"/>
                  <a:gd name="T4" fmla="*/ 4 w 4"/>
                  <a:gd name="T5" fmla="*/ 0 h 4"/>
                  <a:gd name="T6" fmla="*/ 4 w 4"/>
                  <a:gd name="T7" fmla="*/ 2 h 4"/>
                  <a:gd name="T8" fmla="*/ 4 w 4"/>
                  <a:gd name="T9" fmla="*/ 4 h 4"/>
                  <a:gd name="T10" fmla="*/ 4 w 4"/>
                  <a:gd name="T11" fmla="*/ 4 h 4"/>
                  <a:gd name="T12" fmla="*/ 0 w 4"/>
                  <a:gd name="T13" fmla="*/ 4 h 4"/>
                  <a:gd name="T14" fmla="*/ 0 w 4"/>
                  <a:gd name="T15" fmla="*/ 4 h 4"/>
                  <a:gd name="T16" fmla="*/ 0 w 4"/>
                  <a:gd name="T17" fmla="*/ 2 h 4"/>
                  <a:gd name="T18" fmla="*/ 0 w 4"/>
                  <a:gd name="T19" fmla="*/ 0 h 4"/>
                  <a:gd name="T20" fmla="*/ 0 w 4"/>
                  <a:gd name="T21" fmla="*/ 0 h 4"/>
                  <a:gd name="T22" fmla="*/ 2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2" y="0"/>
                    </a:moveTo>
                    <a:lnTo>
                      <a:pt x="2" y="0"/>
                    </a:lnTo>
                    <a:lnTo>
                      <a:pt x="4" y="0"/>
                    </a:lnTo>
                    <a:lnTo>
                      <a:pt x="4" y="2"/>
                    </a:lnTo>
                    <a:lnTo>
                      <a:pt x="4" y="4"/>
                    </a:lnTo>
                    <a:lnTo>
                      <a:pt x="4" y="4"/>
                    </a:lnTo>
                    <a:lnTo>
                      <a:pt x="0" y="4"/>
                    </a:lnTo>
                    <a:lnTo>
                      <a:pt x="0" y="4"/>
                    </a:lnTo>
                    <a:lnTo>
                      <a:pt x="0" y="2"/>
                    </a:lnTo>
                    <a:lnTo>
                      <a:pt x="0" y="0"/>
                    </a:lnTo>
                    <a:lnTo>
                      <a:pt x="0"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6" name="Freeform 197"/>
              <p:cNvSpPr>
                <a:spLocks noChangeAspect="1"/>
              </p:cNvSpPr>
              <p:nvPr/>
            </p:nvSpPr>
            <p:spPr bwMode="gray">
              <a:xfrm>
                <a:off x="1899" y="2569"/>
                <a:ext cx="32" cy="16"/>
              </a:xfrm>
              <a:custGeom>
                <a:avLst/>
                <a:gdLst>
                  <a:gd name="T0" fmla="*/ 8 w 30"/>
                  <a:gd name="T1" fmla="*/ 0 h 16"/>
                  <a:gd name="T2" fmla="*/ 8 w 30"/>
                  <a:gd name="T3" fmla="*/ 0 h 16"/>
                  <a:gd name="T4" fmla="*/ 4 w 30"/>
                  <a:gd name="T5" fmla="*/ 2 h 16"/>
                  <a:gd name="T6" fmla="*/ 0 w 30"/>
                  <a:gd name="T7" fmla="*/ 4 h 16"/>
                  <a:gd name="T8" fmla="*/ 0 w 30"/>
                  <a:gd name="T9" fmla="*/ 4 h 16"/>
                  <a:gd name="T10" fmla="*/ 2 w 30"/>
                  <a:gd name="T11" fmla="*/ 6 h 16"/>
                  <a:gd name="T12" fmla="*/ 2 w 30"/>
                  <a:gd name="T13" fmla="*/ 6 h 16"/>
                  <a:gd name="T14" fmla="*/ 6 w 30"/>
                  <a:gd name="T15" fmla="*/ 6 h 16"/>
                  <a:gd name="T16" fmla="*/ 6 w 30"/>
                  <a:gd name="T17" fmla="*/ 6 h 16"/>
                  <a:gd name="T18" fmla="*/ 6 w 30"/>
                  <a:gd name="T19" fmla="*/ 8 h 16"/>
                  <a:gd name="T20" fmla="*/ 8 w 30"/>
                  <a:gd name="T21" fmla="*/ 10 h 16"/>
                  <a:gd name="T22" fmla="*/ 8 w 30"/>
                  <a:gd name="T23" fmla="*/ 10 h 16"/>
                  <a:gd name="T24" fmla="*/ 14 w 30"/>
                  <a:gd name="T25" fmla="*/ 14 h 16"/>
                  <a:gd name="T26" fmla="*/ 22 w 30"/>
                  <a:gd name="T27" fmla="*/ 16 h 16"/>
                  <a:gd name="T28" fmla="*/ 22 w 30"/>
                  <a:gd name="T29" fmla="*/ 16 h 16"/>
                  <a:gd name="T30" fmla="*/ 22 w 30"/>
                  <a:gd name="T31" fmla="*/ 12 h 16"/>
                  <a:gd name="T32" fmla="*/ 22 w 30"/>
                  <a:gd name="T33" fmla="*/ 12 h 16"/>
                  <a:gd name="T34" fmla="*/ 30 w 30"/>
                  <a:gd name="T35" fmla="*/ 12 h 16"/>
                  <a:gd name="T36" fmla="*/ 30 w 30"/>
                  <a:gd name="T37" fmla="*/ 12 h 16"/>
                  <a:gd name="T38" fmla="*/ 30 w 30"/>
                  <a:gd name="T39" fmla="*/ 8 h 16"/>
                  <a:gd name="T40" fmla="*/ 30 w 30"/>
                  <a:gd name="T41" fmla="*/ 8 h 16"/>
                  <a:gd name="T42" fmla="*/ 24 w 30"/>
                  <a:gd name="T43" fmla="*/ 2 h 16"/>
                  <a:gd name="T44" fmla="*/ 24 w 30"/>
                  <a:gd name="T45" fmla="*/ 2 h 16"/>
                  <a:gd name="T46" fmla="*/ 20 w 30"/>
                  <a:gd name="T47" fmla="*/ 2 h 16"/>
                  <a:gd name="T48" fmla="*/ 14 w 30"/>
                  <a:gd name="T49" fmla="*/ 2 h 16"/>
                  <a:gd name="T50" fmla="*/ 14 w 30"/>
                  <a:gd name="T51" fmla="*/ 2 h 16"/>
                  <a:gd name="T52" fmla="*/ 14 w 30"/>
                  <a:gd name="T53" fmla="*/ 2 h 16"/>
                  <a:gd name="T54" fmla="*/ 8 w 30"/>
                  <a:gd name="T55" fmla="*/ 0 h 16"/>
                  <a:gd name="T56" fmla="*/ 8 w 30"/>
                  <a:gd name="T5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16">
                    <a:moveTo>
                      <a:pt x="8" y="0"/>
                    </a:moveTo>
                    <a:lnTo>
                      <a:pt x="8" y="0"/>
                    </a:lnTo>
                    <a:lnTo>
                      <a:pt x="4" y="2"/>
                    </a:lnTo>
                    <a:lnTo>
                      <a:pt x="0" y="4"/>
                    </a:lnTo>
                    <a:lnTo>
                      <a:pt x="0" y="4"/>
                    </a:lnTo>
                    <a:lnTo>
                      <a:pt x="2" y="6"/>
                    </a:lnTo>
                    <a:lnTo>
                      <a:pt x="2" y="6"/>
                    </a:lnTo>
                    <a:lnTo>
                      <a:pt x="6" y="6"/>
                    </a:lnTo>
                    <a:lnTo>
                      <a:pt x="6" y="6"/>
                    </a:lnTo>
                    <a:lnTo>
                      <a:pt x="6" y="8"/>
                    </a:lnTo>
                    <a:lnTo>
                      <a:pt x="8" y="10"/>
                    </a:lnTo>
                    <a:lnTo>
                      <a:pt x="8" y="10"/>
                    </a:lnTo>
                    <a:lnTo>
                      <a:pt x="14" y="14"/>
                    </a:lnTo>
                    <a:lnTo>
                      <a:pt x="22" y="16"/>
                    </a:lnTo>
                    <a:lnTo>
                      <a:pt x="22" y="16"/>
                    </a:lnTo>
                    <a:lnTo>
                      <a:pt x="22" y="12"/>
                    </a:lnTo>
                    <a:lnTo>
                      <a:pt x="22" y="12"/>
                    </a:lnTo>
                    <a:lnTo>
                      <a:pt x="30" y="12"/>
                    </a:lnTo>
                    <a:lnTo>
                      <a:pt x="30" y="12"/>
                    </a:lnTo>
                    <a:lnTo>
                      <a:pt x="30" y="8"/>
                    </a:lnTo>
                    <a:lnTo>
                      <a:pt x="30" y="8"/>
                    </a:lnTo>
                    <a:lnTo>
                      <a:pt x="24" y="2"/>
                    </a:lnTo>
                    <a:lnTo>
                      <a:pt x="24" y="2"/>
                    </a:lnTo>
                    <a:lnTo>
                      <a:pt x="20" y="2"/>
                    </a:lnTo>
                    <a:lnTo>
                      <a:pt x="14" y="2"/>
                    </a:lnTo>
                    <a:lnTo>
                      <a:pt x="14" y="2"/>
                    </a:lnTo>
                    <a:lnTo>
                      <a:pt x="14" y="2"/>
                    </a:lnTo>
                    <a:lnTo>
                      <a:pt x="8" y="0"/>
                    </a:lnTo>
                    <a:lnTo>
                      <a:pt x="8"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7" name="Freeform 198"/>
              <p:cNvSpPr>
                <a:spLocks noChangeAspect="1"/>
              </p:cNvSpPr>
              <p:nvPr/>
            </p:nvSpPr>
            <p:spPr bwMode="gray">
              <a:xfrm>
                <a:off x="2908" y="2707"/>
                <a:ext cx="96" cy="109"/>
              </a:xfrm>
              <a:custGeom>
                <a:avLst/>
                <a:gdLst>
                  <a:gd name="T0" fmla="*/ 18 w 88"/>
                  <a:gd name="T1" fmla="*/ 108 h 108"/>
                  <a:gd name="T2" fmla="*/ 36 w 88"/>
                  <a:gd name="T3" fmla="*/ 100 h 108"/>
                  <a:gd name="T4" fmla="*/ 40 w 88"/>
                  <a:gd name="T5" fmla="*/ 94 h 108"/>
                  <a:gd name="T6" fmla="*/ 50 w 88"/>
                  <a:gd name="T7" fmla="*/ 94 h 108"/>
                  <a:gd name="T8" fmla="*/ 60 w 88"/>
                  <a:gd name="T9" fmla="*/ 94 h 108"/>
                  <a:gd name="T10" fmla="*/ 70 w 88"/>
                  <a:gd name="T11" fmla="*/ 100 h 108"/>
                  <a:gd name="T12" fmla="*/ 74 w 88"/>
                  <a:gd name="T13" fmla="*/ 92 h 108"/>
                  <a:gd name="T14" fmla="*/ 74 w 88"/>
                  <a:gd name="T15" fmla="*/ 88 h 108"/>
                  <a:gd name="T16" fmla="*/ 72 w 88"/>
                  <a:gd name="T17" fmla="*/ 76 h 108"/>
                  <a:gd name="T18" fmla="*/ 74 w 88"/>
                  <a:gd name="T19" fmla="*/ 66 h 108"/>
                  <a:gd name="T20" fmla="*/ 78 w 88"/>
                  <a:gd name="T21" fmla="*/ 56 h 108"/>
                  <a:gd name="T22" fmla="*/ 82 w 88"/>
                  <a:gd name="T23" fmla="*/ 46 h 108"/>
                  <a:gd name="T24" fmla="*/ 86 w 88"/>
                  <a:gd name="T25" fmla="*/ 38 h 108"/>
                  <a:gd name="T26" fmla="*/ 88 w 88"/>
                  <a:gd name="T27" fmla="*/ 26 h 108"/>
                  <a:gd name="T28" fmla="*/ 86 w 88"/>
                  <a:gd name="T29" fmla="*/ 20 h 108"/>
                  <a:gd name="T30" fmla="*/ 84 w 88"/>
                  <a:gd name="T31" fmla="*/ 18 h 108"/>
                  <a:gd name="T32" fmla="*/ 84 w 88"/>
                  <a:gd name="T33" fmla="*/ 12 h 108"/>
                  <a:gd name="T34" fmla="*/ 84 w 88"/>
                  <a:gd name="T35" fmla="*/ 8 h 108"/>
                  <a:gd name="T36" fmla="*/ 74 w 88"/>
                  <a:gd name="T37" fmla="*/ 10 h 108"/>
                  <a:gd name="T38" fmla="*/ 72 w 88"/>
                  <a:gd name="T39" fmla="*/ 6 h 108"/>
                  <a:gd name="T40" fmla="*/ 66 w 88"/>
                  <a:gd name="T41" fmla="*/ 2 h 108"/>
                  <a:gd name="T42" fmla="*/ 56 w 88"/>
                  <a:gd name="T43" fmla="*/ 4 h 108"/>
                  <a:gd name="T44" fmla="*/ 44 w 88"/>
                  <a:gd name="T45" fmla="*/ 0 h 108"/>
                  <a:gd name="T46" fmla="*/ 42 w 88"/>
                  <a:gd name="T47" fmla="*/ 4 h 108"/>
                  <a:gd name="T48" fmla="*/ 40 w 88"/>
                  <a:gd name="T49" fmla="*/ 8 h 108"/>
                  <a:gd name="T50" fmla="*/ 38 w 88"/>
                  <a:gd name="T51" fmla="*/ 10 h 108"/>
                  <a:gd name="T52" fmla="*/ 34 w 88"/>
                  <a:gd name="T53" fmla="*/ 8 h 108"/>
                  <a:gd name="T54" fmla="*/ 30 w 88"/>
                  <a:gd name="T55" fmla="*/ 8 h 108"/>
                  <a:gd name="T56" fmla="*/ 28 w 88"/>
                  <a:gd name="T57" fmla="*/ 16 h 108"/>
                  <a:gd name="T58" fmla="*/ 26 w 88"/>
                  <a:gd name="T59" fmla="*/ 12 h 108"/>
                  <a:gd name="T60" fmla="*/ 24 w 88"/>
                  <a:gd name="T61" fmla="*/ 14 h 108"/>
                  <a:gd name="T62" fmla="*/ 18 w 88"/>
                  <a:gd name="T63" fmla="*/ 18 h 108"/>
                  <a:gd name="T64" fmla="*/ 16 w 88"/>
                  <a:gd name="T65" fmla="*/ 22 h 108"/>
                  <a:gd name="T66" fmla="*/ 14 w 88"/>
                  <a:gd name="T67" fmla="*/ 26 h 108"/>
                  <a:gd name="T68" fmla="*/ 18 w 88"/>
                  <a:gd name="T69" fmla="*/ 30 h 108"/>
                  <a:gd name="T70" fmla="*/ 18 w 88"/>
                  <a:gd name="T71" fmla="*/ 34 h 108"/>
                  <a:gd name="T72" fmla="*/ 16 w 88"/>
                  <a:gd name="T73" fmla="*/ 36 h 108"/>
                  <a:gd name="T74" fmla="*/ 10 w 88"/>
                  <a:gd name="T75" fmla="*/ 38 h 108"/>
                  <a:gd name="T76" fmla="*/ 10 w 88"/>
                  <a:gd name="T77" fmla="*/ 40 h 108"/>
                  <a:gd name="T78" fmla="*/ 6 w 88"/>
                  <a:gd name="T79" fmla="*/ 48 h 108"/>
                  <a:gd name="T80" fmla="*/ 8 w 88"/>
                  <a:gd name="T81" fmla="*/ 52 h 108"/>
                  <a:gd name="T82" fmla="*/ 8 w 88"/>
                  <a:gd name="T83" fmla="*/ 58 h 108"/>
                  <a:gd name="T84" fmla="*/ 4 w 88"/>
                  <a:gd name="T85" fmla="*/ 64 h 108"/>
                  <a:gd name="T86" fmla="*/ 0 w 88"/>
                  <a:gd name="T87" fmla="*/ 68 h 108"/>
                  <a:gd name="T88" fmla="*/ 10 w 88"/>
                  <a:gd name="T89" fmla="*/ 70 h 108"/>
                  <a:gd name="T90" fmla="*/ 14 w 88"/>
                  <a:gd name="T91" fmla="*/ 78 h 108"/>
                  <a:gd name="T92" fmla="*/ 16 w 88"/>
                  <a:gd name="T93" fmla="*/ 84 h 108"/>
                  <a:gd name="T94" fmla="*/ 20 w 88"/>
                  <a:gd name="T95" fmla="*/ 86 h 108"/>
                  <a:gd name="T96" fmla="*/ 22 w 88"/>
                  <a:gd name="T97" fmla="*/ 86 h 108"/>
                  <a:gd name="T98" fmla="*/ 20 w 88"/>
                  <a:gd name="T99" fmla="*/ 90 h 108"/>
                  <a:gd name="T100" fmla="*/ 18 w 88"/>
                  <a:gd name="T101" fmla="*/ 98 h 108"/>
                  <a:gd name="T102" fmla="*/ 16 w 88"/>
                  <a:gd name="T103" fmla="*/ 100 h 108"/>
                  <a:gd name="T104" fmla="*/ 18 w 88"/>
                  <a:gd name="T105" fmla="*/ 104 h 108"/>
                  <a:gd name="T106" fmla="*/ 16 w 88"/>
                  <a:gd name="T10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 h="108">
                    <a:moveTo>
                      <a:pt x="18" y="108"/>
                    </a:moveTo>
                    <a:lnTo>
                      <a:pt x="18" y="108"/>
                    </a:lnTo>
                    <a:lnTo>
                      <a:pt x="28" y="104"/>
                    </a:lnTo>
                    <a:lnTo>
                      <a:pt x="36" y="100"/>
                    </a:lnTo>
                    <a:lnTo>
                      <a:pt x="36" y="100"/>
                    </a:lnTo>
                    <a:lnTo>
                      <a:pt x="40" y="94"/>
                    </a:lnTo>
                    <a:lnTo>
                      <a:pt x="40" y="94"/>
                    </a:lnTo>
                    <a:lnTo>
                      <a:pt x="50" y="94"/>
                    </a:lnTo>
                    <a:lnTo>
                      <a:pt x="60" y="94"/>
                    </a:lnTo>
                    <a:lnTo>
                      <a:pt x="60" y="94"/>
                    </a:lnTo>
                    <a:lnTo>
                      <a:pt x="66" y="96"/>
                    </a:lnTo>
                    <a:lnTo>
                      <a:pt x="70" y="100"/>
                    </a:lnTo>
                    <a:lnTo>
                      <a:pt x="70" y="100"/>
                    </a:lnTo>
                    <a:lnTo>
                      <a:pt x="74" y="92"/>
                    </a:lnTo>
                    <a:lnTo>
                      <a:pt x="74" y="92"/>
                    </a:lnTo>
                    <a:lnTo>
                      <a:pt x="74" y="88"/>
                    </a:lnTo>
                    <a:lnTo>
                      <a:pt x="72" y="86"/>
                    </a:lnTo>
                    <a:lnTo>
                      <a:pt x="72" y="76"/>
                    </a:lnTo>
                    <a:lnTo>
                      <a:pt x="74" y="66"/>
                    </a:lnTo>
                    <a:lnTo>
                      <a:pt x="74" y="66"/>
                    </a:lnTo>
                    <a:lnTo>
                      <a:pt x="78" y="56"/>
                    </a:lnTo>
                    <a:lnTo>
                      <a:pt x="78" y="56"/>
                    </a:lnTo>
                    <a:lnTo>
                      <a:pt x="82" y="46"/>
                    </a:lnTo>
                    <a:lnTo>
                      <a:pt x="82" y="46"/>
                    </a:lnTo>
                    <a:lnTo>
                      <a:pt x="84" y="40"/>
                    </a:lnTo>
                    <a:lnTo>
                      <a:pt x="86" y="38"/>
                    </a:lnTo>
                    <a:lnTo>
                      <a:pt x="86" y="38"/>
                    </a:lnTo>
                    <a:lnTo>
                      <a:pt x="88" y="26"/>
                    </a:lnTo>
                    <a:lnTo>
                      <a:pt x="88" y="26"/>
                    </a:lnTo>
                    <a:lnTo>
                      <a:pt x="86" y="20"/>
                    </a:lnTo>
                    <a:lnTo>
                      <a:pt x="84" y="20"/>
                    </a:lnTo>
                    <a:lnTo>
                      <a:pt x="84" y="18"/>
                    </a:lnTo>
                    <a:lnTo>
                      <a:pt x="84" y="18"/>
                    </a:lnTo>
                    <a:lnTo>
                      <a:pt x="84" y="12"/>
                    </a:lnTo>
                    <a:lnTo>
                      <a:pt x="84" y="8"/>
                    </a:lnTo>
                    <a:lnTo>
                      <a:pt x="84" y="8"/>
                    </a:lnTo>
                    <a:lnTo>
                      <a:pt x="74" y="10"/>
                    </a:lnTo>
                    <a:lnTo>
                      <a:pt x="74" y="10"/>
                    </a:lnTo>
                    <a:lnTo>
                      <a:pt x="72" y="8"/>
                    </a:lnTo>
                    <a:lnTo>
                      <a:pt x="72" y="6"/>
                    </a:lnTo>
                    <a:lnTo>
                      <a:pt x="72" y="2"/>
                    </a:lnTo>
                    <a:lnTo>
                      <a:pt x="66" y="2"/>
                    </a:lnTo>
                    <a:lnTo>
                      <a:pt x="62" y="6"/>
                    </a:lnTo>
                    <a:lnTo>
                      <a:pt x="56" y="4"/>
                    </a:lnTo>
                    <a:lnTo>
                      <a:pt x="56" y="0"/>
                    </a:lnTo>
                    <a:lnTo>
                      <a:pt x="44" y="0"/>
                    </a:lnTo>
                    <a:lnTo>
                      <a:pt x="42" y="4"/>
                    </a:lnTo>
                    <a:lnTo>
                      <a:pt x="42" y="4"/>
                    </a:lnTo>
                    <a:lnTo>
                      <a:pt x="42" y="6"/>
                    </a:lnTo>
                    <a:lnTo>
                      <a:pt x="40" y="8"/>
                    </a:lnTo>
                    <a:lnTo>
                      <a:pt x="38" y="10"/>
                    </a:lnTo>
                    <a:lnTo>
                      <a:pt x="38" y="10"/>
                    </a:lnTo>
                    <a:lnTo>
                      <a:pt x="36" y="10"/>
                    </a:lnTo>
                    <a:lnTo>
                      <a:pt x="34" y="8"/>
                    </a:lnTo>
                    <a:lnTo>
                      <a:pt x="32" y="6"/>
                    </a:lnTo>
                    <a:lnTo>
                      <a:pt x="30" y="8"/>
                    </a:lnTo>
                    <a:lnTo>
                      <a:pt x="28" y="16"/>
                    </a:lnTo>
                    <a:lnTo>
                      <a:pt x="28" y="16"/>
                    </a:lnTo>
                    <a:lnTo>
                      <a:pt x="28" y="14"/>
                    </a:lnTo>
                    <a:lnTo>
                      <a:pt x="26" y="12"/>
                    </a:lnTo>
                    <a:lnTo>
                      <a:pt x="24" y="14"/>
                    </a:lnTo>
                    <a:lnTo>
                      <a:pt x="24" y="14"/>
                    </a:lnTo>
                    <a:lnTo>
                      <a:pt x="20" y="16"/>
                    </a:lnTo>
                    <a:lnTo>
                      <a:pt x="18" y="18"/>
                    </a:lnTo>
                    <a:lnTo>
                      <a:pt x="18" y="18"/>
                    </a:lnTo>
                    <a:lnTo>
                      <a:pt x="16" y="22"/>
                    </a:lnTo>
                    <a:lnTo>
                      <a:pt x="14" y="24"/>
                    </a:lnTo>
                    <a:lnTo>
                      <a:pt x="14" y="26"/>
                    </a:lnTo>
                    <a:lnTo>
                      <a:pt x="14" y="26"/>
                    </a:lnTo>
                    <a:lnTo>
                      <a:pt x="18" y="30"/>
                    </a:lnTo>
                    <a:lnTo>
                      <a:pt x="18" y="32"/>
                    </a:lnTo>
                    <a:lnTo>
                      <a:pt x="18" y="34"/>
                    </a:lnTo>
                    <a:lnTo>
                      <a:pt x="18" y="34"/>
                    </a:lnTo>
                    <a:lnTo>
                      <a:pt x="16" y="36"/>
                    </a:lnTo>
                    <a:lnTo>
                      <a:pt x="12" y="38"/>
                    </a:lnTo>
                    <a:lnTo>
                      <a:pt x="10" y="38"/>
                    </a:lnTo>
                    <a:lnTo>
                      <a:pt x="10" y="40"/>
                    </a:lnTo>
                    <a:lnTo>
                      <a:pt x="10" y="40"/>
                    </a:lnTo>
                    <a:lnTo>
                      <a:pt x="10" y="44"/>
                    </a:lnTo>
                    <a:lnTo>
                      <a:pt x="6" y="48"/>
                    </a:lnTo>
                    <a:lnTo>
                      <a:pt x="6" y="48"/>
                    </a:lnTo>
                    <a:lnTo>
                      <a:pt x="8" y="52"/>
                    </a:lnTo>
                    <a:lnTo>
                      <a:pt x="8" y="54"/>
                    </a:lnTo>
                    <a:lnTo>
                      <a:pt x="8" y="58"/>
                    </a:lnTo>
                    <a:lnTo>
                      <a:pt x="8" y="58"/>
                    </a:lnTo>
                    <a:lnTo>
                      <a:pt x="4" y="64"/>
                    </a:lnTo>
                    <a:lnTo>
                      <a:pt x="0" y="68"/>
                    </a:lnTo>
                    <a:lnTo>
                      <a:pt x="0" y="68"/>
                    </a:lnTo>
                    <a:lnTo>
                      <a:pt x="10" y="70"/>
                    </a:lnTo>
                    <a:lnTo>
                      <a:pt x="10" y="70"/>
                    </a:lnTo>
                    <a:lnTo>
                      <a:pt x="12" y="74"/>
                    </a:lnTo>
                    <a:lnTo>
                      <a:pt x="14" y="78"/>
                    </a:lnTo>
                    <a:lnTo>
                      <a:pt x="14" y="78"/>
                    </a:lnTo>
                    <a:lnTo>
                      <a:pt x="16" y="84"/>
                    </a:lnTo>
                    <a:lnTo>
                      <a:pt x="18" y="86"/>
                    </a:lnTo>
                    <a:lnTo>
                      <a:pt x="20" y="86"/>
                    </a:lnTo>
                    <a:lnTo>
                      <a:pt x="20" y="86"/>
                    </a:lnTo>
                    <a:lnTo>
                      <a:pt x="22" y="86"/>
                    </a:lnTo>
                    <a:lnTo>
                      <a:pt x="20" y="90"/>
                    </a:lnTo>
                    <a:lnTo>
                      <a:pt x="20" y="90"/>
                    </a:lnTo>
                    <a:lnTo>
                      <a:pt x="20" y="94"/>
                    </a:lnTo>
                    <a:lnTo>
                      <a:pt x="18" y="98"/>
                    </a:lnTo>
                    <a:lnTo>
                      <a:pt x="18" y="98"/>
                    </a:lnTo>
                    <a:lnTo>
                      <a:pt x="16" y="100"/>
                    </a:lnTo>
                    <a:lnTo>
                      <a:pt x="16" y="100"/>
                    </a:lnTo>
                    <a:lnTo>
                      <a:pt x="18" y="104"/>
                    </a:lnTo>
                    <a:lnTo>
                      <a:pt x="18" y="104"/>
                    </a:lnTo>
                    <a:lnTo>
                      <a:pt x="16" y="108"/>
                    </a:lnTo>
                    <a:lnTo>
                      <a:pt x="18" y="10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8" name="Freeform 199"/>
              <p:cNvSpPr>
                <a:spLocks noChangeAspect="1" noEditPoints="1"/>
              </p:cNvSpPr>
              <p:nvPr/>
            </p:nvSpPr>
            <p:spPr bwMode="gray">
              <a:xfrm>
                <a:off x="3542" y="2332"/>
                <a:ext cx="24" cy="61"/>
              </a:xfrm>
              <a:custGeom>
                <a:avLst/>
                <a:gdLst>
                  <a:gd name="T0" fmla="*/ 20 w 22"/>
                  <a:gd name="T1" fmla="*/ 20 h 60"/>
                  <a:gd name="T2" fmla="*/ 20 w 22"/>
                  <a:gd name="T3" fmla="*/ 22 h 60"/>
                  <a:gd name="T4" fmla="*/ 20 w 22"/>
                  <a:gd name="T5" fmla="*/ 28 h 60"/>
                  <a:gd name="T6" fmla="*/ 16 w 22"/>
                  <a:gd name="T7" fmla="*/ 28 h 60"/>
                  <a:gd name="T8" fmla="*/ 14 w 22"/>
                  <a:gd name="T9" fmla="*/ 28 h 60"/>
                  <a:gd name="T10" fmla="*/ 14 w 22"/>
                  <a:gd name="T11" fmla="*/ 20 h 60"/>
                  <a:gd name="T12" fmla="*/ 14 w 22"/>
                  <a:gd name="T13" fmla="*/ 12 h 60"/>
                  <a:gd name="T14" fmla="*/ 16 w 22"/>
                  <a:gd name="T15" fmla="*/ 10 h 60"/>
                  <a:gd name="T16" fmla="*/ 20 w 22"/>
                  <a:gd name="T17" fmla="*/ 12 h 60"/>
                  <a:gd name="T18" fmla="*/ 18 w 22"/>
                  <a:gd name="T19" fmla="*/ 14 h 60"/>
                  <a:gd name="T20" fmla="*/ 16 w 22"/>
                  <a:gd name="T21" fmla="*/ 16 h 60"/>
                  <a:gd name="T22" fmla="*/ 16 w 22"/>
                  <a:gd name="T23" fmla="*/ 22 h 60"/>
                  <a:gd name="T24" fmla="*/ 20 w 22"/>
                  <a:gd name="T25" fmla="*/ 20 h 60"/>
                  <a:gd name="T26" fmla="*/ 4 w 22"/>
                  <a:gd name="T27" fmla="*/ 20 h 60"/>
                  <a:gd name="T28" fmla="*/ 2 w 22"/>
                  <a:gd name="T29" fmla="*/ 26 h 60"/>
                  <a:gd name="T30" fmla="*/ 4 w 22"/>
                  <a:gd name="T31" fmla="*/ 20 h 60"/>
                  <a:gd name="T32" fmla="*/ 6 w 22"/>
                  <a:gd name="T33" fmla="*/ 60 h 60"/>
                  <a:gd name="T34" fmla="*/ 16 w 22"/>
                  <a:gd name="T35" fmla="*/ 48 h 60"/>
                  <a:gd name="T36" fmla="*/ 16 w 22"/>
                  <a:gd name="T37" fmla="*/ 44 h 60"/>
                  <a:gd name="T38" fmla="*/ 18 w 22"/>
                  <a:gd name="T39" fmla="*/ 34 h 60"/>
                  <a:gd name="T40" fmla="*/ 20 w 22"/>
                  <a:gd name="T41" fmla="*/ 28 h 60"/>
                  <a:gd name="T42" fmla="*/ 16 w 22"/>
                  <a:gd name="T43" fmla="*/ 28 h 60"/>
                  <a:gd name="T44" fmla="*/ 14 w 22"/>
                  <a:gd name="T45" fmla="*/ 28 h 60"/>
                  <a:gd name="T46" fmla="*/ 14 w 22"/>
                  <a:gd name="T47" fmla="*/ 20 h 60"/>
                  <a:gd name="T48" fmla="*/ 14 w 22"/>
                  <a:gd name="T49" fmla="*/ 12 h 60"/>
                  <a:gd name="T50" fmla="*/ 16 w 22"/>
                  <a:gd name="T51" fmla="*/ 10 h 60"/>
                  <a:gd name="T52" fmla="*/ 20 w 22"/>
                  <a:gd name="T53" fmla="*/ 12 h 60"/>
                  <a:gd name="T54" fmla="*/ 20 w 22"/>
                  <a:gd name="T55" fmla="*/ 12 h 60"/>
                  <a:gd name="T56" fmla="*/ 22 w 22"/>
                  <a:gd name="T57" fmla="*/ 6 h 60"/>
                  <a:gd name="T58" fmla="*/ 20 w 22"/>
                  <a:gd name="T59" fmla="*/ 0 h 60"/>
                  <a:gd name="T60" fmla="*/ 16 w 22"/>
                  <a:gd name="T61" fmla="*/ 2 h 60"/>
                  <a:gd name="T62" fmla="*/ 16 w 22"/>
                  <a:gd name="T63" fmla="*/ 2 h 60"/>
                  <a:gd name="T64" fmla="*/ 10 w 22"/>
                  <a:gd name="T65" fmla="*/ 2 h 60"/>
                  <a:gd name="T66" fmla="*/ 10 w 22"/>
                  <a:gd name="T67" fmla="*/ 6 h 60"/>
                  <a:gd name="T68" fmla="*/ 6 w 22"/>
                  <a:gd name="T69" fmla="*/ 12 h 60"/>
                  <a:gd name="T70" fmla="*/ 6 w 22"/>
                  <a:gd name="T71" fmla="*/ 16 h 60"/>
                  <a:gd name="T72" fmla="*/ 6 w 22"/>
                  <a:gd name="T73" fmla="*/ 20 h 60"/>
                  <a:gd name="T74" fmla="*/ 6 w 22"/>
                  <a:gd name="T75" fmla="*/ 24 h 60"/>
                  <a:gd name="T76" fmla="*/ 4 w 22"/>
                  <a:gd name="T77"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60">
                    <a:moveTo>
                      <a:pt x="20" y="20"/>
                    </a:moveTo>
                    <a:lnTo>
                      <a:pt x="20" y="20"/>
                    </a:lnTo>
                    <a:lnTo>
                      <a:pt x="20" y="22"/>
                    </a:lnTo>
                    <a:lnTo>
                      <a:pt x="20" y="22"/>
                    </a:lnTo>
                    <a:lnTo>
                      <a:pt x="20" y="28"/>
                    </a:lnTo>
                    <a:lnTo>
                      <a:pt x="20" y="28"/>
                    </a:lnTo>
                    <a:lnTo>
                      <a:pt x="18" y="28"/>
                    </a:lnTo>
                    <a:lnTo>
                      <a:pt x="16" y="28"/>
                    </a:lnTo>
                    <a:lnTo>
                      <a:pt x="14" y="28"/>
                    </a:lnTo>
                    <a:lnTo>
                      <a:pt x="14" y="28"/>
                    </a:lnTo>
                    <a:lnTo>
                      <a:pt x="14" y="20"/>
                    </a:lnTo>
                    <a:lnTo>
                      <a:pt x="14" y="20"/>
                    </a:lnTo>
                    <a:lnTo>
                      <a:pt x="14" y="14"/>
                    </a:lnTo>
                    <a:lnTo>
                      <a:pt x="14" y="12"/>
                    </a:lnTo>
                    <a:lnTo>
                      <a:pt x="16" y="10"/>
                    </a:lnTo>
                    <a:lnTo>
                      <a:pt x="16" y="10"/>
                    </a:lnTo>
                    <a:lnTo>
                      <a:pt x="18" y="10"/>
                    </a:lnTo>
                    <a:lnTo>
                      <a:pt x="20" y="12"/>
                    </a:lnTo>
                    <a:lnTo>
                      <a:pt x="20" y="12"/>
                    </a:lnTo>
                    <a:lnTo>
                      <a:pt x="18" y="14"/>
                    </a:lnTo>
                    <a:lnTo>
                      <a:pt x="16" y="16"/>
                    </a:lnTo>
                    <a:lnTo>
                      <a:pt x="16" y="16"/>
                    </a:lnTo>
                    <a:lnTo>
                      <a:pt x="16" y="22"/>
                    </a:lnTo>
                    <a:lnTo>
                      <a:pt x="16" y="22"/>
                    </a:lnTo>
                    <a:lnTo>
                      <a:pt x="20" y="20"/>
                    </a:lnTo>
                    <a:lnTo>
                      <a:pt x="20" y="20"/>
                    </a:lnTo>
                    <a:close/>
                    <a:moveTo>
                      <a:pt x="4" y="20"/>
                    </a:moveTo>
                    <a:lnTo>
                      <a:pt x="4" y="20"/>
                    </a:lnTo>
                    <a:lnTo>
                      <a:pt x="0" y="24"/>
                    </a:lnTo>
                    <a:lnTo>
                      <a:pt x="2" y="26"/>
                    </a:lnTo>
                    <a:lnTo>
                      <a:pt x="6" y="24"/>
                    </a:lnTo>
                    <a:lnTo>
                      <a:pt x="4" y="20"/>
                    </a:lnTo>
                    <a:close/>
                    <a:moveTo>
                      <a:pt x="6" y="60"/>
                    </a:moveTo>
                    <a:lnTo>
                      <a:pt x="6" y="60"/>
                    </a:lnTo>
                    <a:lnTo>
                      <a:pt x="12" y="54"/>
                    </a:lnTo>
                    <a:lnTo>
                      <a:pt x="16" y="48"/>
                    </a:lnTo>
                    <a:lnTo>
                      <a:pt x="16" y="44"/>
                    </a:lnTo>
                    <a:lnTo>
                      <a:pt x="16" y="44"/>
                    </a:lnTo>
                    <a:lnTo>
                      <a:pt x="16" y="38"/>
                    </a:lnTo>
                    <a:lnTo>
                      <a:pt x="18" y="34"/>
                    </a:lnTo>
                    <a:lnTo>
                      <a:pt x="20" y="28"/>
                    </a:lnTo>
                    <a:lnTo>
                      <a:pt x="20" y="28"/>
                    </a:lnTo>
                    <a:lnTo>
                      <a:pt x="18" y="28"/>
                    </a:lnTo>
                    <a:lnTo>
                      <a:pt x="16" y="28"/>
                    </a:lnTo>
                    <a:lnTo>
                      <a:pt x="14" y="28"/>
                    </a:lnTo>
                    <a:lnTo>
                      <a:pt x="14" y="28"/>
                    </a:lnTo>
                    <a:lnTo>
                      <a:pt x="14" y="20"/>
                    </a:lnTo>
                    <a:lnTo>
                      <a:pt x="14" y="20"/>
                    </a:lnTo>
                    <a:lnTo>
                      <a:pt x="14" y="14"/>
                    </a:lnTo>
                    <a:lnTo>
                      <a:pt x="14" y="12"/>
                    </a:lnTo>
                    <a:lnTo>
                      <a:pt x="16" y="10"/>
                    </a:lnTo>
                    <a:lnTo>
                      <a:pt x="16" y="10"/>
                    </a:lnTo>
                    <a:lnTo>
                      <a:pt x="18" y="10"/>
                    </a:lnTo>
                    <a:lnTo>
                      <a:pt x="20" y="12"/>
                    </a:lnTo>
                    <a:lnTo>
                      <a:pt x="20" y="12"/>
                    </a:lnTo>
                    <a:lnTo>
                      <a:pt x="20" y="12"/>
                    </a:lnTo>
                    <a:lnTo>
                      <a:pt x="20" y="10"/>
                    </a:lnTo>
                    <a:lnTo>
                      <a:pt x="22" y="6"/>
                    </a:lnTo>
                    <a:lnTo>
                      <a:pt x="20" y="0"/>
                    </a:lnTo>
                    <a:lnTo>
                      <a:pt x="20" y="0"/>
                    </a:lnTo>
                    <a:lnTo>
                      <a:pt x="18" y="0"/>
                    </a:lnTo>
                    <a:lnTo>
                      <a:pt x="16" y="2"/>
                    </a:lnTo>
                    <a:lnTo>
                      <a:pt x="16" y="2"/>
                    </a:lnTo>
                    <a:lnTo>
                      <a:pt x="16" y="2"/>
                    </a:lnTo>
                    <a:lnTo>
                      <a:pt x="14" y="2"/>
                    </a:lnTo>
                    <a:lnTo>
                      <a:pt x="10" y="2"/>
                    </a:lnTo>
                    <a:lnTo>
                      <a:pt x="10" y="2"/>
                    </a:lnTo>
                    <a:lnTo>
                      <a:pt x="10" y="6"/>
                    </a:lnTo>
                    <a:lnTo>
                      <a:pt x="10" y="6"/>
                    </a:lnTo>
                    <a:lnTo>
                      <a:pt x="6" y="12"/>
                    </a:lnTo>
                    <a:lnTo>
                      <a:pt x="6" y="12"/>
                    </a:lnTo>
                    <a:lnTo>
                      <a:pt x="6" y="16"/>
                    </a:lnTo>
                    <a:lnTo>
                      <a:pt x="6" y="20"/>
                    </a:lnTo>
                    <a:lnTo>
                      <a:pt x="6" y="20"/>
                    </a:lnTo>
                    <a:lnTo>
                      <a:pt x="4" y="20"/>
                    </a:lnTo>
                    <a:lnTo>
                      <a:pt x="6" y="24"/>
                    </a:lnTo>
                    <a:lnTo>
                      <a:pt x="2" y="26"/>
                    </a:lnTo>
                    <a:lnTo>
                      <a:pt x="4" y="34"/>
                    </a:lnTo>
                    <a:lnTo>
                      <a:pt x="6" y="6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09" name="Freeform 200"/>
              <p:cNvSpPr>
                <a:spLocks noChangeAspect="1" noEditPoints="1"/>
              </p:cNvSpPr>
              <p:nvPr/>
            </p:nvSpPr>
            <p:spPr bwMode="gray">
              <a:xfrm>
                <a:off x="2892" y="1887"/>
                <a:ext cx="57" cy="86"/>
              </a:xfrm>
              <a:custGeom>
                <a:avLst/>
                <a:gdLst>
                  <a:gd name="T0" fmla="*/ 46 w 54"/>
                  <a:gd name="T1" fmla="*/ 4 h 84"/>
                  <a:gd name="T2" fmla="*/ 42 w 54"/>
                  <a:gd name="T3" fmla="*/ 0 h 84"/>
                  <a:gd name="T4" fmla="*/ 42 w 54"/>
                  <a:gd name="T5" fmla="*/ 4 h 84"/>
                  <a:gd name="T6" fmla="*/ 38 w 54"/>
                  <a:gd name="T7" fmla="*/ 6 h 84"/>
                  <a:gd name="T8" fmla="*/ 34 w 54"/>
                  <a:gd name="T9" fmla="*/ 4 h 84"/>
                  <a:gd name="T10" fmla="*/ 30 w 54"/>
                  <a:gd name="T11" fmla="*/ 10 h 84"/>
                  <a:gd name="T12" fmla="*/ 30 w 54"/>
                  <a:gd name="T13" fmla="*/ 12 h 84"/>
                  <a:gd name="T14" fmla="*/ 28 w 54"/>
                  <a:gd name="T15" fmla="*/ 16 h 84"/>
                  <a:gd name="T16" fmla="*/ 24 w 54"/>
                  <a:gd name="T17" fmla="*/ 20 h 84"/>
                  <a:gd name="T18" fmla="*/ 22 w 54"/>
                  <a:gd name="T19" fmla="*/ 24 h 84"/>
                  <a:gd name="T20" fmla="*/ 22 w 54"/>
                  <a:gd name="T21" fmla="*/ 24 h 84"/>
                  <a:gd name="T22" fmla="*/ 14 w 54"/>
                  <a:gd name="T23" fmla="*/ 24 h 84"/>
                  <a:gd name="T24" fmla="*/ 12 w 54"/>
                  <a:gd name="T25" fmla="*/ 24 h 84"/>
                  <a:gd name="T26" fmla="*/ 8 w 54"/>
                  <a:gd name="T27" fmla="*/ 20 h 84"/>
                  <a:gd name="T28" fmla="*/ 14 w 54"/>
                  <a:gd name="T29" fmla="*/ 30 h 84"/>
                  <a:gd name="T30" fmla="*/ 12 w 54"/>
                  <a:gd name="T31" fmla="*/ 34 h 84"/>
                  <a:gd name="T32" fmla="*/ 4 w 54"/>
                  <a:gd name="T33" fmla="*/ 34 h 84"/>
                  <a:gd name="T34" fmla="*/ 2 w 54"/>
                  <a:gd name="T35" fmla="*/ 38 h 84"/>
                  <a:gd name="T36" fmla="*/ 2 w 54"/>
                  <a:gd name="T37" fmla="*/ 44 h 84"/>
                  <a:gd name="T38" fmla="*/ 18 w 54"/>
                  <a:gd name="T39" fmla="*/ 46 h 84"/>
                  <a:gd name="T40" fmla="*/ 18 w 54"/>
                  <a:gd name="T41" fmla="*/ 42 h 84"/>
                  <a:gd name="T42" fmla="*/ 18 w 54"/>
                  <a:gd name="T43" fmla="*/ 46 h 84"/>
                  <a:gd name="T44" fmla="*/ 14 w 54"/>
                  <a:gd name="T45" fmla="*/ 50 h 84"/>
                  <a:gd name="T46" fmla="*/ 12 w 54"/>
                  <a:gd name="T47" fmla="*/ 56 h 84"/>
                  <a:gd name="T48" fmla="*/ 12 w 54"/>
                  <a:gd name="T49" fmla="*/ 62 h 84"/>
                  <a:gd name="T50" fmla="*/ 6 w 54"/>
                  <a:gd name="T51" fmla="*/ 64 h 84"/>
                  <a:gd name="T52" fmla="*/ 4 w 54"/>
                  <a:gd name="T53" fmla="*/ 68 h 84"/>
                  <a:gd name="T54" fmla="*/ 0 w 54"/>
                  <a:gd name="T55" fmla="*/ 72 h 84"/>
                  <a:gd name="T56" fmla="*/ 2 w 54"/>
                  <a:gd name="T57" fmla="*/ 76 h 84"/>
                  <a:gd name="T58" fmla="*/ 0 w 54"/>
                  <a:gd name="T59" fmla="*/ 80 h 84"/>
                  <a:gd name="T60" fmla="*/ 4 w 54"/>
                  <a:gd name="T61" fmla="*/ 78 h 84"/>
                  <a:gd name="T62" fmla="*/ 8 w 54"/>
                  <a:gd name="T63" fmla="*/ 80 h 84"/>
                  <a:gd name="T64" fmla="*/ 6 w 54"/>
                  <a:gd name="T65" fmla="*/ 84 h 84"/>
                  <a:gd name="T66" fmla="*/ 16 w 54"/>
                  <a:gd name="T67" fmla="*/ 78 h 84"/>
                  <a:gd name="T68" fmla="*/ 16 w 54"/>
                  <a:gd name="T69" fmla="*/ 82 h 84"/>
                  <a:gd name="T70" fmla="*/ 24 w 54"/>
                  <a:gd name="T71" fmla="*/ 80 h 84"/>
                  <a:gd name="T72" fmla="*/ 26 w 54"/>
                  <a:gd name="T73" fmla="*/ 80 h 84"/>
                  <a:gd name="T74" fmla="*/ 28 w 54"/>
                  <a:gd name="T75" fmla="*/ 74 h 84"/>
                  <a:gd name="T76" fmla="*/ 34 w 54"/>
                  <a:gd name="T77" fmla="*/ 76 h 84"/>
                  <a:gd name="T78" fmla="*/ 38 w 54"/>
                  <a:gd name="T79" fmla="*/ 72 h 84"/>
                  <a:gd name="T80" fmla="*/ 38 w 54"/>
                  <a:gd name="T81" fmla="*/ 68 h 84"/>
                  <a:gd name="T82" fmla="*/ 44 w 54"/>
                  <a:gd name="T83" fmla="*/ 66 h 84"/>
                  <a:gd name="T84" fmla="*/ 46 w 54"/>
                  <a:gd name="T85" fmla="*/ 64 h 84"/>
                  <a:gd name="T86" fmla="*/ 48 w 54"/>
                  <a:gd name="T87" fmla="*/ 64 h 84"/>
                  <a:gd name="T88" fmla="*/ 48 w 54"/>
                  <a:gd name="T89" fmla="*/ 60 h 84"/>
                  <a:gd name="T90" fmla="*/ 52 w 54"/>
                  <a:gd name="T91" fmla="*/ 48 h 84"/>
                  <a:gd name="T92" fmla="*/ 50 w 54"/>
                  <a:gd name="T93" fmla="*/ 44 h 84"/>
                  <a:gd name="T94" fmla="*/ 50 w 54"/>
                  <a:gd name="T95" fmla="*/ 36 h 84"/>
                  <a:gd name="T96" fmla="*/ 50 w 54"/>
                  <a:gd name="T97" fmla="*/ 34 h 84"/>
                  <a:gd name="T98" fmla="*/ 50 w 54"/>
                  <a:gd name="T99" fmla="*/ 30 h 84"/>
                  <a:gd name="T100" fmla="*/ 52 w 54"/>
                  <a:gd name="T101" fmla="*/ 28 h 84"/>
                  <a:gd name="T102" fmla="*/ 44 w 54"/>
                  <a:gd name="T103" fmla="*/ 26 h 84"/>
                  <a:gd name="T104" fmla="*/ 40 w 54"/>
                  <a:gd name="T105" fmla="*/ 28 h 84"/>
                  <a:gd name="T106" fmla="*/ 38 w 54"/>
                  <a:gd name="T107" fmla="*/ 24 h 84"/>
                  <a:gd name="T108" fmla="*/ 34 w 54"/>
                  <a:gd name="T109" fmla="*/ 22 h 84"/>
                  <a:gd name="T110" fmla="*/ 34 w 54"/>
                  <a:gd name="T111" fmla="*/ 18 h 84"/>
                  <a:gd name="T112" fmla="*/ 38 w 54"/>
                  <a:gd name="T113" fmla="*/ 14 h 84"/>
                  <a:gd name="T114" fmla="*/ 42 w 54"/>
                  <a:gd name="T115" fmla="*/ 8 h 84"/>
                  <a:gd name="T116" fmla="*/ 18 w 54"/>
                  <a:gd name="T117" fmla="*/ 56 h 84"/>
                  <a:gd name="T118" fmla="*/ 18 w 54"/>
                  <a:gd name="T119" fmla="*/ 58 h 84"/>
                  <a:gd name="T120" fmla="*/ 14 w 54"/>
                  <a:gd name="T121" fmla="*/ 60 h 84"/>
                  <a:gd name="T122" fmla="*/ 18 w 54"/>
                  <a:gd name="T123"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84">
                    <a:moveTo>
                      <a:pt x="46" y="6"/>
                    </a:moveTo>
                    <a:lnTo>
                      <a:pt x="46" y="6"/>
                    </a:lnTo>
                    <a:lnTo>
                      <a:pt x="46" y="4"/>
                    </a:lnTo>
                    <a:lnTo>
                      <a:pt x="46" y="4"/>
                    </a:lnTo>
                    <a:lnTo>
                      <a:pt x="44" y="2"/>
                    </a:lnTo>
                    <a:lnTo>
                      <a:pt x="42" y="0"/>
                    </a:lnTo>
                    <a:lnTo>
                      <a:pt x="42" y="0"/>
                    </a:lnTo>
                    <a:lnTo>
                      <a:pt x="42" y="0"/>
                    </a:lnTo>
                    <a:lnTo>
                      <a:pt x="42" y="4"/>
                    </a:lnTo>
                    <a:lnTo>
                      <a:pt x="42" y="4"/>
                    </a:lnTo>
                    <a:lnTo>
                      <a:pt x="40" y="6"/>
                    </a:lnTo>
                    <a:lnTo>
                      <a:pt x="38" y="6"/>
                    </a:lnTo>
                    <a:lnTo>
                      <a:pt x="38" y="4"/>
                    </a:lnTo>
                    <a:lnTo>
                      <a:pt x="38" y="4"/>
                    </a:lnTo>
                    <a:lnTo>
                      <a:pt x="34" y="4"/>
                    </a:lnTo>
                    <a:lnTo>
                      <a:pt x="30" y="4"/>
                    </a:lnTo>
                    <a:lnTo>
                      <a:pt x="30" y="4"/>
                    </a:lnTo>
                    <a:lnTo>
                      <a:pt x="30" y="10"/>
                    </a:lnTo>
                    <a:lnTo>
                      <a:pt x="30" y="10"/>
                    </a:lnTo>
                    <a:lnTo>
                      <a:pt x="26" y="10"/>
                    </a:lnTo>
                    <a:lnTo>
                      <a:pt x="30" y="12"/>
                    </a:lnTo>
                    <a:lnTo>
                      <a:pt x="30" y="16"/>
                    </a:lnTo>
                    <a:lnTo>
                      <a:pt x="30" y="16"/>
                    </a:lnTo>
                    <a:lnTo>
                      <a:pt x="28" y="16"/>
                    </a:lnTo>
                    <a:lnTo>
                      <a:pt x="24" y="18"/>
                    </a:lnTo>
                    <a:lnTo>
                      <a:pt x="24" y="18"/>
                    </a:lnTo>
                    <a:lnTo>
                      <a:pt x="24" y="20"/>
                    </a:lnTo>
                    <a:lnTo>
                      <a:pt x="24" y="24"/>
                    </a:lnTo>
                    <a:lnTo>
                      <a:pt x="24" y="24"/>
                    </a:lnTo>
                    <a:lnTo>
                      <a:pt x="22" y="24"/>
                    </a:lnTo>
                    <a:lnTo>
                      <a:pt x="22" y="24"/>
                    </a:lnTo>
                    <a:lnTo>
                      <a:pt x="22" y="24"/>
                    </a:lnTo>
                    <a:lnTo>
                      <a:pt x="22" y="24"/>
                    </a:lnTo>
                    <a:lnTo>
                      <a:pt x="16" y="22"/>
                    </a:lnTo>
                    <a:lnTo>
                      <a:pt x="16" y="22"/>
                    </a:lnTo>
                    <a:lnTo>
                      <a:pt x="14" y="24"/>
                    </a:lnTo>
                    <a:lnTo>
                      <a:pt x="14" y="24"/>
                    </a:lnTo>
                    <a:lnTo>
                      <a:pt x="12" y="24"/>
                    </a:lnTo>
                    <a:lnTo>
                      <a:pt x="12" y="24"/>
                    </a:lnTo>
                    <a:lnTo>
                      <a:pt x="10" y="20"/>
                    </a:lnTo>
                    <a:lnTo>
                      <a:pt x="8" y="20"/>
                    </a:lnTo>
                    <a:lnTo>
                      <a:pt x="8" y="20"/>
                    </a:lnTo>
                    <a:lnTo>
                      <a:pt x="8" y="26"/>
                    </a:lnTo>
                    <a:lnTo>
                      <a:pt x="14" y="30"/>
                    </a:lnTo>
                    <a:lnTo>
                      <a:pt x="14" y="30"/>
                    </a:lnTo>
                    <a:lnTo>
                      <a:pt x="12" y="32"/>
                    </a:lnTo>
                    <a:lnTo>
                      <a:pt x="12" y="34"/>
                    </a:lnTo>
                    <a:lnTo>
                      <a:pt x="12" y="34"/>
                    </a:lnTo>
                    <a:lnTo>
                      <a:pt x="8" y="34"/>
                    </a:lnTo>
                    <a:lnTo>
                      <a:pt x="4" y="34"/>
                    </a:lnTo>
                    <a:lnTo>
                      <a:pt x="4" y="34"/>
                    </a:lnTo>
                    <a:lnTo>
                      <a:pt x="6" y="38"/>
                    </a:lnTo>
                    <a:lnTo>
                      <a:pt x="6" y="38"/>
                    </a:lnTo>
                    <a:lnTo>
                      <a:pt x="2" y="38"/>
                    </a:lnTo>
                    <a:lnTo>
                      <a:pt x="2" y="38"/>
                    </a:lnTo>
                    <a:lnTo>
                      <a:pt x="2" y="44"/>
                    </a:lnTo>
                    <a:lnTo>
                      <a:pt x="2" y="44"/>
                    </a:lnTo>
                    <a:lnTo>
                      <a:pt x="10" y="44"/>
                    </a:lnTo>
                    <a:lnTo>
                      <a:pt x="18" y="46"/>
                    </a:lnTo>
                    <a:lnTo>
                      <a:pt x="18" y="46"/>
                    </a:lnTo>
                    <a:lnTo>
                      <a:pt x="18" y="42"/>
                    </a:lnTo>
                    <a:lnTo>
                      <a:pt x="18" y="42"/>
                    </a:lnTo>
                    <a:lnTo>
                      <a:pt x="18" y="42"/>
                    </a:lnTo>
                    <a:lnTo>
                      <a:pt x="18" y="42"/>
                    </a:lnTo>
                    <a:lnTo>
                      <a:pt x="18" y="44"/>
                    </a:lnTo>
                    <a:lnTo>
                      <a:pt x="18" y="46"/>
                    </a:lnTo>
                    <a:lnTo>
                      <a:pt x="18" y="46"/>
                    </a:lnTo>
                    <a:lnTo>
                      <a:pt x="14" y="50"/>
                    </a:lnTo>
                    <a:lnTo>
                      <a:pt x="14" y="50"/>
                    </a:lnTo>
                    <a:lnTo>
                      <a:pt x="14" y="54"/>
                    </a:lnTo>
                    <a:lnTo>
                      <a:pt x="14" y="54"/>
                    </a:lnTo>
                    <a:lnTo>
                      <a:pt x="12" y="56"/>
                    </a:lnTo>
                    <a:lnTo>
                      <a:pt x="8" y="58"/>
                    </a:lnTo>
                    <a:lnTo>
                      <a:pt x="8" y="60"/>
                    </a:lnTo>
                    <a:lnTo>
                      <a:pt x="12" y="62"/>
                    </a:lnTo>
                    <a:lnTo>
                      <a:pt x="12" y="62"/>
                    </a:lnTo>
                    <a:lnTo>
                      <a:pt x="6" y="64"/>
                    </a:lnTo>
                    <a:lnTo>
                      <a:pt x="6" y="64"/>
                    </a:lnTo>
                    <a:lnTo>
                      <a:pt x="8" y="68"/>
                    </a:lnTo>
                    <a:lnTo>
                      <a:pt x="8" y="68"/>
                    </a:lnTo>
                    <a:lnTo>
                      <a:pt x="4" y="68"/>
                    </a:lnTo>
                    <a:lnTo>
                      <a:pt x="0" y="68"/>
                    </a:lnTo>
                    <a:lnTo>
                      <a:pt x="0" y="72"/>
                    </a:lnTo>
                    <a:lnTo>
                      <a:pt x="0" y="72"/>
                    </a:lnTo>
                    <a:lnTo>
                      <a:pt x="4" y="72"/>
                    </a:lnTo>
                    <a:lnTo>
                      <a:pt x="4" y="72"/>
                    </a:lnTo>
                    <a:lnTo>
                      <a:pt x="2" y="76"/>
                    </a:lnTo>
                    <a:lnTo>
                      <a:pt x="2" y="76"/>
                    </a:lnTo>
                    <a:lnTo>
                      <a:pt x="2" y="76"/>
                    </a:lnTo>
                    <a:lnTo>
                      <a:pt x="0" y="80"/>
                    </a:lnTo>
                    <a:lnTo>
                      <a:pt x="0" y="80"/>
                    </a:lnTo>
                    <a:lnTo>
                      <a:pt x="4" y="78"/>
                    </a:lnTo>
                    <a:lnTo>
                      <a:pt x="4" y="78"/>
                    </a:lnTo>
                    <a:lnTo>
                      <a:pt x="10" y="78"/>
                    </a:lnTo>
                    <a:lnTo>
                      <a:pt x="10" y="78"/>
                    </a:lnTo>
                    <a:lnTo>
                      <a:pt x="8" y="80"/>
                    </a:lnTo>
                    <a:lnTo>
                      <a:pt x="8" y="80"/>
                    </a:lnTo>
                    <a:lnTo>
                      <a:pt x="6" y="82"/>
                    </a:lnTo>
                    <a:lnTo>
                      <a:pt x="6" y="84"/>
                    </a:lnTo>
                    <a:lnTo>
                      <a:pt x="8" y="84"/>
                    </a:lnTo>
                    <a:lnTo>
                      <a:pt x="8" y="84"/>
                    </a:lnTo>
                    <a:lnTo>
                      <a:pt x="16" y="78"/>
                    </a:lnTo>
                    <a:lnTo>
                      <a:pt x="16" y="78"/>
                    </a:lnTo>
                    <a:lnTo>
                      <a:pt x="16" y="82"/>
                    </a:lnTo>
                    <a:lnTo>
                      <a:pt x="16" y="82"/>
                    </a:lnTo>
                    <a:lnTo>
                      <a:pt x="20" y="84"/>
                    </a:lnTo>
                    <a:lnTo>
                      <a:pt x="20" y="84"/>
                    </a:lnTo>
                    <a:lnTo>
                      <a:pt x="24" y="80"/>
                    </a:lnTo>
                    <a:lnTo>
                      <a:pt x="24" y="80"/>
                    </a:lnTo>
                    <a:lnTo>
                      <a:pt x="26" y="80"/>
                    </a:lnTo>
                    <a:lnTo>
                      <a:pt x="26" y="80"/>
                    </a:lnTo>
                    <a:lnTo>
                      <a:pt x="28" y="78"/>
                    </a:lnTo>
                    <a:lnTo>
                      <a:pt x="28" y="76"/>
                    </a:lnTo>
                    <a:lnTo>
                      <a:pt x="28" y="74"/>
                    </a:lnTo>
                    <a:lnTo>
                      <a:pt x="28" y="74"/>
                    </a:lnTo>
                    <a:lnTo>
                      <a:pt x="32" y="74"/>
                    </a:lnTo>
                    <a:lnTo>
                      <a:pt x="34" y="76"/>
                    </a:lnTo>
                    <a:lnTo>
                      <a:pt x="34" y="76"/>
                    </a:lnTo>
                    <a:lnTo>
                      <a:pt x="36" y="72"/>
                    </a:lnTo>
                    <a:lnTo>
                      <a:pt x="38" y="72"/>
                    </a:lnTo>
                    <a:lnTo>
                      <a:pt x="38" y="72"/>
                    </a:lnTo>
                    <a:lnTo>
                      <a:pt x="38" y="68"/>
                    </a:lnTo>
                    <a:lnTo>
                      <a:pt x="38" y="68"/>
                    </a:lnTo>
                    <a:lnTo>
                      <a:pt x="44" y="68"/>
                    </a:lnTo>
                    <a:lnTo>
                      <a:pt x="44" y="68"/>
                    </a:lnTo>
                    <a:lnTo>
                      <a:pt x="44" y="66"/>
                    </a:lnTo>
                    <a:lnTo>
                      <a:pt x="44" y="64"/>
                    </a:lnTo>
                    <a:lnTo>
                      <a:pt x="44" y="64"/>
                    </a:lnTo>
                    <a:lnTo>
                      <a:pt x="46" y="64"/>
                    </a:lnTo>
                    <a:lnTo>
                      <a:pt x="50" y="66"/>
                    </a:lnTo>
                    <a:lnTo>
                      <a:pt x="50" y="66"/>
                    </a:lnTo>
                    <a:lnTo>
                      <a:pt x="48" y="64"/>
                    </a:lnTo>
                    <a:lnTo>
                      <a:pt x="48" y="62"/>
                    </a:lnTo>
                    <a:lnTo>
                      <a:pt x="48" y="60"/>
                    </a:lnTo>
                    <a:lnTo>
                      <a:pt x="48" y="60"/>
                    </a:lnTo>
                    <a:lnTo>
                      <a:pt x="52" y="60"/>
                    </a:lnTo>
                    <a:lnTo>
                      <a:pt x="52" y="60"/>
                    </a:lnTo>
                    <a:lnTo>
                      <a:pt x="52" y="48"/>
                    </a:lnTo>
                    <a:lnTo>
                      <a:pt x="50" y="48"/>
                    </a:lnTo>
                    <a:lnTo>
                      <a:pt x="50" y="48"/>
                    </a:lnTo>
                    <a:lnTo>
                      <a:pt x="50" y="44"/>
                    </a:lnTo>
                    <a:lnTo>
                      <a:pt x="48" y="44"/>
                    </a:lnTo>
                    <a:lnTo>
                      <a:pt x="48" y="44"/>
                    </a:lnTo>
                    <a:lnTo>
                      <a:pt x="50" y="36"/>
                    </a:lnTo>
                    <a:lnTo>
                      <a:pt x="50" y="36"/>
                    </a:lnTo>
                    <a:lnTo>
                      <a:pt x="50" y="34"/>
                    </a:lnTo>
                    <a:lnTo>
                      <a:pt x="50" y="34"/>
                    </a:lnTo>
                    <a:lnTo>
                      <a:pt x="50" y="34"/>
                    </a:lnTo>
                    <a:lnTo>
                      <a:pt x="50" y="34"/>
                    </a:lnTo>
                    <a:lnTo>
                      <a:pt x="50" y="30"/>
                    </a:lnTo>
                    <a:lnTo>
                      <a:pt x="50" y="30"/>
                    </a:lnTo>
                    <a:lnTo>
                      <a:pt x="54" y="28"/>
                    </a:lnTo>
                    <a:lnTo>
                      <a:pt x="52" y="28"/>
                    </a:lnTo>
                    <a:lnTo>
                      <a:pt x="48" y="28"/>
                    </a:lnTo>
                    <a:lnTo>
                      <a:pt x="44" y="26"/>
                    </a:lnTo>
                    <a:lnTo>
                      <a:pt x="44" y="26"/>
                    </a:lnTo>
                    <a:lnTo>
                      <a:pt x="44" y="26"/>
                    </a:lnTo>
                    <a:lnTo>
                      <a:pt x="40" y="28"/>
                    </a:lnTo>
                    <a:lnTo>
                      <a:pt x="40" y="28"/>
                    </a:lnTo>
                    <a:lnTo>
                      <a:pt x="38" y="28"/>
                    </a:lnTo>
                    <a:lnTo>
                      <a:pt x="38" y="26"/>
                    </a:lnTo>
                    <a:lnTo>
                      <a:pt x="38" y="24"/>
                    </a:lnTo>
                    <a:lnTo>
                      <a:pt x="36" y="22"/>
                    </a:lnTo>
                    <a:lnTo>
                      <a:pt x="36" y="22"/>
                    </a:lnTo>
                    <a:lnTo>
                      <a:pt x="34" y="22"/>
                    </a:lnTo>
                    <a:lnTo>
                      <a:pt x="34" y="20"/>
                    </a:lnTo>
                    <a:lnTo>
                      <a:pt x="34" y="20"/>
                    </a:lnTo>
                    <a:lnTo>
                      <a:pt x="34" y="18"/>
                    </a:lnTo>
                    <a:lnTo>
                      <a:pt x="36" y="18"/>
                    </a:lnTo>
                    <a:lnTo>
                      <a:pt x="38" y="16"/>
                    </a:lnTo>
                    <a:lnTo>
                      <a:pt x="38" y="14"/>
                    </a:lnTo>
                    <a:lnTo>
                      <a:pt x="38" y="14"/>
                    </a:lnTo>
                    <a:lnTo>
                      <a:pt x="40" y="10"/>
                    </a:lnTo>
                    <a:lnTo>
                      <a:pt x="42" y="8"/>
                    </a:lnTo>
                    <a:lnTo>
                      <a:pt x="46" y="6"/>
                    </a:lnTo>
                    <a:lnTo>
                      <a:pt x="46" y="6"/>
                    </a:lnTo>
                    <a:close/>
                    <a:moveTo>
                      <a:pt x="18" y="56"/>
                    </a:moveTo>
                    <a:lnTo>
                      <a:pt x="18" y="56"/>
                    </a:lnTo>
                    <a:lnTo>
                      <a:pt x="18" y="56"/>
                    </a:lnTo>
                    <a:lnTo>
                      <a:pt x="18" y="58"/>
                    </a:lnTo>
                    <a:lnTo>
                      <a:pt x="16" y="60"/>
                    </a:lnTo>
                    <a:lnTo>
                      <a:pt x="16" y="60"/>
                    </a:lnTo>
                    <a:lnTo>
                      <a:pt x="14" y="60"/>
                    </a:lnTo>
                    <a:lnTo>
                      <a:pt x="14" y="60"/>
                    </a:lnTo>
                    <a:lnTo>
                      <a:pt x="18" y="56"/>
                    </a:lnTo>
                    <a:lnTo>
                      <a:pt x="18" y="5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0" name="Line 201"/>
              <p:cNvSpPr>
                <a:spLocks noChangeAspect="1" noChangeShapeType="1"/>
              </p:cNvSpPr>
              <p:nvPr/>
            </p:nvSpPr>
            <p:spPr bwMode="gray">
              <a:xfrm>
                <a:off x="4842" y="2919"/>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11" name="Freeform 202"/>
              <p:cNvSpPr>
                <a:spLocks noChangeAspect="1"/>
              </p:cNvSpPr>
              <p:nvPr/>
            </p:nvSpPr>
            <p:spPr bwMode="gray">
              <a:xfrm>
                <a:off x="4548" y="2897"/>
                <a:ext cx="2" cy="5"/>
              </a:xfrm>
              <a:custGeom>
                <a:avLst/>
                <a:gdLst>
                  <a:gd name="T0" fmla="*/ 0 w 2"/>
                  <a:gd name="T1" fmla="*/ 0 h 4"/>
                  <a:gd name="T2" fmla="*/ 0 w 2"/>
                  <a:gd name="T3" fmla="*/ 4 h 4"/>
                  <a:gd name="T4" fmla="*/ 0 w 2"/>
                  <a:gd name="T5" fmla="*/ 4 h 4"/>
                  <a:gd name="T6" fmla="*/ 2 w 2"/>
                  <a:gd name="T7" fmla="*/ 2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4"/>
                    </a:lnTo>
                    <a:lnTo>
                      <a:pt x="0" y="4"/>
                    </a:lnTo>
                    <a:lnTo>
                      <a:pt x="2" y="2"/>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2" name="Freeform 203"/>
              <p:cNvSpPr>
                <a:spLocks noChangeAspect="1"/>
              </p:cNvSpPr>
              <p:nvPr/>
            </p:nvSpPr>
            <p:spPr bwMode="gray">
              <a:xfrm>
                <a:off x="2692" y="1635"/>
                <a:ext cx="113" cy="73"/>
              </a:xfrm>
              <a:custGeom>
                <a:avLst/>
                <a:gdLst>
                  <a:gd name="T0" fmla="*/ 76 w 104"/>
                  <a:gd name="T1" fmla="*/ 8 h 72"/>
                  <a:gd name="T2" fmla="*/ 72 w 104"/>
                  <a:gd name="T3" fmla="*/ 8 h 72"/>
                  <a:gd name="T4" fmla="*/ 68 w 104"/>
                  <a:gd name="T5" fmla="*/ 10 h 72"/>
                  <a:gd name="T6" fmla="*/ 58 w 104"/>
                  <a:gd name="T7" fmla="*/ 8 h 72"/>
                  <a:gd name="T8" fmla="*/ 54 w 104"/>
                  <a:gd name="T9" fmla="*/ 10 h 72"/>
                  <a:gd name="T10" fmla="*/ 54 w 104"/>
                  <a:gd name="T11" fmla="*/ 6 h 72"/>
                  <a:gd name="T12" fmla="*/ 48 w 104"/>
                  <a:gd name="T13" fmla="*/ 10 h 72"/>
                  <a:gd name="T14" fmla="*/ 44 w 104"/>
                  <a:gd name="T15" fmla="*/ 16 h 72"/>
                  <a:gd name="T16" fmla="*/ 40 w 104"/>
                  <a:gd name="T17" fmla="*/ 8 h 72"/>
                  <a:gd name="T18" fmla="*/ 38 w 104"/>
                  <a:gd name="T19" fmla="*/ 24 h 72"/>
                  <a:gd name="T20" fmla="*/ 32 w 104"/>
                  <a:gd name="T21" fmla="*/ 28 h 72"/>
                  <a:gd name="T22" fmla="*/ 28 w 104"/>
                  <a:gd name="T23" fmla="*/ 26 h 72"/>
                  <a:gd name="T24" fmla="*/ 28 w 104"/>
                  <a:gd name="T25" fmla="*/ 14 h 72"/>
                  <a:gd name="T26" fmla="*/ 26 w 104"/>
                  <a:gd name="T27" fmla="*/ 10 h 72"/>
                  <a:gd name="T28" fmla="*/ 16 w 104"/>
                  <a:gd name="T29" fmla="*/ 8 h 72"/>
                  <a:gd name="T30" fmla="*/ 20 w 104"/>
                  <a:gd name="T31" fmla="*/ 16 h 72"/>
                  <a:gd name="T32" fmla="*/ 12 w 104"/>
                  <a:gd name="T33" fmla="*/ 8 h 72"/>
                  <a:gd name="T34" fmla="*/ 10 w 104"/>
                  <a:gd name="T35" fmla="*/ 10 h 72"/>
                  <a:gd name="T36" fmla="*/ 10 w 104"/>
                  <a:gd name="T37" fmla="*/ 10 h 72"/>
                  <a:gd name="T38" fmla="*/ 10 w 104"/>
                  <a:gd name="T39" fmla="*/ 12 h 72"/>
                  <a:gd name="T40" fmla="*/ 4 w 104"/>
                  <a:gd name="T41" fmla="*/ 26 h 72"/>
                  <a:gd name="T42" fmla="*/ 0 w 104"/>
                  <a:gd name="T43" fmla="*/ 28 h 72"/>
                  <a:gd name="T44" fmla="*/ 6 w 104"/>
                  <a:gd name="T45" fmla="*/ 28 h 72"/>
                  <a:gd name="T46" fmla="*/ 18 w 104"/>
                  <a:gd name="T47" fmla="*/ 24 h 72"/>
                  <a:gd name="T48" fmla="*/ 16 w 104"/>
                  <a:gd name="T49" fmla="*/ 26 h 72"/>
                  <a:gd name="T50" fmla="*/ 20 w 104"/>
                  <a:gd name="T51" fmla="*/ 30 h 72"/>
                  <a:gd name="T52" fmla="*/ 14 w 104"/>
                  <a:gd name="T53" fmla="*/ 32 h 72"/>
                  <a:gd name="T54" fmla="*/ 4 w 104"/>
                  <a:gd name="T55" fmla="*/ 38 h 72"/>
                  <a:gd name="T56" fmla="*/ 10 w 104"/>
                  <a:gd name="T57" fmla="*/ 40 h 72"/>
                  <a:gd name="T58" fmla="*/ 20 w 104"/>
                  <a:gd name="T59" fmla="*/ 46 h 72"/>
                  <a:gd name="T60" fmla="*/ 22 w 104"/>
                  <a:gd name="T61" fmla="*/ 52 h 72"/>
                  <a:gd name="T62" fmla="*/ 14 w 104"/>
                  <a:gd name="T63" fmla="*/ 58 h 72"/>
                  <a:gd name="T64" fmla="*/ 30 w 104"/>
                  <a:gd name="T65" fmla="*/ 60 h 72"/>
                  <a:gd name="T66" fmla="*/ 34 w 104"/>
                  <a:gd name="T67" fmla="*/ 62 h 72"/>
                  <a:gd name="T68" fmla="*/ 38 w 104"/>
                  <a:gd name="T69" fmla="*/ 70 h 72"/>
                  <a:gd name="T70" fmla="*/ 54 w 104"/>
                  <a:gd name="T71" fmla="*/ 70 h 72"/>
                  <a:gd name="T72" fmla="*/ 56 w 104"/>
                  <a:gd name="T73" fmla="*/ 70 h 72"/>
                  <a:gd name="T74" fmla="*/ 60 w 104"/>
                  <a:gd name="T75" fmla="*/ 64 h 72"/>
                  <a:gd name="T76" fmla="*/ 64 w 104"/>
                  <a:gd name="T77" fmla="*/ 60 h 72"/>
                  <a:gd name="T78" fmla="*/ 70 w 104"/>
                  <a:gd name="T79" fmla="*/ 58 h 72"/>
                  <a:gd name="T80" fmla="*/ 80 w 104"/>
                  <a:gd name="T81" fmla="*/ 54 h 72"/>
                  <a:gd name="T82" fmla="*/ 90 w 104"/>
                  <a:gd name="T83" fmla="*/ 48 h 72"/>
                  <a:gd name="T84" fmla="*/ 94 w 104"/>
                  <a:gd name="T85" fmla="*/ 40 h 72"/>
                  <a:gd name="T86" fmla="*/ 98 w 104"/>
                  <a:gd name="T87" fmla="*/ 36 h 72"/>
                  <a:gd name="T88" fmla="*/ 102 w 104"/>
                  <a:gd name="T89" fmla="*/ 38 h 72"/>
                  <a:gd name="T90" fmla="*/ 104 w 104"/>
                  <a:gd name="T91" fmla="*/ 32 h 72"/>
                  <a:gd name="T92" fmla="*/ 102 w 104"/>
                  <a:gd name="T93" fmla="*/ 26 h 72"/>
                  <a:gd name="T94" fmla="*/ 98 w 104"/>
                  <a:gd name="T95" fmla="*/ 24 h 72"/>
                  <a:gd name="T96" fmla="*/ 94 w 104"/>
                  <a:gd name="T97" fmla="*/ 20 h 72"/>
                  <a:gd name="T98" fmla="*/ 90 w 104"/>
                  <a:gd name="T99" fmla="*/ 12 h 72"/>
                  <a:gd name="T100" fmla="*/ 94 w 104"/>
                  <a:gd name="T101" fmla="*/ 6 h 72"/>
                  <a:gd name="T102" fmla="*/ 88 w 104"/>
                  <a:gd name="T103" fmla="*/ 8 h 72"/>
                  <a:gd name="T104" fmla="*/ 80 w 104"/>
                  <a:gd name="T10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72">
                    <a:moveTo>
                      <a:pt x="80" y="0"/>
                    </a:moveTo>
                    <a:lnTo>
                      <a:pt x="80" y="0"/>
                    </a:lnTo>
                    <a:lnTo>
                      <a:pt x="76" y="0"/>
                    </a:lnTo>
                    <a:lnTo>
                      <a:pt x="76" y="0"/>
                    </a:lnTo>
                    <a:lnTo>
                      <a:pt x="76" y="8"/>
                    </a:lnTo>
                    <a:lnTo>
                      <a:pt x="76" y="8"/>
                    </a:lnTo>
                    <a:lnTo>
                      <a:pt x="74" y="10"/>
                    </a:lnTo>
                    <a:lnTo>
                      <a:pt x="72" y="10"/>
                    </a:lnTo>
                    <a:lnTo>
                      <a:pt x="72" y="10"/>
                    </a:lnTo>
                    <a:lnTo>
                      <a:pt x="72" y="8"/>
                    </a:lnTo>
                    <a:lnTo>
                      <a:pt x="70" y="6"/>
                    </a:lnTo>
                    <a:lnTo>
                      <a:pt x="70" y="6"/>
                    </a:lnTo>
                    <a:lnTo>
                      <a:pt x="70" y="6"/>
                    </a:lnTo>
                    <a:lnTo>
                      <a:pt x="68" y="10"/>
                    </a:lnTo>
                    <a:lnTo>
                      <a:pt x="68" y="10"/>
                    </a:lnTo>
                    <a:lnTo>
                      <a:pt x="66" y="10"/>
                    </a:lnTo>
                    <a:lnTo>
                      <a:pt x="64" y="12"/>
                    </a:lnTo>
                    <a:lnTo>
                      <a:pt x="64" y="12"/>
                    </a:lnTo>
                    <a:lnTo>
                      <a:pt x="60" y="10"/>
                    </a:lnTo>
                    <a:lnTo>
                      <a:pt x="58" y="8"/>
                    </a:lnTo>
                    <a:lnTo>
                      <a:pt x="58" y="8"/>
                    </a:lnTo>
                    <a:lnTo>
                      <a:pt x="58" y="16"/>
                    </a:lnTo>
                    <a:lnTo>
                      <a:pt x="58" y="16"/>
                    </a:lnTo>
                    <a:lnTo>
                      <a:pt x="56" y="14"/>
                    </a:lnTo>
                    <a:lnTo>
                      <a:pt x="54" y="10"/>
                    </a:lnTo>
                    <a:lnTo>
                      <a:pt x="54" y="10"/>
                    </a:lnTo>
                    <a:lnTo>
                      <a:pt x="54" y="8"/>
                    </a:lnTo>
                    <a:lnTo>
                      <a:pt x="54" y="8"/>
                    </a:lnTo>
                    <a:lnTo>
                      <a:pt x="54" y="6"/>
                    </a:lnTo>
                    <a:lnTo>
                      <a:pt x="54" y="6"/>
                    </a:lnTo>
                    <a:lnTo>
                      <a:pt x="52" y="6"/>
                    </a:lnTo>
                    <a:lnTo>
                      <a:pt x="52" y="6"/>
                    </a:lnTo>
                    <a:lnTo>
                      <a:pt x="50" y="8"/>
                    </a:lnTo>
                    <a:lnTo>
                      <a:pt x="50" y="8"/>
                    </a:lnTo>
                    <a:lnTo>
                      <a:pt x="48" y="10"/>
                    </a:lnTo>
                    <a:lnTo>
                      <a:pt x="46" y="10"/>
                    </a:lnTo>
                    <a:lnTo>
                      <a:pt x="44" y="12"/>
                    </a:lnTo>
                    <a:lnTo>
                      <a:pt x="46" y="16"/>
                    </a:lnTo>
                    <a:lnTo>
                      <a:pt x="46" y="16"/>
                    </a:lnTo>
                    <a:lnTo>
                      <a:pt x="44" y="16"/>
                    </a:lnTo>
                    <a:lnTo>
                      <a:pt x="44" y="18"/>
                    </a:lnTo>
                    <a:lnTo>
                      <a:pt x="44" y="18"/>
                    </a:lnTo>
                    <a:lnTo>
                      <a:pt x="42" y="12"/>
                    </a:lnTo>
                    <a:lnTo>
                      <a:pt x="42" y="12"/>
                    </a:lnTo>
                    <a:lnTo>
                      <a:pt x="40" y="8"/>
                    </a:lnTo>
                    <a:lnTo>
                      <a:pt x="40" y="8"/>
                    </a:lnTo>
                    <a:lnTo>
                      <a:pt x="38" y="10"/>
                    </a:lnTo>
                    <a:lnTo>
                      <a:pt x="38" y="10"/>
                    </a:lnTo>
                    <a:lnTo>
                      <a:pt x="38" y="16"/>
                    </a:lnTo>
                    <a:lnTo>
                      <a:pt x="38" y="24"/>
                    </a:lnTo>
                    <a:lnTo>
                      <a:pt x="38" y="24"/>
                    </a:lnTo>
                    <a:lnTo>
                      <a:pt x="34" y="22"/>
                    </a:lnTo>
                    <a:lnTo>
                      <a:pt x="32" y="22"/>
                    </a:lnTo>
                    <a:lnTo>
                      <a:pt x="32" y="22"/>
                    </a:lnTo>
                    <a:lnTo>
                      <a:pt x="32" y="28"/>
                    </a:lnTo>
                    <a:lnTo>
                      <a:pt x="32" y="28"/>
                    </a:lnTo>
                    <a:lnTo>
                      <a:pt x="28" y="30"/>
                    </a:lnTo>
                    <a:lnTo>
                      <a:pt x="28" y="30"/>
                    </a:lnTo>
                    <a:lnTo>
                      <a:pt x="28" y="26"/>
                    </a:lnTo>
                    <a:lnTo>
                      <a:pt x="28" y="26"/>
                    </a:lnTo>
                    <a:lnTo>
                      <a:pt x="28" y="20"/>
                    </a:lnTo>
                    <a:lnTo>
                      <a:pt x="28" y="18"/>
                    </a:lnTo>
                    <a:lnTo>
                      <a:pt x="28" y="16"/>
                    </a:lnTo>
                    <a:lnTo>
                      <a:pt x="28" y="16"/>
                    </a:lnTo>
                    <a:lnTo>
                      <a:pt x="28" y="14"/>
                    </a:lnTo>
                    <a:lnTo>
                      <a:pt x="28" y="12"/>
                    </a:lnTo>
                    <a:lnTo>
                      <a:pt x="26" y="12"/>
                    </a:lnTo>
                    <a:lnTo>
                      <a:pt x="26" y="12"/>
                    </a:lnTo>
                    <a:lnTo>
                      <a:pt x="26" y="10"/>
                    </a:lnTo>
                    <a:lnTo>
                      <a:pt x="26" y="10"/>
                    </a:lnTo>
                    <a:lnTo>
                      <a:pt x="24" y="6"/>
                    </a:lnTo>
                    <a:lnTo>
                      <a:pt x="24" y="6"/>
                    </a:lnTo>
                    <a:lnTo>
                      <a:pt x="16" y="6"/>
                    </a:lnTo>
                    <a:lnTo>
                      <a:pt x="16" y="8"/>
                    </a:lnTo>
                    <a:lnTo>
                      <a:pt x="16" y="8"/>
                    </a:lnTo>
                    <a:lnTo>
                      <a:pt x="20" y="10"/>
                    </a:lnTo>
                    <a:lnTo>
                      <a:pt x="20" y="10"/>
                    </a:lnTo>
                    <a:lnTo>
                      <a:pt x="20" y="14"/>
                    </a:lnTo>
                    <a:lnTo>
                      <a:pt x="22" y="16"/>
                    </a:lnTo>
                    <a:lnTo>
                      <a:pt x="20" y="16"/>
                    </a:lnTo>
                    <a:lnTo>
                      <a:pt x="20" y="16"/>
                    </a:lnTo>
                    <a:lnTo>
                      <a:pt x="18" y="14"/>
                    </a:lnTo>
                    <a:lnTo>
                      <a:pt x="18" y="14"/>
                    </a:lnTo>
                    <a:lnTo>
                      <a:pt x="14" y="12"/>
                    </a:lnTo>
                    <a:lnTo>
                      <a:pt x="12" y="8"/>
                    </a:lnTo>
                    <a:lnTo>
                      <a:pt x="12" y="8"/>
                    </a:lnTo>
                    <a:lnTo>
                      <a:pt x="12" y="8"/>
                    </a:lnTo>
                    <a:lnTo>
                      <a:pt x="12" y="8"/>
                    </a:lnTo>
                    <a:lnTo>
                      <a:pt x="10" y="6"/>
                    </a:lnTo>
                    <a:lnTo>
                      <a:pt x="10" y="10"/>
                    </a:lnTo>
                    <a:lnTo>
                      <a:pt x="10" y="10"/>
                    </a:lnTo>
                    <a:lnTo>
                      <a:pt x="10" y="10"/>
                    </a:lnTo>
                    <a:lnTo>
                      <a:pt x="10" y="10"/>
                    </a:lnTo>
                    <a:lnTo>
                      <a:pt x="10" y="10"/>
                    </a:lnTo>
                    <a:lnTo>
                      <a:pt x="10" y="10"/>
                    </a:lnTo>
                    <a:lnTo>
                      <a:pt x="10" y="10"/>
                    </a:lnTo>
                    <a:lnTo>
                      <a:pt x="6" y="12"/>
                    </a:lnTo>
                    <a:lnTo>
                      <a:pt x="6" y="12"/>
                    </a:lnTo>
                    <a:lnTo>
                      <a:pt x="8" y="12"/>
                    </a:lnTo>
                    <a:lnTo>
                      <a:pt x="10" y="12"/>
                    </a:lnTo>
                    <a:lnTo>
                      <a:pt x="10" y="12"/>
                    </a:lnTo>
                    <a:lnTo>
                      <a:pt x="10" y="18"/>
                    </a:lnTo>
                    <a:lnTo>
                      <a:pt x="8" y="20"/>
                    </a:lnTo>
                    <a:lnTo>
                      <a:pt x="8" y="20"/>
                    </a:lnTo>
                    <a:lnTo>
                      <a:pt x="4" y="26"/>
                    </a:lnTo>
                    <a:lnTo>
                      <a:pt x="4" y="26"/>
                    </a:lnTo>
                    <a:lnTo>
                      <a:pt x="2" y="26"/>
                    </a:lnTo>
                    <a:lnTo>
                      <a:pt x="0" y="24"/>
                    </a:lnTo>
                    <a:lnTo>
                      <a:pt x="0" y="28"/>
                    </a:lnTo>
                    <a:lnTo>
                      <a:pt x="0" y="28"/>
                    </a:lnTo>
                    <a:lnTo>
                      <a:pt x="4" y="28"/>
                    </a:lnTo>
                    <a:lnTo>
                      <a:pt x="4" y="28"/>
                    </a:lnTo>
                    <a:lnTo>
                      <a:pt x="4" y="28"/>
                    </a:lnTo>
                    <a:lnTo>
                      <a:pt x="6" y="28"/>
                    </a:lnTo>
                    <a:lnTo>
                      <a:pt x="6" y="28"/>
                    </a:lnTo>
                    <a:lnTo>
                      <a:pt x="8" y="26"/>
                    </a:lnTo>
                    <a:lnTo>
                      <a:pt x="8" y="26"/>
                    </a:lnTo>
                    <a:lnTo>
                      <a:pt x="16" y="22"/>
                    </a:lnTo>
                    <a:lnTo>
                      <a:pt x="16" y="22"/>
                    </a:lnTo>
                    <a:lnTo>
                      <a:pt x="18" y="24"/>
                    </a:lnTo>
                    <a:lnTo>
                      <a:pt x="18" y="24"/>
                    </a:lnTo>
                    <a:lnTo>
                      <a:pt x="20" y="24"/>
                    </a:lnTo>
                    <a:lnTo>
                      <a:pt x="20" y="26"/>
                    </a:lnTo>
                    <a:lnTo>
                      <a:pt x="16" y="26"/>
                    </a:lnTo>
                    <a:lnTo>
                      <a:pt x="16" y="26"/>
                    </a:lnTo>
                    <a:lnTo>
                      <a:pt x="18" y="32"/>
                    </a:lnTo>
                    <a:lnTo>
                      <a:pt x="18" y="32"/>
                    </a:lnTo>
                    <a:lnTo>
                      <a:pt x="20" y="30"/>
                    </a:lnTo>
                    <a:lnTo>
                      <a:pt x="20" y="30"/>
                    </a:lnTo>
                    <a:lnTo>
                      <a:pt x="20" y="30"/>
                    </a:lnTo>
                    <a:lnTo>
                      <a:pt x="20" y="32"/>
                    </a:lnTo>
                    <a:lnTo>
                      <a:pt x="20" y="34"/>
                    </a:lnTo>
                    <a:lnTo>
                      <a:pt x="20" y="34"/>
                    </a:lnTo>
                    <a:lnTo>
                      <a:pt x="14" y="32"/>
                    </a:lnTo>
                    <a:lnTo>
                      <a:pt x="14" y="32"/>
                    </a:lnTo>
                    <a:lnTo>
                      <a:pt x="12" y="34"/>
                    </a:lnTo>
                    <a:lnTo>
                      <a:pt x="8" y="38"/>
                    </a:lnTo>
                    <a:lnTo>
                      <a:pt x="8" y="38"/>
                    </a:lnTo>
                    <a:lnTo>
                      <a:pt x="4" y="38"/>
                    </a:lnTo>
                    <a:lnTo>
                      <a:pt x="4" y="38"/>
                    </a:lnTo>
                    <a:lnTo>
                      <a:pt x="4" y="40"/>
                    </a:lnTo>
                    <a:lnTo>
                      <a:pt x="4" y="42"/>
                    </a:lnTo>
                    <a:lnTo>
                      <a:pt x="4" y="42"/>
                    </a:lnTo>
                    <a:lnTo>
                      <a:pt x="8" y="42"/>
                    </a:lnTo>
                    <a:lnTo>
                      <a:pt x="10" y="40"/>
                    </a:lnTo>
                    <a:lnTo>
                      <a:pt x="10" y="40"/>
                    </a:lnTo>
                    <a:lnTo>
                      <a:pt x="18" y="42"/>
                    </a:lnTo>
                    <a:lnTo>
                      <a:pt x="18" y="42"/>
                    </a:lnTo>
                    <a:lnTo>
                      <a:pt x="20" y="46"/>
                    </a:lnTo>
                    <a:lnTo>
                      <a:pt x="20" y="46"/>
                    </a:lnTo>
                    <a:lnTo>
                      <a:pt x="20" y="46"/>
                    </a:lnTo>
                    <a:lnTo>
                      <a:pt x="22" y="46"/>
                    </a:lnTo>
                    <a:lnTo>
                      <a:pt x="22" y="46"/>
                    </a:lnTo>
                    <a:lnTo>
                      <a:pt x="22" y="50"/>
                    </a:lnTo>
                    <a:lnTo>
                      <a:pt x="22" y="52"/>
                    </a:lnTo>
                    <a:lnTo>
                      <a:pt x="22" y="52"/>
                    </a:lnTo>
                    <a:lnTo>
                      <a:pt x="22" y="56"/>
                    </a:lnTo>
                    <a:lnTo>
                      <a:pt x="22" y="56"/>
                    </a:lnTo>
                    <a:lnTo>
                      <a:pt x="18" y="56"/>
                    </a:lnTo>
                    <a:lnTo>
                      <a:pt x="14" y="58"/>
                    </a:lnTo>
                    <a:lnTo>
                      <a:pt x="14" y="60"/>
                    </a:lnTo>
                    <a:lnTo>
                      <a:pt x="14" y="60"/>
                    </a:lnTo>
                    <a:lnTo>
                      <a:pt x="22" y="60"/>
                    </a:lnTo>
                    <a:lnTo>
                      <a:pt x="30" y="58"/>
                    </a:lnTo>
                    <a:lnTo>
                      <a:pt x="30" y="60"/>
                    </a:lnTo>
                    <a:lnTo>
                      <a:pt x="30" y="60"/>
                    </a:lnTo>
                    <a:lnTo>
                      <a:pt x="32" y="60"/>
                    </a:lnTo>
                    <a:lnTo>
                      <a:pt x="34" y="60"/>
                    </a:lnTo>
                    <a:lnTo>
                      <a:pt x="34" y="62"/>
                    </a:lnTo>
                    <a:lnTo>
                      <a:pt x="34" y="62"/>
                    </a:lnTo>
                    <a:lnTo>
                      <a:pt x="40" y="64"/>
                    </a:lnTo>
                    <a:lnTo>
                      <a:pt x="42" y="64"/>
                    </a:lnTo>
                    <a:lnTo>
                      <a:pt x="42" y="64"/>
                    </a:lnTo>
                    <a:lnTo>
                      <a:pt x="38" y="70"/>
                    </a:lnTo>
                    <a:lnTo>
                      <a:pt x="38" y="70"/>
                    </a:lnTo>
                    <a:lnTo>
                      <a:pt x="42" y="68"/>
                    </a:lnTo>
                    <a:lnTo>
                      <a:pt x="42" y="68"/>
                    </a:lnTo>
                    <a:lnTo>
                      <a:pt x="48" y="70"/>
                    </a:lnTo>
                    <a:lnTo>
                      <a:pt x="50" y="72"/>
                    </a:lnTo>
                    <a:lnTo>
                      <a:pt x="54" y="70"/>
                    </a:lnTo>
                    <a:lnTo>
                      <a:pt x="54" y="70"/>
                    </a:lnTo>
                    <a:lnTo>
                      <a:pt x="56" y="68"/>
                    </a:lnTo>
                    <a:lnTo>
                      <a:pt x="56" y="68"/>
                    </a:lnTo>
                    <a:lnTo>
                      <a:pt x="56" y="68"/>
                    </a:lnTo>
                    <a:lnTo>
                      <a:pt x="56" y="70"/>
                    </a:lnTo>
                    <a:lnTo>
                      <a:pt x="58" y="70"/>
                    </a:lnTo>
                    <a:lnTo>
                      <a:pt x="58" y="70"/>
                    </a:lnTo>
                    <a:lnTo>
                      <a:pt x="60" y="68"/>
                    </a:lnTo>
                    <a:lnTo>
                      <a:pt x="60" y="68"/>
                    </a:lnTo>
                    <a:lnTo>
                      <a:pt x="60" y="64"/>
                    </a:lnTo>
                    <a:lnTo>
                      <a:pt x="60" y="62"/>
                    </a:lnTo>
                    <a:lnTo>
                      <a:pt x="60" y="62"/>
                    </a:lnTo>
                    <a:lnTo>
                      <a:pt x="60" y="58"/>
                    </a:lnTo>
                    <a:lnTo>
                      <a:pt x="60" y="58"/>
                    </a:lnTo>
                    <a:lnTo>
                      <a:pt x="64" y="60"/>
                    </a:lnTo>
                    <a:lnTo>
                      <a:pt x="68" y="62"/>
                    </a:lnTo>
                    <a:lnTo>
                      <a:pt x="68" y="62"/>
                    </a:lnTo>
                    <a:lnTo>
                      <a:pt x="70" y="62"/>
                    </a:lnTo>
                    <a:lnTo>
                      <a:pt x="70" y="62"/>
                    </a:lnTo>
                    <a:lnTo>
                      <a:pt x="70" y="58"/>
                    </a:lnTo>
                    <a:lnTo>
                      <a:pt x="72" y="58"/>
                    </a:lnTo>
                    <a:lnTo>
                      <a:pt x="72" y="58"/>
                    </a:lnTo>
                    <a:lnTo>
                      <a:pt x="76" y="60"/>
                    </a:lnTo>
                    <a:lnTo>
                      <a:pt x="76" y="60"/>
                    </a:lnTo>
                    <a:lnTo>
                      <a:pt x="80" y="54"/>
                    </a:lnTo>
                    <a:lnTo>
                      <a:pt x="80" y="54"/>
                    </a:lnTo>
                    <a:lnTo>
                      <a:pt x="84" y="52"/>
                    </a:lnTo>
                    <a:lnTo>
                      <a:pt x="88" y="52"/>
                    </a:lnTo>
                    <a:lnTo>
                      <a:pt x="88" y="52"/>
                    </a:lnTo>
                    <a:lnTo>
                      <a:pt x="90" y="48"/>
                    </a:lnTo>
                    <a:lnTo>
                      <a:pt x="90" y="48"/>
                    </a:lnTo>
                    <a:lnTo>
                      <a:pt x="92" y="48"/>
                    </a:lnTo>
                    <a:lnTo>
                      <a:pt x="92" y="48"/>
                    </a:lnTo>
                    <a:lnTo>
                      <a:pt x="94" y="40"/>
                    </a:lnTo>
                    <a:lnTo>
                      <a:pt x="94" y="40"/>
                    </a:lnTo>
                    <a:lnTo>
                      <a:pt x="98" y="40"/>
                    </a:lnTo>
                    <a:lnTo>
                      <a:pt x="98" y="38"/>
                    </a:lnTo>
                    <a:lnTo>
                      <a:pt x="98" y="36"/>
                    </a:lnTo>
                    <a:lnTo>
                      <a:pt x="98" y="36"/>
                    </a:lnTo>
                    <a:lnTo>
                      <a:pt x="98" y="36"/>
                    </a:lnTo>
                    <a:lnTo>
                      <a:pt x="100" y="36"/>
                    </a:lnTo>
                    <a:lnTo>
                      <a:pt x="98" y="38"/>
                    </a:lnTo>
                    <a:lnTo>
                      <a:pt x="98" y="38"/>
                    </a:lnTo>
                    <a:lnTo>
                      <a:pt x="100" y="38"/>
                    </a:lnTo>
                    <a:lnTo>
                      <a:pt x="102" y="38"/>
                    </a:lnTo>
                    <a:lnTo>
                      <a:pt x="102" y="38"/>
                    </a:lnTo>
                    <a:lnTo>
                      <a:pt x="104" y="36"/>
                    </a:lnTo>
                    <a:lnTo>
                      <a:pt x="102" y="34"/>
                    </a:lnTo>
                    <a:lnTo>
                      <a:pt x="104" y="32"/>
                    </a:lnTo>
                    <a:lnTo>
                      <a:pt x="104" y="32"/>
                    </a:lnTo>
                    <a:lnTo>
                      <a:pt x="102" y="32"/>
                    </a:lnTo>
                    <a:lnTo>
                      <a:pt x="102" y="30"/>
                    </a:lnTo>
                    <a:lnTo>
                      <a:pt x="102" y="30"/>
                    </a:lnTo>
                    <a:lnTo>
                      <a:pt x="102" y="28"/>
                    </a:lnTo>
                    <a:lnTo>
                      <a:pt x="102" y="26"/>
                    </a:lnTo>
                    <a:lnTo>
                      <a:pt x="102" y="26"/>
                    </a:lnTo>
                    <a:lnTo>
                      <a:pt x="100" y="22"/>
                    </a:lnTo>
                    <a:lnTo>
                      <a:pt x="100" y="22"/>
                    </a:lnTo>
                    <a:lnTo>
                      <a:pt x="100" y="22"/>
                    </a:lnTo>
                    <a:lnTo>
                      <a:pt x="98" y="24"/>
                    </a:lnTo>
                    <a:lnTo>
                      <a:pt x="98" y="22"/>
                    </a:lnTo>
                    <a:lnTo>
                      <a:pt x="98" y="22"/>
                    </a:lnTo>
                    <a:lnTo>
                      <a:pt x="96" y="20"/>
                    </a:lnTo>
                    <a:lnTo>
                      <a:pt x="94" y="20"/>
                    </a:lnTo>
                    <a:lnTo>
                      <a:pt x="94" y="20"/>
                    </a:lnTo>
                    <a:lnTo>
                      <a:pt x="92" y="22"/>
                    </a:lnTo>
                    <a:lnTo>
                      <a:pt x="92" y="22"/>
                    </a:lnTo>
                    <a:lnTo>
                      <a:pt x="92" y="14"/>
                    </a:lnTo>
                    <a:lnTo>
                      <a:pt x="92" y="14"/>
                    </a:lnTo>
                    <a:lnTo>
                      <a:pt x="90" y="12"/>
                    </a:lnTo>
                    <a:lnTo>
                      <a:pt x="90" y="12"/>
                    </a:lnTo>
                    <a:lnTo>
                      <a:pt x="90" y="8"/>
                    </a:lnTo>
                    <a:lnTo>
                      <a:pt x="90" y="8"/>
                    </a:lnTo>
                    <a:lnTo>
                      <a:pt x="94" y="6"/>
                    </a:lnTo>
                    <a:lnTo>
                      <a:pt x="94" y="6"/>
                    </a:lnTo>
                    <a:lnTo>
                      <a:pt x="96" y="4"/>
                    </a:lnTo>
                    <a:lnTo>
                      <a:pt x="96" y="4"/>
                    </a:lnTo>
                    <a:lnTo>
                      <a:pt x="88" y="6"/>
                    </a:lnTo>
                    <a:lnTo>
                      <a:pt x="88" y="6"/>
                    </a:lnTo>
                    <a:lnTo>
                      <a:pt x="88" y="8"/>
                    </a:lnTo>
                    <a:lnTo>
                      <a:pt x="86" y="8"/>
                    </a:lnTo>
                    <a:lnTo>
                      <a:pt x="86" y="8"/>
                    </a:lnTo>
                    <a:lnTo>
                      <a:pt x="82" y="0"/>
                    </a:lnTo>
                    <a:lnTo>
                      <a:pt x="82" y="0"/>
                    </a:lnTo>
                    <a:lnTo>
                      <a:pt x="80" y="0"/>
                    </a:lnTo>
                    <a:lnTo>
                      <a:pt x="8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3" name="Freeform 204"/>
              <p:cNvSpPr>
                <a:spLocks noChangeAspect="1"/>
              </p:cNvSpPr>
              <p:nvPr/>
            </p:nvSpPr>
            <p:spPr bwMode="gray">
              <a:xfrm>
                <a:off x="3279" y="2030"/>
                <a:ext cx="103" cy="65"/>
              </a:xfrm>
              <a:custGeom>
                <a:avLst/>
                <a:gdLst>
                  <a:gd name="T0" fmla="*/ 40 w 94"/>
                  <a:gd name="T1" fmla="*/ 64 h 64"/>
                  <a:gd name="T2" fmla="*/ 34 w 94"/>
                  <a:gd name="T3" fmla="*/ 64 h 64"/>
                  <a:gd name="T4" fmla="*/ 30 w 94"/>
                  <a:gd name="T5" fmla="*/ 62 h 64"/>
                  <a:gd name="T6" fmla="*/ 20 w 94"/>
                  <a:gd name="T7" fmla="*/ 56 h 64"/>
                  <a:gd name="T8" fmla="*/ 14 w 94"/>
                  <a:gd name="T9" fmla="*/ 50 h 64"/>
                  <a:gd name="T10" fmla="*/ 10 w 94"/>
                  <a:gd name="T11" fmla="*/ 44 h 64"/>
                  <a:gd name="T12" fmla="*/ 6 w 94"/>
                  <a:gd name="T13" fmla="*/ 38 h 64"/>
                  <a:gd name="T14" fmla="*/ 2 w 94"/>
                  <a:gd name="T15" fmla="*/ 34 h 64"/>
                  <a:gd name="T16" fmla="*/ 2 w 94"/>
                  <a:gd name="T17" fmla="*/ 30 h 64"/>
                  <a:gd name="T18" fmla="*/ 0 w 94"/>
                  <a:gd name="T19" fmla="*/ 26 h 64"/>
                  <a:gd name="T20" fmla="*/ 0 w 94"/>
                  <a:gd name="T21" fmla="*/ 24 h 64"/>
                  <a:gd name="T22" fmla="*/ 2 w 94"/>
                  <a:gd name="T23" fmla="*/ 20 h 64"/>
                  <a:gd name="T24" fmla="*/ 4 w 94"/>
                  <a:gd name="T25" fmla="*/ 20 h 64"/>
                  <a:gd name="T26" fmla="*/ 6 w 94"/>
                  <a:gd name="T27" fmla="*/ 16 h 64"/>
                  <a:gd name="T28" fmla="*/ 8 w 94"/>
                  <a:gd name="T29" fmla="*/ 12 h 64"/>
                  <a:gd name="T30" fmla="*/ 8 w 94"/>
                  <a:gd name="T31" fmla="*/ 6 h 64"/>
                  <a:gd name="T32" fmla="*/ 10 w 94"/>
                  <a:gd name="T33" fmla="*/ 6 h 64"/>
                  <a:gd name="T34" fmla="*/ 20 w 94"/>
                  <a:gd name="T35" fmla="*/ 10 h 64"/>
                  <a:gd name="T36" fmla="*/ 24 w 94"/>
                  <a:gd name="T37" fmla="*/ 10 h 64"/>
                  <a:gd name="T38" fmla="*/ 32 w 94"/>
                  <a:gd name="T39" fmla="*/ 12 h 64"/>
                  <a:gd name="T40" fmla="*/ 38 w 94"/>
                  <a:gd name="T41" fmla="*/ 12 h 64"/>
                  <a:gd name="T42" fmla="*/ 38 w 94"/>
                  <a:gd name="T43" fmla="*/ 8 h 64"/>
                  <a:gd name="T44" fmla="*/ 44 w 94"/>
                  <a:gd name="T45" fmla="*/ 6 h 64"/>
                  <a:gd name="T46" fmla="*/ 52 w 94"/>
                  <a:gd name="T47" fmla="*/ 4 h 64"/>
                  <a:gd name="T48" fmla="*/ 54 w 94"/>
                  <a:gd name="T49" fmla="*/ 6 h 64"/>
                  <a:gd name="T50" fmla="*/ 56 w 94"/>
                  <a:gd name="T51" fmla="*/ 6 h 64"/>
                  <a:gd name="T52" fmla="*/ 60 w 94"/>
                  <a:gd name="T53" fmla="*/ 6 h 64"/>
                  <a:gd name="T54" fmla="*/ 62 w 94"/>
                  <a:gd name="T55" fmla="*/ 6 h 64"/>
                  <a:gd name="T56" fmla="*/ 66 w 94"/>
                  <a:gd name="T57" fmla="*/ 2 h 64"/>
                  <a:gd name="T58" fmla="*/ 78 w 94"/>
                  <a:gd name="T59" fmla="*/ 2 h 64"/>
                  <a:gd name="T60" fmla="*/ 84 w 94"/>
                  <a:gd name="T61" fmla="*/ 0 h 64"/>
                  <a:gd name="T62" fmla="*/ 88 w 94"/>
                  <a:gd name="T63" fmla="*/ 2 h 64"/>
                  <a:gd name="T64" fmla="*/ 92 w 94"/>
                  <a:gd name="T65" fmla="*/ 4 h 64"/>
                  <a:gd name="T66" fmla="*/ 94 w 94"/>
                  <a:gd name="T67" fmla="*/ 4 h 64"/>
                  <a:gd name="T68" fmla="*/ 92 w 94"/>
                  <a:gd name="T69" fmla="*/ 16 h 64"/>
                  <a:gd name="T70" fmla="*/ 84 w 94"/>
                  <a:gd name="T71" fmla="*/ 24 h 64"/>
                  <a:gd name="T72" fmla="*/ 82 w 94"/>
                  <a:gd name="T73" fmla="*/ 28 h 64"/>
                  <a:gd name="T74" fmla="*/ 80 w 94"/>
                  <a:gd name="T75" fmla="*/ 42 h 64"/>
                  <a:gd name="T76" fmla="*/ 78 w 94"/>
                  <a:gd name="T77" fmla="*/ 48 h 64"/>
                  <a:gd name="T78" fmla="*/ 72 w 94"/>
                  <a:gd name="T79" fmla="*/ 54 h 64"/>
                  <a:gd name="T80" fmla="*/ 68 w 94"/>
                  <a:gd name="T81" fmla="*/ 56 h 64"/>
                  <a:gd name="T82" fmla="*/ 66 w 94"/>
                  <a:gd name="T83" fmla="*/ 56 h 64"/>
                  <a:gd name="T84" fmla="*/ 58 w 94"/>
                  <a:gd name="T85" fmla="*/ 56 h 64"/>
                  <a:gd name="T86" fmla="*/ 48 w 94"/>
                  <a:gd name="T87" fmla="*/ 60 h 64"/>
                  <a:gd name="T88" fmla="*/ 44 w 94"/>
                  <a:gd name="T89" fmla="*/ 64 h 64"/>
                  <a:gd name="T90" fmla="*/ 40 w 94"/>
                  <a:gd name="T9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64">
                    <a:moveTo>
                      <a:pt x="40" y="64"/>
                    </a:moveTo>
                    <a:lnTo>
                      <a:pt x="40" y="64"/>
                    </a:lnTo>
                    <a:lnTo>
                      <a:pt x="36" y="64"/>
                    </a:lnTo>
                    <a:lnTo>
                      <a:pt x="34" y="64"/>
                    </a:lnTo>
                    <a:lnTo>
                      <a:pt x="30" y="62"/>
                    </a:lnTo>
                    <a:lnTo>
                      <a:pt x="30" y="62"/>
                    </a:lnTo>
                    <a:lnTo>
                      <a:pt x="26" y="60"/>
                    </a:lnTo>
                    <a:lnTo>
                      <a:pt x="20" y="56"/>
                    </a:lnTo>
                    <a:lnTo>
                      <a:pt x="20" y="56"/>
                    </a:lnTo>
                    <a:lnTo>
                      <a:pt x="14" y="50"/>
                    </a:lnTo>
                    <a:lnTo>
                      <a:pt x="10" y="44"/>
                    </a:lnTo>
                    <a:lnTo>
                      <a:pt x="10" y="44"/>
                    </a:lnTo>
                    <a:lnTo>
                      <a:pt x="8" y="40"/>
                    </a:lnTo>
                    <a:lnTo>
                      <a:pt x="6" y="38"/>
                    </a:lnTo>
                    <a:lnTo>
                      <a:pt x="2" y="34"/>
                    </a:lnTo>
                    <a:lnTo>
                      <a:pt x="2" y="34"/>
                    </a:lnTo>
                    <a:lnTo>
                      <a:pt x="2" y="34"/>
                    </a:lnTo>
                    <a:lnTo>
                      <a:pt x="2" y="30"/>
                    </a:lnTo>
                    <a:lnTo>
                      <a:pt x="2" y="30"/>
                    </a:lnTo>
                    <a:lnTo>
                      <a:pt x="0" y="26"/>
                    </a:lnTo>
                    <a:lnTo>
                      <a:pt x="0" y="24"/>
                    </a:lnTo>
                    <a:lnTo>
                      <a:pt x="0" y="24"/>
                    </a:lnTo>
                    <a:lnTo>
                      <a:pt x="0" y="22"/>
                    </a:lnTo>
                    <a:lnTo>
                      <a:pt x="2" y="20"/>
                    </a:lnTo>
                    <a:lnTo>
                      <a:pt x="4" y="20"/>
                    </a:lnTo>
                    <a:lnTo>
                      <a:pt x="4" y="20"/>
                    </a:lnTo>
                    <a:lnTo>
                      <a:pt x="6" y="20"/>
                    </a:lnTo>
                    <a:lnTo>
                      <a:pt x="6" y="16"/>
                    </a:lnTo>
                    <a:lnTo>
                      <a:pt x="8" y="12"/>
                    </a:lnTo>
                    <a:lnTo>
                      <a:pt x="8" y="12"/>
                    </a:lnTo>
                    <a:lnTo>
                      <a:pt x="6" y="8"/>
                    </a:lnTo>
                    <a:lnTo>
                      <a:pt x="8" y="6"/>
                    </a:lnTo>
                    <a:lnTo>
                      <a:pt x="10" y="6"/>
                    </a:lnTo>
                    <a:lnTo>
                      <a:pt x="10" y="6"/>
                    </a:lnTo>
                    <a:lnTo>
                      <a:pt x="14" y="8"/>
                    </a:lnTo>
                    <a:lnTo>
                      <a:pt x="20" y="10"/>
                    </a:lnTo>
                    <a:lnTo>
                      <a:pt x="20" y="10"/>
                    </a:lnTo>
                    <a:lnTo>
                      <a:pt x="24" y="10"/>
                    </a:lnTo>
                    <a:lnTo>
                      <a:pt x="32" y="12"/>
                    </a:lnTo>
                    <a:lnTo>
                      <a:pt x="32" y="12"/>
                    </a:lnTo>
                    <a:lnTo>
                      <a:pt x="38" y="12"/>
                    </a:lnTo>
                    <a:lnTo>
                      <a:pt x="38" y="12"/>
                    </a:lnTo>
                    <a:lnTo>
                      <a:pt x="38" y="8"/>
                    </a:lnTo>
                    <a:lnTo>
                      <a:pt x="38" y="8"/>
                    </a:lnTo>
                    <a:lnTo>
                      <a:pt x="38" y="8"/>
                    </a:lnTo>
                    <a:lnTo>
                      <a:pt x="44" y="6"/>
                    </a:lnTo>
                    <a:lnTo>
                      <a:pt x="44" y="6"/>
                    </a:lnTo>
                    <a:lnTo>
                      <a:pt x="52" y="4"/>
                    </a:lnTo>
                    <a:lnTo>
                      <a:pt x="54" y="4"/>
                    </a:lnTo>
                    <a:lnTo>
                      <a:pt x="54" y="6"/>
                    </a:lnTo>
                    <a:lnTo>
                      <a:pt x="54" y="6"/>
                    </a:lnTo>
                    <a:lnTo>
                      <a:pt x="56" y="6"/>
                    </a:lnTo>
                    <a:lnTo>
                      <a:pt x="58" y="8"/>
                    </a:lnTo>
                    <a:lnTo>
                      <a:pt x="60" y="6"/>
                    </a:lnTo>
                    <a:lnTo>
                      <a:pt x="60" y="6"/>
                    </a:lnTo>
                    <a:lnTo>
                      <a:pt x="62" y="6"/>
                    </a:lnTo>
                    <a:lnTo>
                      <a:pt x="66" y="2"/>
                    </a:lnTo>
                    <a:lnTo>
                      <a:pt x="66" y="2"/>
                    </a:lnTo>
                    <a:lnTo>
                      <a:pt x="72" y="2"/>
                    </a:lnTo>
                    <a:lnTo>
                      <a:pt x="78" y="2"/>
                    </a:lnTo>
                    <a:lnTo>
                      <a:pt x="78" y="2"/>
                    </a:lnTo>
                    <a:lnTo>
                      <a:pt x="84" y="0"/>
                    </a:lnTo>
                    <a:lnTo>
                      <a:pt x="86" y="0"/>
                    </a:lnTo>
                    <a:lnTo>
                      <a:pt x="88" y="2"/>
                    </a:lnTo>
                    <a:lnTo>
                      <a:pt x="88" y="2"/>
                    </a:lnTo>
                    <a:lnTo>
                      <a:pt x="92" y="4"/>
                    </a:lnTo>
                    <a:lnTo>
                      <a:pt x="94" y="4"/>
                    </a:lnTo>
                    <a:lnTo>
                      <a:pt x="94" y="4"/>
                    </a:lnTo>
                    <a:lnTo>
                      <a:pt x="92" y="16"/>
                    </a:lnTo>
                    <a:lnTo>
                      <a:pt x="92" y="16"/>
                    </a:lnTo>
                    <a:lnTo>
                      <a:pt x="90" y="20"/>
                    </a:lnTo>
                    <a:lnTo>
                      <a:pt x="84" y="24"/>
                    </a:lnTo>
                    <a:lnTo>
                      <a:pt x="84" y="24"/>
                    </a:lnTo>
                    <a:lnTo>
                      <a:pt x="82" y="28"/>
                    </a:lnTo>
                    <a:lnTo>
                      <a:pt x="80" y="34"/>
                    </a:lnTo>
                    <a:lnTo>
                      <a:pt x="80" y="42"/>
                    </a:lnTo>
                    <a:lnTo>
                      <a:pt x="78" y="48"/>
                    </a:lnTo>
                    <a:lnTo>
                      <a:pt x="78" y="48"/>
                    </a:lnTo>
                    <a:lnTo>
                      <a:pt x="74" y="52"/>
                    </a:lnTo>
                    <a:lnTo>
                      <a:pt x="72" y="54"/>
                    </a:lnTo>
                    <a:lnTo>
                      <a:pt x="68" y="56"/>
                    </a:lnTo>
                    <a:lnTo>
                      <a:pt x="68" y="56"/>
                    </a:lnTo>
                    <a:lnTo>
                      <a:pt x="66" y="56"/>
                    </a:lnTo>
                    <a:lnTo>
                      <a:pt x="66" y="56"/>
                    </a:lnTo>
                    <a:lnTo>
                      <a:pt x="58" y="56"/>
                    </a:lnTo>
                    <a:lnTo>
                      <a:pt x="58" y="56"/>
                    </a:lnTo>
                    <a:lnTo>
                      <a:pt x="52" y="56"/>
                    </a:lnTo>
                    <a:lnTo>
                      <a:pt x="48" y="60"/>
                    </a:lnTo>
                    <a:lnTo>
                      <a:pt x="48" y="60"/>
                    </a:lnTo>
                    <a:lnTo>
                      <a:pt x="44" y="64"/>
                    </a:lnTo>
                    <a:lnTo>
                      <a:pt x="42" y="64"/>
                    </a:lnTo>
                    <a:lnTo>
                      <a:pt x="40" y="6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4" name="Freeform 205"/>
              <p:cNvSpPr>
                <a:spLocks noChangeAspect="1"/>
              </p:cNvSpPr>
              <p:nvPr/>
            </p:nvSpPr>
            <p:spPr bwMode="gray">
              <a:xfrm>
                <a:off x="4703" y="2512"/>
                <a:ext cx="6" cy="3"/>
              </a:xfrm>
              <a:custGeom>
                <a:avLst/>
                <a:gdLst>
                  <a:gd name="T0" fmla="*/ 6 w 6"/>
                  <a:gd name="T1" fmla="*/ 2 h 4"/>
                  <a:gd name="T2" fmla="*/ 6 w 6"/>
                  <a:gd name="T3" fmla="*/ 2 h 4"/>
                  <a:gd name="T4" fmla="*/ 6 w 6"/>
                  <a:gd name="T5" fmla="*/ 2 h 4"/>
                  <a:gd name="T6" fmla="*/ 2 w 6"/>
                  <a:gd name="T7" fmla="*/ 4 h 4"/>
                  <a:gd name="T8" fmla="*/ 2 w 6"/>
                  <a:gd name="T9" fmla="*/ 4 h 4"/>
                  <a:gd name="T10" fmla="*/ 0 w 6"/>
                  <a:gd name="T11" fmla="*/ 0 h 4"/>
                  <a:gd name="T12" fmla="*/ 0 w 6"/>
                  <a:gd name="T13" fmla="*/ 0 h 4"/>
                  <a:gd name="T14" fmla="*/ 4 w 6"/>
                  <a:gd name="T15" fmla="*/ 0 h 4"/>
                  <a:gd name="T16" fmla="*/ 4 w 6"/>
                  <a:gd name="T17" fmla="*/ 0 h 4"/>
                  <a:gd name="T18" fmla="*/ 6 w 6"/>
                  <a:gd name="T19" fmla="*/ 0 h 4"/>
                  <a:gd name="T20" fmla="*/ 6 w 6"/>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6" y="2"/>
                    </a:moveTo>
                    <a:lnTo>
                      <a:pt x="6" y="2"/>
                    </a:lnTo>
                    <a:lnTo>
                      <a:pt x="6" y="2"/>
                    </a:lnTo>
                    <a:lnTo>
                      <a:pt x="2" y="4"/>
                    </a:lnTo>
                    <a:lnTo>
                      <a:pt x="2" y="4"/>
                    </a:lnTo>
                    <a:lnTo>
                      <a:pt x="0" y="0"/>
                    </a:lnTo>
                    <a:lnTo>
                      <a:pt x="0" y="0"/>
                    </a:lnTo>
                    <a:lnTo>
                      <a:pt x="4" y="0"/>
                    </a:lnTo>
                    <a:lnTo>
                      <a:pt x="4" y="0"/>
                    </a:lnTo>
                    <a:lnTo>
                      <a:pt x="6" y="0"/>
                    </a:lnTo>
                    <a:lnTo>
                      <a:pt x="6"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5" name="Freeform 206"/>
              <p:cNvSpPr>
                <a:spLocks noChangeAspect="1"/>
              </p:cNvSpPr>
              <p:nvPr/>
            </p:nvSpPr>
            <p:spPr bwMode="gray">
              <a:xfrm>
                <a:off x="1736" y="2617"/>
                <a:ext cx="90" cy="50"/>
              </a:xfrm>
              <a:custGeom>
                <a:avLst/>
                <a:gdLst>
                  <a:gd name="T0" fmla="*/ 82 w 82"/>
                  <a:gd name="T1" fmla="*/ 20 h 50"/>
                  <a:gd name="T2" fmla="*/ 82 w 82"/>
                  <a:gd name="T3" fmla="*/ 16 h 50"/>
                  <a:gd name="T4" fmla="*/ 76 w 82"/>
                  <a:gd name="T5" fmla="*/ 16 h 50"/>
                  <a:gd name="T6" fmla="*/ 72 w 82"/>
                  <a:gd name="T7" fmla="*/ 14 h 50"/>
                  <a:gd name="T8" fmla="*/ 70 w 82"/>
                  <a:gd name="T9" fmla="*/ 6 h 50"/>
                  <a:gd name="T10" fmla="*/ 66 w 82"/>
                  <a:gd name="T11" fmla="*/ 6 h 50"/>
                  <a:gd name="T12" fmla="*/ 66 w 82"/>
                  <a:gd name="T13" fmla="*/ 4 h 50"/>
                  <a:gd name="T14" fmla="*/ 52 w 82"/>
                  <a:gd name="T15" fmla="*/ 2 h 50"/>
                  <a:gd name="T16" fmla="*/ 50 w 82"/>
                  <a:gd name="T17" fmla="*/ 0 h 50"/>
                  <a:gd name="T18" fmla="*/ 48 w 82"/>
                  <a:gd name="T19" fmla="*/ 0 h 50"/>
                  <a:gd name="T20" fmla="*/ 48 w 82"/>
                  <a:gd name="T21" fmla="*/ 4 h 50"/>
                  <a:gd name="T22" fmla="*/ 34 w 82"/>
                  <a:gd name="T23" fmla="*/ 4 h 50"/>
                  <a:gd name="T24" fmla="*/ 34 w 82"/>
                  <a:gd name="T25" fmla="*/ 6 h 50"/>
                  <a:gd name="T26" fmla="*/ 14 w 82"/>
                  <a:gd name="T27" fmla="*/ 6 h 50"/>
                  <a:gd name="T28" fmla="*/ 12 w 82"/>
                  <a:gd name="T29" fmla="*/ 8 h 50"/>
                  <a:gd name="T30" fmla="*/ 10 w 82"/>
                  <a:gd name="T31" fmla="*/ 10 h 50"/>
                  <a:gd name="T32" fmla="*/ 4 w 82"/>
                  <a:gd name="T33" fmla="*/ 12 h 50"/>
                  <a:gd name="T34" fmla="*/ 4 w 82"/>
                  <a:gd name="T35" fmla="*/ 16 h 50"/>
                  <a:gd name="T36" fmla="*/ 0 w 82"/>
                  <a:gd name="T37" fmla="*/ 24 h 50"/>
                  <a:gd name="T38" fmla="*/ 6 w 82"/>
                  <a:gd name="T39" fmla="*/ 26 h 50"/>
                  <a:gd name="T40" fmla="*/ 14 w 82"/>
                  <a:gd name="T41" fmla="*/ 28 h 50"/>
                  <a:gd name="T42" fmla="*/ 20 w 82"/>
                  <a:gd name="T43" fmla="*/ 32 h 50"/>
                  <a:gd name="T44" fmla="*/ 26 w 82"/>
                  <a:gd name="T45" fmla="*/ 34 h 50"/>
                  <a:gd name="T46" fmla="*/ 26 w 82"/>
                  <a:gd name="T47" fmla="*/ 44 h 50"/>
                  <a:gd name="T48" fmla="*/ 30 w 82"/>
                  <a:gd name="T49" fmla="*/ 44 h 50"/>
                  <a:gd name="T50" fmla="*/ 28 w 82"/>
                  <a:gd name="T51" fmla="*/ 50 h 50"/>
                  <a:gd name="T52" fmla="*/ 30 w 82"/>
                  <a:gd name="T53" fmla="*/ 50 h 50"/>
                  <a:gd name="T54" fmla="*/ 34 w 82"/>
                  <a:gd name="T55" fmla="*/ 48 h 50"/>
                  <a:gd name="T56" fmla="*/ 34 w 82"/>
                  <a:gd name="T57" fmla="*/ 40 h 50"/>
                  <a:gd name="T58" fmla="*/ 34 w 82"/>
                  <a:gd name="T59" fmla="*/ 34 h 50"/>
                  <a:gd name="T60" fmla="*/ 44 w 82"/>
                  <a:gd name="T61" fmla="*/ 30 h 50"/>
                  <a:gd name="T62" fmla="*/ 52 w 82"/>
                  <a:gd name="T63" fmla="*/ 32 h 50"/>
                  <a:gd name="T64" fmla="*/ 54 w 82"/>
                  <a:gd name="T65" fmla="*/ 34 h 50"/>
                  <a:gd name="T66" fmla="*/ 58 w 82"/>
                  <a:gd name="T67" fmla="*/ 32 h 50"/>
                  <a:gd name="T68" fmla="*/ 64 w 82"/>
                  <a:gd name="T69" fmla="*/ 30 h 50"/>
                  <a:gd name="T70" fmla="*/ 68 w 82"/>
                  <a:gd name="T71" fmla="*/ 28 h 50"/>
                  <a:gd name="T72" fmla="*/ 70 w 82"/>
                  <a:gd name="T73" fmla="*/ 24 h 50"/>
                  <a:gd name="T74" fmla="*/ 82 w 82"/>
                  <a:gd name="T7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50">
                    <a:moveTo>
                      <a:pt x="82" y="20"/>
                    </a:moveTo>
                    <a:lnTo>
                      <a:pt x="82" y="20"/>
                    </a:lnTo>
                    <a:lnTo>
                      <a:pt x="82" y="18"/>
                    </a:lnTo>
                    <a:lnTo>
                      <a:pt x="82" y="16"/>
                    </a:lnTo>
                    <a:lnTo>
                      <a:pt x="82" y="16"/>
                    </a:lnTo>
                    <a:lnTo>
                      <a:pt x="76" y="16"/>
                    </a:lnTo>
                    <a:lnTo>
                      <a:pt x="72" y="14"/>
                    </a:lnTo>
                    <a:lnTo>
                      <a:pt x="72" y="14"/>
                    </a:lnTo>
                    <a:lnTo>
                      <a:pt x="72" y="10"/>
                    </a:lnTo>
                    <a:lnTo>
                      <a:pt x="70" y="6"/>
                    </a:lnTo>
                    <a:lnTo>
                      <a:pt x="70" y="6"/>
                    </a:lnTo>
                    <a:lnTo>
                      <a:pt x="66" y="6"/>
                    </a:lnTo>
                    <a:lnTo>
                      <a:pt x="66" y="4"/>
                    </a:lnTo>
                    <a:lnTo>
                      <a:pt x="66" y="4"/>
                    </a:lnTo>
                    <a:lnTo>
                      <a:pt x="58" y="2"/>
                    </a:lnTo>
                    <a:lnTo>
                      <a:pt x="52" y="2"/>
                    </a:lnTo>
                    <a:lnTo>
                      <a:pt x="52" y="2"/>
                    </a:lnTo>
                    <a:lnTo>
                      <a:pt x="50" y="0"/>
                    </a:lnTo>
                    <a:lnTo>
                      <a:pt x="48" y="0"/>
                    </a:lnTo>
                    <a:lnTo>
                      <a:pt x="48" y="0"/>
                    </a:lnTo>
                    <a:lnTo>
                      <a:pt x="48" y="4"/>
                    </a:lnTo>
                    <a:lnTo>
                      <a:pt x="48" y="4"/>
                    </a:lnTo>
                    <a:lnTo>
                      <a:pt x="40" y="4"/>
                    </a:lnTo>
                    <a:lnTo>
                      <a:pt x="34" y="4"/>
                    </a:lnTo>
                    <a:lnTo>
                      <a:pt x="34" y="6"/>
                    </a:lnTo>
                    <a:lnTo>
                      <a:pt x="34" y="6"/>
                    </a:lnTo>
                    <a:lnTo>
                      <a:pt x="24" y="6"/>
                    </a:lnTo>
                    <a:lnTo>
                      <a:pt x="14" y="6"/>
                    </a:lnTo>
                    <a:lnTo>
                      <a:pt x="14" y="6"/>
                    </a:lnTo>
                    <a:lnTo>
                      <a:pt x="12" y="8"/>
                    </a:lnTo>
                    <a:lnTo>
                      <a:pt x="12" y="10"/>
                    </a:lnTo>
                    <a:lnTo>
                      <a:pt x="10" y="10"/>
                    </a:lnTo>
                    <a:lnTo>
                      <a:pt x="10" y="10"/>
                    </a:lnTo>
                    <a:lnTo>
                      <a:pt x="4" y="12"/>
                    </a:lnTo>
                    <a:lnTo>
                      <a:pt x="4" y="16"/>
                    </a:lnTo>
                    <a:lnTo>
                      <a:pt x="4" y="16"/>
                    </a:lnTo>
                    <a:lnTo>
                      <a:pt x="2" y="22"/>
                    </a:lnTo>
                    <a:lnTo>
                      <a:pt x="0" y="24"/>
                    </a:lnTo>
                    <a:lnTo>
                      <a:pt x="0" y="24"/>
                    </a:lnTo>
                    <a:lnTo>
                      <a:pt x="6" y="26"/>
                    </a:lnTo>
                    <a:lnTo>
                      <a:pt x="14" y="28"/>
                    </a:lnTo>
                    <a:lnTo>
                      <a:pt x="14" y="28"/>
                    </a:lnTo>
                    <a:lnTo>
                      <a:pt x="16" y="30"/>
                    </a:lnTo>
                    <a:lnTo>
                      <a:pt x="20" y="32"/>
                    </a:lnTo>
                    <a:lnTo>
                      <a:pt x="20" y="32"/>
                    </a:lnTo>
                    <a:lnTo>
                      <a:pt x="26" y="34"/>
                    </a:lnTo>
                    <a:lnTo>
                      <a:pt x="26" y="34"/>
                    </a:lnTo>
                    <a:lnTo>
                      <a:pt x="26" y="44"/>
                    </a:lnTo>
                    <a:lnTo>
                      <a:pt x="26" y="44"/>
                    </a:lnTo>
                    <a:lnTo>
                      <a:pt x="30" y="44"/>
                    </a:lnTo>
                    <a:lnTo>
                      <a:pt x="30" y="44"/>
                    </a:lnTo>
                    <a:lnTo>
                      <a:pt x="28" y="50"/>
                    </a:lnTo>
                    <a:lnTo>
                      <a:pt x="28" y="50"/>
                    </a:lnTo>
                    <a:lnTo>
                      <a:pt x="30" y="50"/>
                    </a:lnTo>
                    <a:lnTo>
                      <a:pt x="32" y="48"/>
                    </a:lnTo>
                    <a:lnTo>
                      <a:pt x="34" y="48"/>
                    </a:lnTo>
                    <a:lnTo>
                      <a:pt x="34" y="48"/>
                    </a:lnTo>
                    <a:lnTo>
                      <a:pt x="34" y="40"/>
                    </a:lnTo>
                    <a:lnTo>
                      <a:pt x="34" y="34"/>
                    </a:lnTo>
                    <a:lnTo>
                      <a:pt x="34" y="34"/>
                    </a:lnTo>
                    <a:lnTo>
                      <a:pt x="44" y="30"/>
                    </a:lnTo>
                    <a:lnTo>
                      <a:pt x="44" y="30"/>
                    </a:lnTo>
                    <a:lnTo>
                      <a:pt x="50" y="30"/>
                    </a:lnTo>
                    <a:lnTo>
                      <a:pt x="52" y="32"/>
                    </a:lnTo>
                    <a:lnTo>
                      <a:pt x="52" y="32"/>
                    </a:lnTo>
                    <a:lnTo>
                      <a:pt x="54" y="34"/>
                    </a:lnTo>
                    <a:lnTo>
                      <a:pt x="54" y="32"/>
                    </a:lnTo>
                    <a:lnTo>
                      <a:pt x="58" y="32"/>
                    </a:lnTo>
                    <a:lnTo>
                      <a:pt x="58" y="32"/>
                    </a:lnTo>
                    <a:lnTo>
                      <a:pt x="64" y="30"/>
                    </a:lnTo>
                    <a:lnTo>
                      <a:pt x="68" y="30"/>
                    </a:lnTo>
                    <a:lnTo>
                      <a:pt x="68" y="28"/>
                    </a:lnTo>
                    <a:lnTo>
                      <a:pt x="68" y="28"/>
                    </a:lnTo>
                    <a:lnTo>
                      <a:pt x="70" y="24"/>
                    </a:lnTo>
                    <a:lnTo>
                      <a:pt x="74" y="22"/>
                    </a:lnTo>
                    <a:lnTo>
                      <a:pt x="82" y="2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6" name="Freeform 207"/>
              <p:cNvSpPr>
                <a:spLocks noChangeAspect="1"/>
              </p:cNvSpPr>
              <p:nvPr/>
            </p:nvSpPr>
            <p:spPr bwMode="gray">
              <a:xfrm>
                <a:off x="1955" y="2550"/>
                <a:ext cx="43" cy="28"/>
              </a:xfrm>
              <a:custGeom>
                <a:avLst/>
                <a:gdLst>
                  <a:gd name="T0" fmla="*/ 38 w 38"/>
                  <a:gd name="T1" fmla="*/ 26 h 26"/>
                  <a:gd name="T2" fmla="*/ 38 w 38"/>
                  <a:gd name="T3" fmla="*/ 26 h 26"/>
                  <a:gd name="T4" fmla="*/ 38 w 38"/>
                  <a:gd name="T5" fmla="*/ 22 h 26"/>
                  <a:gd name="T6" fmla="*/ 38 w 38"/>
                  <a:gd name="T7" fmla="*/ 22 h 26"/>
                  <a:gd name="T8" fmla="*/ 36 w 38"/>
                  <a:gd name="T9" fmla="*/ 18 h 26"/>
                  <a:gd name="T10" fmla="*/ 36 w 38"/>
                  <a:gd name="T11" fmla="*/ 16 h 26"/>
                  <a:gd name="T12" fmla="*/ 38 w 38"/>
                  <a:gd name="T13" fmla="*/ 12 h 26"/>
                  <a:gd name="T14" fmla="*/ 36 w 38"/>
                  <a:gd name="T15" fmla="*/ 2 h 26"/>
                  <a:gd name="T16" fmla="*/ 36 w 38"/>
                  <a:gd name="T17" fmla="*/ 2 h 26"/>
                  <a:gd name="T18" fmla="*/ 32 w 38"/>
                  <a:gd name="T19" fmla="*/ 2 h 26"/>
                  <a:gd name="T20" fmla="*/ 30 w 38"/>
                  <a:gd name="T21" fmla="*/ 2 h 26"/>
                  <a:gd name="T22" fmla="*/ 26 w 38"/>
                  <a:gd name="T23" fmla="*/ 0 h 26"/>
                  <a:gd name="T24" fmla="*/ 26 w 38"/>
                  <a:gd name="T25" fmla="*/ 0 h 26"/>
                  <a:gd name="T26" fmla="*/ 20 w 38"/>
                  <a:gd name="T27" fmla="*/ 0 h 26"/>
                  <a:gd name="T28" fmla="*/ 20 w 38"/>
                  <a:gd name="T29" fmla="*/ 0 h 26"/>
                  <a:gd name="T30" fmla="*/ 26 w 38"/>
                  <a:gd name="T31" fmla="*/ 4 h 26"/>
                  <a:gd name="T32" fmla="*/ 26 w 38"/>
                  <a:gd name="T33" fmla="*/ 4 h 26"/>
                  <a:gd name="T34" fmla="*/ 26 w 38"/>
                  <a:gd name="T35" fmla="*/ 6 h 26"/>
                  <a:gd name="T36" fmla="*/ 26 w 38"/>
                  <a:gd name="T37" fmla="*/ 12 h 26"/>
                  <a:gd name="T38" fmla="*/ 26 w 38"/>
                  <a:gd name="T39" fmla="*/ 12 h 26"/>
                  <a:gd name="T40" fmla="*/ 30 w 38"/>
                  <a:gd name="T41" fmla="*/ 16 h 26"/>
                  <a:gd name="T42" fmla="*/ 30 w 38"/>
                  <a:gd name="T43" fmla="*/ 16 h 26"/>
                  <a:gd name="T44" fmla="*/ 30 w 38"/>
                  <a:gd name="T45" fmla="*/ 20 h 26"/>
                  <a:gd name="T46" fmla="*/ 30 w 38"/>
                  <a:gd name="T47" fmla="*/ 20 h 26"/>
                  <a:gd name="T48" fmla="*/ 28 w 38"/>
                  <a:gd name="T49" fmla="*/ 22 h 26"/>
                  <a:gd name="T50" fmla="*/ 26 w 38"/>
                  <a:gd name="T51" fmla="*/ 22 h 26"/>
                  <a:gd name="T52" fmla="*/ 26 w 38"/>
                  <a:gd name="T53" fmla="*/ 22 h 26"/>
                  <a:gd name="T54" fmla="*/ 16 w 38"/>
                  <a:gd name="T55" fmla="*/ 18 h 26"/>
                  <a:gd name="T56" fmla="*/ 16 w 38"/>
                  <a:gd name="T57" fmla="*/ 18 h 26"/>
                  <a:gd name="T58" fmla="*/ 12 w 38"/>
                  <a:gd name="T59" fmla="*/ 20 h 26"/>
                  <a:gd name="T60" fmla="*/ 10 w 38"/>
                  <a:gd name="T61" fmla="*/ 20 h 26"/>
                  <a:gd name="T62" fmla="*/ 10 w 38"/>
                  <a:gd name="T63" fmla="*/ 20 h 26"/>
                  <a:gd name="T64" fmla="*/ 8 w 38"/>
                  <a:gd name="T65" fmla="*/ 18 h 26"/>
                  <a:gd name="T66" fmla="*/ 4 w 38"/>
                  <a:gd name="T67" fmla="*/ 16 h 26"/>
                  <a:gd name="T68" fmla="*/ 4 w 38"/>
                  <a:gd name="T69" fmla="*/ 16 h 26"/>
                  <a:gd name="T70" fmla="*/ 0 w 38"/>
                  <a:gd name="T71" fmla="*/ 18 h 26"/>
                  <a:gd name="T72" fmla="*/ 0 w 38"/>
                  <a:gd name="T73" fmla="*/ 18 h 26"/>
                  <a:gd name="T74" fmla="*/ 0 w 38"/>
                  <a:gd name="T75" fmla="*/ 22 h 26"/>
                  <a:gd name="T76" fmla="*/ 0 w 38"/>
                  <a:gd name="T77" fmla="*/ 22 h 26"/>
                  <a:gd name="T78" fmla="*/ 6 w 38"/>
                  <a:gd name="T79" fmla="*/ 26 h 26"/>
                  <a:gd name="T80" fmla="*/ 6 w 38"/>
                  <a:gd name="T81" fmla="*/ 26 h 26"/>
                  <a:gd name="T82" fmla="*/ 10 w 38"/>
                  <a:gd name="T83" fmla="*/ 26 h 26"/>
                  <a:gd name="T84" fmla="*/ 14 w 38"/>
                  <a:gd name="T85" fmla="*/ 24 h 26"/>
                  <a:gd name="T86" fmla="*/ 14 w 38"/>
                  <a:gd name="T87" fmla="*/ 24 h 26"/>
                  <a:gd name="T88" fmla="*/ 38 w 38"/>
                  <a:gd name="T89" fmla="*/ 26 h 26"/>
                  <a:gd name="T90" fmla="*/ 38 w 38"/>
                  <a:gd name="T9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26">
                    <a:moveTo>
                      <a:pt x="38" y="26"/>
                    </a:moveTo>
                    <a:lnTo>
                      <a:pt x="38" y="26"/>
                    </a:lnTo>
                    <a:lnTo>
                      <a:pt x="38" y="22"/>
                    </a:lnTo>
                    <a:lnTo>
                      <a:pt x="38" y="22"/>
                    </a:lnTo>
                    <a:lnTo>
                      <a:pt x="36" y="18"/>
                    </a:lnTo>
                    <a:lnTo>
                      <a:pt x="36" y="16"/>
                    </a:lnTo>
                    <a:lnTo>
                      <a:pt x="38" y="12"/>
                    </a:lnTo>
                    <a:lnTo>
                      <a:pt x="36" y="2"/>
                    </a:lnTo>
                    <a:lnTo>
                      <a:pt x="36" y="2"/>
                    </a:lnTo>
                    <a:lnTo>
                      <a:pt x="32" y="2"/>
                    </a:lnTo>
                    <a:lnTo>
                      <a:pt x="30" y="2"/>
                    </a:lnTo>
                    <a:lnTo>
                      <a:pt x="26" y="0"/>
                    </a:lnTo>
                    <a:lnTo>
                      <a:pt x="26" y="0"/>
                    </a:lnTo>
                    <a:lnTo>
                      <a:pt x="20" y="0"/>
                    </a:lnTo>
                    <a:lnTo>
                      <a:pt x="20" y="0"/>
                    </a:lnTo>
                    <a:lnTo>
                      <a:pt x="26" y="4"/>
                    </a:lnTo>
                    <a:lnTo>
                      <a:pt x="26" y="4"/>
                    </a:lnTo>
                    <a:lnTo>
                      <a:pt x="26" y="6"/>
                    </a:lnTo>
                    <a:lnTo>
                      <a:pt x="26" y="12"/>
                    </a:lnTo>
                    <a:lnTo>
                      <a:pt x="26" y="12"/>
                    </a:lnTo>
                    <a:lnTo>
                      <a:pt x="30" y="16"/>
                    </a:lnTo>
                    <a:lnTo>
                      <a:pt x="30" y="16"/>
                    </a:lnTo>
                    <a:lnTo>
                      <a:pt x="30" y="20"/>
                    </a:lnTo>
                    <a:lnTo>
                      <a:pt x="30" y="20"/>
                    </a:lnTo>
                    <a:lnTo>
                      <a:pt x="28" y="22"/>
                    </a:lnTo>
                    <a:lnTo>
                      <a:pt x="26" y="22"/>
                    </a:lnTo>
                    <a:lnTo>
                      <a:pt x="26" y="22"/>
                    </a:lnTo>
                    <a:lnTo>
                      <a:pt x="16" y="18"/>
                    </a:lnTo>
                    <a:lnTo>
                      <a:pt x="16" y="18"/>
                    </a:lnTo>
                    <a:lnTo>
                      <a:pt x="12" y="20"/>
                    </a:lnTo>
                    <a:lnTo>
                      <a:pt x="10" y="20"/>
                    </a:lnTo>
                    <a:lnTo>
                      <a:pt x="10" y="20"/>
                    </a:lnTo>
                    <a:lnTo>
                      <a:pt x="8" y="18"/>
                    </a:lnTo>
                    <a:lnTo>
                      <a:pt x="4" y="16"/>
                    </a:lnTo>
                    <a:lnTo>
                      <a:pt x="4" y="16"/>
                    </a:lnTo>
                    <a:lnTo>
                      <a:pt x="0" y="18"/>
                    </a:lnTo>
                    <a:lnTo>
                      <a:pt x="0" y="18"/>
                    </a:lnTo>
                    <a:lnTo>
                      <a:pt x="0" y="22"/>
                    </a:lnTo>
                    <a:lnTo>
                      <a:pt x="0" y="22"/>
                    </a:lnTo>
                    <a:lnTo>
                      <a:pt x="6" y="26"/>
                    </a:lnTo>
                    <a:lnTo>
                      <a:pt x="6" y="26"/>
                    </a:lnTo>
                    <a:lnTo>
                      <a:pt x="10" y="26"/>
                    </a:lnTo>
                    <a:lnTo>
                      <a:pt x="14" y="24"/>
                    </a:lnTo>
                    <a:lnTo>
                      <a:pt x="14" y="24"/>
                    </a:lnTo>
                    <a:lnTo>
                      <a:pt x="38" y="26"/>
                    </a:lnTo>
                    <a:lnTo>
                      <a:pt x="38" y="2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7" name="Freeform 208"/>
              <p:cNvSpPr>
                <a:spLocks noChangeAspect="1"/>
              </p:cNvSpPr>
              <p:nvPr/>
            </p:nvSpPr>
            <p:spPr bwMode="gray">
              <a:xfrm>
                <a:off x="2137" y="2744"/>
                <a:ext cx="72" cy="130"/>
              </a:xfrm>
              <a:custGeom>
                <a:avLst/>
                <a:gdLst>
                  <a:gd name="T0" fmla="*/ 22 w 66"/>
                  <a:gd name="T1" fmla="*/ 8 h 130"/>
                  <a:gd name="T2" fmla="*/ 20 w 66"/>
                  <a:gd name="T3" fmla="*/ 10 h 130"/>
                  <a:gd name="T4" fmla="*/ 10 w 66"/>
                  <a:gd name="T5" fmla="*/ 14 h 130"/>
                  <a:gd name="T6" fmla="*/ 10 w 66"/>
                  <a:gd name="T7" fmla="*/ 20 h 130"/>
                  <a:gd name="T8" fmla="*/ 14 w 66"/>
                  <a:gd name="T9" fmla="*/ 26 h 130"/>
                  <a:gd name="T10" fmla="*/ 18 w 66"/>
                  <a:gd name="T11" fmla="*/ 28 h 130"/>
                  <a:gd name="T12" fmla="*/ 16 w 66"/>
                  <a:gd name="T13" fmla="*/ 32 h 130"/>
                  <a:gd name="T14" fmla="*/ 6 w 66"/>
                  <a:gd name="T15" fmla="*/ 34 h 130"/>
                  <a:gd name="T16" fmla="*/ 6 w 66"/>
                  <a:gd name="T17" fmla="*/ 40 h 130"/>
                  <a:gd name="T18" fmla="*/ 12 w 66"/>
                  <a:gd name="T19" fmla="*/ 60 h 130"/>
                  <a:gd name="T20" fmla="*/ 22 w 66"/>
                  <a:gd name="T21" fmla="*/ 62 h 130"/>
                  <a:gd name="T22" fmla="*/ 26 w 66"/>
                  <a:gd name="T23" fmla="*/ 66 h 130"/>
                  <a:gd name="T24" fmla="*/ 28 w 66"/>
                  <a:gd name="T25" fmla="*/ 74 h 130"/>
                  <a:gd name="T26" fmla="*/ 28 w 66"/>
                  <a:gd name="T27" fmla="*/ 76 h 130"/>
                  <a:gd name="T28" fmla="*/ 28 w 66"/>
                  <a:gd name="T29" fmla="*/ 80 h 130"/>
                  <a:gd name="T30" fmla="*/ 28 w 66"/>
                  <a:gd name="T31" fmla="*/ 86 h 130"/>
                  <a:gd name="T32" fmla="*/ 22 w 66"/>
                  <a:gd name="T33" fmla="*/ 100 h 130"/>
                  <a:gd name="T34" fmla="*/ 20 w 66"/>
                  <a:gd name="T35" fmla="*/ 114 h 130"/>
                  <a:gd name="T36" fmla="*/ 24 w 66"/>
                  <a:gd name="T37" fmla="*/ 120 h 130"/>
                  <a:gd name="T38" fmla="*/ 30 w 66"/>
                  <a:gd name="T39" fmla="*/ 126 h 130"/>
                  <a:gd name="T40" fmla="*/ 36 w 66"/>
                  <a:gd name="T41" fmla="*/ 130 h 130"/>
                  <a:gd name="T42" fmla="*/ 40 w 66"/>
                  <a:gd name="T43" fmla="*/ 126 h 130"/>
                  <a:gd name="T44" fmla="*/ 44 w 66"/>
                  <a:gd name="T45" fmla="*/ 126 h 130"/>
                  <a:gd name="T46" fmla="*/ 46 w 66"/>
                  <a:gd name="T47" fmla="*/ 122 h 130"/>
                  <a:gd name="T48" fmla="*/ 48 w 66"/>
                  <a:gd name="T49" fmla="*/ 120 h 130"/>
                  <a:gd name="T50" fmla="*/ 52 w 66"/>
                  <a:gd name="T51" fmla="*/ 118 h 130"/>
                  <a:gd name="T52" fmla="*/ 56 w 66"/>
                  <a:gd name="T53" fmla="*/ 112 h 130"/>
                  <a:gd name="T54" fmla="*/ 56 w 66"/>
                  <a:gd name="T55" fmla="*/ 96 h 130"/>
                  <a:gd name="T56" fmla="*/ 54 w 66"/>
                  <a:gd name="T57" fmla="*/ 92 h 130"/>
                  <a:gd name="T58" fmla="*/ 52 w 66"/>
                  <a:gd name="T59" fmla="*/ 78 h 130"/>
                  <a:gd name="T60" fmla="*/ 50 w 66"/>
                  <a:gd name="T61" fmla="*/ 70 h 130"/>
                  <a:gd name="T62" fmla="*/ 54 w 66"/>
                  <a:gd name="T63" fmla="*/ 66 h 130"/>
                  <a:gd name="T64" fmla="*/ 58 w 66"/>
                  <a:gd name="T65" fmla="*/ 54 h 130"/>
                  <a:gd name="T66" fmla="*/ 66 w 66"/>
                  <a:gd name="T67" fmla="*/ 42 h 130"/>
                  <a:gd name="T68" fmla="*/ 62 w 66"/>
                  <a:gd name="T69" fmla="*/ 32 h 130"/>
                  <a:gd name="T70" fmla="*/ 54 w 66"/>
                  <a:gd name="T71" fmla="*/ 28 h 130"/>
                  <a:gd name="T72" fmla="*/ 50 w 66"/>
                  <a:gd name="T73" fmla="*/ 28 h 130"/>
                  <a:gd name="T74" fmla="*/ 48 w 66"/>
                  <a:gd name="T75" fmla="*/ 26 h 130"/>
                  <a:gd name="T76" fmla="*/ 44 w 66"/>
                  <a:gd name="T77" fmla="*/ 30 h 130"/>
                  <a:gd name="T78" fmla="*/ 40 w 66"/>
                  <a:gd name="T79" fmla="*/ 36 h 130"/>
                  <a:gd name="T80" fmla="*/ 38 w 66"/>
                  <a:gd name="T81" fmla="*/ 36 h 130"/>
                  <a:gd name="T82" fmla="*/ 38 w 66"/>
                  <a:gd name="T83" fmla="*/ 34 h 130"/>
                  <a:gd name="T84" fmla="*/ 38 w 66"/>
                  <a:gd name="T85" fmla="*/ 30 h 130"/>
                  <a:gd name="T86" fmla="*/ 42 w 66"/>
                  <a:gd name="T87" fmla="*/ 28 h 130"/>
                  <a:gd name="T88" fmla="*/ 44 w 66"/>
                  <a:gd name="T89" fmla="*/ 16 h 130"/>
                  <a:gd name="T90" fmla="*/ 28 w 66"/>
                  <a:gd name="T9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30">
                    <a:moveTo>
                      <a:pt x="24" y="0"/>
                    </a:moveTo>
                    <a:lnTo>
                      <a:pt x="22" y="8"/>
                    </a:lnTo>
                    <a:lnTo>
                      <a:pt x="22" y="8"/>
                    </a:lnTo>
                    <a:lnTo>
                      <a:pt x="22" y="8"/>
                    </a:lnTo>
                    <a:lnTo>
                      <a:pt x="20" y="10"/>
                    </a:lnTo>
                    <a:lnTo>
                      <a:pt x="20" y="10"/>
                    </a:lnTo>
                    <a:lnTo>
                      <a:pt x="14" y="14"/>
                    </a:lnTo>
                    <a:lnTo>
                      <a:pt x="10" y="14"/>
                    </a:lnTo>
                    <a:lnTo>
                      <a:pt x="10" y="14"/>
                    </a:lnTo>
                    <a:lnTo>
                      <a:pt x="8" y="14"/>
                    </a:lnTo>
                    <a:lnTo>
                      <a:pt x="8" y="16"/>
                    </a:lnTo>
                    <a:lnTo>
                      <a:pt x="10" y="20"/>
                    </a:lnTo>
                    <a:lnTo>
                      <a:pt x="10" y="20"/>
                    </a:lnTo>
                    <a:lnTo>
                      <a:pt x="12" y="22"/>
                    </a:lnTo>
                    <a:lnTo>
                      <a:pt x="14" y="26"/>
                    </a:lnTo>
                    <a:lnTo>
                      <a:pt x="14" y="26"/>
                    </a:lnTo>
                    <a:lnTo>
                      <a:pt x="16" y="26"/>
                    </a:lnTo>
                    <a:lnTo>
                      <a:pt x="18" y="28"/>
                    </a:lnTo>
                    <a:lnTo>
                      <a:pt x="18" y="30"/>
                    </a:lnTo>
                    <a:lnTo>
                      <a:pt x="18" y="30"/>
                    </a:lnTo>
                    <a:lnTo>
                      <a:pt x="16" y="32"/>
                    </a:lnTo>
                    <a:lnTo>
                      <a:pt x="14" y="32"/>
                    </a:lnTo>
                    <a:lnTo>
                      <a:pt x="6" y="34"/>
                    </a:lnTo>
                    <a:lnTo>
                      <a:pt x="6" y="34"/>
                    </a:lnTo>
                    <a:lnTo>
                      <a:pt x="6" y="34"/>
                    </a:lnTo>
                    <a:lnTo>
                      <a:pt x="6" y="36"/>
                    </a:lnTo>
                    <a:lnTo>
                      <a:pt x="6" y="40"/>
                    </a:lnTo>
                    <a:lnTo>
                      <a:pt x="0" y="42"/>
                    </a:lnTo>
                    <a:lnTo>
                      <a:pt x="12" y="60"/>
                    </a:lnTo>
                    <a:lnTo>
                      <a:pt x="12" y="60"/>
                    </a:lnTo>
                    <a:lnTo>
                      <a:pt x="16" y="62"/>
                    </a:lnTo>
                    <a:lnTo>
                      <a:pt x="22" y="62"/>
                    </a:lnTo>
                    <a:lnTo>
                      <a:pt x="22" y="62"/>
                    </a:lnTo>
                    <a:lnTo>
                      <a:pt x="24" y="62"/>
                    </a:lnTo>
                    <a:lnTo>
                      <a:pt x="26" y="64"/>
                    </a:lnTo>
                    <a:lnTo>
                      <a:pt x="26" y="66"/>
                    </a:lnTo>
                    <a:lnTo>
                      <a:pt x="22" y="70"/>
                    </a:lnTo>
                    <a:lnTo>
                      <a:pt x="22" y="70"/>
                    </a:lnTo>
                    <a:lnTo>
                      <a:pt x="28" y="74"/>
                    </a:lnTo>
                    <a:lnTo>
                      <a:pt x="28" y="74"/>
                    </a:lnTo>
                    <a:lnTo>
                      <a:pt x="30" y="74"/>
                    </a:lnTo>
                    <a:lnTo>
                      <a:pt x="28" y="76"/>
                    </a:lnTo>
                    <a:lnTo>
                      <a:pt x="28" y="78"/>
                    </a:lnTo>
                    <a:lnTo>
                      <a:pt x="28" y="80"/>
                    </a:lnTo>
                    <a:lnTo>
                      <a:pt x="28" y="80"/>
                    </a:lnTo>
                    <a:lnTo>
                      <a:pt x="30" y="82"/>
                    </a:lnTo>
                    <a:lnTo>
                      <a:pt x="28" y="86"/>
                    </a:lnTo>
                    <a:lnTo>
                      <a:pt x="28" y="86"/>
                    </a:lnTo>
                    <a:lnTo>
                      <a:pt x="22" y="92"/>
                    </a:lnTo>
                    <a:lnTo>
                      <a:pt x="22" y="92"/>
                    </a:lnTo>
                    <a:lnTo>
                      <a:pt x="22" y="100"/>
                    </a:lnTo>
                    <a:lnTo>
                      <a:pt x="20" y="112"/>
                    </a:lnTo>
                    <a:lnTo>
                      <a:pt x="20" y="112"/>
                    </a:lnTo>
                    <a:lnTo>
                      <a:pt x="20" y="114"/>
                    </a:lnTo>
                    <a:lnTo>
                      <a:pt x="22" y="118"/>
                    </a:lnTo>
                    <a:lnTo>
                      <a:pt x="24" y="120"/>
                    </a:lnTo>
                    <a:lnTo>
                      <a:pt x="24" y="120"/>
                    </a:lnTo>
                    <a:lnTo>
                      <a:pt x="28" y="124"/>
                    </a:lnTo>
                    <a:lnTo>
                      <a:pt x="30" y="124"/>
                    </a:lnTo>
                    <a:lnTo>
                      <a:pt x="30" y="126"/>
                    </a:lnTo>
                    <a:lnTo>
                      <a:pt x="30" y="126"/>
                    </a:lnTo>
                    <a:lnTo>
                      <a:pt x="32" y="130"/>
                    </a:lnTo>
                    <a:lnTo>
                      <a:pt x="36" y="130"/>
                    </a:lnTo>
                    <a:lnTo>
                      <a:pt x="36" y="130"/>
                    </a:lnTo>
                    <a:lnTo>
                      <a:pt x="38" y="128"/>
                    </a:lnTo>
                    <a:lnTo>
                      <a:pt x="40" y="126"/>
                    </a:lnTo>
                    <a:lnTo>
                      <a:pt x="42" y="126"/>
                    </a:lnTo>
                    <a:lnTo>
                      <a:pt x="42" y="126"/>
                    </a:lnTo>
                    <a:lnTo>
                      <a:pt x="44" y="126"/>
                    </a:lnTo>
                    <a:lnTo>
                      <a:pt x="44" y="124"/>
                    </a:lnTo>
                    <a:lnTo>
                      <a:pt x="44" y="122"/>
                    </a:lnTo>
                    <a:lnTo>
                      <a:pt x="46" y="122"/>
                    </a:lnTo>
                    <a:lnTo>
                      <a:pt x="46" y="122"/>
                    </a:lnTo>
                    <a:lnTo>
                      <a:pt x="48" y="120"/>
                    </a:lnTo>
                    <a:lnTo>
                      <a:pt x="48" y="120"/>
                    </a:lnTo>
                    <a:lnTo>
                      <a:pt x="50" y="118"/>
                    </a:lnTo>
                    <a:lnTo>
                      <a:pt x="52" y="118"/>
                    </a:lnTo>
                    <a:lnTo>
                      <a:pt x="52" y="118"/>
                    </a:lnTo>
                    <a:lnTo>
                      <a:pt x="56" y="120"/>
                    </a:lnTo>
                    <a:lnTo>
                      <a:pt x="58" y="120"/>
                    </a:lnTo>
                    <a:lnTo>
                      <a:pt x="56" y="112"/>
                    </a:lnTo>
                    <a:lnTo>
                      <a:pt x="54" y="100"/>
                    </a:lnTo>
                    <a:lnTo>
                      <a:pt x="54" y="100"/>
                    </a:lnTo>
                    <a:lnTo>
                      <a:pt x="56" y="96"/>
                    </a:lnTo>
                    <a:lnTo>
                      <a:pt x="56" y="94"/>
                    </a:lnTo>
                    <a:lnTo>
                      <a:pt x="54" y="92"/>
                    </a:lnTo>
                    <a:lnTo>
                      <a:pt x="54" y="92"/>
                    </a:lnTo>
                    <a:lnTo>
                      <a:pt x="52" y="88"/>
                    </a:lnTo>
                    <a:lnTo>
                      <a:pt x="52" y="88"/>
                    </a:lnTo>
                    <a:lnTo>
                      <a:pt x="52" y="78"/>
                    </a:lnTo>
                    <a:lnTo>
                      <a:pt x="52" y="78"/>
                    </a:lnTo>
                    <a:lnTo>
                      <a:pt x="50" y="72"/>
                    </a:lnTo>
                    <a:lnTo>
                      <a:pt x="50" y="70"/>
                    </a:lnTo>
                    <a:lnTo>
                      <a:pt x="50" y="68"/>
                    </a:lnTo>
                    <a:lnTo>
                      <a:pt x="50" y="68"/>
                    </a:lnTo>
                    <a:lnTo>
                      <a:pt x="54" y="66"/>
                    </a:lnTo>
                    <a:lnTo>
                      <a:pt x="58" y="62"/>
                    </a:lnTo>
                    <a:lnTo>
                      <a:pt x="58" y="62"/>
                    </a:lnTo>
                    <a:lnTo>
                      <a:pt x="58" y="54"/>
                    </a:lnTo>
                    <a:lnTo>
                      <a:pt x="58" y="54"/>
                    </a:lnTo>
                    <a:lnTo>
                      <a:pt x="66" y="42"/>
                    </a:lnTo>
                    <a:lnTo>
                      <a:pt x="66" y="42"/>
                    </a:lnTo>
                    <a:lnTo>
                      <a:pt x="64" y="36"/>
                    </a:lnTo>
                    <a:lnTo>
                      <a:pt x="62" y="32"/>
                    </a:lnTo>
                    <a:lnTo>
                      <a:pt x="62" y="32"/>
                    </a:lnTo>
                    <a:lnTo>
                      <a:pt x="56" y="30"/>
                    </a:lnTo>
                    <a:lnTo>
                      <a:pt x="56" y="30"/>
                    </a:lnTo>
                    <a:lnTo>
                      <a:pt x="54" y="28"/>
                    </a:lnTo>
                    <a:lnTo>
                      <a:pt x="52" y="26"/>
                    </a:lnTo>
                    <a:lnTo>
                      <a:pt x="52" y="26"/>
                    </a:lnTo>
                    <a:lnTo>
                      <a:pt x="50" y="28"/>
                    </a:lnTo>
                    <a:lnTo>
                      <a:pt x="48" y="28"/>
                    </a:lnTo>
                    <a:lnTo>
                      <a:pt x="48" y="28"/>
                    </a:lnTo>
                    <a:lnTo>
                      <a:pt x="48" y="26"/>
                    </a:lnTo>
                    <a:lnTo>
                      <a:pt x="46" y="26"/>
                    </a:lnTo>
                    <a:lnTo>
                      <a:pt x="46" y="26"/>
                    </a:lnTo>
                    <a:lnTo>
                      <a:pt x="44" y="30"/>
                    </a:lnTo>
                    <a:lnTo>
                      <a:pt x="44" y="38"/>
                    </a:lnTo>
                    <a:lnTo>
                      <a:pt x="44" y="38"/>
                    </a:lnTo>
                    <a:lnTo>
                      <a:pt x="40" y="36"/>
                    </a:lnTo>
                    <a:lnTo>
                      <a:pt x="40" y="36"/>
                    </a:lnTo>
                    <a:lnTo>
                      <a:pt x="38" y="36"/>
                    </a:lnTo>
                    <a:lnTo>
                      <a:pt x="38" y="36"/>
                    </a:lnTo>
                    <a:lnTo>
                      <a:pt x="38" y="34"/>
                    </a:lnTo>
                    <a:lnTo>
                      <a:pt x="38" y="34"/>
                    </a:lnTo>
                    <a:lnTo>
                      <a:pt x="38" y="34"/>
                    </a:lnTo>
                    <a:lnTo>
                      <a:pt x="38" y="32"/>
                    </a:lnTo>
                    <a:lnTo>
                      <a:pt x="38" y="30"/>
                    </a:lnTo>
                    <a:lnTo>
                      <a:pt x="38" y="30"/>
                    </a:lnTo>
                    <a:lnTo>
                      <a:pt x="42" y="28"/>
                    </a:lnTo>
                    <a:lnTo>
                      <a:pt x="42" y="28"/>
                    </a:lnTo>
                    <a:lnTo>
                      <a:pt x="42" y="28"/>
                    </a:lnTo>
                    <a:lnTo>
                      <a:pt x="44" y="22"/>
                    </a:lnTo>
                    <a:lnTo>
                      <a:pt x="44" y="16"/>
                    </a:lnTo>
                    <a:lnTo>
                      <a:pt x="44" y="16"/>
                    </a:lnTo>
                    <a:lnTo>
                      <a:pt x="36" y="8"/>
                    </a:lnTo>
                    <a:lnTo>
                      <a:pt x="28" y="0"/>
                    </a:lnTo>
                    <a:lnTo>
                      <a:pt x="28" y="0"/>
                    </a:lnTo>
                    <a:lnTo>
                      <a:pt x="24" y="2"/>
                    </a:lnTo>
                    <a:lnTo>
                      <a:pt x="24"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8" name="Freeform 209"/>
              <p:cNvSpPr>
                <a:spLocks noChangeAspect="1"/>
              </p:cNvSpPr>
              <p:nvPr/>
            </p:nvSpPr>
            <p:spPr bwMode="gray">
              <a:xfrm>
                <a:off x="2800" y="2673"/>
                <a:ext cx="36" cy="28"/>
              </a:xfrm>
              <a:custGeom>
                <a:avLst/>
                <a:gdLst>
                  <a:gd name="T0" fmla="*/ 20 w 34"/>
                  <a:gd name="T1" fmla="*/ 28 h 28"/>
                  <a:gd name="T2" fmla="*/ 20 w 34"/>
                  <a:gd name="T3" fmla="*/ 28 h 28"/>
                  <a:gd name="T4" fmla="*/ 20 w 34"/>
                  <a:gd name="T5" fmla="*/ 24 h 28"/>
                  <a:gd name="T6" fmla="*/ 20 w 34"/>
                  <a:gd name="T7" fmla="*/ 24 h 28"/>
                  <a:gd name="T8" fmla="*/ 26 w 34"/>
                  <a:gd name="T9" fmla="*/ 24 h 28"/>
                  <a:gd name="T10" fmla="*/ 26 w 34"/>
                  <a:gd name="T11" fmla="*/ 24 h 28"/>
                  <a:gd name="T12" fmla="*/ 30 w 34"/>
                  <a:gd name="T13" fmla="*/ 22 h 28"/>
                  <a:gd name="T14" fmla="*/ 32 w 34"/>
                  <a:gd name="T15" fmla="*/ 20 h 28"/>
                  <a:gd name="T16" fmla="*/ 32 w 34"/>
                  <a:gd name="T17" fmla="*/ 20 h 28"/>
                  <a:gd name="T18" fmla="*/ 32 w 34"/>
                  <a:gd name="T19" fmla="*/ 18 h 28"/>
                  <a:gd name="T20" fmla="*/ 32 w 34"/>
                  <a:gd name="T21" fmla="*/ 14 h 28"/>
                  <a:gd name="T22" fmla="*/ 32 w 34"/>
                  <a:gd name="T23" fmla="*/ 14 h 28"/>
                  <a:gd name="T24" fmla="*/ 32 w 34"/>
                  <a:gd name="T25" fmla="*/ 14 h 28"/>
                  <a:gd name="T26" fmla="*/ 30 w 34"/>
                  <a:gd name="T27" fmla="*/ 12 h 28"/>
                  <a:gd name="T28" fmla="*/ 30 w 34"/>
                  <a:gd name="T29" fmla="*/ 10 h 28"/>
                  <a:gd name="T30" fmla="*/ 34 w 34"/>
                  <a:gd name="T31" fmla="*/ 8 h 28"/>
                  <a:gd name="T32" fmla="*/ 34 w 34"/>
                  <a:gd name="T33" fmla="*/ 8 h 28"/>
                  <a:gd name="T34" fmla="*/ 34 w 34"/>
                  <a:gd name="T35" fmla="*/ 8 h 28"/>
                  <a:gd name="T36" fmla="*/ 34 w 34"/>
                  <a:gd name="T37" fmla="*/ 4 h 28"/>
                  <a:gd name="T38" fmla="*/ 34 w 34"/>
                  <a:gd name="T39" fmla="*/ 0 h 28"/>
                  <a:gd name="T40" fmla="*/ 34 w 34"/>
                  <a:gd name="T41" fmla="*/ 0 h 28"/>
                  <a:gd name="T42" fmla="*/ 22 w 34"/>
                  <a:gd name="T43" fmla="*/ 0 h 28"/>
                  <a:gd name="T44" fmla="*/ 12 w 34"/>
                  <a:gd name="T45" fmla="*/ 0 h 28"/>
                  <a:gd name="T46" fmla="*/ 6 w 34"/>
                  <a:gd name="T47" fmla="*/ 4 h 28"/>
                  <a:gd name="T48" fmla="*/ 0 w 34"/>
                  <a:gd name="T49" fmla="*/ 6 h 28"/>
                  <a:gd name="T50" fmla="*/ 0 w 34"/>
                  <a:gd name="T51" fmla="*/ 6 h 28"/>
                  <a:gd name="T52" fmla="*/ 0 w 34"/>
                  <a:gd name="T53" fmla="*/ 6 h 28"/>
                  <a:gd name="T54" fmla="*/ 0 w 34"/>
                  <a:gd name="T55" fmla="*/ 8 h 28"/>
                  <a:gd name="T56" fmla="*/ 0 w 34"/>
                  <a:gd name="T57" fmla="*/ 8 h 28"/>
                  <a:gd name="T58" fmla="*/ 0 w 34"/>
                  <a:gd name="T59" fmla="*/ 8 h 28"/>
                  <a:gd name="T60" fmla="*/ 4 w 34"/>
                  <a:gd name="T61" fmla="*/ 12 h 28"/>
                  <a:gd name="T62" fmla="*/ 12 w 34"/>
                  <a:gd name="T63" fmla="*/ 16 h 28"/>
                  <a:gd name="T64" fmla="*/ 12 w 34"/>
                  <a:gd name="T65" fmla="*/ 16 h 28"/>
                  <a:gd name="T66" fmla="*/ 12 w 34"/>
                  <a:gd name="T67" fmla="*/ 24 h 28"/>
                  <a:gd name="T68" fmla="*/ 12 w 34"/>
                  <a:gd name="T69" fmla="*/ 24 h 28"/>
                  <a:gd name="T70" fmla="*/ 14 w 34"/>
                  <a:gd name="T71" fmla="*/ 24 h 28"/>
                  <a:gd name="T72" fmla="*/ 16 w 34"/>
                  <a:gd name="T73" fmla="*/ 26 h 28"/>
                  <a:gd name="T74" fmla="*/ 16 w 34"/>
                  <a:gd name="T75" fmla="*/ 26 h 28"/>
                  <a:gd name="T76" fmla="*/ 18 w 34"/>
                  <a:gd name="T77" fmla="*/ 28 h 28"/>
                  <a:gd name="T78" fmla="*/ 18 w 34"/>
                  <a:gd name="T79" fmla="*/ 28 h 28"/>
                  <a:gd name="T80" fmla="*/ 20 w 34"/>
                  <a:gd name="T81" fmla="*/ 28 h 28"/>
                  <a:gd name="T82" fmla="*/ 20 w 34"/>
                  <a:gd name="T8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28">
                    <a:moveTo>
                      <a:pt x="20" y="28"/>
                    </a:moveTo>
                    <a:lnTo>
                      <a:pt x="20" y="28"/>
                    </a:lnTo>
                    <a:lnTo>
                      <a:pt x="20" y="24"/>
                    </a:lnTo>
                    <a:lnTo>
                      <a:pt x="20" y="24"/>
                    </a:lnTo>
                    <a:lnTo>
                      <a:pt x="26" y="24"/>
                    </a:lnTo>
                    <a:lnTo>
                      <a:pt x="26" y="24"/>
                    </a:lnTo>
                    <a:lnTo>
                      <a:pt x="30" y="22"/>
                    </a:lnTo>
                    <a:lnTo>
                      <a:pt x="32" y="20"/>
                    </a:lnTo>
                    <a:lnTo>
                      <a:pt x="32" y="20"/>
                    </a:lnTo>
                    <a:lnTo>
                      <a:pt x="32" y="18"/>
                    </a:lnTo>
                    <a:lnTo>
                      <a:pt x="32" y="14"/>
                    </a:lnTo>
                    <a:lnTo>
                      <a:pt x="32" y="14"/>
                    </a:lnTo>
                    <a:lnTo>
                      <a:pt x="32" y="14"/>
                    </a:lnTo>
                    <a:lnTo>
                      <a:pt x="30" y="12"/>
                    </a:lnTo>
                    <a:lnTo>
                      <a:pt x="30" y="10"/>
                    </a:lnTo>
                    <a:lnTo>
                      <a:pt x="34" y="8"/>
                    </a:lnTo>
                    <a:lnTo>
                      <a:pt x="34" y="8"/>
                    </a:lnTo>
                    <a:lnTo>
                      <a:pt x="34" y="8"/>
                    </a:lnTo>
                    <a:lnTo>
                      <a:pt x="34" y="4"/>
                    </a:lnTo>
                    <a:lnTo>
                      <a:pt x="34" y="0"/>
                    </a:lnTo>
                    <a:lnTo>
                      <a:pt x="34" y="0"/>
                    </a:lnTo>
                    <a:lnTo>
                      <a:pt x="22" y="0"/>
                    </a:lnTo>
                    <a:lnTo>
                      <a:pt x="12" y="0"/>
                    </a:lnTo>
                    <a:lnTo>
                      <a:pt x="6" y="4"/>
                    </a:lnTo>
                    <a:lnTo>
                      <a:pt x="0" y="6"/>
                    </a:lnTo>
                    <a:lnTo>
                      <a:pt x="0" y="6"/>
                    </a:lnTo>
                    <a:lnTo>
                      <a:pt x="0" y="6"/>
                    </a:lnTo>
                    <a:lnTo>
                      <a:pt x="0" y="8"/>
                    </a:lnTo>
                    <a:lnTo>
                      <a:pt x="0" y="8"/>
                    </a:lnTo>
                    <a:lnTo>
                      <a:pt x="0" y="8"/>
                    </a:lnTo>
                    <a:lnTo>
                      <a:pt x="4" y="12"/>
                    </a:lnTo>
                    <a:lnTo>
                      <a:pt x="12" y="16"/>
                    </a:lnTo>
                    <a:lnTo>
                      <a:pt x="12" y="16"/>
                    </a:lnTo>
                    <a:lnTo>
                      <a:pt x="12" y="24"/>
                    </a:lnTo>
                    <a:lnTo>
                      <a:pt x="12" y="24"/>
                    </a:lnTo>
                    <a:lnTo>
                      <a:pt x="14" y="24"/>
                    </a:lnTo>
                    <a:lnTo>
                      <a:pt x="16" y="26"/>
                    </a:lnTo>
                    <a:lnTo>
                      <a:pt x="16" y="26"/>
                    </a:lnTo>
                    <a:lnTo>
                      <a:pt x="18" y="28"/>
                    </a:lnTo>
                    <a:lnTo>
                      <a:pt x="18" y="28"/>
                    </a:lnTo>
                    <a:lnTo>
                      <a:pt x="20" y="28"/>
                    </a:lnTo>
                    <a:lnTo>
                      <a:pt x="20" y="2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19" name="Freeform 210"/>
              <p:cNvSpPr>
                <a:spLocks noChangeAspect="1"/>
              </p:cNvSpPr>
              <p:nvPr/>
            </p:nvSpPr>
            <p:spPr bwMode="gray">
              <a:xfrm>
                <a:off x="2821" y="2673"/>
                <a:ext cx="105" cy="89"/>
              </a:xfrm>
              <a:custGeom>
                <a:avLst/>
                <a:gdLst>
                  <a:gd name="T0" fmla="*/ 22 w 98"/>
                  <a:gd name="T1" fmla="*/ 62 h 88"/>
                  <a:gd name="T2" fmla="*/ 24 w 98"/>
                  <a:gd name="T3" fmla="*/ 58 h 88"/>
                  <a:gd name="T4" fmla="*/ 28 w 98"/>
                  <a:gd name="T5" fmla="*/ 54 h 88"/>
                  <a:gd name="T6" fmla="*/ 30 w 98"/>
                  <a:gd name="T7" fmla="*/ 46 h 88"/>
                  <a:gd name="T8" fmla="*/ 40 w 98"/>
                  <a:gd name="T9" fmla="*/ 44 h 88"/>
                  <a:gd name="T10" fmla="*/ 46 w 98"/>
                  <a:gd name="T11" fmla="*/ 44 h 88"/>
                  <a:gd name="T12" fmla="*/ 52 w 98"/>
                  <a:gd name="T13" fmla="*/ 46 h 88"/>
                  <a:gd name="T14" fmla="*/ 52 w 98"/>
                  <a:gd name="T15" fmla="*/ 54 h 88"/>
                  <a:gd name="T16" fmla="*/ 56 w 98"/>
                  <a:gd name="T17" fmla="*/ 58 h 88"/>
                  <a:gd name="T18" fmla="*/ 60 w 98"/>
                  <a:gd name="T19" fmla="*/ 64 h 88"/>
                  <a:gd name="T20" fmla="*/ 64 w 98"/>
                  <a:gd name="T21" fmla="*/ 72 h 88"/>
                  <a:gd name="T22" fmla="*/ 70 w 98"/>
                  <a:gd name="T23" fmla="*/ 72 h 88"/>
                  <a:gd name="T24" fmla="*/ 72 w 98"/>
                  <a:gd name="T25" fmla="*/ 66 h 88"/>
                  <a:gd name="T26" fmla="*/ 76 w 98"/>
                  <a:gd name="T27" fmla="*/ 76 h 88"/>
                  <a:gd name="T28" fmla="*/ 72 w 98"/>
                  <a:gd name="T29" fmla="*/ 86 h 88"/>
                  <a:gd name="T30" fmla="*/ 82 w 98"/>
                  <a:gd name="T31" fmla="*/ 80 h 88"/>
                  <a:gd name="T32" fmla="*/ 86 w 98"/>
                  <a:gd name="T33" fmla="*/ 80 h 88"/>
                  <a:gd name="T34" fmla="*/ 90 w 98"/>
                  <a:gd name="T35" fmla="*/ 78 h 88"/>
                  <a:gd name="T36" fmla="*/ 90 w 98"/>
                  <a:gd name="T37" fmla="*/ 72 h 88"/>
                  <a:gd name="T38" fmla="*/ 98 w 98"/>
                  <a:gd name="T39" fmla="*/ 68 h 88"/>
                  <a:gd name="T40" fmla="*/ 98 w 98"/>
                  <a:gd name="T41" fmla="*/ 64 h 88"/>
                  <a:gd name="T42" fmla="*/ 94 w 98"/>
                  <a:gd name="T43" fmla="*/ 58 h 88"/>
                  <a:gd name="T44" fmla="*/ 98 w 98"/>
                  <a:gd name="T45" fmla="*/ 52 h 88"/>
                  <a:gd name="T46" fmla="*/ 94 w 98"/>
                  <a:gd name="T47" fmla="*/ 50 h 88"/>
                  <a:gd name="T48" fmla="*/ 88 w 98"/>
                  <a:gd name="T49" fmla="*/ 44 h 88"/>
                  <a:gd name="T50" fmla="*/ 82 w 98"/>
                  <a:gd name="T51" fmla="*/ 42 h 88"/>
                  <a:gd name="T52" fmla="*/ 80 w 98"/>
                  <a:gd name="T53" fmla="*/ 38 h 88"/>
                  <a:gd name="T54" fmla="*/ 76 w 98"/>
                  <a:gd name="T55" fmla="*/ 40 h 88"/>
                  <a:gd name="T56" fmla="*/ 84 w 98"/>
                  <a:gd name="T57" fmla="*/ 32 h 88"/>
                  <a:gd name="T58" fmla="*/ 78 w 98"/>
                  <a:gd name="T59" fmla="*/ 32 h 88"/>
                  <a:gd name="T60" fmla="*/ 76 w 98"/>
                  <a:gd name="T61" fmla="*/ 26 h 88"/>
                  <a:gd name="T62" fmla="*/ 74 w 98"/>
                  <a:gd name="T63" fmla="*/ 22 h 88"/>
                  <a:gd name="T64" fmla="*/ 76 w 98"/>
                  <a:gd name="T65" fmla="*/ 14 h 88"/>
                  <a:gd name="T66" fmla="*/ 74 w 98"/>
                  <a:gd name="T67" fmla="*/ 8 h 88"/>
                  <a:gd name="T68" fmla="*/ 68 w 98"/>
                  <a:gd name="T69" fmla="*/ 6 h 88"/>
                  <a:gd name="T70" fmla="*/ 62 w 98"/>
                  <a:gd name="T71" fmla="*/ 4 h 88"/>
                  <a:gd name="T72" fmla="*/ 58 w 98"/>
                  <a:gd name="T73" fmla="*/ 8 h 88"/>
                  <a:gd name="T74" fmla="*/ 52 w 98"/>
                  <a:gd name="T75" fmla="*/ 6 h 88"/>
                  <a:gd name="T76" fmla="*/ 48 w 98"/>
                  <a:gd name="T77" fmla="*/ 8 h 88"/>
                  <a:gd name="T78" fmla="*/ 44 w 98"/>
                  <a:gd name="T79" fmla="*/ 2 h 88"/>
                  <a:gd name="T80" fmla="*/ 32 w 98"/>
                  <a:gd name="T81" fmla="*/ 4 h 88"/>
                  <a:gd name="T82" fmla="*/ 24 w 98"/>
                  <a:gd name="T83" fmla="*/ 2 h 88"/>
                  <a:gd name="T84" fmla="*/ 14 w 98"/>
                  <a:gd name="T85" fmla="*/ 0 h 88"/>
                  <a:gd name="T86" fmla="*/ 14 w 98"/>
                  <a:gd name="T87" fmla="*/ 8 h 88"/>
                  <a:gd name="T88" fmla="*/ 10 w 98"/>
                  <a:gd name="T89" fmla="*/ 10 h 88"/>
                  <a:gd name="T90" fmla="*/ 12 w 98"/>
                  <a:gd name="T91" fmla="*/ 14 h 88"/>
                  <a:gd name="T92" fmla="*/ 12 w 98"/>
                  <a:gd name="T93" fmla="*/ 20 h 88"/>
                  <a:gd name="T94" fmla="*/ 6 w 98"/>
                  <a:gd name="T95" fmla="*/ 24 h 88"/>
                  <a:gd name="T96" fmla="*/ 0 w 98"/>
                  <a:gd name="T97" fmla="*/ 24 h 88"/>
                  <a:gd name="T98" fmla="*/ 0 w 98"/>
                  <a:gd name="T99" fmla="*/ 30 h 88"/>
                  <a:gd name="T100" fmla="*/ 4 w 98"/>
                  <a:gd name="T101" fmla="*/ 34 h 88"/>
                  <a:gd name="T102" fmla="*/ 4 w 98"/>
                  <a:gd name="T103" fmla="*/ 38 h 88"/>
                  <a:gd name="T104" fmla="*/ 6 w 98"/>
                  <a:gd name="T105" fmla="*/ 42 h 88"/>
                  <a:gd name="T106" fmla="*/ 12 w 98"/>
                  <a:gd name="T107" fmla="*/ 44 h 88"/>
                  <a:gd name="T108" fmla="*/ 14 w 98"/>
                  <a:gd name="T109"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88">
                    <a:moveTo>
                      <a:pt x="20" y="60"/>
                    </a:moveTo>
                    <a:lnTo>
                      <a:pt x="20" y="60"/>
                    </a:lnTo>
                    <a:lnTo>
                      <a:pt x="22" y="62"/>
                    </a:lnTo>
                    <a:lnTo>
                      <a:pt x="22" y="62"/>
                    </a:lnTo>
                    <a:lnTo>
                      <a:pt x="24" y="60"/>
                    </a:lnTo>
                    <a:lnTo>
                      <a:pt x="24" y="58"/>
                    </a:lnTo>
                    <a:lnTo>
                      <a:pt x="26" y="56"/>
                    </a:lnTo>
                    <a:lnTo>
                      <a:pt x="26" y="56"/>
                    </a:lnTo>
                    <a:lnTo>
                      <a:pt x="28" y="54"/>
                    </a:lnTo>
                    <a:lnTo>
                      <a:pt x="30" y="52"/>
                    </a:lnTo>
                    <a:lnTo>
                      <a:pt x="30" y="46"/>
                    </a:lnTo>
                    <a:lnTo>
                      <a:pt x="30" y="46"/>
                    </a:lnTo>
                    <a:lnTo>
                      <a:pt x="32" y="42"/>
                    </a:lnTo>
                    <a:lnTo>
                      <a:pt x="34" y="42"/>
                    </a:lnTo>
                    <a:lnTo>
                      <a:pt x="40" y="44"/>
                    </a:lnTo>
                    <a:lnTo>
                      <a:pt x="40" y="44"/>
                    </a:lnTo>
                    <a:lnTo>
                      <a:pt x="44" y="44"/>
                    </a:lnTo>
                    <a:lnTo>
                      <a:pt x="46" y="44"/>
                    </a:lnTo>
                    <a:lnTo>
                      <a:pt x="48" y="44"/>
                    </a:lnTo>
                    <a:lnTo>
                      <a:pt x="48" y="44"/>
                    </a:lnTo>
                    <a:lnTo>
                      <a:pt x="52" y="46"/>
                    </a:lnTo>
                    <a:lnTo>
                      <a:pt x="52" y="52"/>
                    </a:lnTo>
                    <a:lnTo>
                      <a:pt x="52" y="52"/>
                    </a:lnTo>
                    <a:lnTo>
                      <a:pt x="52" y="54"/>
                    </a:lnTo>
                    <a:lnTo>
                      <a:pt x="54" y="54"/>
                    </a:lnTo>
                    <a:lnTo>
                      <a:pt x="56" y="56"/>
                    </a:lnTo>
                    <a:lnTo>
                      <a:pt x="56" y="58"/>
                    </a:lnTo>
                    <a:lnTo>
                      <a:pt x="56" y="58"/>
                    </a:lnTo>
                    <a:lnTo>
                      <a:pt x="60" y="64"/>
                    </a:lnTo>
                    <a:lnTo>
                      <a:pt x="60" y="64"/>
                    </a:lnTo>
                    <a:lnTo>
                      <a:pt x="58" y="68"/>
                    </a:lnTo>
                    <a:lnTo>
                      <a:pt x="58" y="72"/>
                    </a:lnTo>
                    <a:lnTo>
                      <a:pt x="64" y="72"/>
                    </a:lnTo>
                    <a:lnTo>
                      <a:pt x="64" y="72"/>
                    </a:lnTo>
                    <a:lnTo>
                      <a:pt x="66" y="72"/>
                    </a:lnTo>
                    <a:lnTo>
                      <a:pt x="70" y="72"/>
                    </a:lnTo>
                    <a:lnTo>
                      <a:pt x="70" y="72"/>
                    </a:lnTo>
                    <a:lnTo>
                      <a:pt x="72" y="68"/>
                    </a:lnTo>
                    <a:lnTo>
                      <a:pt x="72" y="66"/>
                    </a:lnTo>
                    <a:lnTo>
                      <a:pt x="72" y="66"/>
                    </a:lnTo>
                    <a:lnTo>
                      <a:pt x="76" y="76"/>
                    </a:lnTo>
                    <a:lnTo>
                      <a:pt x="76" y="76"/>
                    </a:lnTo>
                    <a:lnTo>
                      <a:pt x="76" y="78"/>
                    </a:lnTo>
                    <a:lnTo>
                      <a:pt x="74" y="82"/>
                    </a:lnTo>
                    <a:lnTo>
                      <a:pt x="72" y="86"/>
                    </a:lnTo>
                    <a:lnTo>
                      <a:pt x="76" y="88"/>
                    </a:lnTo>
                    <a:lnTo>
                      <a:pt x="76" y="88"/>
                    </a:lnTo>
                    <a:lnTo>
                      <a:pt x="82" y="80"/>
                    </a:lnTo>
                    <a:lnTo>
                      <a:pt x="82" y="80"/>
                    </a:lnTo>
                    <a:lnTo>
                      <a:pt x="84" y="78"/>
                    </a:lnTo>
                    <a:lnTo>
                      <a:pt x="86" y="80"/>
                    </a:lnTo>
                    <a:lnTo>
                      <a:pt x="86" y="82"/>
                    </a:lnTo>
                    <a:lnTo>
                      <a:pt x="90" y="78"/>
                    </a:lnTo>
                    <a:lnTo>
                      <a:pt x="90" y="78"/>
                    </a:lnTo>
                    <a:lnTo>
                      <a:pt x="90" y="74"/>
                    </a:lnTo>
                    <a:lnTo>
                      <a:pt x="90" y="74"/>
                    </a:lnTo>
                    <a:lnTo>
                      <a:pt x="90" y="72"/>
                    </a:lnTo>
                    <a:lnTo>
                      <a:pt x="92" y="72"/>
                    </a:lnTo>
                    <a:lnTo>
                      <a:pt x="96" y="70"/>
                    </a:lnTo>
                    <a:lnTo>
                      <a:pt x="98" y="68"/>
                    </a:lnTo>
                    <a:lnTo>
                      <a:pt x="98" y="68"/>
                    </a:lnTo>
                    <a:lnTo>
                      <a:pt x="98" y="66"/>
                    </a:lnTo>
                    <a:lnTo>
                      <a:pt x="98" y="64"/>
                    </a:lnTo>
                    <a:lnTo>
                      <a:pt x="94" y="60"/>
                    </a:lnTo>
                    <a:lnTo>
                      <a:pt x="94" y="60"/>
                    </a:lnTo>
                    <a:lnTo>
                      <a:pt x="94" y="58"/>
                    </a:lnTo>
                    <a:lnTo>
                      <a:pt x="96" y="56"/>
                    </a:lnTo>
                    <a:lnTo>
                      <a:pt x="98" y="52"/>
                    </a:lnTo>
                    <a:lnTo>
                      <a:pt x="98" y="52"/>
                    </a:lnTo>
                    <a:lnTo>
                      <a:pt x="98" y="52"/>
                    </a:lnTo>
                    <a:lnTo>
                      <a:pt x="94" y="50"/>
                    </a:lnTo>
                    <a:lnTo>
                      <a:pt x="94" y="50"/>
                    </a:lnTo>
                    <a:lnTo>
                      <a:pt x="90" y="48"/>
                    </a:lnTo>
                    <a:lnTo>
                      <a:pt x="88" y="44"/>
                    </a:lnTo>
                    <a:lnTo>
                      <a:pt x="88" y="44"/>
                    </a:lnTo>
                    <a:lnTo>
                      <a:pt x="86" y="42"/>
                    </a:lnTo>
                    <a:lnTo>
                      <a:pt x="84" y="42"/>
                    </a:lnTo>
                    <a:lnTo>
                      <a:pt x="82" y="42"/>
                    </a:lnTo>
                    <a:lnTo>
                      <a:pt x="80" y="40"/>
                    </a:lnTo>
                    <a:lnTo>
                      <a:pt x="80" y="40"/>
                    </a:lnTo>
                    <a:lnTo>
                      <a:pt x="80" y="38"/>
                    </a:lnTo>
                    <a:lnTo>
                      <a:pt x="78" y="38"/>
                    </a:lnTo>
                    <a:lnTo>
                      <a:pt x="76" y="40"/>
                    </a:lnTo>
                    <a:lnTo>
                      <a:pt x="76" y="40"/>
                    </a:lnTo>
                    <a:lnTo>
                      <a:pt x="74" y="38"/>
                    </a:lnTo>
                    <a:lnTo>
                      <a:pt x="72" y="38"/>
                    </a:lnTo>
                    <a:lnTo>
                      <a:pt x="84" y="32"/>
                    </a:lnTo>
                    <a:lnTo>
                      <a:pt x="84" y="32"/>
                    </a:lnTo>
                    <a:lnTo>
                      <a:pt x="80" y="32"/>
                    </a:lnTo>
                    <a:lnTo>
                      <a:pt x="78" y="32"/>
                    </a:lnTo>
                    <a:lnTo>
                      <a:pt x="78" y="30"/>
                    </a:lnTo>
                    <a:lnTo>
                      <a:pt x="78" y="30"/>
                    </a:lnTo>
                    <a:lnTo>
                      <a:pt x="76" y="26"/>
                    </a:lnTo>
                    <a:lnTo>
                      <a:pt x="74" y="24"/>
                    </a:lnTo>
                    <a:lnTo>
                      <a:pt x="74" y="24"/>
                    </a:lnTo>
                    <a:lnTo>
                      <a:pt x="74" y="22"/>
                    </a:lnTo>
                    <a:lnTo>
                      <a:pt x="74" y="20"/>
                    </a:lnTo>
                    <a:lnTo>
                      <a:pt x="76" y="18"/>
                    </a:lnTo>
                    <a:lnTo>
                      <a:pt x="76" y="14"/>
                    </a:lnTo>
                    <a:lnTo>
                      <a:pt x="76" y="14"/>
                    </a:lnTo>
                    <a:lnTo>
                      <a:pt x="74" y="8"/>
                    </a:lnTo>
                    <a:lnTo>
                      <a:pt x="74" y="8"/>
                    </a:lnTo>
                    <a:lnTo>
                      <a:pt x="74" y="6"/>
                    </a:lnTo>
                    <a:lnTo>
                      <a:pt x="68" y="6"/>
                    </a:lnTo>
                    <a:lnTo>
                      <a:pt x="68" y="6"/>
                    </a:lnTo>
                    <a:lnTo>
                      <a:pt x="66" y="6"/>
                    </a:lnTo>
                    <a:lnTo>
                      <a:pt x="64" y="6"/>
                    </a:lnTo>
                    <a:lnTo>
                      <a:pt x="62" y="4"/>
                    </a:lnTo>
                    <a:lnTo>
                      <a:pt x="62" y="4"/>
                    </a:lnTo>
                    <a:lnTo>
                      <a:pt x="60" y="6"/>
                    </a:lnTo>
                    <a:lnTo>
                      <a:pt x="58" y="8"/>
                    </a:lnTo>
                    <a:lnTo>
                      <a:pt x="58" y="8"/>
                    </a:lnTo>
                    <a:lnTo>
                      <a:pt x="56" y="8"/>
                    </a:lnTo>
                    <a:lnTo>
                      <a:pt x="52" y="6"/>
                    </a:lnTo>
                    <a:lnTo>
                      <a:pt x="52" y="6"/>
                    </a:lnTo>
                    <a:lnTo>
                      <a:pt x="48" y="6"/>
                    </a:lnTo>
                    <a:lnTo>
                      <a:pt x="48" y="8"/>
                    </a:lnTo>
                    <a:lnTo>
                      <a:pt x="44" y="8"/>
                    </a:lnTo>
                    <a:lnTo>
                      <a:pt x="44" y="2"/>
                    </a:lnTo>
                    <a:lnTo>
                      <a:pt x="44" y="2"/>
                    </a:lnTo>
                    <a:lnTo>
                      <a:pt x="38" y="4"/>
                    </a:lnTo>
                    <a:lnTo>
                      <a:pt x="34" y="4"/>
                    </a:lnTo>
                    <a:lnTo>
                      <a:pt x="32" y="4"/>
                    </a:lnTo>
                    <a:lnTo>
                      <a:pt x="32" y="4"/>
                    </a:lnTo>
                    <a:lnTo>
                      <a:pt x="28" y="2"/>
                    </a:lnTo>
                    <a:lnTo>
                      <a:pt x="24" y="2"/>
                    </a:lnTo>
                    <a:lnTo>
                      <a:pt x="24" y="2"/>
                    </a:lnTo>
                    <a:lnTo>
                      <a:pt x="18" y="2"/>
                    </a:lnTo>
                    <a:lnTo>
                      <a:pt x="14" y="0"/>
                    </a:lnTo>
                    <a:lnTo>
                      <a:pt x="14" y="0"/>
                    </a:lnTo>
                    <a:lnTo>
                      <a:pt x="14" y="4"/>
                    </a:lnTo>
                    <a:lnTo>
                      <a:pt x="14" y="8"/>
                    </a:lnTo>
                    <a:lnTo>
                      <a:pt x="14" y="8"/>
                    </a:lnTo>
                    <a:lnTo>
                      <a:pt x="14" y="8"/>
                    </a:lnTo>
                    <a:lnTo>
                      <a:pt x="10" y="10"/>
                    </a:lnTo>
                    <a:lnTo>
                      <a:pt x="10" y="12"/>
                    </a:lnTo>
                    <a:lnTo>
                      <a:pt x="12" y="14"/>
                    </a:lnTo>
                    <a:lnTo>
                      <a:pt x="12" y="14"/>
                    </a:lnTo>
                    <a:lnTo>
                      <a:pt x="12" y="14"/>
                    </a:lnTo>
                    <a:lnTo>
                      <a:pt x="12" y="18"/>
                    </a:lnTo>
                    <a:lnTo>
                      <a:pt x="12" y="20"/>
                    </a:lnTo>
                    <a:lnTo>
                      <a:pt x="12" y="20"/>
                    </a:lnTo>
                    <a:lnTo>
                      <a:pt x="10" y="22"/>
                    </a:lnTo>
                    <a:lnTo>
                      <a:pt x="6" y="24"/>
                    </a:lnTo>
                    <a:lnTo>
                      <a:pt x="6" y="24"/>
                    </a:lnTo>
                    <a:lnTo>
                      <a:pt x="0" y="24"/>
                    </a:lnTo>
                    <a:lnTo>
                      <a:pt x="0" y="24"/>
                    </a:lnTo>
                    <a:lnTo>
                      <a:pt x="0" y="28"/>
                    </a:lnTo>
                    <a:lnTo>
                      <a:pt x="0" y="28"/>
                    </a:lnTo>
                    <a:lnTo>
                      <a:pt x="0" y="30"/>
                    </a:lnTo>
                    <a:lnTo>
                      <a:pt x="0" y="30"/>
                    </a:lnTo>
                    <a:lnTo>
                      <a:pt x="4" y="34"/>
                    </a:lnTo>
                    <a:lnTo>
                      <a:pt x="4" y="34"/>
                    </a:lnTo>
                    <a:lnTo>
                      <a:pt x="4" y="36"/>
                    </a:lnTo>
                    <a:lnTo>
                      <a:pt x="4" y="38"/>
                    </a:lnTo>
                    <a:lnTo>
                      <a:pt x="4" y="38"/>
                    </a:lnTo>
                    <a:lnTo>
                      <a:pt x="6" y="40"/>
                    </a:lnTo>
                    <a:lnTo>
                      <a:pt x="6" y="42"/>
                    </a:lnTo>
                    <a:lnTo>
                      <a:pt x="6" y="42"/>
                    </a:lnTo>
                    <a:lnTo>
                      <a:pt x="10" y="44"/>
                    </a:lnTo>
                    <a:lnTo>
                      <a:pt x="12" y="44"/>
                    </a:lnTo>
                    <a:lnTo>
                      <a:pt x="12" y="44"/>
                    </a:lnTo>
                    <a:lnTo>
                      <a:pt x="12" y="52"/>
                    </a:lnTo>
                    <a:lnTo>
                      <a:pt x="12" y="56"/>
                    </a:lnTo>
                    <a:lnTo>
                      <a:pt x="14" y="58"/>
                    </a:lnTo>
                    <a:lnTo>
                      <a:pt x="20" y="60"/>
                    </a:lnTo>
                    <a:lnTo>
                      <a:pt x="20" y="6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0" name="Freeform 211"/>
              <p:cNvSpPr>
                <a:spLocks noChangeAspect="1"/>
              </p:cNvSpPr>
              <p:nvPr/>
            </p:nvSpPr>
            <p:spPr bwMode="gray">
              <a:xfrm>
                <a:off x="1692" y="2583"/>
                <a:ext cx="61" cy="71"/>
              </a:xfrm>
              <a:custGeom>
                <a:avLst/>
                <a:gdLst>
                  <a:gd name="T0" fmla="*/ 30 w 56"/>
                  <a:gd name="T1" fmla="*/ 70 h 70"/>
                  <a:gd name="T2" fmla="*/ 32 w 56"/>
                  <a:gd name="T3" fmla="*/ 68 h 70"/>
                  <a:gd name="T4" fmla="*/ 36 w 56"/>
                  <a:gd name="T5" fmla="*/ 66 h 70"/>
                  <a:gd name="T6" fmla="*/ 36 w 56"/>
                  <a:gd name="T7" fmla="*/ 62 h 70"/>
                  <a:gd name="T8" fmla="*/ 42 w 56"/>
                  <a:gd name="T9" fmla="*/ 58 h 70"/>
                  <a:gd name="T10" fmla="*/ 44 w 56"/>
                  <a:gd name="T11" fmla="*/ 56 h 70"/>
                  <a:gd name="T12" fmla="*/ 46 w 56"/>
                  <a:gd name="T13" fmla="*/ 50 h 70"/>
                  <a:gd name="T14" fmla="*/ 52 w 56"/>
                  <a:gd name="T15" fmla="*/ 44 h 70"/>
                  <a:gd name="T16" fmla="*/ 54 w 56"/>
                  <a:gd name="T17" fmla="*/ 44 h 70"/>
                  <a:gd name="T18" fmla="*/ 56 w 56"/>
                  <a:gd name="T19" fmla="*/ 40 h 70"/>
                  <a:gd name="T20" fmla="*/ 48 w 56"/>
                  <a:gd name="T21" fmla="*/ 40 h 70"/>
                  <a:gd name="T22" fmla="*/ 44 w 56"/>
                  <a:gd name="T23" fmla="*/ 38 h 70"/>
                  <a:gd name="T24" fmla="*/ 22 w 56"/>
                  <a:gd name="T25" fmla="*/ 0 h 70"/>
                  <a:gd name="T26" fmla="*/ 16 w 56"/>
                  <a:gd name="T27" fmla="*/ 8 h 70"/>
                  <a:gd name="T28" fmla="*/ 16 w 56"/>
                  <a:gd name="T29" fmla="*/ 12 h 70"/>
                  <a:gd name="T30" fmla="*/ 22 w 56"/>
                  <a:gd name="T31" fmla="*/ 20 h 70"/>
                  <a:gd name="T32" fmla="*/ 24 w 56"/>
                  <a:gd name="T33" fmla="*/ 24 h 70"/>
                  <a:gd name="T34" fmla="*/ 26 w 56"/>
                  <a:gd name="T35" fmla="*/ 30 h 70"/>
                  <a:gd name="T36" fmla="*/ 10 w 56"/>
                  <a:gd name="T37" fmla="*/ 28 h 70"/>
                  <a:gd name="T38" fmla="*/ 2 w 56"/>
                  <a:gd name="T39" fmla="*/ 38 h 70"/>
                  <a:gd name="T40" fmla="*/ 2 w 56"/>
                  <a:gd name="T41" fmla="*/ 42 h 70"/>
                  <a:gd name="T42" fmla="*/ 2 w 56"/>
                  <a:gd name="T43" fmla="*/ 46 h 70"/>
                  <a:gd name="T44" fmla="*/ 0 w 56"/>
                  <a:gd name="T45" fmla="*/ 50 h 70"/>
                  <a:gd name="T46" fmla="*/ 2 w 56"/>
                  <a:gd name="T47" fmla="*/ 50 h 70"/>
                  <a:gd name="T48" fmla="*/ 6 w 56"/>
                  <a:gd name="T49" fmla="*/ 52 h 70"/>
                  <a:gd name="T50" fmla="*/ 12 w 56"/>
                  <a:gd name="T51" fmla="*/ 60 h 70"/>
                  <a:gd name="T52" fmla="*/ 18 w 56"/>
                  <a:gd name="T53" fmla="*/ 62 h 70"/>
                  <a:gd name="T54" fmla="*/ 18 w 56"/>
                  <a:gd name="T55" fmla="*/ 64 h 70"/>
                  <a:gd name="T56" fmla="*/ 20 w 56"/>
                  <a:gd name="T57" fmla="*/ 68 h 70"/>
                  <a:gd name="T58" fmla="*/ 20 w 56"/>
                  <a:gd name="T59" fmla="*/ 68 h 70"/>
                  <a:gd name="T60" fmla="*/ 26 w 56"/>
                  <a:gd name="T61" fmla="*/ 68 h 70"/>
                  <a:gd name="T62" fmla="*/ 30 w 56"/>
                  <a:gd name="T6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0">
                    <a:moveTo>
                      <a:pt x="30" y="70"/>
                    </a:moveTo>
                    <a:lnTo>
                      <a:pt x="30" y="70"/>
                    </a:lnTo>
                    <a:lnTo>
                      <a:pt x="30" y="68"/>
                    </a:lnTo>
                    <a:lnTo>
                      <a:pt x="32" y="68"/>
                    </a:lnTo>
                    <a:lnTo>
                      <a:pt x="36" y="68"/>
                    </a:lnTo>
                    <a:lnTo>
                      <a:pt x="36" y="66"/>
                    </a:lnTo>
                    <a:lnTo>
                      <a:pt x="36" y="66"/>
                    </a:lnTo>
                    <a:lnTo>
                      <a:pt x="36" y="62"/>
                    </a:lnTo>
                    <a:lnTo>
                      <a:pt x="40" y="60"/>
                    </a:lnTo>
                    <a:lnTo>
                      <a:pt x="42" y="58"/>
                    </a:lnTo>
                    <a:lnTo>
                      <a:pt x="42" y="58"/>
                    </a:lnTo>
                    <a:lnTo>
                      <a:pt x="44" y="56"/>
                    </a:lnTo>
                    <a:lnTo>
                      <a:pt x="46" y="50"/>
                    </a:lnTo>
                    <a:lnTo>
                      <a:pt x="46" y="50"/>
                    </a:lnTo>
                    <a:lnTo>
                      <a:pt x="46" y="46"/>
                    </a:lnTo>
                    <a:lnTo>
                      <a:pt x="52" y="44"/>
                    </a:lnTo>
                    <a:lnTo>
                      <a:pt x="52" y="44"/>
                    </a:lnTo>
                    <a:lnTo>
                      <a:pt x="54" y="44"/>
                    </a:lnTo>
                    <a:lnTo>
                      <a:pt x="54" y="42"/>
                    </a:lnTo>
                    <a:lnTo>
                      <a:pt x="56" y="40"/>
                    </a:lnTo>
                    <a:lnTo>
                      <a:pt x="56" y="40"/>
                    </a:lnTo>
                    <a:lnTo>
                      <a:pt x="48" y="40"/>
                    </a:lnTo>
                    <a:lnTo>
                      <a:pt x="48" y="38"/>
                    </a:lnTo>
                    <a:lnTo>
                      <a:pt x="44" y="38"/>
                    </a:lnTo>
                    <a:lnTo>
                      <a:pt x="44" y="0"/>
                    </a:lnTo>
                    <a:lnTo>
                      <a:pt x="22" y="0"/>
                    </a:lnTo>
                    <a:lnTo>
                      <a:pt x="20" y="8"/>
                    </a:lnTo>
                    <a:lnTo>
                      <a:pt x="16" y="8"/>
                    </a:lnTo>
                    <a:lnTo>
                      <a:pt x="16" y="12"/>
                    </a:lnTo>
                    <a:lnTo>
                      <a:pt x="16" y="12"/>
                    </a:lnTo>
                    <a:lnTo>
                      <a:pt x="18" y="16"/>
                    </a:lnTo>
                    <a:lnTo>
                      <a:pt x="22" y="20"/>
                    </a:lnTo>
                    <a:lnTo>
                      <a:pt x="22" y="20"/>
                    </a:lnTo>
                    <a:lnTo>
                      <a:pt x="24" y="24"/>
                    </a:lnTo>
                    <a:lnTo>
                      <a:pt x="26" y="26"/>
                    </a:lnTo>
                    <a:lnTo>
                      <a:pt x="26" y="30"/>
                    </a:lnTo>
                    <a:lnTo>
                      <a:pt x="10" y="28"/>
                    </a:lnTo>
                    <a:lnTo>
                      <a:pt x="10" y="28"/>
                    </a:lnTo>
                    <a:lnTo>
                      <a:pt x="4" y="34"/>
                    </a:lnTo>
                    <a:lnTo>
                      <a:pt x="2" y="38"/>
                    </a:lnTo>
                    <a:lnTo>
                      <a:pt x="2" y="42"/>
                    </a:lnTo>
                    <a:lnTo>
                      <a:pt x="2" y="42"/>
                    </a:lnTo>
                    <a:lnTo>
                      <a:pt x="2" y="44"/>
                    </a:lnTo>
                    <a:lnTo>
                      <a:pt x="2" y="46"/>
                    </a:lnTo>
                    <a:lnTo>
                      <a:pt x="0" y="50"/>
                    </a:lnTo>
                    <a:lnTo>
                      <a:pt x="0" y="50"/>
                    </a:lnTo>
                    <a:lnTo>
                      <a:pt x="2" y="50"/>
                    </a:lnTo>
                    <a:lnTo>
                      <a:pt x="2" y="50"/>
                    </a:lnTo>
                    <a:lnTo>
                      <a:pt x="6" y="52"/>
                    </a:lnTo>
                    <a:lnTo>
                      <a:pt x="6" y="52"/>
                    </a:lnTo>
                    <a:lnTo>
                      <a:pt x="8" y="56"/>
                    </a:lnTo>
                    <a:lnTo>
                      <a:pt x="12" y="60"/>
                    </a:lnTo>
                    <a:lnTo>
                      <a:pt x="12" y="60"/>
                    </a:lnTo>
                    <a:lnTo>
                      <a:pt x="18" y="62"/>
                    </a:lnTo>
                    <a:lnTo>
                      <a:pt x="18" y="62"/>
                    </a:lnTo>
                    <a:lnTo>
                      <a:pt x="18" y="64"/>
                    </a:lnTo>
                    <a:lnTo>
                      <a:pt x="20" y="68"/>
                    </a:lnTo>
                    <a:lnTo>
                      <a:pt x="20" y="68"/>
                    </a:lnTo>
                    <a:lnTo>
                      <a:pt x="20" y="68"/>
                    </a:lnTo>
                    <a:lnTo>
                      <a:pt x="20" y="68"/>
                    </a:lnTo>
                    <a:lnTo>
                      <a:pt x="24" y="68"/>
                    </a:lnTo>
                    <a:lnTo>
                      <a:pt x="26" y="68"/>
                    </a:lnTo>
                    <a:lnTo>
                      <a:pt x="28" y="70"/>
                    </a:lnTo>
                    <a:lnTo>
                      <a:pt x="30" y="7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1" name="Freeform 212"/>
              <p:cNvSpPr>
                <a:spLocks noChangeAspect="1"/>
              </p:cNvSpPr>
              <p:nvPr/>
            </p:nvSpPr>
            <p:spPr bwMode="gray">
              <a:xfrm>
                <a:off x="2984" y="2689"/>
                <a:ext cx="69" cy="119"/>
              </a:xfrm>
              <a:custGeom>
                <a:avLst/>
                <a:gdLst>
                  <a:gd name="T0" fmla="*/ 64 w 64"/>
                  <a:gd name="T1" fmla="*/ 100 h 118"/>
                  <a:gd name="T2" fmla="*/ 56 w 64"/>
                  <a:gd name="T3" fmla="*/ 84 h 118"/>
                  <a:gd name="T4" fmla="*/ 56 w 64"/>
                  <a:gd name="T5" fmla="*/ 82 h 118"/>
                  <a:gd name="T6" fmla="*/ 56 w 64"/>
                  <a:gd name="T7" fmla="*/ 80 h 118"/>
                  <a:gd name="T8" fmla="*/ 54 w 64"/>
                  <a:gd name="T9" fmla="*/ 78 h 118"/>
                  <a:gd name="T10" fmla="*/ 56 w 64"/>
                  <a:gd name="T11" fmla="*/ 74 h 118"/>
                  <a:gd name="T12" fmla="*/ 58 w 64"/>
                  <a:gd name="T13" fmla="*/ 60 h 118"/>
                  <a:gd name="T14" fmla="*/ 52 w 64"/>
                  <a:gd name="T15" fmla="*/ 52 h 118"/>
                  <a:gd name="T16" fmla="*/ 52 w 64"/>
                  <a:gd name="T17" fmla="*/ 48 h 118"/>
                  <a:gd name="T18" fmla="*/ 54 w 64"/>
                  <a:gd name="T19" fmla="*/ 40 h 118"/>
                  <a:gd name="T20" fmla="*/ 54 w 64"/>
                  <a:gd name="T21" fmla="*/ 38 h 118"/>
                  <a:gd name="T22" fmla="*/ 52 w 64"/>
                  <a:gd name="T23" fmla="*/ 36 h 118"/>
                  <a:gd name="T24" fmla="*/ 52 w 64"/>
                  <a:gd name="T25" fmla="*/ 34 h 118"/>
                  <a:gd name="T26" fmla="*/ 52 w 64"/>
                  <a:gd name="T27" fmla="*/ 22 h 118"/>
                  <a:gd name="T28" fmla="*/ 52 w 64"/>
                  <a:gd name="T29" fmla="*/ 16 h 118"/>
                  <a:gd name="T30" fmla="*/ 48 w 64"/>
                  <a:gd name="T31" fmla="*/ 14 h 118"/>
                  <a:gd name="T32" fmla="*/ 48 w 64"/>
                  <a:gd name="T33" fmla="*/ 6 h 118"/>
                  <a:gd name="T34" fmla="*/ 38 w 64"/>
                  <a:gd name="T35" fmla="*/ 0 h 118"/>
                  <a:gd name="T36" fmla="*/ 38 w 64"/>
                  <a:gd name="T37" fmla="*/ 2 h 118"/>
                  <a:gd name="T38" fmla="*/ 18 w 64"/>
                  <a:gd name="T39" fmla="*/ 2 h 118"/>
                  <a:gd name="T40" fmla="*/ 14 w 64"/>
                  <a:gd name="T41" fmla="*/ 4 h 118"/>
                  <a:gd name="T42" fmla="*/ 14 w 64"/>
                  <a:gd name="T43" fmla="*/ 8 h 118"/>
                  <a:gd name="T44" fmla="*/ 16 w 64"/>
                  <a:gd name="T45" fmla="*/ 18 h 118"/>
                  <a:gd name="T46" fmla="*/ 14 w 64"/>
                  <a:gd name="T47" fmla="*/ 26 h 118"/>
                  <a:gd name="T48" fmla="*/ 14 w 64"/>
                  <a:gd name="T49" fmla="*/ 30 h 118"/>
                  <a:gd name="T50" fmla="*/ 14 w 64"/>
                  <a:gd name="T51" fmla="*/ 36 h 118"/>
                  <a:gd name="T52" fmla="*/ 16 w 64"/>
                  <a:gd name="T53" fmla="*/ 38 h 118"/>
                  <a:gd name="T54" fmla="*/ 18 w 64"/>
                  <a:gd name="T55" fmla="*/ 44 h 118"/>
                  <a:gd name="T56" fmla="*/ 16 w 64"/>
                  <a:gd name="T57" fmla="*/ 56 h 118"/>
                  <a:gd name="T58" fmla="*/ 12 w 64"/>
                  <a:gd name="T59" fmla="*/ 64 h 118"/>
                  <a:gd name="T60" fmla="*/ 8 w 64"/>
                  <a:gd name="T61" fmla="*/ 74 h 118"/>
                  <a:gd name="T62" fmla="*/ 4 w 64"/>
                  <a:gd name="T63" fmla="*/ 84 h 118"/>
                  <a:gd name="T64" fmla="*/ 2 w 64"/>
                  <a:gd name="T65" fmla="*/ 104 h 118"/>
                  <a:gd name="T66" fmla="*/ 4 w 64"/>
                  <a:gd name="T67" fmla="*/ 106 h 118"/>
                  <a:gd name="T68" fmla="*/ 4 w 64"/>
                  <a:gd name="T69" fmla="*/ 110 h 118"/>
                  <a:gd name="T70" fmla="*/ 0 w 64"/>
                  <a:gd name="T71" fmla="*/ 118 h 118"/>
                  <a:gd name="T72" fmla="*/ 10 w 64"/>
                  <a:gd name="T73" fmla="*/ 118 h 118"/>
                  <a:gd name="T74" fmla="*/ 14 w 64"/>
                  <a:gd name="T75" fmla="*/ 116 h 118"/>
                  <a:gd name="T76" fmla="*/ 18 w 64"/>
                  <a:gd name="T77" fmla="*/ 112 h 118"/>
                  <a:gd name="T78" fmla="*/ 28 w 64"/>
                  <a:gd name="T79" fmla="*/ 112 h 118"/>
                  <a:gd name="T80" fmla="*/ 36 w 64"/>
                  <a:gd name="T81" fmla="*/ 106 h 118"/>
                  <a:gd name="T82" fmla="*/ 46 w 64"/>
                  <a:gd name="T83" fmla="*/ 106 h 118"/>
                  <a:gd name="T84" fmla="*/ 52 w 64"/>
                  <a:gd name="T85" fmla="*/ 104 h 118"/>
                  <a:gd name="T86" fmla="*/ 58 w 64"/>
                  <a:gd name="T87" fmla="*/ 104 h 118"/>
                  <a:gd name="T88" fmla="*/ 58 w 64"/>
                  <a:gd name="T89" fmla="*/ 98 h 118"/>
                  <a:gd name="T90" fmla="*/ 54 w 64"/>
                  <a:gd name="T91" fmla="*/ 94 h 118"/>
                  <a:gd name="T92" fmla="*/ 58 w 64"/>
                  <a:gd name="T93" fmla="*/ 94 h 118"/>
                  <a:gd name="T94" fmla="*/ 60 w 64"/>
                  <a:gd name="T95" fmla="*/ 100 h 118"/>
                  <a:gd name="T96" fmla="*/ 64 w 64"/>
                  <a:gd name="T97" fmla="*/ 10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118">
                    <a:moveTo>
                      <a:pt x="64" y="100"/>
                    </a:moveTo>
                    <a:lnTo>
                      <a:pt x="64" y="100"/>
                    </a:lnTo>
                    <a:lnTo>
                      <a:pt x="56" y="84"/>
                    </a:lnTo>
                    <a:lnTo>
                      <a:pt x="56" y="84"/>
                    </a:lnTo>
                    <a:lnTo>
                      <a:pt x="56" y="84"/>
                    </a:lnTo>
                    <a:lnTo>
                      <a:pt x="56" y="82"/>
                    </a:lnTo>
                    <a:lnTo>
                      <a:pt x="56" y="82"/>
                    </a:lnTo>
                    <a:lnTo>
                      <a:pt x="56" y="80"/>
                    </a:lnTo>
                    <a:lnTo>
                      <a:pt x="56" y="80"/>
                    </a:lnTo>
                    <a:lnTo>
                      <a:pt x="54" y="78"/>
                    </a:lnTo>
                    <a:lnTo>
                      <a:pt x="56" y="74"/>
                    </a:lnTo>
                    <a:lnTo>
                      <a:pt x="56" y="74"/>
                    </a:lnTo>
                    <a:lnTo>
                      <a:pt x="58" y="60"/>
                    </a:lnTo>
                    <a:lnTo>
                      <a:pt x="58" y="60"/>
                    </a:lnTo>
                    <a:lnTo>
                      <a:pt x="56" y="56"/>
                    </a:lnTo>
                    <a:lnTo>
                      <a:pt x="52" y="52"/>
                    </a:lnTo>
                    <a:lnTo>
                      <a:pt x="52" y="52"/>
                    </a:lnTo>
                    <a:lnTo>
                      <a:pt x="52" y="48"/>
                    </a:lnTo>
                    <a:lnTo>
                      <a:pt x="52" y="46"/>
                    </a:lnTo>
                    <a:lnTo>
                      <a:pt x="54" y="40"/>
                    </a:lnTo>
                    <a:lnTo>
                      <a:pt x="54" y="40"/>
                    </a:lnTo>
                    <a:lnTo>
                      <a:pt x="54" y="38"/>
                    </a:lnTo>
                    <a:lnTo>
                      <a:pt x="52" y="38"/>
                    </a:lnTo>
                    <a:lnTo>
                      <a:pt x="52" y="36"/>
                    </a:lnTo>
                    <a:lnTo>
                      <a:pt x="52" y="34"/>
                    </a:lnTo>
                    <a:lnTo>
                      <a:pt x="52" y="34"/>
                    </a:lnTo>
                    <a:lnTo>
                      <a:pt x="54" y="28"/>
                    </a:lnTo>
                    <a:lnTo>
                      <a:pt x="52" y="22"/>
                    </a:lnTo>
                    <a:lnTo>
                      <a:pt x="52" y="22"/>
                    </a:lnTo>
                    <a:lnTo>
                      <a:pt x="52" y="16"/>
                    </a:lnTo>
                    <a:lnTo>
                      <a:pt x="48" y="14"/>
                    </a:lnTo>
                    <a:lnTo>
                      <a:pt x="48" y="14"/>
                    </a:lnTo>
                    <a:lnTo>
                      <a:pt x="48" y="12"/>
                    </a:lnTo>
                    <a:lnTo>
                      <a:pt x="48" y="6"/>
                    </a:lnTo>
                    <a:lnTo>
                      <a:pt x="48" y="0"/>
                    </a:lnTo>
                    <a:lnTo>
                      <a:pt x="38" y="0"/>
                    </a:lnTo>
                    <a:lnTo>
                      <a:pt x="38" y="2"/>
                    </a:lnTo>
                    <a:lnTo>
                      <a:pt x="38" y="2"/>
                    </a:lnTo>
                    <a:lnTo>
                      <a:pt x="28" y="2"/>
                    </a:lnTo>
                    <a:lnTo>
                      <a:pt x="18" y="2"/>
                    </a:lnTo>
                    <a:lnTo>
                      <a:pt x="18" y="2"/>
                    </a:lnTo>
                    <a:lnTo>
                      <a:pt x="14" y="4"/>
                    </a:lnTo>
                    <a:lnTo>
                      <a:pt x="14" y="8"/>
                    </a:lnTo>
                    <a:lnTo>
                      <a:pt x="14" y="8"/>
                    </a:lnTo>
                    <a:lnTo>
                      <a:pt x="14" y="14"/>
                    </a:lnTo>
                    <a:lnTo>
                      <a:pt x="16" y="18"/>
                    </a:lnTo>
                    <a:lnTo>
                      <a:pt x="16" y="18"/>
                    </a:lnTo>
                    <a:lnTo>
                      <a:pt x="14" y="26"/>
                    </a:lnTo>
                    <a:lnTo>
                      <a:pt x="14" y="26"/>
                    </a:lnTo>
                    <a:lnTo>
                      <a:pt x="14" y="30"/>
                    </a:lnTo>
                    <a:lnTo>
                      <a:pt x="14" y="36"/>
                    </a:lnTo>
                    <a:lnTo>
                      <a:pt x="14" y="36"/>
                    </a:lnTo>
                    <a:lnTo>
                      <a:pt x="14" y="38"/>
                    </a:lnTo>
                    <a:lnTo>
                      <a:pt x="16" y="38"/>
                    </a:lnTo>
                    <a:lnTo>
                      <a:pt x="18" y="44"/>
                    </a:lnTo>
                    <a:lnTo>
                      <a:pt x="18" y="44"/>
                    </a:lnTo>
                    <a:lnTo>
                      <a:pt x="16" y="56"/>
                    </a:lnTo>
                    <a:lnTo>
                      <a:pt x="16" y="56"/>
                    </a:lnTo>
                    <a:lnTo>
                      <a:pt x="14" y="58"/>
                    </a:lnTo>
                    <a:lnTo>
                      <a:pt x="12" y="64"/>
                    </a:lnTo>
                    <a:lnTo>
                      <a:pt x="12" y="64"/>
                    </a:lnTo>
                    <a:lnTo>
                      <a:pt x="8" y="74"/>
                    </a:lnTo>
                    <a:lnTo>
                      <a:pt x="8" y="74"/>
                    </a:lnTo>
                    <a:lnTo>
                      <a:pt x="4" y="84"/>
                    </a:lnTo>
                    <a:lnTo>
                      <a:pt x="2" y="94"/>
                    </a:lnTo>
                    <a:lnTo>
                      <a:pt x="2" y="104"/>
                    </a:lnTo>
                    <a:lnTo>
                      <a:pt x="2" y="104"/>
                    </a:lnTo>
                    <a:lnTo>
                      <a:pt x="4" y="106"/>
                    </a:lnTo>
                    <a:lnTo>
                      <a:pt x="4" y="110"/>
                    </a:lnTo>
                    <a:lnTo>
                      <a:pt x="4" y="110"/>
                    </a:lnTo>
                    <a:lnTo>
                      <a:pt x="0" y="118"/>
                    </a:lnTo>
                    <a:lnTo>
                      <a:pt x="0" y="118"/>
                    </a:lnTo>
                    <a:lnTo>
                      <a:pt x="4" y="118"/>
                    </a:lnTo>
                    <a:lnTo>
                      <a:pt x="10" y="118"/>
                    </a:lnTo>
                    <a:lnTo>
                      <a:pt x="10" y="118"/>
                    </a:lnTo>
                    <a:lnTo>
                      <a:pt x="14" y="116"/>
                    </a:lnTo>
                    <a:lnTo>
                      <a:pt x="18" y="112"/>
                    </a:lnTo>
                    <a:lnTo>
                      <a:pt x="18" y="112"/>
                    </a:lnTo>
                    <a:lnTo>
                      <a:pt x="28" y="112"/>
                    </a:lnTo>
                    <a:lnTo>
                      <a:pt x="28" y="112"/>
                    </a:lnTo>
                    <a:lnTo>
                      <a:pt x="32" y="108"/>
                    </a:lnTo>
                    <a:lnTo>
                      <a:pt x="36" y="106"/>
                    </a:lnTo>
                    <a:lnTo>
                      <a:pt x="36" y="106"/>
                    </a:lnTo>
                    <a:lnTo>
                      <a:pt x="46" y="106"/>
                    </a:lnTo>
                    <a:lnTo>
                      <a:pt x="46" y="106"/>
                    </a:lnTo>
                    <a:lnTo>
                      <a:pt x="52" y="104"/>
                    </a:lnTo>
                    <a:lnTo>
                      <a:pt x="52" y="104"/>
                    </a:lnTo>
                    <a:lnTo>
                      <a:pt x="58" y="104"/>
                    </a:lnTo>
                    <a:lnTo>
                      <a:pt x="58" y="104"/>
                    </a:lnTo>
                    <a:lnTo>
                      <a:pt x="58" y="98"/>
                    </a:lnTo>
                    <a:lnTo>
                      <a:pt x="58" y="98"/>
                    </a:lnTo>
                    <a:lnTo>
                      <a:pt x="54" y="94"/>
                    </a:lnTo>
                    <a:lnTo>
                      <a:pt x="54" y="94"/>
                    </a:lnTo>
                    <a:lnTo>
                      <a:pt x="58" y="94"/>
                    </a:lnTo>
                    <a:lnTo>
                      <a:pt x="58" y="94"/>
                    </a:lnTo>
                    <a:lnTo>
                      <a:pt x="60" y="100"/>
                    </a:lnTo>
                    <a:lnTo>
                      <a:pt x="60" y="100"/>
                    </a:lnTo>
                    <a:lnTo>
                      <a:pt x="64" y="100"/>
                    </a:lnTo>
                    <a:lnTo>
                      <a:pt x="64" y="10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2" name="Freeform 213"/>
              <p:cNvSpPr>
                <a:spLocks noChangeAspect="1"/>
              </p:cNvSpPr>
              <p:nvPr/>
            </p:nvSpPr>
            <p:spPr bwMode="gray">
              <a:xfrm>
                <a:off x="3121" y="1898"/>
                <a:ext cx="132" cy="156"/>
              </a:xfrm>
              <a:custGeom>
                <a:avLst/>
                <a:gdLst>
                  <a:gd name="T0" fmla="*/ 113 w 121"/>
                  <a:gd name="T1" fmla="*/ 20 h 156"/>
                  <a:gd name="T2" fmla="*/ 107 w 121"/>
                  <a:gd name="T3" fmla="*/ 18 h 156"/>
                  <a:gd name="T4" fmla="*/ 93 w 121"/>
                  <a:gd name="T5" fmla="*/ 14 h 156"/>
                  <a:gd name="T6" fmla="*/ 89 w 121"/>
                  <a:gd name="T7" fmla="*/ 22 h 156"/>
                  <a:gd name="T8" fmla="*/ 83 w 121"/>
                  <a:gd name="T9" fmla="*/ 24 h 156"/>
                  <a:gd name="T10" fmla="*/ 83 w 121"/>
                  <a:gd name="T11" fmla="*/ 26 h 156"/>
                  <a:gd name="T12" fmla="*/ 71 w 121"/>
                  <a:gd name="T13" fmla="*/ 18 h 156"/>
                  <a:gd name="T14" fmla="*/ 62 w 121"/>
                  <a:gd name="T15" fmla="*/ 12 h 156"/>
                  <a:gd name="T16" fmla="*/ 58 w 121"/>
                  <a:gd name="T17" fmla="*/ 6 h 156"/>
                  <a:gd name="T18" fmla="*/ 64 w 121"/>
                  <a:gd name="T19" fmla="*/ 2 h 156"/>
                  <a:gd name="T20" fmla="*/ 62 w 121"/>
                  <a:gd name="T21" fmla="*/ 0 h 156"/>
                  <a:gd name="T22" fmla="*/ 56 w 121"/>
                  <a:gd name="T23" fmla="*/ 2 h 156"/>
                  <a:gd name="T24" fmla="*/ 42 w 121"/>
                  <a:gd name="T25" fmla="*/ 6 h 156"/>
                  <a:gd name="T26" fmla="*/ 46 w 121"/>
                  <a:gd name="T27" fmla="*/ 12 h 156"/>
                  <a:gd name="T28" fmla="*/ 46 w 121"/>
                  <a:gd name="T29" fmla="*/ 20 h 156"/>
                  <a:gd name="T30" fmla="*/ 44 w 121"/>
                  <a:gd name="T31" fmla="*/ 28 h 156"/>
                  <a:gd name="T32" fmla="*/ 40 w 121"/>
                  <a:gd name="T33" fmla="*/ 38 h 156"/>
                  <a:gd name="T34" fmla="*/ 26 w 121"/>
                  <a:gd name="T35" fmla="*/ 38 h 156"/>
                  <a:gd name="T36" fmla="*/ 28 w 121"/>
                  <a:gd name="T37" fmla="*/ 46 h 156"/>
                  <a:gd name="T38" fmla="*/ 24 w 121"/>
                  <a:gd name="T39" fmla="*/ 56 h 156"/>
                  <a:gd name="T40" fmla="*/ 24 w 121"/>
                  <a:gd name="T41" fmla="*/ 60 h 156"/>
                  <a:gd name="T42" fmla="*/ 18 w 121"/>
                  <a:gd name="T43" fmla="*/ 64 h 156"/>
                  <a:gd name="T44" fmla="*/ 12 w 121"/>
                  <a:gd name="T45" fmla="*/ 66 h 156"/>
                  <a:gd name="T46" fmla="*/ 4 w 121"/>
                  <a:gd name="T47" fmla="*/ 70 h 156"/>
                  <a:gd name="T48" fmla="*/ 6 w 121"/>
                  <a:gd name="T49" fmla="*/ 88 h 156"/>
                  <a:gd name="T50" fmla="*/ 4 w 121"/>
                  <a:gd name="T51" fmla="*/ 90 h 156"/>
                  <a:gd name="T52" fmla="*/ 6 w 121"/>
                  <a:gd name="T53" fmla="*/ 96 h 156"/>
                  <a:gd name="T54" fmla="*/ 8 w 121"/>
                  <a:gd name="T55" fmla="*/ 104 h 156"/>
                  <a:gd name="T56" fmla="*/ 10 w 121"/>
                  <a:gd name="T57" fmla="*/ 110 h 156"/>
                  <a:gd name="T58" fmla="*/ 10 w 121"/>
                  <a:gd name="T59" fmla="*/ 118 h 156"/>
                  <a:gd name="T60" fmla="*/ 20 w 121"/>
                  <a:gd name="T61" fmla="*/ 118 h 156"/>
                  <a:gd name="T62" fmla="*/ 28 w 121"/>
                  <a:gd name="T63" fmla="*/ 120 h 156"/>
                  <a:gd name="T64" fmla="*/ 34 w 121"/>
                  <a:gd name="T65" fmla="*/ 124 h 156"/>
                  <a:gd name="T66" fmla="*/ 32 w 121"/>
                  <a:gd name="T67" fmla="*/ 138 h 156"/>
                  <a:gd name="T68" fmla="*/ 34 w 121"/>
                  <a:gd name="T69" fmla="*/ 152 h 156"/>
                  <a:gd name="T70" fmla="*/ 42 w 121"/>
                  <a:gd name="T71" fmla="*/ 146 h 156"/>
                  <a:gd name="T72" fmla="*/ 50 w 121"/>
                  <a:gd name="T73" fmla="*/ 148 h 156"/>
                  <a:gd name="T74" fmla="*/ 68 w 121"/>
                  <a:gd name="T75" fmla="*/ 150 h 156"/>
                  <a:gd name="T76" fmla="*/ 75 w 121"/>
                  <a:gd name="T77" fmla="*/ 150 h 156"/>
                  <a:gd name="T78" fmla="*/ 83 w 121"/>
                  <a:gd name="T79" fmla="*/ 144 h 156"/>
                  <a:gd name="T80" fmla="*/ 91 w 121"/>
                  <a:gd name="T81" fmla="*/ 146 h 156"/>
                  <a:gd name="T82" fmla="*/ 99 w 121"/>
                  <a:gd name="T83" fmla="*/ 150 h 156"/>
                  <a:gd name="T84" fmla="*/ 97 w 121"/>
                  <a:gd name="T85" fmla="*/ 140 h 156"/>
                  <a:gd name="T86" fmla="*/ 99 w 121"/>
                  <a:gd name="T87" fmla="*/ 136 h 156"/>
                  <a:gd name="T88" fmla="*/ 103 w 121"/>
                  <a:gd name="T89" fmla="*/ 132 h 156"/>
                  <a:gd name="T90" fmla="*/ 109 w 121"/>
                  <a:gd name="T91" fmla="*/ 124 h 156"/>
                  <a:gd name="T92" fmla="*/ 101 w 121"/>
                  <a:gd name="T93" fmla="*/ 118 h 156"/>
                  <a:gd name="T94" fmla="*/ 97 w 121"/>
                  <a:gd name="T95" fmla="*/ 110 h 156"/>
                  <a:gd name="T96" fmla="*/ 89 w 121"/>
                  <a:gd name="T97" fmla="*/ 98 h 156"/>
                  <a:gd name="T98" fmla="*/ 91 w 121"/>
                  <a:gd name="T99" fmla="*/ 92 h 156"/>
                  <a:gd name="T100" fmla="*/ 101 w 121"/>
                  <a:gd name="T101" fmla="*/ 86 h 156"/>
                  <a:gd name="T102" fmla="*/ 121 w 121"/>
                  <a:gd name="T103" fmla="*/ 82 h 156"/>
                  <a:gd name="T104" fmla="*/ 119 w 121"/>
                  <a:gd name="T105" fmla="*/ 60 h 156"/>
                  <a:gd name="T106" fmla="*/ 119 w 121"/>
                  <a:gd name="T107" fmla="*/ 46 h 156"/>
                  <a:gd name="T108" fmla="*/ 115 w 121"/>
                  <a:gd name="T109" fmla="*/ 3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156">
                    <a:moveTo>
                      <a:pt x="117" y="22"/>
                    </a:moveTo>
                    <a:lnTo>
                      <a:pt x="117" y="22"/>
                    </a:lnTo>
                    <a:lnTo>
                      <a:pt x="113" y="20"/>
                    </a:lnTo>
                    <a:lnTo>
                      <a:pt x="113" y="20"/>
                    </a:lnTo>
                    <a:lnTo>
                      <a:pt x="113" y="18"/>
                    </a:lnTo>
                    <a:lnTo>
                      <a:pt x="113" y="18"/>
                    </a:lnTo>
                    <a:lnTo>
                      <a:pt x="109" y="18"/>
                    </a:lnTo>
                    <a:lnTo>
                      <a:pt x="107" y="18"/>
                    </a:lnTo>
                    <a:lnTo>
                      <a:pt x="107" y="18"/>
                    </a:lnTo>
                    <a:lnTo>
                      <a:pt x="101" y="16"/>
                    </a:lnTo>
                    <a:lnTo>
                      <a:pt x="101" y="16"/>
                    </a:lnTo>
                    <a:lnTo>
                      <a:pt x="93" y="14"/>
                    </a:lnTo>
                    <a:lnTo>
                      <a:pt x="93" y="14"/>
                    </a:lnTo>
                    <a:lnTo>
                      <a:pt x="91" y="18"/>
                    </a:lnTo>
                    <a:lnTo>
                      <a:pt x="89" y="22"/>
                    </a:lnTo>
                    <a:lnTo>
                      <a:pt x="89" y="22"/>
                    </a:lnTo>
                    <a:lnTo>
                      <a:pt x="87" y="22"/>
                    </a:lnTo>
                    <a:lnTo>
                      <a:pt x="83" y="22"/>
                    </a:lnTo>
                    <a:lnTo>
                      <a:pt x="83" y="22"/>
                    </a:lnTo>
                    <a:lnTo>
                      <a:pt x="83" y="24"/>
                    </a:lnTo>
                    <a:lnTo>
                      <a:pt x="83" y="24"/>
                    </a:lnTo>
                    <a:lnTo>
                      <a:pt x="83" y="26"/>
                    </a:lnTo>
                    <a:lnTo>
                      <a:pt x="83" y="26"/>
                    </a:lnTo>
                    <a:lnTo>
                      <a:pt x="83" y="26"/>
                    </a:lnTo>
                    <a:lnTo>
                      <a:pt x="75" y="24"/>
                    </a:lnTo>
                    <a:lnTo>
                      <a:pt x="75" y="24"/>
                    </a:lnTo>
                    <a:lnTo>
                      <a:pt x="75" y="20"/>
                    </a:lnTo>
                    <a:lnTo>
                      <a:pt x="71" y="18"/>
                    </a:lnTo>
                    <a:lnTo>
                      <a:pt x="71" y="18"/>
                    </a:lnTo>
                    <a:lnTo>
                      <a:pt x="66" y="20"/>
                    </a:lnTo>
                    <a:lnTo>
                      <a:pt x="66" y="20"/>
                    </a:lnTo>
                    <a:lnTo>
                      <a:pt x="62" y="12"/>
                    </a:lnTo>
                    <a:lnTo>
                      <a:pt x="62" y="12"/>
                    </a:lnTo>
                    <a:lnTo>
                      <a:pt x="62" y="8"/>
                    </a:lnTo>
                    <a:lnTo>
                      <a:pt x="62" y="8"/>
                    </a:lnTo>
                    <a:lnTo>
                      <a:pt x="58" y="6"/>
                    </a:lnTo>
                    <a:lnTo>
                      <a:pt x="58" y="6"/>
                    </a:lnTo>
                    <a:lnTo>
                      <a:pt x="60" y="4"/>
                    </a:lnTo>
                    <a:lnTo>
                      <a:pt x="60" y="4"/>
                    </a:lnTo>
                    <a:lnTo>
                      <a:pt x="64" y="2"/>
                    </a:lnTo>
                    <a:lnTo>
                      <a:pt x="64" y="2"/>
                    </a:lnTo>
                    <a:lnTo>
                      <a:pt x="64" y="0"/>
                    </a:lnTo>
                    <a:lnTo>
                      <a:pt x="62" y="0"/>
                    </a:lnTo>
                    <a:lnTo>
                      <a:pt x="62" y="0"/>
                    </a:lnTo>
                    <a:lnTo>
                      <a:pt x="60" y="2"/>
                    </a:lnTo>
                    <a:lnTo>
                      <a:pt x="60" y="2"/>
                    </a:lnTo>
                    <a:lnTo>
                      <a:pt x="56" y="2"/>
                    </a:lnTo>
                    <a:lnTo>
                      <a:pt x="56" y="2"/>
                    </a:lnTo>
                    <a:lnTo>
                      <a:pt x="56" y="0"/>
                    </a:lnTo>
                    <a:lnTo>
                      <a:pt x="44" y="0"/>
                    </a:lnTo>
                    <a:lnTo>
                      <a:pt x="44" y="0"/>
                    </a:lnTo>
                    <a:lnTo>
                      <a:pt x="42" y="6"/>
                    </a:lnTo>
                    <a:lnTo>
                      <a:pt x="44" y="6"/>
                    </a:lnTo>
                    <a:lnTo>
                      <a:pt x="44" y="6"/>
                    </a:lnTo>
                    <a:lnTo>
                      <a:pt x="46" y="12"/>
                    </a:lnTo>
                    <a:lnTo>
                      <a:pt x="46" y="12"/>
                    </a:lnTo>
                    <a:lnTo>
                      <a:pt x="46" y="12"/>
                    </a:lnTo>
                    <a:lnTo>
                      <a:pt x="46" y="12"/>
                    </a:lnTo>
                    <a:lnTo>
                      <a:pt x="46" y="18"/>
                    </a:lnTo>
                    <a:lnTo>
                      <a:pt x="46" y="20"/>
                    </a:lnTo>
                    <a:lnTo>
                      <a:pt x="46" y="24"/>
                    </a:lnTo>
                    <a:lnTo>
                      <a:pt x="50" y="28"/>
                    </a:lnTo>
                    <a:lnTo>
                      <a:pt x="50" y="28"/>
                    </a:lnTo>
                    <a:lnTo>
                      <a:pt x="44" y="28"/>
                    </a:lnTo>
                    <a:lnTo>
                      <a:pt x="44" y="28"/>
                    </a:lnTo>
                    <a:lnTo>
                      <a:pt x="42" y="34"/>
                    </a:lnTo>
                    <a:lnTo>
                      <a:pt x="40" y="38"/>
                    </a:lnTo>
                    <a:lnTo>
                      <a:pt x="40" y="38"/>
                    </a:lnTo>
                    <a:lnTo>
                      <a:pt x="36" y="34"/>
                    </a:lnTo>
                    <a:lnTo>
                      <a:pt x="36" y="34"/>
                    </a:lnTo>
                    <a:lnTo>
                      <a:pt x="30" y="36"/>
                    </a:lnTo>
                    <a:lnTo>
                      <a:pt x="26" y="38"/>
                    </a:lnTo>
                    <a:lnTo>
                      <a:pt x="26" y="40"/>
                    </a:lnTo>
                    <a:lnTo>
                      <a:pt x="30" y="46"/>
                    </a:lnTo>
                    <a:lnTo>
                      <a:pt x="28" y="46"/>
                    </a:lnTo>
                    <a:lnTo>
                      <a:pt x="28" y="46"/>
                    </a:lnTo>
                    <a:lnTo>
                      <a:pt x="28" y="52"/>
                    </a:lnTo>
                    <a:lnTo>
                      <a:pt x="26" y="54"/>
                    </a:lnTo>
                    <a:lnTo>
                      <a:pt x="24" y="56"/>
                    </a:lnTo>
                    <a:lnTo>
                      <a:pt x="24" y="56"/>
                    </a:lnTo>
                    <a:lnTo>
                      <a:pt x="22" y="56"/>
                    </a:lnTo>
                    <a:lnTo>
                      <a:pt x="22" y="56"/>
                    </a:lnTo>
                    <a:lnTo>
                      <a:pt x="24" y="60"/>
                    </a:lnTo>
                    <a:lnTo>
                      <a:pt x="24" y="60"/>
                    </a:lnTo>
                    <a:lnTo>
                      <a:pt x="24" y="62"/>
                    </a:lnTo>
                    <a:lnTo>
                      <a:pt x="22" y="62"/>
                    </a:lnTo>
                    <a:lnTo>
                      <a:pt x="18" y="64"/>
                    </a:lnTo>
                    <a:lnTo>
                      <a:pt x="18" y="64"/>
                    </a:lnTo>
                    <a:lnTo>
                      <a:pt x="18" y="66"/>
                    </a:lnTo>
                    <a:lnTo>
                      <a:pt x="16" y="68"/>
                    </a:lnTo>
                    <a:lnTo>
                      <a:pt x="12" y="66"/>
                    </a:lnTo>
                    <a:lnTo>
                      <a:pt x="12" y="66"/>
                    </a:lnTo>
                    <a:lnTo>
                      <a:pt x="8" y="66"/>
                    </a:lnTo>
                    <a:lnTo>
                      <a:pt x="6" y="66"/>
                    </a:lnTo>
                    <a:lnTo>
                      <a:pt x="4" y="70"/>
                    </a:lnTo>
                    <a:lnTo>
                      <a:pt x="4" y="70"/>
                    </a:lnTo>
                    <a:lnTo>
                      <a:pt x="0" y="84"/>
                    </a:lnTo>
                    <a:lnTo>
                      <a:pt x="0" y="84"/>
                    </a:lnTo>
                    <a:lnTo>
                      <a:pt x="2" y="86"/>
                    </a:lnTo>
                    <a:lnTo>
                      <a:pt x="6" y="88"/>
                    </a:lnTo>
                    <a:lnTo>
                      <a:pt x="6" y="88"/>
                    </a:lnTo>
                    <a:lnTo>
                      <a:pt x="6" y="88"/>
                    </a:lnTo>
                    <a:lnTo>
                      <a:pt x="4" y="88"/>
                    </a:lnTo>
                    <a:lnTo>
                      <a:pt x="4" y="90"/>
                    </a:lnTo>
                    <a:lnTo>
                      <a:pt x="4" y="92"/>
                    </a:lnTo>
                    <a:lnTo>
                      <a:pt x="4" y="92"/>
                    </a:lnTo>
                    <a:lnTo>
                      <a:pt x="6" y="94"/>
                    </a:lnTo>
                    <a:lnTo>
                      <a:pt x="6" y="96"/>
                    </a:lnTo>
                    <a:lnTo>
                      <a:pt x="6" y="100"/>
                    </a:lnTo>
                    <a:lnTo>
                      <a:pt x="6" y="100"/>
                    </a:lnTo>
                    <a:lnTo>
                      <a:pt x="6" y="102"/>
                    </a:lnTo>
                    <a:lnTo>
                      <a:pt x="8" y="104"/>
                    </a:lnTo>
                    <a:lnTo>
                      <a:pt x="8" y="104"/>
                    </a:lnTo>
                    <a:lnTo>
                      <a:pt x="10" y="106"/>
                    </a:lnTo>
                    <a:lnTo>
                      <a:pt x="10" y="106"/>
                    </a:lnTo>
                    <a:lnTo>
                      <a:pt x="10" y="110"/>
                    </a:lnTo>
                    <a:lnTo>
                      <a:pt x="10" y="110"/>
                    </a:lnTo>
                    <a:lnTo>
                      <a:pt x="8" y="112"/>
                    </a:lnTo>
                    <a:lnTo>
                      <a:pt x="8" y="116"/>
                    </a:lnTo>
                    <a:lnTo>
                      <a:pt x="10" y="118"/>
                    </a:lnTo>
                    <a:lnTo>
                      <a:pt x="10" y="118"/>
                    </a:lnTo>
                    <a:lnTo>
                      <a:pt x="14" y="116"/>
                    </a:lnTo>
                    <a:lnTo>
                      <a:pt x="18" y="116"/>
                    </a:lnTo>
                    <a:lnTo>
                      <a:pt x="20" y="118"/>
                    </a:lnTo>
                    <a:lnTo>
                      <a:pt x="20" y="118"/>
                    </a:lnTo>
                    <a:lnTo>
                      <a:pt x="22" y="120"/>
                    </a:lnTo>
                    <a:lnTo>
                      <a:pt x="24" y="122"/>
                    </a:lnTo>
                    <a:lnTo>
                      <a:pt x="28" y="120"/>
                    </a:lnTo>
                    <a:lnTo>
                      <a:pt x="28" y="120"/>
                    </a:lnTo>
                    <a:lnTo>
                      <a:pt x="34" y="122"/>
                    </a:lnTo>
                    <a:lnTo>
                      <a:pt x="34" y="122"/>
                    </a:lnTo>
                    <a:lnTo>
                      <a:pt x="34" y="124"/>
                    </a:lnTo>
                    <a:lnTo>
                      <a:pt x="34" y="130"/>
                    </a:lnTo>
                    <a:lnTo>
                      <a:pt x="34" y="130"/>
                    </a:lnTo>
                    <a:lnTo>
                      <a:pt x="32" y="134"/>
                    </a:lnTo>
                    <a:lnTo>
                      <a:pt x="32" y="138"/>
                    </a:lnTo>
                    <a:lnTo>
                      <a:pt x="32" y="138"/>
                    </a:lnTo>
                    <a:lnTo>
                      <a:pt x="32" y="144"/>
                    </a:lnTo>
                    <a:lnTo>
                      <a:pt x="32" y="148"/>
                    </a:lnTo>
                    <a:lnTo>
                      <a:pt x="34" y="152"/>
                    </a:lnTo>
                    <a:lnTo>
                      <a:pt x="34" y="152"/>
                    </a:lnTo>
                    <a:lnTo>
                      <a:pt x="40" y="148"/>
                    </a:lnTo>
                    <a:lnTo>
                      <a:pt x="40" y="148"/>
                    </a:lnTo>
                    <a:lnTo>
                      <a:pt x="42" y="146"/>
                    </a:lnTo>
                    <a:lnTo>
                      <a:pt x="44" y="146"/>
                    </a:lnTo>
                    <a:lnTo>
                      <a:pt x="46" y="146"/>
                    </a:lnTo>
                    <a:lnTo>
                      <a:pt x="46" y="146"/>
                    </a:lnTo>
                    <a:lnTo>
                      <a:pt x="50" y="148"/>
                    </a:lnTo>
                    <a:lnTo>
                      <a:pt x="62" y="156"/>
                    </a:lnTo>
                    <a:lnTo>
                      <a:pt x="62" y="156"/>
                    </a:lnTo>
                    <a:lnTo>
                      <a:pt x="64" y="152"/>
                    </a:lnTo>
                    <a:lnTo>
                      <a:pt x="68" y="150"/>
                    </a:lnTo>
                    <a:lnTo>
                      <a:pt x="68" y="150"/>
                    </a:lnTo>
                    <a:lnTo>
                      <a:pt x="71" y="150"/>
                    </a:lnTo>
                    <a:lnTo>
                      <a:pt x="75" y="150"/>
                    </a:lnTo>
                    <a:lnTo>
                      <a:pt x="75" y="150"/>
                    </a:lnTo>
                    <a:lnTo>
                      <a:pt x="79" y="148"/>
                    </a:lnTo>
                    <a:lnTo>
                      <a:pt x="81" y="144"/>
                    </a:lnTo>
                    <a:lnTo>
                      <a:pt x="81" y="144"/>
                    </a:lnTo>
                    <a:lnTo>
                      <a:pt x="83" y="144"/>
                    </a:lnTo>
                    <a:lnTo>
                      <a:pt x="85" y="146"/>
                    </a:lnTo>
                    <a:lnTo>
                      <a:pt x="89" y="146"/>
                    </a:lnTo>
                    <a:lnTo>
                      <a:pt x="89" y="146"/>
                    </a:lnTo>
                    <a:lnTo>
                      <a:pt x="91" y="146"/>
                    </a:lnTo>
                    <a:lnTo>
                      <a:pt x="93" y="146"/>
                    </a:lnTo>
                    <a:lnTo>
                      <a:pt x="95" y="150"/>
                    </a:lnTo>
                    <a:lnTo>
                      <a:pt x="95" y="150"/>
                    </a:lnTo>
                    <a:lnTo>
                      <a:pt x="99" y="150"/>
                    </a:lnTo>
                    <a:lnTo>
                      <a:pt x="99" y="144"/>
                    </a:lnTo>
                    <a:lnTo>
                      <a:pt x="99" y="144"/>
                    </a:lnTo>
                    <a:lnTo>
                      <a:pt x="97" y="142"/>
                    </a:lnTo>
                    <a:lnTo>
                      <a:pt x="97" y="140"/>
                    </a:lnTo>
                    <a:lnTo>
                      <a:pt x="95" y="140"/>
                    </a:lnTo>
                    <a:lnTo>
                      <a:pt x="95" y="140"/>
                    </a:lnTo>
                    <a:lnTo>
                      <a:pt x="95" y="138"/>
                    </a:lnTo>
                    <a:lnTo>
                      <a:pt x="99" y="136"/>
                    </a:lnTo>
                    <a:lnTo>
                      <a:pt x="99" y="136"/>
                    </a:lnTo>
                    <a:lnTo>
                      <a:pt x="103" y="134"/>
                    </a:lnTo>
                    <a:lnTo>
                      <a:pt x="103" y="132"/>
                    </a:lnTo>
                    <a:lnTo>
                      <a:pt x="103" y="132"/>
                    </a:lnTo>
                    <a:lnTo>
                      <a:pt x="105" y="128"/>
                    </a:lnTo>
                    <a:lnTo>
                      <a:pt x="107" y="126"/>
                    </a:lnTo>
                    <a:lnTo>
                      <a:pt x="109" y="124"/>
                    </a:lnTo>
                    <a:lnTo>
                      <a:pt x="109" y="124"/>
                    </a:lnTo>
                    <a:lnTo>
                      <a:pt x="105" y="120"/>
                    </a:lnTo>
                    <a:lnTo>
                      <a:pt x="105" y="120"/>
                    </a:lnTo>
                    <a:lnTo>
                      <a:pt x="103" y="118"/>
                    </a:lnTo>
                    <a:lnTo>
                      <a:pt x="101" y="118"/>
                    </a:lnTo>
                    <a:lnTo>
                      <a:pt x="99" y="118"/>
                    </a:lnTo>
                    <a:lnTo>
                      <a:pt x="97" y="114"/>
                    </a:lnTo>
                    <a:lnTo>
                      <a:pt x="97" y="114"/>
                    </a:lnTo>
                    <a:lnTo>
                      <a:pt x="97" y="110"/>
                    </a:lnTo>
                    <a:lnTo>
                      <a:pt x="95" y="106"/>
                    </a:lnTo>
                    <a:lnTo>
                      <a:pt x="95" y="106"/>
                    </a:lnTo>
                    <a:lnTo>
                      <a:pt x="93" y="102"/>
                    </a:lnTo>
                    <a:lnTo>
                      <a:pt x="89" y="98"/>
                    </a:lnTo>
                    <a:lnTo>
                      <a:pt x="89" y="98"/>
                    </a:lnTo>
                    <a:lnTo>
                      <a:pt x="89" y="94"/>
                    </a:lnTo>
                    <a:lnTo>
                      <a:pt x="91" y="92"/>
                    </a:lnTo>
                    <a:lnTo>
                      <a:pt x="91" y="92"/>
                    </a:lnTo>
                    <a:lnTo>
                      <a:pt x="95" y="92"/>
                    </a:lnTo>
                    <a:lnTo>
                      <a:pt x="99" y="90"/>
                    </a:lnTo>
                    <a:lnTo>
                      <a:pt x="99" y="90"/>
                    </a:lnTo>
                    <a:lnTo>
                      <a:pt x="101" y="86"/>
                    </a:lnTo>
                    <a:lnTo>
                      <a:pt x="107" y="84"/>
                    </a:lnTo>
                    <a:lnTo>
                      <a:pt x="107" y="84"/>
                    </a:lnTo>
                    <a:lnTo>
                      <a:pt x="115" y="78"/>
                    </a:lnTo>
                    <a:lnTo>
                      <a:pt x="121" y="82"/>
                    </a:lnTo>
                    <a:lnTo>
                      <a:pt x="121" y="82"/>
                    </a:lnTo>
                    <a:lnTo>
                      <a:pt x="119" y="64"/>
                    </a:lnTo>
                    <a:lnTo>
                      <a:pt x="119" y="64"/>
                    </a:lnTo>
                    <a:lnTo>
                      <a:pt x="119" y="60"/>
                    </a:lnTo>
                    <a:lnTo>
                      <a:pt x="117" y="56"/>
                    </a:lnTo>
                    <a:lnTo>
                      <a:pt x="117" y="56"/>
                    </a:lnTo>
                    <a:lnTo>
                      <a:pt x="119" y="46"/>
                    </a:lnTo>
                    <a:lnTo>
                      <a:pt x="119" y="46"/>
                    </a:lnTo>
                    <a:lnTo>
                      <a:pt x="117" y="44"/>
                    </a:lnTo>
                    <a:lnTo>
                      <a:pt x="115" y="40"/>
                    </a:lnTo>
                    <a:lnTo>
                      <a:pt x="115" y="38"/>
                    </a:lnTo>
                    <a:lnTo>
                      <a:pt x="115" y="38"/>
                    </a:lnTo>
                    <a:lnTo>
                      <a:pt x="117" y="28"/>
                    </a:lnTo>
                    <a:lnTo>
                      <a:pt x="117" y="22"/>
                    </a:lnTo>
                    <a:lnTo>
                      <a:pt x="117" y="2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3" name="Freeform 214"/>
              <p:cNvSpPr>
                <a:spLocks noChangeAspect="1"/>
              </p:cNvSpPr>
              <p:nvPr/>
            </p:nvSpPr>
            <p:spPr bwMode="gray">
              <a:xfrm>
                <a:off x="3624" y="2122"/>
                <a:ext cx="103" cy="48"/>
              </a:xfrm>
              <a:custGeom>
                <a:avLst/>
                <a:gdLst>
                  <a:gd name="T0" fmla="*/ 0 w 96"/>
                  <a:gd name="T1" fmla="*/ 10 h 48"/>
                  <a:gd name="T2" fmla="*/ 4 w 96"/>
                  <a:gd name="T3" fmla="*/ 14 h 48"/>
                  <a:gd name="T4" fmla="*/ 8 w 96"/>
                  <a:gd name="T5" fmla="*/ 14 h 48"/>
                  <a:gd name="T6" fmla="*/ 12 w 96"/>
                  <a:gd name="T7" fmla="*/ 18 h 48"/>
                  <a:gd name="T8" fmla="*/ 18 w 96"/>
                  <a:gd name="T9" fmla="*/ 22 h 48"/>
                  <a:gd name="T10" fmla="*/ 22 w 96"/>
                  <a:gd name="T11" fmla="*/ 36 h 48"/>
                  <a:gd name="T12" fmla="*/ 22 w 96"/>
                  <a:gd name="T13" fmla="*/ 42 h 48"/>
                  <a:gd name="T14" fmla="*/ 24 w 96"/>
                  <a:gd name="T15" fmla="*/ 42 h 48"/>
                  <a:gd name="T16" fmla="*/ 26 w 96"/>
                  <a:gd name="T17" fmla="*/ 42 h 48"/>
                  <a:gd name="T18" fmla="*/ 30 w 96"/>
                  <a:gd name="T19" fmla="*/ 42 h 48"/>
                  <a:gd name="T20" fmla="*/ 34 w 96"/>
                  <a:gd name="T21" fmla="*/ 42 h 48"/>
                  <a:gd name="T22" fmla="*/ 40 w 96"/>
                  <a:gd name="T23" fmla="*/ 46 h 48"/>
                  <a:gd name="T24" fmla="*/ 48 w 96"/>
                  <a:gd name="T25" fmla="*/ 44 h 48"/>
                  <a:gd name="T26" fmla="*/ 50 w 96"/>
                  <a:gd name="T27" fmla="*/ 44 h 48"/>
                  <a:gd name="T28" fmla="*/ 50 w 96"/>
                  <a:gd name="T29" fmla="*/ 48 h 48"/>
                  <a:gd name="T30" fmla="*/ 54 w 96"/>
                  <a:gd name="T31" fmla="*/ 48 h 48"/>
                  <a:gd name="T32" fmla="*/ 64 w 96"/>
                  <a:gd name="T33" fmla="*/ 48 h 48"/>
                  <a:gd name="T34" fmla="*/ 72 w 96"/>
                  <a:gd name="T35" fmla="*/ 48 h 48"/>
                  <a:gd name="T36" fmla="*/ 74 w 96"/>
                  <a:gd name="T37" fmla="*/ 46 h 48"/>
                  <a:gd name="T38" fmla="*/ 76 w 96"/>
                  <a:gd name="T39" fmla="*/ 42 h 48"/>
                  <a:gd name="T40" fmla="*/ 82 w 96"/>
                  <a:gd name="T41" fmla="*/ 40 h 48"/>
                  <a:gd name="T42" fmla="*/ 86 w 96"/>
                  <a:gd name="T43" fmla="*/ 42 h 48"/>
                  <a:gd name="T44" fmla="*/ 88 w 96"/>
                  <a:gd name="T45" fmla="*/ 44 h 48"/>
                  <a:gd name="T46" fmla="*/ 92 w 96"/>
                  <a:gd name="T47" fmla="*/ 48 h 48"/>
                  <a:gd name="T48" fmla="*/ 94 w 96"/>
                  <a:gd name="T49" fmla="*/ 48 h 48"/>
                  <a:gd name="T50" fmla="*/ 92 w 96"/>
                  <a:gd name="T51" fmla="*/ 42 h 48"/>
                  <a:gd name="T52" fmla="*/ 92 w 96"/>
                  <a:gd name="T53" fmla="*/ 40 h 48"/>
                  <a:gd name="T54" fmla="*/ 96 w 96"/>
                  <a:gd name="T55" fmla="*/ 36 h 48"/>
                  <a:gd name="T56" fmla="*/ 92 w 96"/>
                  <a:gd name="T57" fmla="*/ 32 h 48"/>
                  <a:gd name="T58" fmla="*/ 90 w 96"/>
                  <a:gd name="T59" fmla="*/ 30 h 48"/>
                  <a:gd name="T60" fmla="*/ 84 w 96"/>
                  <a:gd name="T61" fmla="*/ 30 h 48"/>
                  <a:gd name="T62" fmla="*/ 84 w 96"/>
                  <a:gd name="T63" fmla="*/ 30 h 48"/>
                  <a:gd name="T64" fmla="*/ 84 w 96"/>
                  <a:gd name="T65" fmla="*/ 26 h 48"/>
                  <a:gd name="T66" fmla="*/ 84 w 96"/>
                  <a:gd name="T67" fmla="*/ 24 h 48"/>
                  <a:gd name="T68" fmla="*/ 78 w 96"/>
                  <a:gd name="T69" fmla="*/ 20 h 48"/>
                  <a:gd name="T70" fmla="*/ 76 w 96"/>
                  <a:gd name="T71" fmla="*/ 18 h 48"/>
                  <a:gd name="T72" fmla="*/ 74 w 96"/>
                  <a:gd name="T73" fmla="*/ 14 h 48"/>
                  <a:gd name="T74" fmla="*/ 66 w 96"/>
                  <a:gd name="T75" fmla="*/ 14 h 48"/>
                  <a:gd name="T76" fmla="*/ 62 w 96"/>
                  <a:gd name="T77" fmla="*/ 16 h 48"/>
                  <a:gd name="T78" fmla="*/ 60 w 96"/>
                  <a:gd name="T79" fmla="*/ 16 h 48"/>
                  <a:gd name="T80" fmla="*/ 58 w 96"/>
                  <a:gd name="T81" fmla="*/ 14 h 48"/>
                  <a:gd name="T82" fmla="*/ 50 w 96"/>
                  <a:gd name="T83" fmla="*/ 16 h 48"/>
                  <a:gd name="T84" fmla="*/ 46 w 96"/>
                  <a:gd name="T85" fmla="*/ 16 h 48"/>
                  <a:gd name="T86" fmla="*/ 40 w 96"/>
                  <a:gd name="T87" fmla="*/ 8 h 48"/>
                  <a:gd name="T88" fmla="*/ 36 w 96"/>
                  <a:gd name="T89" fmla="*/ 6 h 48"/>
                  <a:gd name="T90" fmla="*/ 32 w 96"/>
                  <a:gd name="T91" fmla="*/ 4 h 48"/>
                  <a:gd name="T92" fmla="*/ 22 w 96"/>
                  <a:gd name="T93" fmla="*/ 4 h 48"/>
                  <a:gd name="T94" fmla="*/ 16 w 96"/>
                  <a:gd name="T95" fmla="*/ 4 h 48"/>
                  <a:gd name="T96" fmla="*/ 14 w 96"/>
                  <a:gd name="T97" fmla="*/ 0 h 48"/>
                  <a:gd name="T98" fmla="*/ 8 w 96"/>
                  <a:gd name="T99" fmla="*/ 0 h 48"/>
                  <a:gd name="T100" fmla="*/ 4 w 96"/>
                  <a:gd name="T101" fmla="*/ 2 h 48"/>
                  <a:gd name="T102" fmla="*/ 0 w 96"/>
                  <a:gd name="T103"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48">
                    <a:moveTo>
                      <a:pt x="0" y="10"/>
                    </a:moveTo>
                    <a:lnTo>
                      <a:pt x="0" y="10"/>
                    </a:lnTo>
                    <a:lnTo>
                      <a:pt x="4" y="14"/>
                    </a:lnTo>
                    <a:lnTo>
                      <a:pt x="4" y="14"/>
                    </a:lnTo>
                    <a:lnTo>
                      <a:pt x="8" y="14"/>
                    </a:lnTo>
                    <a:lnTo>
                      <a:pt x="8" y="14"/>
                    </a:lnTo>
                    <a:lnTo>
                      <a:pt x="12" y="18"/>
                    </a:lnTo>
                    <a:lnTo>
                      <a:pt x="12" y="18"/>
                    </a:lnTo>
                    <a:lnTo>
                      <a:pt x="18" y="22"/>
                    </a:lnTo>
                    <a:lnTo>
                      <a:pt x="18" y="22"/>
                    </a:lnTo>
                    <a:lnTo>
                      <a:pt x="22" y="30"/>
                    </a:lnTo>
                    <a:lnTo>
                      <a:pt x="22" y="36"/>
                    </a:lnTo>
                    <a:lnTo>
                      <a:pt x="22" y="40"/>
                    </a:lnTo>
                    <a:lnTo>
                      <a:pt x="22" y="42"/>
                    </a:lnTo>
                    <a:lnTo>
                      <a:pt x="22" y="42"/>
                    </a:lnTo>
                    <a:lnTo>
                      <a:pt x="24" y="42"/>
                    </a:lnTo>
                    <a:lnTo>
                      <a:pt x="24" y="44"/>
                    </a:lnTo>
                    <a:lnTo>
                      <a:pt x="26" y="42"/>
                    </a:lnTo>
                    <a:lnTo>
                      <a:pt x="26" y="42"/>
                    </a:lnTo>
                    <a:lnTo>
                      <a:pt x="30" y="42"/>
                    </a:lnTo>
                    <a:lnTo>
                      <a:pt x="34" y="42"/>
                    </a:lnTo>
                    <a:lnTo>
                      <a:pt x="34" y="42"/>
                    </a:lnTo>
                    <a:lnTo>
                      <a:pt x="38" y="44"/>
                    </a:lnTo>
                    <a:lnTo>
                      <a:pt x="40" y="46"/>
                    </a:lnTo>
                    <a:lnTo>
                      <a:pt x="40" y="46"/>
                    </a:lnTo>
                    <a:lnTo>
                      <a:pt x="48" y="44"/>
                    </a:lnTo>
                    <a:lnTo>
                      <a:pt x="48" y="44"/>
                    </a:lnTo>
                    <a:lnTo>
                      <a:pt x="50" y="44"/>
                    </a:lnTo>
                    <a:lnTo>
                      <a:pt x="50" y="46"/>
                    </a:lnTo>
                    <a:lnTo>
                      <a:pt x="50" y="48"/>
                    </a:lnTo>
                    <a:lnTo>
                      <a:pt x="52" y="48"/>
                    </a:lnTo>
                    <a:lnTo>
                      <a:pt x="54" y="48"/>
                    </a:lnTo>
                    <a:lnTo>
                      <a:pt x="54" y="48"/>
                    </a:lnTo>
                    <a:lnTo>
                      <a:pt x="64" y="48"/>
                    </a:lnTo>
                    <a:lnTo>
                      <a:pt x="64" y="48"/>
                    </a:lnTo>
                    <a:lnTo>
                      <a:pt x="72" y="48"/>
                    </a:lnTo>
                    <a:lnTo>
                      <a:pt x="72" y="48"/>
                    </a:lnTo>
                    <a:lnTo>
                      <a:pt x="74" y="46"/>
                    </a:lnTo>
                    <a:lnTo>
                      <a:pt x="76" y="42"/>
                    </a:lnTo>
                    <a:lnTo>
                      <a:pt x="76" y="42"/>
                    </a:lnTo>
                    <a:lnTo>
                      <a:pt x="78" y="40"/>
                    </a:lnTo>
                    <a:lnTo>
                      <a:pt x="82" y="40"/>
                    </a:lnTo>
                    <a:lnTo>
                      <a:pt x="82" y="40"/>
                    </a:lnTo>
                    <a:lnTo>
                      <a:pt x="86" y="42"/>
                    </a:lnTo>
                    <a:lnTo>
                      <a:pt x="88" y="44"/>
                    </a:lnTo>
                    <a:lnTo>
                      <a:pt x="88" y="44"/>
                    </a:lnTo>
                    <a:lnTo>
                      <a:pt x="90" y="48"/>
                    </a:lnTo>
                    <a:lnTo>
                      <a:pt x="92" y="48"/>
                    </a:lnTo>
                    <a:lnTo>
                      <a:pt x="94" y="48"/>
                    </a:lnTo>
                    <a:lnTo>
                      <a:pt x="94" y="48"/>
                    </a:lnTo>
                    <a:lnTo>
                      <a:pt x="96" y="44"/>
                    </a:lnTo>
                    <a:lnTo>
                      <a:pt x="92" y="42"/>
                    </a:lnTo>
                    <a:lnTo>
                      <a:pt x="92" y="42"/>
                    </a:lnTo>
                    <a:lnTo>
                      <a:pt x="92" y="40"/>
                    </a:lnTo>
                    <a:lnTo>
                      <a:pt x="94" y="38"/>
                    </a:lnTo>
                    <a:lnTo>
                      <a:pt x="96" y="36"/>
                    </a:lnTo>
                    <a:lnTo>
                      <a:pt x="96" y="36"/>
                    </a:lnTo>
                    <a:lnTo>
                      <a:pt x="92" y="32"/>
                    </a:lnTo>
                    <a:lnTo>
                      <a:pt x="92" y="32"/>
                    </a:lnTo>
                    <a:lnTo>
                      <a:pt x="90" y="30"/>
                    </a:lnTo>
                    <a:lnTo>
                      <a:pt x="88" y="30"/>
                    </a:lnTo>
                    <a:lnTo>
                      <a:pt x="84" y="30"/>
                    </a:lnTo>
                    <a:lnTo>
                      <a:pt x="84" y="30"/>
                    </a:lnTo>
                    <a:lnTo>
                      <a:pt x="84" y="30"/>
                    </a:lnTo>
                    <a:lnTo>
                      <a:pt x="84" y="28"/>
                    </a:lnTo>
                    <a:lnTo>
                      <a:pt x="84" y="26"/>
                    </a:lnTo>
                    <a:lnTo>
                      <a:pt x="84" y="24"/>
                    </a:lnTo>
                    <a:lnTo>
                      <a:pt x="84" y="24"/>
                    </a:lnTo>
                    <a:lnTo>
                      <a:pt x="80" y="22"/>
                    </a:lnTo>
                    <a:lnTo>
                      <a:pt x="78" y="20"/>
                    </a:lnTo>
                    <a:lnTo>
                      <a:pt x="78" y="20"/>
                    </a:lnTo>
                    <a:lnTo>
                      <a:pt x="76" y="18"/>
                    </a:lnTo>
                    <a:lnTo>
                      <a:pt x="74" y="14"/>
                    </a:lnTo>
                    <a:lnTo>
                      <a:pt x="74" y="14"/>
                    </a:lnTo>
                    <a:lnTo>
                      <a:pt x="70" y="12"/>
                    </a:lnTo>
                    <a:lnTo>
                      <a:pt x="66" y="14"/>
                    </a:lnTo>
                    <a:lnTo>
                      <a:pt x="66" y="14"/>
                    </a:lnTo>
                    <a:lnTo>
                      <a:pt x="62" y="16"/>
                    </a:lnTo>
                    <a:lnTo>
                      <a:pt x="62" y="16"/>
                    </a:lnTo>
                    <a:lnTo>
                      <a:pt x="60" y="16"/>
                    </a:lnTo>
                    <a:lnTo>
                      <a:pt x="60" y="16"/>
                    </a:lnTo>
                    <a:lnTo>
                      <a:pt x="58" y="14"/>
                    </a:lnTo>
                    <a:lnTo>
                      <a:pt x="56" y="14"/>
                    </a:lnTo>
                    <a:lnTo>
                      <a:pt x="50" y="16"/>
                    </a:lnTo>
                    <a:lnTo>
                      <a:pt x="50" y="16"/>
                    </a:lnTo>
                    <a:lnTo>
                      <a:pt x="46" y="16"/>
                    </a:lnTo>
                    <a:lnTo>
                      <a:pt x="44" y="14"/>
                    </a:lnTo>
                    <a:lnTo>
                      <a:pt x="40" y="8"/>
                    </a:lnTo>
                    <a:lnTo>
                      <a:pt x="40" y="8"/>
                    </a:lnTo>
                    <a:lnTo>
                      <a:pt x="36" y="6"/>
                    </a:lnTo>
                    <a:lnTo>
                      <a:pt x="32" y="4"/>
                    </a:lnTo>
                    <a:lnTo>
                      <a:pt x="32" y="4"/>
                    </a:lnTo>
                    <a:lnTo>
                      <a:pt x="28" y="4"/>
                    </a:lnTo>
                    <a:lnTo>
                      <a:pt x="22" y="4"/>
                    </a:lnTo>
                    <a:lnTo>
                      <a:pt x="22" y="4"/>
                    </a:lnTo>
                    <a:lnTo>
                      <a:pt x="16" y="4"/>
                    </a:lnTo>
                    <a:lnTo>
                      <a:pt x="14" y="0"/>
                    </a:lnTo>
                    <a:lnTo>
                      <a:pt x="14" y="0"/>
                    </a:lnTo>
                    <a:lnTo>
                      <a:pt x="12" y="0"/>
                    </a:lnTo>
                    <a:lnTo>
                      <a:pt x="8" y="0"/>
                    </a:lnTo>
                    <a:lnTo>
                      <a:pt x="4" y="2"/>
                    </a:lnTo>
                    <a:lnTo>
                      <a:pt x="4" y="2"/>
                    </a:lnTo>
                    <a:lnTo>
                      <a:pt x="0" y="6"/>
                    </a:lnTo>
                    <a:lnTo>
                      <a:pt x="0" y="10"/>
                    </a:lnTo>
                    <a:lnTo>
                      <a:pt x="0" y="1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4" name="Freeform 215"/>
              <p:cNvSpPr>
                <a:spLocks noChangeAspect="1"/>
              </p:cNvSpPr>
              <p:nvPr/>
            </p:nvSpPr>
            <p:spPr bwMode="gray">
              <a:xfrm>
                <a:off x="2796" y="2655"/>
                <a:ext cx="46" cy="13"/>
              </a:xfrm>
              <a:custGeom>
                <a:avLst/>
                <a:gdLst>
                  <a:gd name="T0" fmla="*/ 0 w 44"/>
                  <a:gd name="T1" fmla="*/ 14 h 14"/>
                  <a:gd name="T2" fmla="*/ 12 w 44"/>
                  <a:gd name="T3" fmla="*/ 12 h 14"/>
                  <a:gd name="T4" fmla="*/ 12 w 44"/>
                  <a:gd name="T5" fmla="*/ 12 h 14"/>
                  <a:gd name="T6" fmla="*/ 12 w 44"/>
                  <a:gd name="T7" fmla="*/ 10 h 14"/>
                  <a:gd name="T8" fmla="*/ 14 w 44"/>
                  <a:gd name="T9" fmla="*/ 10 h 14"/>
                  <a:gd name="T10" fmla="*/ 16 w 44"/>
                  <a:gd name="T11" fmla="*/ 10 h 14"/>
                  <a:gd name="T12" fmla="*/ 16 w 44"/>
                  <a:gd name="T13" fmla="*/ 10 h 14"/>
                  <a:gd name="T14" fmla="*/ 38 w 44"/>
                  <a:gd name="T15" fmla="*/ 8 h 14"/>
                  <a:gd name="T16" fmla="*/ 38 w 44"/>
                  <a:gd name="T17" fmla="*/ 8 h 14"/>
                  <a:gd name="T18" fmla="*/ 42 w 44"/>
                  <a:gd name="T19" fmla="*/ 8 h 14"/>
                  <a:gd name="T20" fmla="*/ 44 w 44"/>
                  <a:gd name="T21" fmla="*/ 2 h 14"/>
                  <a:gd name="T22" fmla="*/ 44 w 44"/>
                  <a:gd name="T23" fmla="*/ 2 h 14"/>
                  <a:gd name="T24" fmla="*/ 42 w 44"/>
                  <a:gd name="T25" fmla="*/ 0 h 14"/>
                  <a:gd name="T26" fmla="*/ 42 w 44"/>
                  <a:gd name="T27" fmla="*/ 0 h 14"/>
                  <a:gd name="T28" fmla="*/ 38 w 44"/>
                  <a:gd name="T29" fmla="*/ 0 h 14"/>
                  <a:gd name="T30" fmla="*/ 38 w 44"/>
                  <a:gd name="T31" fmla="*/ 0 h 14"/>
                  <a:gd name="T32" fmla="*/ 28 w 44"/>
                  <a:gd name="T33" fmla="*/ 0 h 14"/>
                  <a:gd name="T34" fmla="*/ 28 w 44"/>
                  <a:gd name="T35" fmla="*/ 0 h 14"/>
                  <a:gd name="T36" fmla="*/ 22 w 44"/>
                  <a:gd name="T37" fmla="*/ 2 h 14"/>
                  <a:gd name="T38" fmla="*/ 20 w 44"/>
                  <a:gd name="T39" fmla="*/ 2 h 14"/>
                  <a:gd name="T40" fmla="*/ 16 w 44"/>
                  <a:gd name="T41" fmla="*/ 0 h 14"/>
                  <a:gd name="T42" fmla="*/ 16 w 44"/>
                  <a:gd name="T43" fmla="*/ 0 h 14"/>
                  <a:gd name="T44" fmla="*/ 14 w 44"/>
                  <a:gd name="T45" fmla="*/ 0 h 14"/>
                  <a:gd name="T46" fmla="*/ 12 w 44"/>
                  <a:gd name="T47" fmla="*/ 2 h 14"/>
                  <a:gd name="T48" fmla="*/ 12 w 44"/>
                  <a:gd name="T49" fmla="*/ 2 h 14"/>
                  <a:gd name="T50" fmla="*/ 8 w 44"/>
                  <a:gd name="T51" fmla="*/ 2 h 14"/>
                  <a:gd name="T52" fmla="*/ 6 w 44"/>
                  <a:gd name="T53" fmla="*/ 2 h 14"/>
                  <a:gd name="T54" fmla="*/ 6 w 44"/>
                  <a:gd name="T55" fmla="*/ 2 h 14"/>
                  <a:gd name="T56" fmla="*/ 2 w 44"/>
                  <a:gd name="T57" fmla="*/ 2 h 14"/>
                  <a:gd name="T58" fmla="*/ 0 w 44"/>
                  <a:gd name="T59" fmla="*/ 4 h 14"/>
                  <a:gd name="T60" fmla="*/ 0 w 44"/>
                  <a:gd name="T61" fmla="*/ 6 h 14"/>
                  <a:gd name="T62" fmla="*/ 0 w 44"/>
                  <a:gd name="T63" fmla="*/ 6 h 14"/>
                  <a:gd name="T64" fmla="*/ 2 w 44"/>
                  <a:gd name="T65" fmla="*/ 8 h 14"/>
                  <a:gd name="T66" fmla="*/ 2 w 44"/>
                  <a:gd name="T67" fmla="*/ 8 h 14"/>
                  <a:gd name="T68" fmla="*/ 0 w 44"/>
                  <a:gd name="T69" fmla="*/ 10 h 14"/>
                  <a:gd name="T70" fmla="*/ 0 w 44"/>
                  <a:gd name="T71" fmla="*/ 10 h 14"/>
                  <a:gd name="T72" fmla="*/ 0 w 44"/>
                  <a:gd name="T73" fmla="*/ 10 h 14"/>
                  <a:gd name="T74" fmla="*/ 0 w 44"/>
                  <a:gd name="T75" fmla="*/ 14 h 14"/>
                  <a:gd name="T76" fmla="*/ 0 w 44"/>
                  <a:gd name="T7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14">
                    <a:moveTo>
                      <a:pt x="0" y="14"/>
                    </a:moveTo>
                    <a:lnTo>
                      <a:pt x="12" y="12"/>
                    </a:lnTo>
                    <a:lnTo>
                      <a:pt x="12" y="12"/>
                    </a:lnTo>
                    <a:lnTo>
                      <a:pt x="12" y="10"/>
                    </a:lnTo>
                    <a:lnTo>
                      <a:pt x="14" y="10"/>
                    </a:lnTo>
                    <a:lnTo>
                      <a:pt x="16" y="10"/>
                    </a:lnTo>
                    <a:lnTo>
                      <a:pt x="16" y="10"/>
                    </a:lnTo>
                    <a:lnTo>
                      <a:pt x="38" y="8"/>
                    </a:lnTo>
                    <a:lnTo>
                      <a:pt x="38" y="8"/>
                    </a:lnTo>
                    <a:lnTo>
                      <a:pt x="42" y="8"/>
                    </a:lnTo>
                    <a:lnTo>
                      <a:pt x="44" y="2"/>
                    </a:lnTo>
                    <a:lnTo>
                      <a:pt x="44" y="2"/>
                    </a:lnTo>
                    <a:lnTo>
                      <a:pt x="42" y="0"/>
                    </a:lnTo>
                    <a:lnTo>
                      <a:pt x="42" y="0"/>
                    </a:lnTo>
                    <a:lnTo>
                      <a:pt x="38" y="0"/>
                    </a:lnTo>
                    <a:lnTo>
                      <a:pt x="38" y="0"/>
                    </a:lnTo>
                    <a:lnTo>
                      <a:pt x="28" y="0"/>
                    </a:lnTo>
                    <a:lnTo>
                      <a:pt x="28" y="0"/>
                    </a:lnTo>
                    <a:lnTo>
                      <a:pt x="22" y="2"/>
                    </a:lnTo>
                    <a:lnTo>
                      <a:pt x="20" y="2"/>
                    </a:lnTo>
                    <a:lnTo>
                      <a:pt x="16" y="0"/>
                    </a:lnTo>
                    <a:lnTo>
                      <a:pt x="16" y="0"/>
                    </a:lnTo>
                    <a:lnTo>
                      <a:pt x="14" y="0"/>
                    </a:lnTo>
                    <a:lnTo>
                      <a:pt x="12" y="2"/>
                    </a:lnTo>
                    <a:lnTo>
                      <a:pt x="12" y="2"/>
                    </a:lnTo>
                    <a:lnTo>
                      <a:pt x="8" y="2"/>
                    </a:lnTo>
                    <a:lnTo>
                      <a:pt x="6" y="2"/>
                    </a:lnTo>
                    <a:lnTo>
                      <a:pt x="6" y="2"/>
                    </a:lnTo>
                    <a:lnTo>
                      <a:pt x="2" y="2"/>
                    </a:lnTo>
                    <a:lnTo>
                      <a:pt x="0" y="4"/>
                    </a:lnTo>
                    <a:lnTo>
                      <a:pt x="0" y="6"/>
                    </a:lnTo>
                    <a:lnTo>
                      <a:pt x="0" y="6"/>
                    </a:lnTo>
                    <a:lnTo>
                      <a:pt x="2" y="8"/>
                    </a:lnTo>
                    <a:lnTo>
                      <a:pt x="2" y="8"/>
                    </a:lnTo>
                    <a:lnTo>
                      <a:pt x="0" y="10"/>
                    </a:lnTo>
                    <a:lnTo>
                      <a:pt x="0" y="10"/>
                    </a:lnTo>
                    <a:lnTo>
                      <a:pt x="0" y="10"/>
                    </a:lnTo>
                    <a:lnTo>
                      <a:pt x="0" y="14"/>
                    </a:lnTo>
                    <a:lnTo>
                      <a:pt x="0" y="1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5" name="Freeform 216"/>
              <p:cNvSpPr>
                <a:spLocks noChangeAspect="1"/>
              </p:cNvSpPr>
              <p:nvPr/>
            </p:nvSpPr>
            <p:spPr bwMode="gray">
              <a:xfrm>
                <a:off x="3168" y="2842"/>
                <a:ext cx="88" cy="109"/>
              </a:xfrm>
              <a:custGeom>
                <a:avLst/>
                <a:gdLst>
                  <a:gd name="T0" fmla="*/ 31 w 81"/>
                  <a:gd name="T1" fmla="*/ 104 h 108"/>
                  <a:gd name="T2" fmla="*/ 35 w 81"/>
                  <a:gd name="T3" fmla="*/ 98 h 108"/>
                  <a:gd name="T4" fmla="*/ 43 w 81"/>
                  <a:gd name="T5" fmla="*/ 102 h 108"/>
                  <a:gd name="T6" fmla="*/ 45 w 81"/>
                  <a:gd name="T7" fmla="*/ 96 h 108"/>
                  <a:gd name="T8" fmla="*/ 43 w 81"/>
                  <a:gd name="T9" fmla="*/ 88 h 108"/>
                  <a:gd name="T10" fmla="*/ 45 w 81"/>
                  <a:gd name="T11" fmla="*/ 84 h 108"/>
                  <a:gd name="T12" fmla="*/ 43 w 81"/>
                  <a:gd name="T13" fmla="*/ 78 h 108"/>
                  <a:gd name="T14" fmla="*/ 51 w 81"/>
                  <a:gd name="T15" fmla="*/ 78 h 108"/>
                  <a:gd name="T16" fmla="*/ 51 w 81"/>
                  <a:gd name="T17" fmla="*/ 74 h 108"/>
                  <a:gd name="T18" fmla="*/ 57 w 81"/>
                  <a:gd name="T19" fmla="*/ 76 h 108"/>
                  <a:gd name="T20" fmla="*/ 61 w 81"/>
                  <a:gd name="T21" fmla="*/ 76 h 108"/>
                  <a:gd name="T22" fmla="*/ 69 w 81"/>
                  <a:gd name="T23" fmla="*/ 76 h 108"/>
                  <a:gd name="T24" fmla="*/ 73 w 81"/>
                  <a:gd name="T25" fmla="*/ 82 h 108"/>
                  <a:gd name="T26" fmla="*/ 77 w 81"/>
                  <a:gd name="T27" fmla="*/ 76 h 108"/>
                  <a:gd name="T28" fmla="*/ 73 w 81"/>
                  <a:gd name="T29" fmla="*/ 68 h 108"/>
                  <a:gd name="T30" fmla="*/ 73 w 81"/>
                  <a:gd name="T31" fmla="*/ 66 h 108"/>
                  <a:gd name="T32" fmla="*/ 75 w 81"/>
                  <a:gd name="T33" fmla="*/ 60 h 108"/>
                  <a:gd name="T34" fmla="*/ 73 w 81"/>
                  <a:gd name="T35" fmla="*/ 54 h 108"/>
                  <a:gd name="T36" fmla="*/ 73 w 81"/>
                  <a:gd name="T37" fmla="*/ 46 h 108"/>
                  <a:gd name="T38" fmla="*/ 67 w 81"/>
                  <a:gd name="T39" fmla="*/ 40 h 108"/>
                  <a:gd name="T40" fmla="*/ 69 w 81"/>
                  <a:gd name="T41" fmla="*/ 38 h 108"/>
                  <a:gd name="T42" fmla="*/ 67 w 81"/>
                  <a:gd name="T43" fmla="*/ 32 h 108"/>
                  <a:gd name="T44" fmla="*/ 73 w 81"/>
                  <a:gd name="T45" fmla="*/ 26 h 108"/>
                  <a:gd name="T46" fmla="*/ 81 w 81"/>
                  <a:gd name="T47" fmla="*/ 16 h 108"/>
                  <a:gd name="T48" fmla="*/ 73 w 81"/>
                  <a:gd name="T49" fmla="*/ 14 h 108"/>
                  <a:gd name="T50" fmla="*/ 65 w 81"/>
                  <a:gd name="T51" fmla="*/ 16 h 108"/>
                  <a:gd name="T52" fmla="*/ 63 w 81"/>
                  <a:gd name="T53" fmla="*/ 10 h 108"/>
                  <a:gd name="T54" fmla="*/ 63 w 81"/>
                  <a:gd name="T55" fmla="*/ 0 h 108"/>
                  <a:gd name="T56" fmla="*/ 53 w 81"/>
                  <a:gd name="T57" fmla="*/ 0 h 108"/>
                  <a:gd name="T58" fmla="*/ 45 w 81"/>
                  <a:gd name="T59" fmla="*/ 0 h 108"/>
                  <a:gd name="T60" fmla="*/ 39 w 81"/>
                  <a:gd name="T61" fmla="*/ 2 h 108"/>
                  <a:gd name="T62" fmla="*/ 10 w 81"/>
                  <a:gd name="T63" fmla="*/ 20 h 108"/>
                  <a:gd name="T64" fmla="*/ 8 w 81"/>
                  <a:gd name="T65" fmla="*/ 24 h 108"/>
                  <a:gd name="T66" fmla="*/ 8 w 81"/>
                  <a:gd name="T67" fmla="*/ 28 h 108"/>
                  <a:gd name="T68" fmla="*/ 12 w 81"/>
                  <a:gd name="T69" fmla="*/ 38 h 108"/>
                  <a:gd name="T70" fmla="*/ 6 w 81"/>
                  <a:gd name="T71" fmla="*/ 38 h 108"/>
                  <a:gd name="T72" fmla="*/ 8 w 81"/>
                  <a:gd name="T73" fmla="*/ 42 h 108"/>
                  <a:gd name="T74" fmla="*/ 6 w 81"/>
                  <a:gd name="T75" fmla="*/ 44 h 108"/>
                  <a:gd name="T76" fmla="*/ 8 w 81"/>
                  <a:gd name="T77" fmla="*/ 46 h 108"/>
                  <a:gd name="T78" fmla="*/ 4 w 81"/>
                  <a:gd name="T79" fmla="*/ 60 h 108"/>
                  <a:gd name="T80" fmla="*/ 0 w 81"/>
                  <a:gd name="T81" fmla="*/ 64 h 108"/>
                  <a:gd name="T82" fmla="*/ 4 w 81"/>
                  <a:gd name="T83" fmla="*/ 66 h 108"/>
                  <a:gd name="T84" fmla="*/ 4 w 81"/>
                  <a:gd name="T85" fmla="*/ 70 h 108"/>
                  <a:gd name="T86" fmla="*/ 8 w 81"/>
                  <a:gd name="T87" fmla="*/ 74 h 108"/>
                  <a:gd name="T88" fmla="*/ 10 w 81"/>
                  <a:gd name="T89" fmla="*/ 76 h 108"/>
                  <a:gd name="T90" fmla="*/ 6 w 81"/>
                  <a:gd name="T91" fmla="*/ 76 h 108"/>
                  <a:gd name="T92" fmla="*/ 26 w 81"/>
                  <a:gd name="T93" fmla="*/ 98 h 108"/>
                  <a:gd name="T94" fmla="*/ 26 w 81"/>
                  <a:gd name="T95" fmla="*/ 104 h 108"/>
                  <a:gd name="T96" fmla="*/ 31 w 81"/>
                  <a:gd name="T9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8">
                    <a:moveTo>
                      <a:pt x="31" y="108"/>
                    </a:moveTo>
                    <a:lnTo>
                      <a:pt x="31" y="108"/>
                    </a:lnTo>
                    <a:lnTo>
                      <a:pt x="31" y="104"/>
                    </a:lnTo>
                    <a:lnTo>
                      <a:pt x="33" y="100"/>
                    </a:lnTo>
                    <a:lnTo>
                      <a:pt x="35" y="98"/>
                    </a:lnTo>
                    <a:lnTo>
                      <a:pt x="35" y="98"/>
                    </a:lnTo>
                    <a:lnTo>
                      <a:pt x="39" y="100"/>
                    </a:lnTo>
                    <a:lnTo>
                      <a:pt x="43" y="102"/>
                    </a:lnTo>
                    <a:lnTo>
                      <a:pt x="43" y="102"/>
                    </a:lnTo>
                    <a:lnTo>
                      <a:pt x="45" y="102"/>
                    </a:lnTo>
                    <a:lnTo>
                      <a:pt x="47" y="100"/>
                    </a:lnTo>
                    <a:lnTo>
                      <a:pt x="45" y="96"/>
                    </a:lnTo>
                    <a:lnTo>
                      <a:pt x="45" y="96"/>
                    </a:lnTo>
                    <a:lnTo>
                      <a:pt x="43" y="90"/>
                    </a:lnTo>
                    <a:lnTo>
                      <a:pt x="43" y="88"/>
                    </a:lnTo>
                    <a:lnTo>
                      <a:pt x="43" y="86"/>
                    </a:lnTo>
                    <a:lnTo>
                      <a:pt x="43" y="86"/>
                    </a:lnTo>
                    <a:lnTo>
                      <a:pt x="45" y="84"/>
                    </a:lnTo>
                    <a:lnTo>
                      <a:pt x="43" y="82"/>
                    </a:lnTo>
                    <a:lnTo>
                      <a:pt x="43" y="82"/>
                    </a:lnTo>
                    <a:lnTo>
                      <a:pt x="43" y="78"/>
                    </a:lnTo>
                    <a:lnTo>
                      <a:pt x="45" y="78"/>
                    </a:lnTo>
                    <a:lnTo>
                      <a:pt x="51" y="78"/>
                    </a:lnTo>
                    <a:lnTo>
                      <a:pt x="51" y="78"/>
                    </a:lnTo>
                    <a:lnTo>
                      <a:pt x="53" y="78"/>
                    </a:lnTo>
                    <a:lnTo>
                      <a:pt x="51" y="74"/>
                    </a:lnTo>
                    <a:lnTo>
                      <a:pt x="51" y="74"/>
                    </a:lnTo>
                    <a:lnTo>
                      <a:pt x="53" y="74"/>
                    </a:lnTo>
                    <a:lnTo>
                      <a:pt x="53" y="74"/>
                    </a:lnTo>
                    <a:lnTo>
                      <a:pt x="57" y="76"/>
                    </a:lnTo>
                    <a:lnTo>
                      <a:pt x="57" y="78"/>
                    </a:lnTo>
                    <a:lnTo>
                      <a:pt x="57" y="78"/>
                    </a:lnTo>
                    <a:lnTo>
                      <a:pt x="61" y="76"/>
                    </a:lnTo>
                    <a:lnTo>
                      <a:pt x="67" y="76"/>
                    </a:lnTo>
                    <a:lnTo>
                      <a:pt x="67" y="76"/>
                    </a:lnTo>
                    <a:lnTo>
                      <a:pt x="69" y="76"/>
                    </a:lnTo>
                    <a:lnTo>
                      <a:pt x="69" y="78"/>
                    </a:lnTo>
                    <a:lnTo>
                      <a:pt x="73" y="82"/>
                    </a:lnTo>
                    <a:lnTo>
                      <a:pt x="73" y="82"/>
                    </a:lnTo>
                    <a:lnTo>
                      <a:pt x="75" y="84"/>
                    </a:lnTo>
                    <a:lnTo>
                      <a:pt x="75" y="82"/>
                    </a:lnTo>
                    <a:lnTo>
                      <a:pt x="77" y="76"/>
                    </a:lnTo>
                    <a:lnTo>
                      <a:pt x="77" y="76"/>
                    </a:lnTo>
                    <a:lnTo>
                      <a:pt x="77" y="70"/>
                    </a:lnTo>
                    <a:lnTo>
                      <a:pt x="73" y="68"/>
                    </a:lnTo>
                    <a:lnTo>
                      <a:pt x="73" y="68"/>
                    </a:lnTo>
                    <a:lnTo>
                      <a:pt x="73" y="66"/>
                    </a:lnTo>
                    <a:lnTo>
                      <a:pt x="73" y="66"/>
                    </a:lnTo>
                    <a:lnTo>
                      <a:pt x="75" y="64"/>
                    </a:lnTo>
                    <a:lnTo>
                      <a:pt x="75" y="60"/>
                    </a:lnTo>
                    <a:lnTo>
                      <a:pt x="75" y="60"/>
                    </a:lnTo>
                    <a:lnTo>
                      <a:pt x="73" y="58"/>
                    </a:lnTo>
                    <a:lnTo>
                      <a:pt x="73" y="54"/>
                    </a:lnTo>
                    <a:lnTo>
                      <a:pt x="73" y="54"/>
                    </a:lnTo>
                    <a:lnTo>
                      <a:pt x="73" y="50"/>
                    </a:lnTo>
                    <a:lnTo>
                      <a:pt x="73" y="46"/>
                    </a:lnTo>
                    <a:lnTo>
                      <a:pt x="73" y="46"/>
                    </a:lnTo>
                    <a:lnTo>
                      <a:pt x="71" y="42"/>
                    </a:lnTo>
                    <a:lnTo>
                      <a:pt x="67" y="40"/>
                    </a:lnTo>
                    <a:lnTo>
                      <a:pt x="67" y="40"/>
                    </a:lnTo>
                    <a:lnTo>
                      <a:pt x="67" y="40"/>
                    </a:lnTo>
                    <a:lnTo>
                      <a:pt x="67" y="38"/>
                    </a:lnTo>
                    <a:lnTo>
                      <a:pt x="69" y="38"/>
                    </a:lnTo>
                    <a:lnTo>
                      <a:pt x="69" y="38"/>
                    </a:lnTo>
                    <a:lnTo>
                      <a:pt x="67" y="32"/>
                    </a:lnTo>
                    <a:lnTo>
                      <a:pt x="67" y="32"/>
                    </a:lnTo>
                    <a:lnTo>
                      <a:pt x="69" y="28"/>
                    </a:lnTo>
                    <a:lnTo>
                      <a:pt x="73" y="26"/>
                    </a:lnTo>
                    <a:lnTo>
                      <a:pt x="73" y="26"/>
                    </a:lnTo>
                    <a:lnTo>
                      <a:pt x="77" y="26"/>
                    </a:lnTo>
                    <a:lnTo>
                      <a:pt x="79" y="26"/>
                    </a:lnTo>
                    <a:lnTo>
                      <a:pt x="81" y="16"/>
                    </a:lnTo>
                    <a:lnTo>
                      <a:pt x="81" y="16"/>
                    </a:lnTo>
                    <a:lnTo>
                      <a:pt x="73" y="14"/>
                    </a:lnTo>
                    <a:lnTo>
                      <a:pt x="73" y="14"/>
                    </a:lnTo>
                    <a:lnTo>
                      <a:pt x="69" y="14"/>
                    </a:lnTo>
                    <a:lnTo>
                      <a:pt x="65" y="16"/>
                    </a:lnTo>
                    <a:lnTo>
                      <a:pt x="65" y="16"/>
                    </a:lnTo>
                    <a:lnTo>
                      <a:pt x="63" y="16"/>
                    </a:lnTo>
                    <a:lnTo>
                      <a:pt x="63" y="14"/>
                    </a:lnTo>
                    <a:lnTo>
                      <a:pt x="63" y="10"/>
                    </a:lnTo>
                    <a:lnTo>
                      <a:pt x="63" y="10"/>
                    </a:lnTo>
                    <a:lnTo>
                      <a:pt x="63" y="0"/>
                    </a:lnTo>
                    <a:lnTo>
                      <a:pt x="63" y="0"/>
                    </a:lnTo>
                    <a:lnTo>
                      <a:pt x="59" y="0"/>
                    </a:lnTo>
                    <a:lnTo>
                      <a:pt x="53" y="0"/>
                    </a:lnTo>
                    <a:lnTo>
                      <a:pt x="53" y="0"/>
                    </a:lnTo>
                    <a:lnTo>
                      <a:pt x="51" y="0"/>
                    </a:lnTo>
                    <a:lnTo>
                      <a:pt x="49" y="0"/>
                    </a:lnTo>
                    <a:lnTo>
                      <a:pt x="45" y="0"/>
                    </a:lnTo>
                    <a:lnTo>
                      <a:pt x="45" y="0"/>
                    </a:lnTo>
                    <a:lnTo>
                      <a:pt x="41" y="2"/>
                    </a:lnTo>
                    <a:lnTo>
                      <a:pt x="39" y="2"/>
                    </a:lnTo>
                    <a:lnTo>
                      <a:pt x="37" y="22"/>
                    </a:lnTo>
                    <a:lnTo>
                      <a:pt x="10" y="20"/>
                    </a:lnTo>
                    <a:lnTo>
                      <a:pt x="10" y="20"/>
                    </a:lnTo>
                    <a:lnTo>
                      <a:pt x="8" y="22"/>
                    </a:lnTo>
                    <a:lnTo>
                      <a:pt x="8" y="22"/>
                    </a:lnTo>
                    <a:lnTo>
                      <a:pt x="8" y="24"/>
                    </a:lnTo>
                    <a:lnTo>
                      <a:pt x="8" y="24"/>
                    </a:lnTo>
                    <a:lnTo>
                      <a:pt x="8" y="28"/>
                    </a:lnTo>
                    <a:lnTo>
                      <a:pt x="8" y="28"/>
                    </a:lnTo>
                    <a:lnTo>
                      <a:pt x="10" y="30"/>
                    </a:lnTo>
                    <a:lnTo>
                      <a:pt x="10" y="30"/>
                    </a:lnTo>
                    <a:lnTo>
                      <a:pt x="12" y="38"/>
                    </a:lnTo>
                    <a:lnTo>
                      <a:pt x="12" y="38"/>
                    </a:lnTo>
                    <a:lnTo>
                      <a:pt x="6" y="38"/>
                    </a:lnTo>
                    <a:lnTo>
                      <a:pt x="6" y="38"/>
                    </a:lnTo>
                    <a:lnTo>
                      <a:pt x="6" y="40"/>
                    </a:lnTo>
                    <a:lnTo>
                      <a:pt x="6" y="40"/>
                    </a:lnTo>
                    <a:lnTo>
                      <a:pt x="8" y="42"/>
                    </a:lnTo>
                    <a:lnTo>
                      <a:pt x="10" y="42"/>
                    </a:lnTo>
                    <a:lnTo>
                      <a:pt x="8" y="44"/>
                    </a:lnTo>
                    <a:lnTo>
                      <a:pt x="6" y="44"/>
                    </a:lnTo>
                    <a:lnTo>
                      <a:pt x="6" y="44"/>
                    </a:lnTo>
                    <a:lnTo>
                      <a:pt x="8" y="46"/>
                    </a:lnTo>
                    <a:lnTo>
                      <a:pt x="8" y="46"/>
                    </a:lnTo>
                    <a:lnTo>
                      <a:pt x="6" y="54"/>
                    </a:lnTo>
                    <a:lnTo>
                      <a:pt x="4" y="60"/>
                    </a:lnTo>
                    <a:lnTo>
                      <a:pt x="4" y="60"/>
                    </a:lnTo>
                    <a:lnTo>
                      <a:pt x="0" y="60"/>
                    </a:lnTo>
                    <a:lnTo>
                      <a:pt x="0" y="60"/>
                    </a:lnTo>
                    <a:lnTo>
                      <a:pt x="0" y="64"/>
                    </a:lnTo>
                    <a:lnTo>
                      <a:pt x="0" y="64"/>
                    </a:lnTo>
                    <a:lnTo>
                      <a:pt x="4" y="66"/>
                    </a:lnTo>
                    <a:lnTo>
                      <a:pt x="4" y="66"/>
                    </a:lnTo>
                    <a:lnTo>
                      <a:pt x="2" y="68"/>
                    </a:lnTo>
                    <a:lnTo>
                      <a:pt x="4" y="70"/>
                    </a:lnTo>
                    <a:lnTo>
                      <a:pt x="4" y="70"/>
                    </a:lnTo>
                    <a:lnTo>
                      <a:pt x="8" y="70"/>
                    </a:lnTo>
                    <a:lnTo>
                      <a:pt x="8" y="70"/>
                    </a:lnTo>
                    <a:lnTo>
                      <a:pt x="8" y="74"/>
                    </a:lnTo>
                    <a:lnTo>
                      <a:pt x="8" y="74"/>
                    </a:lnTo>
                    <a:lnTo>
                      <a:pt x="10" y="74"/>
                    </a:lnTo>
                    <a:lnTo>
                      <a:pt x="10" y="76"/>
                    </a:lnTo>
                    <a:lnTo>
                      <a:pt x="10" y="76"/>
                    </a:lnTo>
                    <a:lnTo>
                      <a:pt x="6" y="76"/>
                    </a:lnTo>
                    <a:lnTo>
                      <a:pt x="6" y="76"/>
                    </a:lnTo>
                    <a:lnTo>
                      <a:pt x="6" y="78"/>
                    </a:lnTo>
                    <a:lnTo>
                      <a:pt x="6" y="78"/>
                    </a:lnTo>
                    <a:lnTo>
                      <a:pt x="26" y="98"/>
                    </a:lnTo>
                    <a:lnTo>
                      <a:pt x="26" y="98"/>
                    </a:lnTo>
                    <a:lnTo>
                      <a:pt x="26" y="100"/>
                    </a:lnTo>
                    <a:lnTo>
                      <a:pt x="26" y="104"/>
                    </a:lnTo>
                    <a:lnTo>
                      <a:pt x="26" y="104"/>
                    </a:lnTo>
                    <a:lnTo>
                      <a:pt x="29" y="106"/>
                    </a:lnTo>
                    <a:lnTo>
                      <a:pt x="31" y="108"/>
                    </a:lnTo>
                    <a:lnTo>
                      <a:pt x="31" y="10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6" name="Freeform 217"/>
              <p:cNvSpPr>
                <a:spLocks noChangeAspect="1"/>
              </p:cNvSpPr>
              <p:nvPr/>
            </p:nvSpPr>
            <p:spPr bwMode="gray">
              <a:xfrm>
                <a:off x="2242" y="2783"/>
                <a:ext cx="46" cy="78"/>
              </a:xfrm>
              <a:custGeom>
                <a:avLst/>
                <a:gdLst>
                  <a:gd name="T0" fmla="*/ 6 w 42"/>
                  <a:gd name="T1" fmla="*/ 2 h 78"/>
                  <a:gd name="T2" fmla="*/ 6 w 42"/>
                  <a:gd name="T3" fmla="*/ 2 h 78"/>
                  <a:gd name="T4" fmla="*/ 6 w 42"/>
                  <a:gd name="T5" fmla="*/ 4 h 78"/>
                  <a:gd name="T6" fmla="*/ 6 w 42"/>
                  <a:gd name="T7" fmla="*/ 4 h 78"/>
                  <a:gd name="T8" fmla="*/ 6 w 42"/>
                  <a:gd name="T9" fmla="*/ 10 h 78"/>
                  <a:gd name="T10" fmla="*/ 0 w 42"/>
                  <a:gd name="T11" fmla="*/ 20 h 78"/>
                  <a:gd name="T12" fmla="*/ 0 w 42"/>
                  <a:gd name="T13" fmla="*/ 20 h 78"/>
                  <a:gd name="T14" fmla="*/ 0 w 42"/>
                  <a:gd name="T15" fmla="*/ 38 h 78"/>
                  <a:gd name="T16" fmla="*/ 0 w 42"/>
                  <a:gd name="T17" fmla="*/ 38 h 78"/>
                  <a:gd name="T18" fmla="*/ 2 w 42"/>
                  <a:gd name="T19" fmla="*/ 42 h 78"/>
                  <a:gd name="T20" fmla="*/ 4 w 42"/>
                  <a:gd name="T21" fmla="*/ 46 h 78"/>
                  <a:gd name="T22" fmla="*/ 8 w 42"/>
                  <a:gd name="T23" fmla="*/ 50 h 78"/>
                  <a:gd name="T24" fmla="*/ 8 w 42"/>
                  <a:gd name="T25" fmla="*/ 50 h 78"/>
                  <a:gd name="T26" fmla="*/ 8 w 42"/>
                  <a:gd name="T27" fmla="*/ 54 h 78"/>
                  <a:gd name="T28" fmla="*/ 4 w 42"/>
                  <a:gd name="T29" fmla="*/ 60 h 78"/>
                  <a:gd name="T30" fmla="*/ 4 w 42"/>
                  <a:gd name="T31" fmla="*/ 60 h 78"/>
                  <a:gd name="T32" fmla="*/ 0 w 42"/>
                  <a:gd name="T33" fmla="*/ 70 h 78"/>
                  <a:gd name="T34" fmla="*/ 0 w 42"/>
                  <a:gd name="T35" fmla="*/ 70 h 78"/>
                  <a:gd name="T36" fmla="*/ 0 w 42"/>
                  <a:gd name="T37" fmla="*/ 74 h 78"/>
                  <a:gd name="T38" fmla="*/ 4 w 42"/>
                  <a:gd name="T39" fmla="*/ 78 h 78"/>
                  <a:gd name="T40" fmla="*/ 4 w 42"/>
                  <a:gd name="T41" fmla="*/ 78 h 78"/>
                  <a:gd name="T42" fmla="*/ 6 w 42"/>
                  <a:gd name="T43" fmla="*/ 78 h 78"/>
                  <a:gd name="T44" fmla="*/ 8 w 42"/>
                  <a:gd name="T45" fmla="*/ 78 h 78"/>
                  <a:gd name="T46" fmla="*/ 12 w 42"/>
                  <a:gd name="T47" fmla="*/ 76 h 78"/>
                  <a:gd name="T48" fmla="*/ 18 w 42"/>
                  <a:gd name="T49" fmla="*/ 74 h 78"/>
                  <a:gd name="T50" fmla="*/ 24 w 42"/>
                  <a:gd name="T51" fmla="*/ 78 h 78"/>
                  <a:gd name="T52" fmla="*/ 24 w 42"/>
                  <a:gd name="T53" fmla="*/ 78 h 78"/>
                  <a:gd name="T54" fmla="*/ 28 w 42"/>
                  <a:gd name="T55" fmla="*/ 74 h 78"/>
                  <a:gd name="T56" fmla="*/ 32 w 42"/>
                  <a:gd name="T57" fmla="*/ 66 h 78"/>
                  <a:gd name="T58" fmla="*/ 32 w 42"/>
                  <a:gd name="T59" fmla="*/ 66 h 78"/>
                  <a:gd name="T60" fmla="*/ 34 w 42"/>
                  <a:gd name="T61" fmla="*/ 52 h 78"/>
                  <a:gd name="T62" fmla="*/ 38 w 42"/>
                  <a:gd name="T63" fmla="*/ 44 h 78"/>
                  <a:gd name="T64" fmla="*/ 38 w 42"/>
                  <a:gd name="T65" fmla="*/ 44 h 78"/>
                  <a:gd name="T66" fmla="*/ 42 w 42"/>
                  <a:gd name="T67" fmla="*/ 32 h 78"/>
                  <a:gd name="T68" fmla="*/ 42 w 42"/>
                  <a:gd name="T69" fmla="*/ 32 h 78"/>
                  <a:gd name="T70" fmla="*/ 42 w 42"/>
                  <a:gd name="T71" fmla="*/ 28 h 78"/>
                  <a:gd name="T72" fmla="*/ 40 w 42"/>
                  <a:gd name="T73" fmla="*/ 26 h 78"/>
                  <a:gd name="T74" fmla="*/ 40 w 42"/>
                  <a:gd name="T75" fmla="*/ 26 h 78"/>
                  <a:gd name="T76" fmla="*/ 38 w 42"/>
                  <a:gd name="T77" fmla="*/ 26 h 78"/>
                  <a:gd name="T78" fmla="*/ 38 w 42"/>
                  <a:gd name="T79" fmla="*/ 26 h 78"/>
                  <a:gd name="T80" fmla="*/ 34 w 42"/>
                  <a:gd name="T81" fmla="*/ 20 h 78"/>
                  <a:gd name="T82" fmla="*/ 32 w 42"/>
                  <a:gd name="T83" fmla="*/ 20 h 78"/>
                  <a:gd name="T84" fmla="*/ 32 w 42"/>
                  <a:gd name="T85" fmla="*/ 20 h 78"/>
                  <a:gd name="T86" fmla="*/ 30 w 42"/>
                  <a:gd name="T87" fmla="*/ 16 h 78"/>
                  <a:gd name="T88" fmla="*/ 28 w 42"/>
                  <a:gd name="T89" fmla="*/ 10 h 78"/>
                  <a:gd name="T90" fmla="*/ 28 w 42"/>
                  <a:gd name="T91" fmla="*/ 10 h 78"/>
                  <a:gd name="T92" fmla="*/ 16 w 42"/>
                  <a:gd name="T93" fmla="*/ 4 h 78"/>
                  <a:gd name="T94" fmla="*/ 16 w 42"/>
                  <a:gd name="T95" fmla="*/ 4 h 78"/>
                  <a:gd name="T96" fmla="*/ 12 w 42"/>
                  <a:gd name="T97" fmla="*/ 6 h 78"/>
                  <a:gd name="T98" fmla="*/ 8 w 42"/>
                  <a:gd name="T99" fmla="*/ 6 h 78"/>
                  <a:gd name="T100" fmla="*/ 8 w 42"/>
                  <a:gd name="T101" fmla="*/ 6 h 78"/>
                  <a:gd name="T102" fmla="*/ 8 w 42"/>
                  <a:gd name="T103" fmla="*/ 4 h 78"/>
                  <a:gd name="T104" fmla="*/ 6 w 42"/>
                  <a:gd name="T105" fmla="*/ 0 h 78"/>
                  <a:gd name="T106" fmla="*/ 6 w 42"/>
                  <a:gd name="T10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8">
                    <a:moveTo>
                      <a:pt x="6" y="2"/>
                    </a:moveTo>
                    <a:lnTo>
                      <a:pt x="6" y="2"/>
                    </a:lnTo>
                    <a:lnTo>
                      <a:pt x="6" y="4"/>
                    </a:lnTo>
                    <a:lnTo>
                      <a:pt x="6" y="4"/>
                    </a:lnTo>
                    <a:lnTo>
                      <a:pt x="6" y="10"/>
                    </a:lnTo>
                    <a:lnTo>
                      <a:pt x="0" y="20"/>
                    </a:lnTo>
                    <a:lnTo>
                      <a:pt x="0" y="20"/>
                    </a:lnTo>
                    <a:lnTo>
                      <a:pt x="0" y="38"/>
                    </a:lnTo>
                    <a:lnTo>
                      <a:pt x="0" y="38"/>
                    </a:lnTo>
                    <a:lnTo>
                      <a:pt x="2" y="42"/>
                    </a:lnTo>
                    <a:lnTo>
                      <a:pt x="4" y="46"/>
                    </a:lnTo>
                    <a:lnTo>
                      <a:pt x="8" y="50"/>
                    </a:lnTo>
                    <a:lnTo>
                      <a:pt x="8" y="50"/>
                    </a:lnTo>
                    <a:lnTo>
                      <a:pt x="8" y="54"/>
                    </a:lnTo>
                    <a:lnTo>
                      <a:pt x="4" y="60"/>
                    </a:lnTo>
                    <a:lnTo>
                      <a:pt x="4" y="60"/>
                    </a:lnTo>
                    <a:lnTo>
                      <a:pt x="0" y="70"/>
                    </a:lnTo>
                    <a:lnTo>
                      <a:pt x="0" y="70"/>
                    </a:lnTo>
                    <a:lnTo>
                      <a:pt x="0" y="74"/>
                    </a:lnTo>
                    <a:lnTo>
                      <a:pt x="4" y="78"/>
                    </a:lnTo>
                    <a:lnTo>
                      <a:pt x="4" y="78"/>
                    </a:lnTo>
                    <a:lnTo>
                      <a:pt x="6" y="78"/>
                    </a:lnTo>
                    <a:lnTo>
                      <a:pt x="8" y="78"/>
                    </a:lnTo>
                    <a:lnTo>
                      <a:pt x="12" y="76"/>
                    </a:lnTo>
                    <a:lnTo>
                      <a:pt x="18" y="74"/>
                    </a:lnTo>
                    <a:lnTo>
                      <a:pt x="24" y="78"/>
                    </a:lnTo>
                    <a:lnTo>
                      <a:pt x="24" y="78"/>
                    </a:lnTo>
                    <a:lnTo>
                      <a:pt x="28" y="74"/>
                    </a:lnTo>
                    <a:lnTo>
                      <a:pt x="32" y="66"/>
                    </a:lnTo>
                    <a:lnTo>
                      <a:pt x="32" y="66"/>
                    </a:lnTo>
                    <a:lnTo>
                      <a:pt x="34" y="52"/>
                    </a:lnTo>
                    <a:lnTo>
                      <a:pt x="38" y="44"/>
                    </a:lnTo>
                    <a:lnTo>
                      <a:pt x="38" y="44"/>
                    </a:lnTo>
                    <a:lnTo>
                      <a:pt x="42" y="32"/>
                    </a:lnTo>
                    <a:lnTo>
                      <a:pt x="42" y="32"/>
                    </a:lnTo>
                    <a:lnTo>
                      <a:pt x="42" y="28"/>
                    </a:lnTo>
                    <a:lnTo>
                      <a:pt x="40" y="26"/>
                    </a:lnTo>
                    <a:lnTo>
                      <a:pt x="40" y="26"/>
                    </a:lnTo>
                    <a:lnTo>
                      <a:pt x="38" y="26"/>
                    </a:lnTo>
                    <a:lnTo>
                      <a:pt x="38" y="26"/>
                    </a:lnTo>
                    <a:lnTo>
                      <a:pt x="34" y="20"/>
                    </a:lnTo>
                    <a:lnTo>
                      <a:pt x="32" y="20"/>
                    </a:lnTo>
                    <a:lnTo>
                      <a:pt x="32" y="20"/>
                    </a:lnTo>
                    <a:lnTo>
                      <a:pt x="30" y="16"/>
                    </a:lnTo>
                    <a:lnTo>
                      <a:pt x="28" y="10"/>
                    </a:lnTo>
                    <a:lnTo>
                      <a:pt x="28" y="10"/>
                    </a:lnTo>
                    <a:lnTo>
                      <a:pt x="16" y="4"/>
                    </a:lnTo>
                    <a:lnTo>
                      <a:pt x="16" y="4"/>
                    </a:lnTo>
                    <a:lnTo>
                      <a:pt x="12" y="6"/>
                    </a:lnTo>
                    <a:lnTo>
                      <a:pt x="8" y="6"/>
                    </a:lnTo>
                    <a:lnTo>
                      <a:pt x="8" y="6"/>
                    </a:lnTo>
                    <a:lnTo>
                      <a:pt x="8" y="4"/>
                    </a:lnTo>
                    <a:lnTo>
                      <a:pt x="6" y="0"/>
                    </a:lnTo>
                    <a:lnTo>
                      <a:pt x="6"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7" name="Freeform 218"/>
              <p:cNvSpPr>
                <a:spLocks noChangeAspect="1" noEditPoints="1"/>
              </p:cNvSpPr>
              <p:nvPr/>
            </p:nvSpPr>
            <p:spPr bwMode="gray">
              <a:xfrm>
                <a:off x="2969" y="1975"/>
                <a:ext cx="211" cy="195"/>
              </a:xfrm>
              <a:custGeom>
                <a:avLst/>
                <a:gdLst>
                  <a:gd name="T0" fmla="*/ 172 w 194"/>
                  <a:gd name="T1" fmla="*/ 66 h 194"/>
                  <a:gd name="T2" fmla="*/ 168 w 194"/>
                  <a:gd name="T3" fmla="*/ 74 h 194"/>
                  <a:gd name="T4" fmla="*/ 166 w 194"/>
                  <a:gd name="T5" fmla="*/ 78 h 194"/>
                  <a:gd name="T6" fmla="*/ 154 w 194"/>
                  <a:gd name="T7" fmla="*/ 90 h 194"/>
                  <a:gd name="T8" fmla="*/ 148 w 194"/>
                  <a:gd name="T9" fmla="*/ 106 h 194"/>
                  <a:gd name="T10" fmla="*/ 156 w 194"/>
                  <a:gd name="T11" fmla="*/ 108 h 194"/>
                  <a:gd name="T12" fmla="*/ 162 w 194"/>
                  <a:gd name="T13" fmla="*/ 118 h 194"/>
                  <a:gd name="T14" fmla="*/ 154 w 194"/>
                  <a:gd name="T15" fmla="*/ 124 h 194"/>
                  <a:gd name="T16" fmla="*/ 158 w 194"/>
                  <a:gd name="T17" fmla="*/ 134 h 194"/>
                  <a:gd name="T18" fmla="*/ 164 w 194"/>
                  <a:gd name="T19" fmla="*/ 142 h 194"/>
                  <a:gd name="T20" fmla="*/ 160 w 194"/>
                  <a:gd name="T21" fmla="*/ 148 h 194"/>
                  <a:gd name="T22" fmla="*/ 158 w 194"/>
                  <a:gd name="T23" fmla="*/ 152 h 194"/>
                  <a:gd name="T24" fmla="*/ 144 w 194"/>
                  <a:gd name="T25" fmla="*/ 160 h 194"/>
                  <a:gd name="T26" fmla="*/ 134 w 194"/>
                  <a:gd name="T27" fmla="*/ 152 h 194"/>
                  <a:gd name="T28" fmla="*/ 124 w 194"/>
                  <a:gd name="T29" fmla="*/ 152 h 194"/>
                  <a:gd name="T30" fmla="*/ 112 w 194"/>
                  <a:gd name="T31" fmla="*/ 160 h 194"/>
                  <a:gd name="T32" fmla="*/ 102 w 194"/>
                  <a:gd name="T33" fmla="*/ 172 h 194"/>
                  <a:gd name="T34" fmla="*/ 90 w 194"/>
                  <a:gd name="T35" fmla="*/ 172 h 194"/>
                  <a:gd name="T36" fmla="*/ 76 w 194"/>
                  <a:gd name="T37" fmla="*/ 170 h 194"/>
                  <a:gd name="T38" fmla="*/ 64 w 194"/>
                  <a:gd name="T39" fmla="*/ 168 h 194"/>
                  <a:gd name="T40" fmla="*/ 48 w 194"/>
                  <a:gd name="T41" fmla="*/ 164 h 194"/>
                  <a:gd name="T42" fmla="*/ 42 w 194"/>
                  <a:gd name="T43" fmla="*/ 156 h 194"/>
                  <a:gd name="T44" fmla="*/ 52 w 194"/>
                  <a:gd name="T45" fmla="*/ 140 h 194"/>
                  <a:gd name="T46" fmla="*/ 52 w 194"/>
                  <a:gd name="T47" fmla="*/ 130 h 194"/>
                  <a:gd name="T48" fmla="*/ 52 w 194"/>
                  <a:gd name="T49" fmla="*/ 116 h 194"/>
                  <a:gd name="T50" fmla="*/ 50 w 194"/>
                  <a:gd name="T51" fmla="*/ 106 h 194"/>
                  <a:gd name="T52" fmla="*/ 34 w 194"/>
                  <a:gd name="T53" fmla="*/ 94 h 194"/>
                  <a:gd name="T54" fmla="*/ 34 w 194"/>
                  <a:gd name="T55" fmla="*/ 82 h 194"/>
                  <a:gd name="T56" fmla="*/ 30 w 194"/>
                  <a:gd name="T57" fmla="*/ 78 h 194"/>
                  <a:gd name="T58" fmla="*/ 28 w 194"/>
                  <a:gd name="T59" fmla="*/ 72 h 194"/>
                  <a:gd name="T60" fmla="*/ 20 w 194"/>
                  <a:gd name="T61" fmla="*/ 78 h 194"/>
                  <a:gd name="T62" fmla="*/ 12 w 194"/>
                  <a:gd name="T63" fmla="*/ 68 h 194"/>
                  <a:gd name="T64" fmla="*/ 2 w 194"/>
                  <a:gd name="T65" fmla="*/ 64 h 194"/>
                  <a:gd name="T66" fmla="*/ 0 w 194"/>
                  <a:gd name="T67" fmla="*/ 56 h 194"/>
                  <a:gd name="T68" fmla="*/ 14 w 194"/>
                  <a:gd name="T69" fmla="*/ 52 h 194"/>
                  <a:gd name="T70" fmla="*/ 26 w 194"/>
                  <a:gd name="T71" fmla="*/ 54 h 194"/>
                  <a:gd name="T72" fmla="*/ 34 w 194"/>
                  <a:gd name="T73" fmla="*/ 50 h 194"/>
                  <a:gd name="T74" fmla="*/ 48 w 194"/>
                  <a:gd name="T75" fmla="*/ 48 h 194"/>
                  <a:gd name="T76" fmla="*/ 40 w 194"/>
                  <a:gd name="T77" fmla="*/ 28 h 194"/>
                  <a:gd name="T78" fmla="*/ 60 w 194"/>
                  <a:gd name="T79" fmla="*/ 34 h 194"/>
                  <a:gd name="T80" fmla="*/ 82 w 194"/>
                  <a:gd name="T81" fmla="*/ 20 h 194"/>
                  <a:gd name="T82" fmla="*/ 86 w 194"/>
                  <a:gd name="T83" fmla="*/ 8 h 194"/>
                  <a:gd name="T84" fmla="*/ 98 w 194"/>
                  <a:gd name="T85" fmla="*/ 4 h 194"/>
                  <a:gd name="T86" fmla="*/ 104 w 194"/>
                  <a:gd name="T87" fmla="*/ 12 h 194"/>
                  <a:gd name="T88" fmla="*/ 114 w 194"/>
                  <a:gd name="T89" fmla="*/ 16 h 194"/>
                  <a:gd name="T90" fmla="*/ 124 w 194"/>
                  <a:gd name="T91" fmla="*/ 26 h 194"/>
                  <a:gd name="T92" fmla="*/ 130 w 194"/>
                  <a:gd name="T93" fmla="*/ 30 h 194"/>
                  <a:gd name="T94" fmla="*/ 142 w 194"/>
                  <a:gd name="T95" fmla="*/ 32 h 194"/>
                  <a:gd name="T96" fmla="*/ 150 w 194"/>
                  <a:gd name="T97" fmla="*/ 40 h 194"/>
                  <a:gd name="T98" fmla="*/ 162 w 194"/>
                  <a:gd name="T99" fmla="*/ 42 h 194"/>
                  <a:gd name="T100" fmla="*/ 174 w 194"/>
                  <a:gd name="T101" fmla="*/ 46 h 194"/>
                  <a:gd name="T102" fmla="*/ 186 w 194"/>
                  <a:gd name="T103" fmla="*/ 168 h 194"/>
                  <a:gd name="T104" fmla="*/ 180 w 194"/>
                  <a:gd name="T105" fmla="*/ 184 h 194"/>
                  <a:gd name="T106" fmla="*/ 184 w 194"/>
                  <a:gd name="T107" fmla="*/ 190 h 194"/>
                  <a:gd name="T108" fmla="*/ 192 w 194"/>
                  <a:gd name="T109" fmla="*/ 16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94">
                    <a:moveTo>
                      <a:pt x="174" y="52"/>
                    </a:moveTo>
                    <a:lnTo>
                      <a:pt x="174" y="52"/>
                    </a:lnTo>
                    <a:lnTo>
                      <a:pt x="172" y="56"/>
                    </a:lnTo>
                    <a:lnTo>
                      <a:pt x="172" y="60"/>
                    </a:lnTo>
                    <a:lnTo>
                      <a:pt x="172" y="60"/>
                    </a:lnTo>
                    <a:lnTo>
                      <a:pt x="172" y="66"/>
                    </a:lnTo>
                    <a:lnTo>
                      <a:pt x="172" y="70"/>
                    </a:lnTo>
                    <a:lnTo>
                      <a:pt x="174" y="74"/>
                    </a:lnTo>
                    <a:lnTo>
                      <a:pt x="174" y="74"/>
                    </a:lnTo>
                    <a:lnTo>
                      <a:pt x="172" y="74"/>
                    </a:lnTo>
                    <a:lnTo>
                      <a:pt x="170" y="74"/>
                    </a:lnTo>
                    <a:lnTo>
                      <a:pt x="168" y="74"/>
                    </a:lnTo>
                    <a:lnTo>
                      <a:pt x="168" y="74"/>
                    </a:lnTo>
                    <a:lnTo>
                      <a:pt x="168" y="74"/>
                    </a:lnTo>
                    <a:lnTo>
                      <a:pt x="166" y="74"/>
                    </a:lnTo>
                    <a:lnTo>
                      <a:pt x="166" y="78"/>
                    </a:lnTo>
                    <a:lnTo>
                      <a:pt x="166" y="78"/>
                    </a:lnTo>
                    <a:lnTo>
                      <a:pt x="166" y="78"/>
                    </a:lnTo>
                    <a:lnTo>
                      <a:pt x="162" y="80"/>
                    </a:lnTo>
                    <a:lnTo>
                      <a:pt x="162" y="80"/>
                    </a:lnTo>
                    <a:lnTo>
                      <a:pt x="160" y="82"/>
                    </a:lnTo>
                    <a:lnTo>
                      <a:pt x="158" y="84"/>
                    </a:lnTo>
                    <a:lnTo>
                      <a:pt x="154" y="90"/>
                    </a:lnTo>
                    <a:lnTo>
                      <a:pt x="154" y="90"/>
                    </a:lnTo>
                    <a:lnTo>
                      <a:pt x="146" y="100"/>
                    </a:lnTo>
                    <a:lnTo>
                      <a:pt x="146" y="100"/>
                    </a:lnTo>
                    <a:lnTo>
                      <a:pt x="144" y="104"/>
                    </a:lnTo>
                    <a:lnTo>
                      <a:pt x="144" y="106"/>
                    </a:lnTo>
                    <a:lnTo>
                      <a:pt x="148" y="106"/>
                    </a:lnTo>
                    <a:lnTo>
                      <a:pt x="148" y="106"/>
                    </a:lnTo>
                    <a:lnTo>
                      <a:pt x="150" y="104"/>
                    </a:lnTo>
                    <a:lnTo>
                      <a:pt x="152" y="104"/>
                    </a:lnTo>
                    <a:lnTo>
                      <a:pt x="154" y="106"/>
                    </a:lnTo>
                    <a:lnTo>
                      <a:pt x="154" y="106"/>
                    </a:lnTo>
                    <a:lnTo>
                      <a:pt x="154" y="108"/>
                    </a:lnTo>
                    <a:lnTo>
                      <a:pt x="156" y="108"/>
                    </a:lnTo>
                    <a:lnTo>
                      <a:pt x="160" y="108"/>
                    </a:lnTo>
                    <a:lnTo>
                      <a:pt x="160" y="110"/>
                    </a:lnTo>
                    <a:lnTo>
                      <a:pt x="160" y="110"/>
                    </a:lnTo>
                    <a:lnTo>
                      <a:pt x="164" y="112"/>
                    </a:lnTo>
                    <a:lnTo>
                      <a:pt x="166" y="112"/>
                    </a:lnTo>
                    <a:lnTo>
                      <a:pt x="162" y="118"/>
                    </a:lnTo>
                    <a:lnTo>
                      <a:pt x="162" y="118"/>
                    </a:lnTo>
                    <a:lnTo>
                      <a:pt x="160" y="120"/>
                    </a:lnTo>
                    <a:lnTo>
                      <a:pt x="158" y="122"/>
                    </a:lnTo>
                    <a:lnTo>
                      <a:pt x="156" y="122"/>
                    </a:lnTo>
                    <a:lnTo>
                      <a:pt x="156" y="122"/>
                    </a:lnTo>
                    <a:lnTo>
                      <a:pt x="154" y="124"/>
                    </a:lnTo>
                    <a:lnTo>
                      <a:pt x="154" y="126"/>
                    </a:lnTo>
                    <a:lnTo>
                      <a:pt x="154" y="128"/>
                    </a:lnTo>
                    <a:lnTo>
                      <a:pt x="156" y="130"/>
                    </a:lnTo>
                    <a:lnTo>
                      <a:pt x="156" y="130"/>
                    </a:lnTo>
                    <a:lnTo>
                      <a:pt x="158" y="132"/>
                    </a:lnTo>
                    <a:lnTo>
                      <a:pt x="158" y="134"/>
                    </a:lnTo>
                    <a:lnTo>
                      <a:pt x="156" y="138"/>
                    </a:lnTo>
                    <a:lnTo>
                      <a:pt x="158" y="142"/>
                    </a:lnTo>
                    <a:lnTo>
                      <a:pt x="158" y="142"/>
                    </a:lnTo>
                    <a:lnTo>
                      <a:pt x="160" y="142"/>
                    </a:lnTo>
                    <a:lnTo>
                      <a:pt x="162" y="142"/>
                    </a:lnTo>
                    <a:lnTo>
                      <a:pt x="164" y="142"/>
                    </a:lnTo>
                    <a:lnTo>
                      <a:pt x="164" y="142"/>
                    </a:lnTo>
                    <a:lnTo>
                      <a:pt x="164" y="142"/>
                    </a:lnTo>
                    <a:lnTo>
                      <a:pt x="160" y="146"/>
                    </a:lnTo>
                    <a:lnTo>
                      <a:pt x="160" y="146"/>
                    </a:lnTo>
                    <a:lnTo>
                      <a:pt x="160" y="148"/>
                    </a:lnTo>
                    <a:lnTo>
                      <a:pt x="160" y="148"/>
                    </a:lnTo>
                    <a:lnTo>
                      <a:pt x="162" y="150"/>
                    </a:lnTo>
                    <a:lnTo>
                      <a:pt x="160" y="150"/>
                    </a:lnTo>
                    <a:lnTo>
                      <a:pt x="158" y="148"/>
                    </a:lnTo>
                    <a:lnTo>
                      <a:pt x="154" y="150"/>
                    </a:lnTo>
                    <a:lnTo>
                      <a:pt x="158" y="152"/>
                    </a:lnTo>
                    <a:lnTo>
                      <a:pt x="158" y="152"/>
                    </a:lnTo>
                    <a:lnTo>
                      <a:pt x="154" y="160"/>
                    </a:lnTo>
                    <a:lnTo>
                      <a:pt x="154" y="160"/>
                    </a:lnTo>
                    <a:lnTo>
                      <a:pt x="150" y="160"/>
                    </a:lnTo>
                    <a:lnTo>
                      <a:pt x="146" y="162"/>
                    </a:lnTo>
                    <a:lnTo>
                      <a:pt x="146" y="162"/>
                    </a:lnTo>
                    <a:lnTo>
                      <a:pt x="144" y="160"/>
                    </a:lnTo>
                    <a:lnTo>
                      <a:pt x="142" y="158"/>
                    </a:lnTo>
                    <a:lnTo>
                      <a:pt x="140" y="156"/>
                    </a:lnTo>
                    <a:lnTo>
                      <a:pt x="140" y="156"/>
                    </a:lnTo>
                    <a:lnTo>
                      <a:pt x="136" y="156"/>
                    </a:lnTo>
                    <a:lnTo>
                      <a:pt x="136" y="156"/>
                    </a:lnTo>
                    <a:lnTo>
                      <a:pt x="134" y="152"/>
                    </a:lnTo>
                    <a:lnTo>
                      <a:pt x="134" y="152"/>
                    </a:lnTo>
                    <a:lnTo>
                      <a:pt x="134" y="154"/>
                    </a:lnTo>
                    <a:lnTo>
                      <a:pt x="132" y="154"/>
                    </a:lnTo>
                    <a:lnTo>
                      <a:pt x="132" y="154"/>
                    </a:lnTo>
                    <a:lnTo>
                      <a:pt x="128" y="152"/>
                    </a:lnTo>
                    <a:lnTo>
                      <a:pt x="124" y="152"/>
                    </a:lnTo>
                    <a:lnTo>
                      <a:pt x="122" y="152"/>
                    </a:lnTo>
                    <a:lnTo>
                      <a:pt x="122" y="152"/>
                    </a:lnTo>
                    <a:lnTo>
                      <a:pt x="118" y="156"/>
                    </a:lnTo>
                    <a:lnTo>
                      <a:pt x="114" y="160"/>
                    </a:lnTo>
                    <a:lnTo>
                      <a:pt x="114" y="160"/>
                    </a:lnTo>
                    <a:lnTo>
                      <a:pt x="112" y="160"/>
                    </a:lnTo>
                    <a:lnTo>
                      <a:pt x="108" y="160"/>
                    </a:lnTo>
                    <a:lnTo>
                      <a:pt x="108" y="160"/>
                    </a:lnTo>
                    <a:lnTo>
                      <a:pt x="108" y="170"/>
                    </a:lnTo>
                    <a:lnTo>
                      <a:pt x="108" y="170"/>
                    </a:lnTo>
                    <a:lnTo>
                      <a:pt x="104" y="170"/>
                    </a:lnTo>
                    <a:lnTo>
                      <a:pt x="102" y="172"/>
                    </a:lnTo>
                    <a:lnTo>
                      <a:pt x="102" y="172"/>
                    </a:lnTo>
                    <a:lnTo>
                      <a:pt x="100" y="174"/>
                    </a:lnTo>
                    <a:lnTo>
                      <a:pt x="100" y="174"/>
                    </a:lnTo>
                    <a:lnTo>
                      <a:pt x="94" y="174"/>
                    </a:lnTo>
                    <a:lnTo>
                      <a:pt x="92" y="174"/>
                    </a:lnTo>
                    <a:lnTo>
                      <a:pt x="90" y="172"/>
                    </a:lnTo>
                    <a:lnTo>
                      <a:pt x="90" y="172"/>
                    </a:lnTo>
                    <a:lnTo>
                      <a:pt x="90" y="172"/>
                    </a:lnTo>
                    <a:lnTo>
                      <a:pt x="88" y="172"/>
                    </a:lnTo>
                    <a:lnTo>
                      <a:pt x="86" y="172"/>
                    </a:lnTo>
                    <a:lnTo>
                      <a:pt x="86" y="172"/>
                    </a:lnTo>
                    <a:lnTo>
                      <a:pt x="76" y="170"/>
                    </a:lnTo>
                    <a:lnTo>
                      <a:pt x="76" y="170"/>
                    </a:lnTo>
                    <a:lnTo>
                      <a:pt x="74" y="168"/>
                    </a:lnTo>
                    <a:lnTo>
                      <a:pt x="72" y="168"/>
                    </a:lnTo>
                    <a:lnTo>
                      <a:pt x="68" y="170"/>
                    </a:lnTo>
                    <a:lnTo>
                      <a:pt x="68" y="170"/>
                    </a:lnTo>
                    <a:lnTo>
                      <a:pt x="64" y="168"/>
                    </a:lnTo>
                    <a:lnTo>
                      <a:pt x="60" y="166"/>
                    </a:lnTo>
                    <a:lnTo>
                      <a:pt x="60" y="166"/>
                    </a:lnTo>
                    <a:lnTo>
                      <a:pt x="56" y="166"/>
                    </a:lnTo>
                    <a:lnTo>
                      <a:pt x="52" y="164"/>
                    </a:lnTo>
                    <a:lnTo>
                      <a:pt x="52" y="164"/>
                    </a:lnTo>
                    <a:lnTo>
                      <a:pt x="48" y="164"/>
                    </a:lnTo>
                    <a:lnTo>
                      <a:pt x="46" y="162"/>
                    </a:lnTo>
                    <a:lnTo>
                      <a:pt x="46" y="162"/>
                    </a:lnTo>
                    <a:lnTo>
                      <a:pt x="46" y="162"/>
                    </a:lnTo>
                    <a:lnTo>
                      <a:pt x="44" y="158"/>
                    </a:lnTo>
                    <a:lnTo>
                      <a:pt x="42" y="156"/>
                    </a:lnTo>
                    <a:lnTo>
                      <a:pt x="42" y="156"/>
                    </a:lnTo>
                    <a:lnTo>
                      <a:pt x="48" y="154"/>
                    </a:lnTo>
                    <a:lnTo>
                      <a:pt x="50" y="150"/>
                    </a:lnTo>
                    <a:lnTo>
                      <a:pt x="50" y="150"/>
                    </a:lnTo>
                    <a:lnTo>
                      <a:pt x="52" y="146"/>
                    </a:lnTo>
                    <a:lnTo>
                      <a:pt x="52" y="140"/>
                    </a:lnTo>
                    <a:lnTo>
                      <a:pt x="52" y="140"/>
                    </a:lnTo>
                    <a:lnTo>
                      <a:pt x="54" y="134"/>
                    </a:lnTo>
                    <a:lnTo>
                      <a:pt x="54" y="134"/>
                    </a:lnTo>
                    <a:lnTo>
                      <a:pt x="54" y="132"/>
                    </a:lnTo>
                    <a:lnTo>
                      <a:pt x="56" y="132"/>
                    </a:lnTo>
                    <a:lnTo>
                      <a:pt x="56" y="132"/>
                    </a:lnTo>
                    <a:lnTo>
                      <a:pt x="52" y="130"/>
                    </a:lnTo>
                    <a:lnTo>
                      <a:pt x="52" y="130"/>
                    </a:lnTo>
                    <a:lnTo>
                      <a:pt x="52" y="120"/>
                    </a:lnTo>
                    <a:lnTo>
                      <a:pt x="52" y="120"/>
                    </a:lnTo>
                    <a:lnTo>
                      <a:pt x="54" y="120"/>
                    </a:lnTo>
                    <a:lnTo>
                      <a:pt x="54" y="120"/>
                    </a:lnTo>
                    <a:lnTo>
                      <a:pt x="52" y="116"/>
                    </a:lnTo>
                    <a:lnTo>
                      <a:pt x="52" y="116"/>
                    </a:lnTo>
                    <a:lnTo>
                      <a:pt x="54" y="110"/>
                    </a:lnTo>
                    <a:lnTo>
                      <a:pt x="52" y="104"/>
                    </a:lnTo>
                    <a:lnTo>
                      <a:pt x="52" y="104"/>
                    </a:lnTo>
                    <a:lnTo>
                      <a:pt x="50" y="106"/>
                    </a:lnTo>
                    <a:lnTo>
                      <a:pt x="50" y="106"/>
                    </a:lnTo>
                    <a:lnTo>
                      <a:pt x="48" y="102"/>
                    </a:lnTo>
                    <a:lnTo>
                      <a:pt x="48" y="102"/>
                    </a:lnTo>
                    <a:lnTo>
                      <a:pt x="40" y="98"/>
                    </a:lnTo>
                    <a:lnTo>
                      <a:pt x="36" y="96"/>
                    </a:lnTo>
                    <a:lnTo>
                      <a:pt x="34" y="94"/>
                    </a:lnTo>
                    <a:lnTo>
                      <a:pt x="34" y="94"/>
                    </a:lnTo>
                    <a:lnTo>
                      <a:pt x="34" y="86"/>
                    </a:lnTo>
                    <a:lnTo>
                      <a:pt x="34" y="86"/>
                    </a:lnTo>
                    <a:lnTo>
                      <a:pt x="34" y="88"/>
                    </a:lnTo>
                    <a:lnTo>
                      <a:pt x="34" y="86"/>
                    </a:lnTo>
                    <a:lnTo>
                      <a:pt x="34" y="82"/>
                    </a:lnTo>
                    <a:lnTo>
                      <a:pt x="34" y="82"/>
                    </a:lnTo>
                    <a:lnTo>
                      <a:pt x="30" y="82"/>
                    </a:lnTo>
                    <a:lnTo>
                      <a:pt x="28" y="80"/>
                    </a:lnTo>
                    <a:lnTo>
                      <a:pt x="28" y="80"/>
                    </a:lnTo>
                    <a:lnTo>
                      <a:pt x="30" y="80"/>
                    </a:lnTo>
                    <a:lnTo>
                      <a:pt x="30" y="78"/>
                    </a:lnTo>
                    <a:lnTo>
                      <a:pt x="30" y="78"/>
                    </a:lnTo>
                    <a:lnTo>
                      <a:pt x="24" y="78"/>
                    </a:lnTo>
                    <a:lnTo>
                      <a:pt x="24" y="78"/>
                    </a:lnTo>
                    <a:lnTo>
                      <a:pt x="24" y="76"/>
                    </a:lnTo>
                    <a:lnTo>
                      <a:pt x="26" y="76"/>
                    </a:lnTo>
                    <a:lnTo>
                      <a:pt x="26" y="76"/>
                    </a:lnTo>
                    <a:lnTo>
                      <a:pt x="28" y="72"/>
                    </a:lnTo>
                    <a:lnTo>
                      <a:pt x="28" y="72"/>
                    </a:lnTo>
                    <a:lnTo>
                      <a:pt x="26" y="72"/>
                    </a:lnTo>
                    <a:lnTo>
                      <a:pt x="26" y="72"/>
                    </a:lnTo>
                    <a:lnTo>
                      <a:pt x="26" y="72"/>
                    </a:lnTo>
                    <a:lnTo>
                      <a:pt x="20" y="78"/>
                    </a:lnTo>
                    <a:lnTo>
                      <a:pt x="20" y="78"/>
                    </a:lnTo>
                    <a:lnTo>
                      <a:pt x="18" y="72"/>
                    </a:lnTo>
                    <a:lnTo>
                      <a:pt x="14" y="68"/>
                    </a:lnTo>
                    <a:lnTo>
                      <a:pt x="14" y="68"/>
                    </a:lnTo>
                    <a:lnTo>
                      <a:pt x="12" y="70"/>
                    </a:lnTo>
                    <a:lnTo>
                      <a:pt x="12" y="70"/>
                    </a:lnTo>
                    <a:lnTo>
                      <a:pt x="12" y="68"/>
                    </a:lnTo>
                    <a:lnTo>
                      <a:pt x="12" y="66"/>
                    </a:lnTo>
                    <a:lnTo>
                      <a:pt x="12" y="66"/>
                    </a:lnTo>
                    <a:lnTo>
                      <a:pt x="0" y="68"/>
                    </a:lnTo>
                    <a:lnTo>
                      <a:pt x="0" y="66"/>
                    </a:lnTo>
                    <a:lnTo>
                      <a:pt x="2" y="64"/>
                    </a:lnTo>
                    <a:lnTo>
                      <a:pt x="2" y="64"/>
                    </a:lnTo>
                    <a:lnTo>
                      <a:pt x="2" y="60"/>
                    </a:lnTo>
                    <a:lnTo>
                      <a:pt x="2" y="60"/>
                    </a:lnTo>
                    <a:lnTo>
                      <a:pt x="6" y="62"/>
                    </a:lnTo>
                    <a:lnTo>
                      <a:pt x="6" y="60"/>
                    </a:lnTo>
                    <a:lnTo>
                      <a:pt x="6" y="60"/>
                    </a:lnTo>
                    <a:lnTo>
                      <a:pt x="0" y="56"/>
                    </a:lnTo>
                    <a:lnTo>
                      <a:pt x="0" y="54"/>
                    </a:lnTo>
                    <a:lnTo>
                      <a:pt x="0" y="54"/>
                    </a:lnTo>
                    <a:lnTo>
                      <a:pt x="6" y="50"/>
                    </a:lnTo>
                    <a:lnTo>
                      <a:pt x="6" y="50"/>
                    </a:lnTo>
                    <a:lnTo>
                      <a:pt x="10" y="52"/>
                    </a:lnTo>
                    <a:lnTo>
                      <a:pt x="14" y="52"/>
                    </a:lnTo>
                    <a:lnTo>
                      <a:pt x="16" y="48"/>
                    </a:lnTo>
                    <a:lnTo>
                      <a:pt x="16" y="48"/>
                    </a:lnTo>
                    <a:lnTo>
                      <a:pt x="20" y="48"/>
                    </a:lnTo>
                    <a:lnTo>
                      <a:pt x="22" y="50"/>
                    </a:lnTo>
                    <a:lnTo>
                      <a:pt x="24" y="54"/>
                    </a:lnTo>
                    <a:lnTo>
                      <a:pt x="26" y="54"/>
                    </a:lnTo>
                    <a:lnTo>
                      <a:pt x="26" y="54"/>
                    </a:lnTo>
                    <a:lnTo>
                      <a:pt x="28" y="50"/>
                    </a:lnTo>
                    <a:lnTo>
                      <a:pt x="28" y="50"/>
                    </a:lnTo>
                    <a:lnTo>
                      <a:pt x="32" y="52"/>
                    </a:lnTo>
                    <a:lnTo>
                      <a:pt x="34" y="52"/>
                    </a:lnTo>
                    <a:lnTo>
                      <a:pt x="34" y="50"/>
                    </a:lnTo>
                    <a:lnTo>
                      <a:pt x="34" y="50"/>
                    </a:lnTo>
                    <a:lnTo>
                      <a:pt x="46" y="50"/>
                    </a:lnTo>
                    <a:lnTo>
                      <a:pt x="46" y="50"/>
                    </a:lnTo>
                    <a:lnTo>
                      <a:pt x="46" y="50"/>
                    </a:lnTo>
                    <a:lnTo>
                      <a:pt x="48" y="48"/>
                    </a:lnTo>
                    <a:lnTo>
                      <a:pt x="48" y="48"/>
                    </a:lnTo>
                    <a:lnTo>
                      <a:pt x="44" y="46"/>
                    </a:lnTo>
                    <a:lnTo>
                      <a:pt x="44" y="46"/>
                    </a:lnTo>
                    <a:lnTo>
                      <a:pt x="44" y="42"/>
                    </a:lnTo>
                    <a:lnTo>
                      <a:pt x="44" y="38"/>
                    </a:lnTo>
                    <a:lnTo>
                      <a:pt x="44" y="38"/>
                    </a:lnTo>
                    <a:lnTo>
                      <a:pt x="40" y="28"/>
                    </a:lnTo>
                    <a:lnTo>
                      <a:pt x="40" y="28"/>
                    </a:lnTo>
                    <a:lnTo>
                      <a:pt x="46" y="28"/>
                    </a:lnTo>
                    <a:lnTo>
                      <a:pt x="48" y="28"/>
                    </a:lnTo>
                    <a:lnTo>
                      <a:pt x="50" y="36"/>
                    </a:lnTo>
                    <a:lnTo>
                      <a:pt x="50" y="36"/>
                    </a:lnTo>
                    <a:lnTo>
                      <a:pt x="60" y="34"/>
                    </a:lnTo>
                    <a:lnTo>
                      <a:pt x="68" y="32"/>
                    </a:lnTo>
                    <a:lnTo>
                      <a:pt x="68" y="32"/>
                    </a:lnTo>
                    <a:lnTo>
                      <a:pt x="68" y="28"/>
                    </a:lnTo>
                    <a:lnTo>
                      <a:pt x="68" y="28"/>
                    </a:lnTo>
                    <a:lnTo>
                      <a:pt x="74" y="24"/>
                    </a:lnTo>
                    <a:lnTo>
                      <a:pt x="82" y="20"/>
                    </a:lnTo>
                    <a:lnTo>
                      <a:pt x="82" y="20"/>
                    </a:lnTo>
                    <a:lnTo>
                      <a:pt x="84" y="20"/>
                    </a:lnTo>
                    <a:lnTo>
                      <a:pt x="86" y="20"/>
                    </a:lnTo>
                    <a:lnTo>
                      <a:pt x="86" y="20"/>
                    </a:lnTo>
                    <a:lnTo>
                      <a:pt x="84" y="16"/>
                    </a:lnTo>
                    <a:lnTo>
                      <a:pt x="86" y="8"/>
                    </a:lnTo>
                    <a:lnTo>
                      <a:pt x="86" y="8"/>
                    </a:lnTo>
                    <a:lnTo>
                      <a:pt x="86" y="2"/>
                    </a:lnTo>
                    <a:lnTo>
                      <a:pt x="86" y="2"/>
                    </a:lnTo>
                    <a:lnTo>
                      <a:pt x="94" y="0"/>
                    </a:lnTo>
                    <a:lnTo>
                      <a:pt x="98" y="4"/>
                    </a:lnTo>
                    <a:lnTo>
                      <a:pt x="98" y="4"/>
                    </a:lnTo>
                    <a:lnTo>
                      <a:pt x="98" y="4"/>
                    </a:lnTo>
                    <a:lnTo>
                      <a:pt x="100" y="6"/>
                    </a:lnTo>
                    <a:lnTo>
                      <a:pt x="100" y="6"/>
                    </a:lnTo>
                    <a:lnTo>
                      <a:pt x="102" y="12"/>
                    </a:lnTo>
                    <a:lnTo>
                      <a:pt x="102" y="12"/>
                    </a:lnTo>
                    <a:lnTo>
                      <a:pt x="104" y="12"/>
                    </a:lnTo>
                    <a:lnTo>
                      <a:pt x="108" y="16"/>
                    </a:lnTo>
                    <a:lnTo>
                      <a:pt x="108" y="16"/>
                    </a:lnTo>
                    <a:lnTo>
                      <a:pt x="110" y="18"/>
                    </a:lnTo>
                    <a:lnTo>
                      <a:pt x="112" y="18"/>
                    </a:lnTo>
                    <a:lnTo>
                      <a:pt x="114" y="16"/>
                    </a:lnTo>
                    <a:lnTo>
                      <a:pt x="114" y="16"/>
                    </a:lnTo>
                    <a:lnTo>
                      <a:pt x="114" y="18"/>
                    </a:lnTo>
                    <a:lnTo>
                      <a:pt x="116" y="22"/>
                    </a:lnTo>
                    <a:lnTo>
                      <a:pt x="116" y="22"/>
                    </a:lnTo>
                    <a:lnTo>
                      <a:pt x="120" y="24"/>
                    </a:lnTo>
                    <a:lnTo>
                      <a:pt x="124" y="26"/>
                    </a:lnTo>
                    <a:lnTo>
                      <a:pt x="124" y="26"/>
                    </a:lnTo>
                    <a:lnTo>
                      <a:pt x="126" y="26"/>
                    </a:lnTo>
                    <a:lnTo>
                      <a:pt x="128" y="26"/>
                    </a:lnTo>
                    <a:lnTo>
                      <a:pt x="130" y="24"/>
                    </a:lnTo>
                    <a:lnTo>
                      <a:pt x="130" y="26"/>
                    </a:lnTo>
                    <a:lnTo>
                      <a:pt x="130" y="26"/>
                    </a:lnTo>
                    <a:lnTo>
                      <a:pt x="130" y="30"/>
                    </a:lnTo>
                    <a:lnTo>
                      <a:pt x="132" y="32"/>
                    </a:lnTo>
                    <a:lnTo>
                      <a:pt x="132" y="32"/>
                    </a:lnTo>
                    <a:lnTo>
                      <a:pt x="136" y="32"/>
                    </a:lnTo>
                    <a:lnTo>
                      <a:pt x="142" y="30"/>
                    </a:lnTo>
                    <a:lnTo>
                      <a:pt x="142" y="30"/>
                    </a:lnTo>
                    <a:lnTo>
                      <a:pt x="142" y="32"/>
                    </a:lnTo>
                    <a:lnTo>
                      <a:pt x="142" y="32"/>
                    </a:lnTo>
                    <a:lnTo>
                      <a:pt x="142" y="34"/>
                    </a:lnTo>
                    <a:lnTo>
                      <a:pt x="142" y="36"/>
                    </a:lnTo>
                    <a:lnTo>
                      <a:pt x="144" y="38"/>
                    </a:lnTo>
                    <a:lnTo>
                      <a:pt x="144" y="38"/>
                    </a:lnTo>
                    <a:lnTo>
                      <a:pt x="150" y="40"/>
                    </a:lnTo>
                    <a:lnTo>
                      <a:pt x="150" y="40"/>
                    </a:lnTo>
                    <a:lnTo>
                      <a:pt x="154" y="38"/>
                    </a:lnTo>
                    <a:lnTo>
                      <a:pt x="158" y="38"/>
                    </a:lnTo>
                    <a:lnTo>
                      <a:pt x="160" y="40"/>
                    </a:lnTo>
                    <a:lnTo>
                      <a:pt x="160" y="40"/>
                    </a:lnTo>
                    <a:lnTo>
                      <a:pt x="162" y="42"/>
                    </a:lnTo>
                    <a:lnTo>
                      <a:pt x="164" y="44"/>
                    </a:lnTo>
                    <a:lnTo>
                      <a:pt x="168" y="42"/>
                    </a:lnTo>
                    <a:lnTo>
                      <a:pt x="168" y="42"/>
                    </a:lnTo>
                    <a:lnTo>
                      <a:pt x="174" y="44"/>
                    </a:lnTo>
                    <a:lnTo>
                      <a:pt x="174" y="44"/>
                    </a:lnTo>
                    <a:lnTo>
                      <a:pt x="174" y="46"/>
                    </a:lnTo>
                    <a:lnTo>
                      <a:pt x="174" y="52"/>
                    </a:lnTo>
                    <a:lnTo>
                      <a:pt x="174" y="52"/>
                    </a:lnTo>
                    <a:close/>
                    <a:moveTo>
                      <a:pt x="190" y="160"/>
                    </a:moveTo>
                    <a:lnTo>
                      <a:pt x="190" y="160"/>
                    </a:lnTo>
                    <a:lnTo>
                      <a:pt x="188" y="164"/>
                    </a:lnTo>
                    <a:lnTo>
                      <a:pt x="186" y="168"/>
                    </a:lnTo>
                    <a:lnTo>
                      <a:pt x="186" y="168"/>
                    </a:lnTo>
                    <a:lnTo>
                      <a:pt x="182" y="168"/>
                    </a:lnTo>
                    <a:lnTo>
                      <a:pt x="178" y="170"/>
                    </a:lnTo>
                    <a:lnTo>
                      <a:pt x="178" y="170"/>
                    </a:lnTo>
                    <a:lnTo>
                      <a:pt x="178" y="178"/>
                    </a:lnTo>
                    <a:lnTo>
                      <a:pt x="180" y="184"/>
                    </a:lnTo>
                    <a:lnTo>
                      <a:pt x="180" y="184"/>
                    </a:lnTo>
                    <a:lnTo>
                      <a:pt x="178" y="184"/>
                    </a:lnTo>
                    <a:lnTo>
                      <a:pt x="178" y="186"/>
                    </a:lnTo>
                    <a:lnTo>
                      <a:pt x="178" y="186"/>
                    </a:lnTo>
                    <a:lnTo>
                      <a:pt x="180" y="188"/>
                    </a:lnTo>
                    <a:lnTo>
                      <a:pt x="184" y="190"/>
                    </a:lnTo>
                    <a:lnTo>
                      <a:pt x="190" y="194"/>
                    </a:lnTo>
                    <a:lnTo>
                      <a:pt x="190" y="194"/>
                    </a:lnTo>
                    <a:lnTo>
                      <a:pt x="194" y="178"/>
                    </a:lnTo>
                    <a:lnTo>
                      <a:pt x="194" y="170"/>
                    </a:lnTo>
                    <a:lnTo>
                      <a:pt x="192" y="162"/>
                    </a:lnTo>
                    <a:lnTo>
                      <a:pt x="192" y="162"/>
                    </a:lnTo>
                    <a:lnTo>
                      <a:pt x="190" y="160"/>
                    </a:lnTo>
                    <a:lnTo>
                      <a:pt x="190" y="16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8" name="Freeform 219"/>
              <p:cNvSpPr>
                <a:spLocks noChangeAspect="1"/>
              </p:cNvSpPr>
              <p:nvPr/>
            </p:nvSpPr>
            <p:spPr bwMode="gray">
              <a:xfrm>
                <a:off x="3345" y="1547"/>
                <a:ext cx="159" cy="239"/>
              </a:xfrm>
              <a:custGeom>
                <a:avLst/>
                <a:gdLst>
                  <a:gd name="T0" fmla="*/ 54 w 146"/>
                  <a:gd name="T1" fmla="*/ 102 h 236"/>
                  <a:gd name="T2" fmla="*/ 58 w 146"/>
                  <a:gd name="T3" fmla="*/ 100 h 236"/>
                  <a:gd name="T4" fmla="*/ 60 w 146"/>
                  <a:gd name="T5" fmla="*/ 114 h 236"/>
                  <a:gd name="T6" fmla="*/ 58 w 146"/>
                  <a:gd name="T7" fmla="*/ 122 h 236"/>
                  <a:gd name="T8" fmla="*/ 54 w 146"/>
                  <a:gd name="T9" fmla="*/ 122 h 236"/>
                  <a:gd name="T10" fmla="*/ 46 w 146"/>
                  <a:gd name="T11" fmla="*/ 134 h 236"/>
                  <a:gd name="T12" fmla="*/ 40 w 146"/>
                  <a:gd name="T13" fmla="*/ 146 h 236"/>
                  <a:gd name="T14" fmla="*/ 28 w 146"/>
                  <a:gd name="T15" fmla="*/ 156 h 236"/>
                  <a:gd name="T16" fmla="*/ 22 w 146"/>
                  <a:gd name="T17" fmla="*/ 160 h 236"/>
                  <a:gd name="T18" fmla="*/ 18 w 146"/>
                  <a:gd name="T19" fmla="*/ 166 h 236"/>
                  <a:gd name="T20" fmla="*/ 16 w 146"/>
                  <a:gd name="T21" fmla="*/ 178 h 236"/>
                  <a:gd name="T22" fmla="*/ 20 w 146"/>
                  <a:gd name="T23" fmla="*/ 190 h 236"/>
                  <a:gd name="T24" fmla="*/ 16 w 146"/>
                  <a:gd name="T25" fmla="*/ 198 h 236"/>
                  <a:gd name="T26" fmla="*/ 18 w 146"/>
                  <a:gd name="T27" fmla="*/ 210 h 236"/>
                  <a:gd name="T28" fmla="*/ 22 w 146"/>
                  <a:gd name="T29" fmla="*/ 220 h 236"/>
                  <a:gd name="T30" fmla="*/ 24 w 146"/>
                  <a:gd name="T31" fmla="*/ 214 h 236"/>
                  <a:gd name="T32" fmla="*/ 32 w 146"/>
                  <a:gd name="T33" fmla="*/ 218 h 236"/>
                  <a:gd name="T34" fmla="*/ 38 w 146"/>
                  <a:gd name="T35" fmla="*/ 220 h 236"/>
                  <a:gd name="T36" fmla="*/ 28 w 146"/>
                  <a:gd name="T37" fmla="*/ 234 h 236"/>
                  <a:gd name="T38" fmla="*/ 40 w 146"/>
                  <a:gd name="T39" fmla="*/ 230 h 236"/>
                  <a:gd name="T40" fmla="*/ 42 w 146"/>
                  <a:gd name="T41" fmla="*/ 234 h 236"/>
                  <a:gd name="T42" fmla="*/ 54 w 146"/>
                  <a:gd name="T43" fmla="*/ 234 h 236"/>
                  <a:gd name="T44" fmla="*/ 70 w 146"/>
                  <a:gd name="T45" fmla="*/ 224 h 236"/>
                  <a:gd name="T46" fmla="*/ 74 w 146"/>
                  <a:gd name="T47" fmla="*/ 222 h 236"/>
                  <a:gd name="T48" fmla="*/ 84 w 146"/>
                  <a:gd name="T49" fmla="*/ 222 h 236"/>
                  <a:gd name="T50" fmla="*/ 86 w 146"/>
                  <a:gd name="T51" fmla="*/ 216 h 236"/>
                  <a:gd name="T52" fmla="*/ 92 w 146"/>
                  <a:gd name="T53" fmla="*/ 218 h 236"/>
                  <a:gd name="T54" fmla="*/ 140 w 146"/>
                  <a:gd name="T55" fmla="*/ 186 h 236"/>
                  <a:gd name="T56" fmla="*/ 144 w 146"/>
                  <a:gd name="T57" fmla="*/ 170 h 236"/>
                  <a:gd name="T58" fmla="*/ 134 w 146"/>
                  <a:gd name="T59" fmla="*/ 164 h 236"/>
                  <a:gd name="T60" fmla="*/ 138 w 146"/>
                  <a:gd name="T61" fmla="*/ 148 h 236"/>
                  <a:gd name="T62" fmla="*/ 136 w 146"/>
                  <a:gd name="T63" fmla="*/ 138 h 236"/>
                  <a:gd name="T64" fmla="*/ 128 w 146"/>
                  <a:gd name="T65" fmla="*/ 124 h 236"/>
                  <a:gd name="T66" fmla="*/ 126 w 146"/>
                  <a:gd name="T67" fmla="*/ 108 h 236"/>
                  <a:gd name="T68" fmla="*/ 126 w 146"/>
                  <a:gd name="T69" fmla="*/ 100 h 236"/>
                  <a:gd name="T70" fmla="*/ 118 w 146"/>
                  <a:gd name="T71" fmla="*/ 66 h 236"/>
                  <a:gd name="T72" fmla="*/ 126 w 146"/>
                  <a:gd name="T73" fmla="*/ 50 h 236"/>
                  <a:gd name="T74" fmla="*/ 118 w 146"/>
                  <a:gd name="T75" fmla="*/ 42 h 236"/>
                  <a:gd name="T76" fmla="*/ 122 w 146"/>
                  <a:gd name="T77" fmla="*/ 20 h 236"/>
                  <a:gd name="T78" fmla="*/ 116 w 146"/>
                  <a:gd name="T79" fmla="*/ 18 h 236"/>
                  <a:gd name="T80" fmla="*/ 100 w 146"/>
                  <a:gd name="T81" fmla="*/ 0 h 236"/>
                  <a:gd name="T82" fmla="*/ 82 w 146"/>
                  <a:gd name="T83" fmla="*/ 4 h 236"/>
                  <a:gd name="T84" fmla="*/ 76 w 146"/>
                  <a:gd name="T85" fmla="*/ 10 h 236"/>
                  <a:gd name="T86" fmla="*/ 68 w 146"/>
                  <a:gd name="T87" fmla="*/ 20 h 236"/>
                  <a:gd name="T88" fmla="*/ 68 w 146"/>
                  <a:gd name="T89" fmla="*/ 32 h 236"/>
                  <a:gd name="T90" fmla="*/ 60 w 146"/>
                  <a:gd name="T91" fmla="*/ 42 h 236"/>
                  <a:gd name="T92" fmla="*/ 48 w 146"/>
                  <a:gd name="T93" fmla="*/ 34 h 236"/>
                  <a:gd name="T94" fmla="*/ 42 w 146"/>
                  <a:gd name="T95" fmla="*/ 34 h 236"/>
                  <a:gd name="T96" fmla="*/ 10 w 146"/>
                  <a:gd name="T97" fmla="*/ 20 h 236"/>
                  <a:gd name="T98" fmla="*/ 0 w 146"/>
                  <a:gd name="T99" fmla="*/ 28 h 236"/>
                  <a:gd name="T100" fmla="*/ 12 w 146"/>
                  <a:gd name="T101" fmla="*/ 38 h 236"/>
                  <a:gd name="T102" fmla="*/ 26 w 146"/>
                  <a:gd name="T103" fmla="*/ 42 h 236"/>
                  <a:gd name="T104" fmla="*/ 36 w 146"/>
                  <a:gd name="T105" fmla="*/ 54 h 236"/>
                  <a:gd name="T106" fmla="*/ 36 w 146"/>
                  <a:gd name="T107" fmla="*/ 64 h 236"/>
                  <a:gd name="T108" fmla="*/ 38 w 146"/>
                  <a:gd name="T109" fmla="*/ 74 h 236"/>
                  <a:gd name="T110" fmla="*/ 40 w 146"/>
                  <a:gd name="T111" fmla="*/ 9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236">
                    <a:moveTo>
                      <a:pt x="40" y="98"/>
                    </a:moveTo>
                    <a:lnTo>
                      <a:pt x="40" y="98"/>
                    </a:lnTo>
                    <a:lnTo>
                      <a:pt x="52" y="98"/>
                    </a:lnTo>
                    <a:lnTo>
                      <a:pt x="54" y="102"/>
                    </a:lnTo>
                    <a:lnTo>
                      <a:pt x="54" y="102"/>
                    </a:lnTo>
                    <a:lnTo>
                      <a:pt x="54" y="102"/>
                    </a:lnTo>
                    <a:lnTo>
                      <a:pt x="56" y="102"/>
                    </a:lnTo>
                    <a:lnTo>
                      <a:pt x="56" y="100"/>
                    </a:lnTo>
                    <a:lnTo>
                      <a:pt x="58" y="100"/>
                    </a:lnTo>
                    <a:lnTo>
                      <a:pt x="58" y="100"/>
                    </a:lnTo>
                    <a:lnTo>
                      <a:pt x="58" y="104"/>
                    </a:lnTo>
                    <a:lnTo>
                      <a:pt x="58" y="106"/>
                    </a:lnTo>
                    <a:lnTo>
                      <a:pt x="58" y="112"/>
                    </a:lnTo>
                    <a:lnTo>
                      <a:pt x="60" y="114"/>
                    </a:lnTo>
                    <a:lnTo>
                      <a:pt x="60" y="114"/>
                    </a:lnTo>
                    <a:lnTo>
                      <a:pt x="60" y="116"/>
                    </a:lnTo>
                    <a:lnTo>
                      <a:pt x="58" y="118"/>
                    </a:lnTo>
                    <a:lnTo>
                      <a:pt x="58" y="118"/>
                    </a:lnTo>
                    <a:lnTo>
                      <a:pt x="58" y="120"/>
                    </a:lnTo>
                    <a:lnTo>
                      <a:pt x="58" y="122"/>
                    </a:lnTo>
                    <a:lnTo>
                      <a:pt x="58" y="122"/>
                    </a:lnTo>
                    <a:lnTo>
                      <a:pt x="58" y="122"/>
                    </a:lnTo>
                    <a:lnTo>
                      <a:pt x="58" y="122"/>
                    </a:lnTo>
                    <a:lnTo>
                      <a:pt x="58" y="122"/>
                    </a:lnTo>
                    <a:lnTo>
                      <a:pt x="54" y="122"/>
                    </a:lnTo>
                    <a:lnTo>
                      <a:pt x="52" y="124"/>
                    </a:lnTo>
                    <a:lnTo>
                      <a:pt x="52" y="124"/>
                    </a:lnTo>
                    <a:lnTo>
                      <a:pt x="48" y="128"/>
                    </a:lnTo>
                    <a:lnTo>
                      <a:pt x="48" y="134"/>
                    </a:lnTo>
                    <a:lnTo>
                      <a:pt x="46" y="134"/>
                    </a:lnTo>
                    <a:lnTo>
                      <a:pt x="46" y="134"/>
                    </a:lnTo>
                    <a:lnTo>
                      <a:pt x="40" y="142"/>
                    </a:lnTo>
                    <a:lnTo>
                      <a:pt x="40" y="142"/>
                    </a:lnTo>
                    <a:lnTo>
                      <a:pt x="40" y="146"/>
                    </a:lnTo>
                    <a:lnTo>
                      <a:pt x="40" y="146"/>
                    </a:lnTo>
                    <a:lnTo>
                      <a:pt x="38" y="148"/>
                    </a:lnTo>
                    <a:lnTo>
                      <a:pt x="32" y="150"/>
                    </a:lnTo>
                    <a:lnTo>
                      <a:pt x="32" y="150"/>
                    </a:lnTo>
                    <a:lnTo>
                      <a:pt x="30" y="152"/>
                    </a:lnTo>
                    <a:lnTo>
                      <a:pt x="28" y="156"/>
                    </a:lnTo>
                    <a:lnTo>
                      <a:pt x="26" y="156"/>
                    </a:lnTo>
                    <a:lnTo>
                      <a:pt x="26" y="156"/>
                    </a:lnTo>
                    <a:lnTo>
                      <a:pt x="26" y="160"/>
                    </a:lnTo>
                    <a:lnTo>
                      <a:pt x="26" y="160"/>
                    </a:lnTo>
                    <a:lnTo>
                      <a:pt x="22" y="160"/>
                    </a:lnTo>
                    <a:lnTo>
                      <a:pt x="20" y="160"/>
                    </a:lnTo>
                    <a:lnTo>
                      <a:pt x="20" y="160"/>
                    </a:lnTo>
                    <a:lnTo>
                      <a:pt x="20" y="162"/>
                    </a:lnTo>
                    <a:lnTo>
                      <a:pt x="18" y="166"/>
                    </a:lnTo>
                    <a:lnTo>
                      <a:pt x="18" y="166"/>
                    </a:lnTo>
                    <a:lnTo>
                      <a:pt x="12" y="170"/>
                    </a:lnTo>
                    <a:lnTo>
                      <a:pt x="12" y="170"/>
                    </a:lnTo>
                    <a:lnTo>
                      <a:pt x="12" y="176"/>
                    </a:lnTo>
                    <a:lnTo>
                      <a:pt x="12" y="176"/>
                    </a:lnTo>
                    <a:lnTo>
                      <a:pt x="16" y="178"/>
                    </a:lnTo>
                    <a:lnTo>
                      <a:pt x="16" y="178"/>
                    </a:lnTo>
                    <a:lnTo>
                      <a:pt x="16" y="180"/>
                    </a:lnTo>
                    <a:lnTo>
                      <a:pt x="16" y="182"/>
                    </a:lnTo>
                    <a:lnTo>
                      <a:pt x="20" y="190"/>
                    </a:lnTo>
                    <a:lnTo>
                      <a:pt x="20" y="190"/>
                    </a:lnTo>
                    <a:lnTo>
                      <a:pt x="20" y="192"/>
                    </a:lnTo>
                    <a:lnTo>
                      <a:pt x="20" y="192"/>
                    </a:lnTo>
                    <a:lnTo>
                      <a:pt x="16" y="196"/>
                    </a:lnTo>
                    <a:lnTo>
                      <a:pt x="16" y="198"/>
                    </a:lnTo>
                    <a:lnTo>
                      <a:pt x="16" y="198"/>
                    </a:lnTo>
                    <a:lnTo>
                      <a:pt x="16" y="206"/>
                    </a:lnTo>
                    <a:lnTo>
                      <a:pt x="16" y="206"/>
                    </a:lnTo>
                    <a:lnTo>
                      <a:pt x="18" y="212"/>
                    </a:lnTo>
                    <a:lnTo>
                      <a:pt x="18" y="212"/>
                    </a:lnTo>
                    <a:lnTo>
                      <a:pt x="18" y="210"/>
                    </a:lnTo>
                    <a:lnTo>
                      <a:pt x="20" y="210"/>
                    </a:lnTo>
                    <a:lnTo>
                      <a:pt x="22" y="210"/>
                    </a:lnTo>
                    <a:lnTo>
                      <a:pt x="22" y="210"/>
                    </a:lnTo>
                    <a:lnTo>
                      <a:pt x="22" y="220"/>
                    </a:lnTo>
                    <a:lnTo>
                      <a:pt x="22" y="220"/>
                    </a:lnTo>
                    <a:lnTo>
                      <a:pt x="26" y="220"/>
                    </a:lnTo>
                    <a:lnTo>
                      <a:pt x="26" y="220"/>
                    </a:lnTo>
                    <a:lnTo>
                      <a:pt x="24" y="216"/>
                    </a:lnTo>
                    <a:lnTo>
                      <a:pt x="24" y="214"/>
                    </a:lnTo>
                    <a:lnTo>
                      <a:pt x="24" y="214"/>
                    </a:lnTo>
                    <a:lnTo>
                      <a:pt x="24" y="214"/>
                    </a:lnTo>
                    <a:lnTo>
                      <a:pt x="26" y="216"/>
                    </a:lnTo>
                    <a:lnTo>
                      <a:pt x="26" y="216"/>
                    </a:lnTo>
                    <a:lnTo>
                      <a:pt x="32" y="218"/>
                    </a:lnTo>
                    <a:lnTo>
                      <a:pt x="32" y="218"/>
                    </a:lnTo>
                    <a:lnTo>
                      <a:pt x="32" y="222"/>
                    </a:lnTo>
                    <a:lnTo>
                      <a:pt x="32" y="222"/>
                    </a:lnTo>
                    <a:lnTo>
                      <a:pt x="36" y="222"/>
                    </a:lnTo>
                    <a:lnTo>
                      <a:pt x="38" y="220"/>
                    </a:lnTo>
                    <a:lnTo>
                      <a:pt x="38" y="220"/>
                    </a:lnTo>
                    <a:lnTo>
                      <a:pt x="38" y="224"/>
                    </a:lnTo>
                    <a:lnTo>
                      <a:pt x="38" y="224"/>
                    </a:lnTo>
                    <a:lnTo>
                      <a:pt x="28" y="226"/>
                    </a:lnTo>
                    <a:lnTo>
                      <a:pt x="28" y="226"/>
                    </a:lnTo>
                    <a:lnTo>
                      <a:pt x="28" y="234"/>
                    </a:lnTo>
                    <a:lnTo>
                      <a:pt x="28" y="234"/>
                    </a:lnTo>
                    <a:lnTo>
                      <a:pt x="34" y="232"/>
                    </a:lnTo>
                    <a:lnTo>
                      <a:pt x="36" y="226"/>
                    </a:lnTo>
                    <a:lnTo>
                      <a:pt x="36" y="226"/>
                    </a:lnTo>
                    <a:lnTo>
                      <a:pt x="40" y="230"/>
                    </a:lnTo>
                    <a:lnTo>
                      <a:pt x="40" y="230"/>
                    </a:lnTo>
                    <a:lnTo>
                      <a:pt x="40" y="232"/>
                    </a:lnTo>
                    <a:lnTo>
                      <a:pt x="38" y="234"/>
                    </a:lnTo>
                    <a:lnTo>
                      <a:pt x="38" y="234"/>
                    </a:lnTo>
                    <a:lnTo>
                      <a:pt x="42" y="234"/>
                    </a:lnTo>
                    <a:lnTo>
                      <a:pt x="42" y="234"/>
                    </a:lnTo>
                    <a:lnTo>
                      <a:pt x="42" y="236"/>
                    </a:lnTo>
                    <a:lnTo>
                      <a:pt x="42" y="236"/>
                    </a:lnTo>
                    <a:lnTo>
                      <a:pt x="54" y="234"/>
                    </a:lnTo>
                    <a:lnTo>
                      <a:pt x="54" y="234"/>
                    </a:lnTo>
                    <a:lnTo>
                      <a:pt x="54" y="232"/>
                    </a:lnTo>
                    <a:lnTo>
                      <a:pt x="54" y="232"/>
                    </a:lnTo>
                    <a:lnTo>
                      <a:pt x="60" y="228"/>
                    </a:lnTo>
                    <a:lnTo>
                      <a:pt x="70" y="224"/>
                    </a:lnTo>
                    <a:lnTo>
                      <a:pt x="70" y="224"/>
                    </a:lnTo>
                    <a:lnTo>
                      <a:pt x="70" y="220"/>
                    </a:lnTo>
                    <a:lnTo>
                      <a:pt x="70" y="220"/>
                    </a:lnTo>
                    <a:lnTo>
                      <a:pt x="72" y="220"/>
                    </a:lnTo>
                    <a:lnTo>
                      <a:pt x="74" y="222"/>
                    </a:lnTo>
                    <a:lnTo>
                      <a:pt x="74" y="222"/>
                    </a:lnTo>
                    <a:lnTo>
                      <a:pt x="76" y="220"/>
                    </a:lnTo>
                    <a:lnTo>
                      <a:pt x="78" y="220"/>
                    </a:lnTo>
                    <a:lnTo>
                      <a:pt x="78" y="220"/>
                    </a:lnTo>
                    <a:lnTo>
                      <a:pt x="80" y="220"/>
                    </a:lnTo>
                    <a:lnTo>
                      <a:pt x="84" y="222"/>
                    </a:lnTo>
                    <a:lnTo>
                      <a:pt x="84" y="222"/>
                    </a:lnTo>
                    <a:lnTo>
                      <a:pt x="84" y="218"/>
                    </a:lnTo>
                    <a:lnTo>
                      <a:pt x="84" y="218"/>
                    </a:lnTo>
                    <a:lnTo>
                      <a:pt x="86" y="218"/>
                    </a:lnTo>
                    <a:lnTo>
                      <a:pt x="86" y="216"/>
                    </a:lnTo>
                    <a:lnTo>
                      <a:pt x="86" y="216"/>
                    </a:lnTo>
                    <a:lnTo>
                      <a:pt x="88" y="216"/>
                    </a:lnTo>
                    <a:lnTo>
                      <a:pt x="88" y="218"/>
                    </a:lnTo>
                    <a:lnTo>
                      <a:pt x="88" y="218"/>
                    </a:lnTo>
                    <a:lnTo>
                      <a:pt x="92" y="218"/>
                    </a:lnTo>
                    <a:lnTo>
                      <a:pt x="92" y="218"/>
                    </a:lnTo>
                    <a:lnTo>
                      <a:pt x="100" y="212"/>
                    </a:lnTo>
                    <a:lnTo>
                      <a:pt x="100" y="212"/>
                    </a:lnTo>
                    <a:lnTo>
                      <a:pt x="124" y="196"/>
                    </a:lnTo>
                    <a:lnTo>
                      <a:pt x="140" y="186"/>
                    </a:lnTo>
                    <a:lnTo>
                      <a:pt x="146" y="180"/>
                    </a:lnTo>
                    <a:lnTo>
                      <a:pt x="146" y="180"/>
                    </a:lnTo>
                    <a:lnTo>
                      <a:pt x="146" y="176"/>
                    </a:lnTo>
                    <a:lnTo>
                      <a:pt x="144" y="170"/>
                    </a:lnTo>
                    <a:lnTo>
                      <a:pt x="144" y="170"/>
                    </a:lnTo>
                    <a:lnTo>
                      <a:pt x="144" y="168"/>
                    </a:lnTo>
                    <a:lnTo>
                      <a:pt x="142" y="168"/>
                    </a:lnTo>
                    <a:lnTo>
                      <a:pt x="136" y="166"/>
                    </a:lnTo>
                    <a:lnTo>
                      <a:pt x="136" y="166"/>
                    </a:lnTo>
                    <a:lnTo>
                      <a:pt x="134" y="164"/>
                    </a:lnTo>
                    <a:lnTo>
                      <a:pt x="134" y="162"/>
                    </a:lnTo>
                    <a:lnTo>
                      <a:pt x="134" y="156"/>
                    </a:lnTo>
                    <a:lnTo>
                      <a:pt x="134" y="156"/>
                    </a:lnTo>
                    <a:lnTo>
                      <a:pt x="134" y="152"/>
                    </a:lnTo>
                    <a:lnTo>
                      <a:pt x="138" y="148"/>
                    </a:lnTo>
                    <a:lnTo>
                      <a:pt x="138" y="148"/>
                    </a:lnTo>
                    <a:lnTo>
                      <a:pt x="138" y="146"/>
                    </a:lnTo>
                    <a:lnTo>
                      <a:pt x="138" y="144"/>
                    </a:lnTo>
                    <a:lnTo>
                      <a:pt x="136" y="138"/>
                    </a:lnTo>
                    <a:lnTo>
                      <a:pt x="136" y="138"/>
                    </a:lnTo>
                    <a:lnTo>
                      <a:pt x="134" y="134"/>
                    </a:lnTo>
                    <a:lnTo>
                      <a:pt x="132" y="132"/>
                    </a:lnTo>
                    <a:lnTo>
                      <a:pt x="132" y="132"/>
                    </a:lnTo>
                    <a:lnTo>
                      <a:pt x="128" y="128"/>
                    </a:lnTo>
                    <a:lnTo>
                      <a:pt x="128" y="124"/>
                    </a:lnTo>
                    <a:lnTo>
                      <a:pt x="128" y="124"/>
                    </a:lnTo>
                    <a:lnTo>
                      <a:pt x="126" y="116"/>
                    </a:lnTo>
                    <a:lnTo>
                      <a:pt x="126" y="116"/>
                    </a:lnTo>
                    <a:lnTo>
                      <a:pt x="126" y="112"/>
                    </a:lnTo>
                    <a:lnTo>
                      <a:pt x="126" y="108"/>
                    </a:lnTo>
                    <a:lnTo>
                      <a:pt x="126" y="108"/>
                    </a:lnTo>
                    <a:lnTo>
                      <a:pt x="128" y="106"/>
                    </a:lnTo>
                    <a:lnTo>
                      <a:pt x="126" y="104"/>
                    </a:lnTo>
                    <a:lnTo>
                      <a:pt x="126" y="100"/>
                    </a:lnTo>
                    <a:lnTo>
                      <a:pt x="126" y="100"/>
                    </a:lnTo>
                    <a:lnTo>
                      <a:pt x="126" y="96"/>
                    </a:lnTo>
                    <a:lnTo>
                      <a:pt x="124" y="92"/>
                    </a:lnTo>
                    <a:lnTo>
                      <a:pt x="124" y="92"/>
                    </a:lnTo>
                    <a:lnTo>
                      <a:pt x="118" y="66"/>
                    </a:lnTo>
                    <a:lnTo>
                      <a:pt x="118" y="66"/>
                    </a:lnTo>
                    <a:lnTo>
                      <a:pt x="118" y="64"/>
                    </a:lnTo>
                    <a:lnTo>
                      <a:pt x="120" y="60"/>
                    </a:lnTo>
                    <a:lnTo>
                      <a:pt x="126" y="54"/>
                    </a:lnTo>
                    <a:lnTo>
                      <a:pt x="126" y="54"/>
                    </a:lnTo>
                    <a:lnTo>
                      <a:pt x="126" y="50"/>
                    </a:lnTo>
                    <a:lnTo>
                      <a:pt x="124" y="46"/>
                    </a:lnTo>
                    <a:lnTo>
                      <a:pt x="122" y="42"/>
                    </a:lnTo>
                    <a:lnTo>
                      <a:pt x="122" y="42"/>
                    </a:lnTo>
                    <a:lnTo>
                      <a:pt x="120" y="44"/>
                    </a:lnTo>
                    <a:lnTo>
                      <a:pt x="118" y="42"/>
                    </a:lnTo>
                    <a:lnTo>
                      <a:pt x="118" y="42"/>
                    </a:lnTo>
                    <a:lnTo>
                      <a:pt x="116" y="38"/>
                    </a:lnTo>
                    <a:lnTo>
                      <a:pt x="116" y="32"/>
                    </a:lnTo>
                    <a:lnTo>
                      <a:pt x="118" y="24"/>
                    </a:lnTo>
                    <a:lnTo>
                      <a:pt x="122" y="20"/>
                    </a:lnTo>
                    <a:lnTo>
                      <a:pt x="122" y="18"/>
                    </a:lnTo>
                    <a:lnTo>
                      <a:pt x="122" y="18"/>
                    </a:lnTo>
                    <a:lnTo>
                      <a:pt x="122" y="18"/>
                    </a:lnTo>
                    <a:lnTo>
                      <a:pt x="116" y="18"/>
                    </a:lnTo>
                    <a:lnTo>
                      <a:pt x="116" y="18"/>
                    </a:lnTo>
                    <a:lnTo>
                      <a:pt x="108" y="12"/>
                    </a:lnTo>
                    <a:lnTo>
                      <a:pt x="108" y="12"/>
                    </a:lnTo>
                    <a:lnTo>
                      <a:pt x="104" y="4"/>
                    </a:lnTo>
                    <a:lnTo>
                      <a:pt x="100" y="0"/>
                    </a:lnTo>
                    <a:lnTo>
                      <a:pt x="100" y="0"/>
                    </a:lnTo>
                    <a:lnTo>
                      <a:pt x="96" y="2"/>
                    </a:lnTo>
                    <a:lnTo>
                      <a:pt x="92" y="6"/>
                    </a:lnTo>
                    <a:lnTo>
                      <a:pt x="90" y="6"/>
                    </a:lnTo>
                    <a:lnTo>
                      <a:pt x="90" y="6"/>
                    </a:lnTo>
                    <a:lnTo>
                      <a:pt x="82" y="4"/>
                    </a:lnTo>
                    <a:lnTo>
                      <a:pt x="82" y="4"/>
                    </a:lnTo>
                    <a:lnTo>
                      <a:pt x="80" y="6"/>
                    </a:lnTo>
                    <a:lnTo>
                      <a:pt x="78" y="8"/>
                    </a:lnTo>
                    <a:lnTo>
                      <a:pt x="76" y="10"/>
                    </a:lnTo>
                    <a:lnTo>
                      <a:pt x="76" y="10"/>
                    </a:lnTo>
                    <a:lnTo>
                      <a:pt x="72" y="12"/>
                    </a:lnTo>
                    <a:lnTo>
                      <a:pt x="70" y="14"/>
                    </a:lnTo>
                    <a:lnTo>
                      <a:pt x="70" y="14"/>
                    </a:lnTo>
                    <a:lnTo>
                      <a:pt x="70" y="18"/>
                    </a:lnTo>
                    <a:lnTo>
                      <a:pt x="68" y="20"/>
                    </a:lnTo>
                    <a:lnTo>
                      <a:pt x="68" y="20"/>
                    </a:lnTo>
                    <a:lnTo>
                      <a:pt x="70" y="22"/>
                    </a:lnTo>
                    <a:lnTo>
                      <a:pt x="70" y="28"/>
                    </a:lnTo>
                    <a:lnTo>
                      <a:pt x="70" y="28"/>
                    </a:lnTo>
                    <a:lnTo>
                      <a:pt x="68" y="32"/>
                    </a:lnTo>
                    <a:lnTo>
                      <a:pt x="62" y="36"/>
                    </a:lnTo>
                    <a:lnTo>
                      <a:pt x="62" y="36"/>
                    </a:lnTo>
                    <a:lnTo>
                      <a:pt x="60" y="38"/>
                    </a:lnTo>
                    <a:lnTo>
                      <a:pt x="60" y="40"/>
                    </a:lnTo>
                    <a:lnTo>
                      <a:pt x="60" y="42"/>
                    </a:lnTo>
                    <a:lnTo>
                      <a:pt x="52" y="36"/>
                    </a:lnTo>
                    <a:lnTo>
                      <a:pt x="52" y="36"/>
                    </a:lnTo>
                    <a:lnTo>
                      <a:pt x="52" y="34"/>
                    </a:lnTo>
                    <a:lnTo>
                      <a:pt x="48" y="34"/>
                    </a:lnTo>
                    <a:lnTo>
                      <a:pt x="48" y="34"/>
                    </a:lnTo>
                    <a:lnTo>
                      <a:pt x="46" y="34"/>
                    </a:lnTo>
                    <a:lnTo>
                      <a:pt x="46" y="36"/>
                    </a:lnTo>
                    <a:lnTo>
                      <a:pt x="46" y="36"/>
                    </a:lnTo>
                    <a:lnTo>
                      <a:pt x="42" y="34"/>
                    </a:lnTo>
                    <a:lnTo>
                      <a:pt x="42" y="34"/>
                    </a:lnTo>
                    <a:lnTo>
                      <a:pt x="34" y="34"/>
                    </a:lnTo>
                    <a:lnTo>
                      <a:pt x="28" y="36"/>
                    </a:lnTo>
                    <a:lnTo>
                      <a:pt x="14" y="20"/>
                    </a:lnTo>
                    <a:lnTo>
                      <a:pt x="14" y="20"/>
                    </a:lnTo>
                    <a:lnTo>
                      <a:pt x="10" y="20"/>
                    </a:lnTo>
                    <a:lnTo>
                      <a:pt x="8" y="20"/>
                    </a:lnTo>
                    <a:lnTo>
                      <a:pt x="8" y="22"/>
                    </a:lnTo>
                    <a:lnTo>
                      <a:pt x="6" y="24"/>
                    </a:lnTo>
                    <a:lnTo>
                      <a:pt x="0" y="28"/>
                    </a:lnTo>
                    <a:lnTo>
                      <a:pt x="0" y="28"/>
                    </a:lnTo>
                    <a:lnTo>
                      <a:pt x="4" y="28"/>
                    </a:lnTo>
                    <a:lnTo>
                      <a:pt x="8" y="30"/>
                    </a:lnTo>
                    <a:lnTo>
                      <a:pt x="8" y="32"/>
                    </a:lnTo>
                    <a:lnTo>
                      <a:pt x="8" y="32"/>
                    </a:lnTo>
                    <a:lnTo>
                      <a:pt x="12" y="38"/>
                    </a:lnTo>
                    <a:lnTo>
                      <a:pt x="14" y="40"/>
                    </a:lnTo>
                    <a:lnTo>
                      <a:pt x="18" y="40"/>
                    </a:lnTo>
                    <a:lnTo>
                      <a:pt x="18" y="40"/>
                    </a:lnTo>
                    <a:lnTo>
                      <a:pt x="24" y="42"/>
                    </a:lnTo>
                    <a:lnTo>
                      <a:pt x="26" y="42"/>
                    </a:lnTo>
                    <a:lnTo>
                      <a:pt x="28" y="44"/>
                    </a:lnTo>
                    <a:lnTo>
                      <a:pt x="28" y="44"/>
                    </a:lnTo>
                    <a:lnTo>
                      <a:pt x="34" y="52"/>
                    </a:lnTo>
                    <a:lnTo>
                      <a:pt x="34" y="52"/>
                    </a:lnTo>
                    <a:lnTo>
                      <a:pt x="36" y="54"/>
                    </a:lnTo>
                    <a:lnTo>
                      <a:pt x="36" y="58"/>
                    </a:lnTo>
                    <a:lnTo>
                      <a:pt x="36" y="58"/>
                    </a:lnTo>
                    <a:lnTo>
                      <a:pt x="36" y="60"/>
                    </a:lnTo>
                    <a:lnTo>
                      <a:pt x="36" y="62"/>
                    </a:lnTo>
                    <a:lnTo>
                      <a:pt x="36" y="64"/>
                    </a:lnTo>
                    <a:lnTo>
                      <a:pt x="36" y="66"/>
                    </a:lnTo>
                    <a:lnTo>
                      <a:pt x="36" y="66"/>
                    </a:lnTo>
                    <a:lnTo>
                      <a:pt x="38" y="70"/>
                    </a:lnTo>
                    <a:lnTo>
                      <a:pt x="38" y="74"/>
                    </a:lnTo>
                    <a:lnTo>
                      <a:pt x="38" y="74"/>
                    </a:lnTo>
                    <a:lnTo>
                      <a:pt x="38" y="80"/>
                    </a:lnTo>
                    <a:lnTo>
                      <a:pt x="36" y="84"/>
                    </a:lnTo>
                    <a:lnTo>
                      <a:pt x="36" y="84"/>
                    </a:lnTo>
                    <a:lnTo>
                      <a:pt x="38" y="88"/>
                    </a:lnTo>
                    <a:lnTo>
                      <a:pt x="40" y="9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29" name="Freeform 220"/>
              <p:cNvSpPr>
                <a:spLocks noChangeAspect="1"/>
              </p:cNvSpPr>
              <p:nvPr/>
            </p:nvSpPr>
            <p:spPr bwMode="gray">
              <a:xfrm>
                <a:off x="3579" y="2695"/>
                <a:ext cx="9" cy="9"/>
              </a:xfrm>
              <a:custGeom>
                <a:avLst/>
                <a:gdLst>
                  <a:gd name="T0" fmla="*/ 6 w 8"/>
                  <a:gd name="T1" fmla="*/ 0 h 10"/>
                  <a:gd name="T2" fmla="*/ 6 w 8"/>
                  <a:gd name="T3" fmla="*/ 0 h 10"/>
                  <a:gd name="T4" fmla="*/ 8 w 8"/>
                  <a:gd name="T5" fmla="*/ 2 h 10"/>
                  <a:gd name="T6" fmla="*/ 8 w 8"/>
                  <a:gd name="T7" fmla="*/ 2 h 10"/>
                  <a:gd name="T8" fmla="*/ 8 w 8"/>
                  <a:gd name="T9" fmla="*/ 6 h 10"/>
                  <a:gd name="T10" fmla="*/ 4 w 8"/>
                  <a:gd name="T11" fmla="*/ 10 h 10"/>
                  <a:gd name="T12" fmla="*/ 4 w 8"/>
                  <a:gd name="T13" fmla="*/ 10 h 10"/>
                  <a:gd name="T14" fmla="*/ 0 w 8"/>
                  <a:gd name="T15" fmla="*/ 6 h 10"/>
                  <a:gd name="T16" fmla="*/ 0 w 8"/>
                  <a:gd name="T17" fmla="*/ 2 h 10"/>
                  <a:gd name="T18" fmla="*/ 0 w 8"/>
                  <a:gd name="T19" fmla="*/ 0 h 10"/>
                  <a:gd name="T20" fmla="*/ 6 w 8"/>
                  <a:gd name="T21" fmla="*/ 0 h 10"/>
                  <a:gd name="T22" fmla="*/ 6 w 8"/>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6" y="0"/>
                    </a:moveTo>
                    <a:lnTo>
                      <a:pt x="6" y="0"/>
                    </a:lnTo>
                    <a:lnTo>
                      <a:pt x="8" y="2"/>
                    </a:lnTo>
                    <a:lnTo>
                      <a:pt x="8" y="2"/>
                    </a:lnTo>
                    <a:lnTo>
                      <a:pt x="8" y="6"/>
                    </a:lnTo>
                    <a:lnTo>
                      <a:pt x="4" y="10"/>
                    </a:lnTo>
                    <a:lnTo>
                      <a:pt x="4" y="10"/>
                    </a:lnTo>
                    <a:lnTo>
                      <a:pt x="0" y="6"/>
                    </a:lnTo>
                    <a:lnTo>
                      <a:pt x="0" y="2"/>
                    </a:lnTo>
                    <a:lnTo>
                      <a:pt x="0" y="0"/>
                    </a:lnTo>
                    <a:lnTo>
                      <a:pt x="6" y="0"/>
                    </a:lnTo>
                    <a:lnTo>
                      <a:pt x="6"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0" name="Freeform 221"/>
              <p:cNvSpPr>
                <a:spLocks noChangeAspect="1"/>
              </p:cNvSpPr>
              <p:nvPr/>
            </p:nvSpPr>
            <p:spPr bwMode="gray">
              <a:xfrm>
                <a:off x="3575" y="2581"/>
                <a:ext cx="91" cy="98"/>
              </a:xfrm>
              <a:custGeom>
                <a:avLst/>
                <a:gdLst>
                  <a:gd name="T0" fmla="*/ 22 w 84"/>
                  <a:gd name="T1" fmla="*/ 6 h 98"/>
                  <a:gd name="T2" fmla="*/ 14 w 84"/>
                  <a:gd name="T3" fmla="*/ 4 h 98"/>
                  <a:gd name="T4" fmla="*/ 10 w 84"/>
                  <a:gd name="T5" fmla="*/ 6 h 98"/>
                  <a:gd name="T6" fmla="*/ 10 w 84"/>
                  <a:gd name="T7" fmla="*/ 10 h 98"/>
                  <a:gd name="T8" fmla="*/ 8 w 84"/>
                  <a:gd name="T9" fmla="*/ 12 h 98"/>
                  <a:gd name="T10" fmla="*/ 6 w 84"/>
                  <a:gd name="T11" fmla="*/ 12 h 98"/>
                  <a:gd name="T12" fmla="*/ 6 w 84"/>
                  <a:gd name="T13" fmla="*/ 18 h 98"/>
                  <a:gd name="T14" fmla="*/ 4 w 84"/>
                  <a:gd name="T15" fmla="*/ 24 h 98"/>
                  <a:gd name="T16" fmla="*/ 4 w 84"/>
                  <a:gd name="T17" fmla="*/ 30 h 98"/>
                  <a:gd name="T18" fmla="*/ 0 w 84"/>
                  <a:gd name="T19" fmla="*/ 42 h 98"/>
                  <a:gd name="T20" fmla="*/ 0 w 84"/>
                  <a:gd name="T21" fmla="*/ 48 h 98"/>
                  <a:gd name="T22" fmla="*/ 0 w 84"/>
                  <a:gd name="T23" fmla="*/ 52 h 98"/>
                  <a:gd name="T24" fmla="*/ 0 w 84"/>
                  <a:gd name="T25" fmla="*/ 68 h 98"/>
                  <a:gd name="T26" fmla="*/ 8 w 84"/>
                  <a:gd name="T27" fmla="*/ 66 h 98"/>
                  <a:gd name="T28" fmla="*/ 12 w 84"/>
                  <a:gd name="T29" fmla="*/ 64 h 98"/>
                  <a:gd name="T30" fmla="*/ 14 w 84"/>
                  <a:gd name="T31" fmla="*/ 66 h 98"/>
                  <a:gd name="T32" fmla="*/ 18 w 84"/>
                  <a:gd name="T33" fmla="*/ 58 h 98"/>
                  <a:gd name="T34" fmla="*/ 20 w 84"/>
                  <a:gd name="T35" fmla="*/ 56 h 98"/>
                  <a:gd name="T36" fmla="*/ 24 w 84"/>
                  <a:gd name="T37" fmla="*/ 58 h 98"/>
                  <a:gd name="T38" fmla="*/ 30 w 84"/>
                  <a:gd name="T39" fmla="*/ 64 h 98"/>
                  <a:gd name="T40" fmla="*/ 32 w 84"/>
                  <a:gd name="T41" fmla="*/ 66 h 98"/>
                  <a:gd name="T42" fmla="*/ 38 w 84"/>
                  <a:gd name="T43" fmla="*/ 64 h 98"/>
                  <a:gd name="T44" fmla="*/ 38 w 84"/>
                  <a:gd name="T45" fmla="*/ 66 h 98"/>
                  <a:gd name="T46" fmla="*/ 46 w 84"/>
                  <a:gd name="T47" fmla="*/ 70 h 98"/>
                  <a:gd name="T48" fmla="*/ 54 w 84"/>
                  <a:gd name="T49" fmla="*/ 72 h 98"/>
                  <a:gd name="T50" fmla="*/ 62 w 84"/>
                  <a:gd name="T51" fmla="*/ 82 h 98"/>
                  <a:gd name="T52" fmla="*/ 66 w 84"/>
                  <a:gd name="T53" fmla="*/ 88 h 98"/>
                  <a:gd name="T54" fmla="*/ 68 w 84"/>
                  <a:gd name="T55" fmla="*/ 92 h 98"/>
                  <a:gd name="T56" fmla="*/ 76 w 84"/>
                  <a:gd name="T57" fmla="*/ 94 h 98"/>
                  <a:gd name="T58" fmla="*/ 84 w 84"/>
                  <a:gd name="T59" fmla="*/ 92 h 98"/>
                  <a:gd name="T60" fmla="*/ 78 w 84"/>
                  <a:gd name="T61" fmla="*/ 86 h 98"/>
                  <a:gd name="T62" fmla="*/ 76 w 84"/>
                  <a:gd name="T63" fmla="*/ 86 h 98"/>
                  <a:gd name="T64" fmla="*/ 74 w 84"/>
                  <a:gd name="T65" fmla="*/ 76 h 98"/>
                  <a:gd name="T66" fmla="*/ 70 w 84"/>
                  <a:gd name="T67" fmla="*/ 74 h 98"/>
                  <a:gd name="T68" fmla="*/ 64 w 84"/>
                  <a:gd name="T69" fmla="*/ 72 h 98"/>
                  <a:gd name="T70" fmla="*/ 60 w 84"/>
                  <a:gd name="T71" fmla="*/ 60 h 98"/>
                  <a:gd name="T72" fmla="*/ 58 w 84"/>
                  <a:gd name="T73" fmla="*/ 58 h 98"/>
                  <a:gd name="T74" fmla="*/ 52 w 84"/>
                  <a:gd name="T75" fmla="*/ 52 h 98"/>
                  <a:gd name="T76" fmla="*/ 48 w 84"/>
                  <a:gd name="T77" fmla="*/ 52 h 98"/>
                  <a:gd name="T78" fmla="*/ 46 w 84"/>
                  <a:gd name="T79" fmla="*/ 52 h 98"/>
                  <a:gd name="T80" fmla="*/ 44 w 84"/>
                  <a:gd name="T81" fmla="*/ 46 h 98"/>
                  <a:gd name="T82" fmla="*/ 42 w 84"/>
                  <a:gd name="T83" fmla="*/ 46 h 98"/>
                  <a:gd name="T84" fmla="*/ 42 w 84"/>
                  <a:gd name="T85" fmla="*/ 48 h 98"/>
                  <a:gd name="T86" fmla="*/ 38 w 84"/>
                  <a:gd name="T87" fmla="*/ 44 h 98"/>
                  <a:gd name="T88" fmla="*/ 38 w 84"/>
                  <a:gd name="T89" fmla="*/ 38 h 98"/>
                  <a:gd name="T90" fmla="*/ 34 w 84"/>
                  <a:gd name="T91" fmla="*/ 22 h 98"/>
                  <a:gd name="T92" fmla="*/ 36 w 84"/>
                  <a:gd name="T93" fmla="*/ 16 h 98"/>
                  <a:gd name="T94" fmla="*/ 32 w 84"/>
                  <a:gd name="T95" fmla="*/ 10 h 98"/>
                  <a:gd name="T96" fmla="*/ 32 w 84"/>
                  <a:gd name="T97" fmla="*/ 4 h 98"/>
                  <a:gd name="T98" fmla="*/ 28 w 84"/>
                  <a:gd name="T99" fmla="*/ 2 h 98"/>
                  <a:gd name="T100" fmla="*/ 26 w 84"/>
                  <a:gd name="T10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98">
                    <a:moveTo>
                      <a:pt x="26" y="0"/>
                    </a:moveTo>
                    <a:lnTo>
                      <a:pt x="22" y="6"/>
                    </a:lnTo>
                    <a:lnTo>
                      <a:pt x="14" y="4"/>
                    </a:lnTo>
                    <a:lnTo>
                      <a:pt x="14" y="4"/>
                    </a:lnTo>
                    <a:lnTo>
                      <a:pt x="12" y="4"/>
                    </a:lnTo>
                    <a:lnTo>
                      <a:pt x="10" y="6"/>
                    </a:lnTo>
                    <a:lnTo>
                      <a:pt x="10" y="6"/>
                    </a:lnTo>
                    <a:lnTo>
                      <a:pt x="10" y="10"/>
                    </a:lnTo>
                    <a:lnTo>
                      <a:pt x="8" y="12"/>
                    </a:lnTo>
                    <a:lnTo>
                      <a:pt x="8" y="12"/>
                    </a:lnTo>
                    <a:lnTo>
                      <a:pt x="8" y="12"/>
                    </a:lnTo>
                    <a:lnTo>
                      <a:pt x="6" y="12"/>
                    </a:lnTo>
                    <a:lnTo>
                      <a:pt x="6" y="14"/>
                    </a:lnTo>
                    <a:lnTo>
                      <a:pt x="6" y="18"/>
                    </a:lnTo>
                    <a:lnTo>
                      <a:pt x="6" y="18"/>
                    </a:lnTo>
                    <a:lnTo>
                      <a:pt x="4" y="24"/>
                    </a:lnTo>
                    <a:lnTo>
                      <a:pt x="4" y="30"/>
                    </a:lnTo>
                    <a:lnTo>
                      <a:pt x="4" y="30"/>
                    </a:lnTo>
                    <a:lnTo>
                      <a:pt x="4" y="36"/>
                    </a:lnTo>
                    <a:lnTo>
                      <a:pt x="0" y="42"/>
                    </a:lnTo>
                    <a:lnTo>
                      <a:pt x="0" y="42"/>
                    </a:lnTo>
                    <a:lnTo>
                      <a:pt x="0" y="48"/>
                    </a:lnTo>
                    <a:lnTo>
                      <a:pt x="0" y="52"/>
                    </a:lnTo>
                    <a:lnTo>
                      <a:pt x="0" y="52"/>
                    </a:lnTo>
                    <a:lnTo>
                      <a:pt x="0" y="62"/>
                    </a:lnTo>
                    <a:lnTo>
                      <a:pt x="0" y="68"/>
                    </a:lnTo>
                    <a:lnTo>
                      <a:pt x="8" y="66"/>
                    </a:lnTo>
                    <a:lnTo>
                      <a:pt x="8" y="66"/>
                    </a:lnTo>
                    <a:lnTo>
                      <a:pt x="10" y="64"/>
                    </a:lnTo>
                    <a:lnTo>
                      <a:pt x="12" y="64"/>
                    </a:lnTo>
                    <a:lnTo>
                      <a:pt x="14" y="66"/>
                    </a:lnTo>
                    <a:lnTo>
                      <a:pt x="14" y="66"/>
                    </a:lnTo>
                    <a:lnTo>
                      <a:pt x="16" y="70"/>
                    </a:lnTo>
                    <a:lnTo>
                      <a:pt x="18" y="58"/>
                    </a:lnTo>
                    <a:lnTo>
                      <a:pt x="18" y="58"/>
                    </a:lnTo>
                    <a:lnTo>
                      <a:pt x="20" y="56"/>
                    </a:lnTo>
                    <a:lnTo>
                      <a:pt x="24" y="58"/>
                    </a:lnTo>
                    <a:lnTo>
                      <a:pt x="24" y="58"/>
                    </a:lnTo>
                    <a:lnTo>
                      <a:pt x="28" y="62"/>
                    </a:lnTo>
                    <a:lnTo>
                      <a:pt x="30" y="64"/>
                    </a:lnTo>
                    <a:lnTo>
                      <a:pt x="32" y="66"/>
                    </a:lnTo>
                    <a:lnTo>
                      <a:pt x="32" y="66"/>
                    </a:lnTo>
                    <a:lnTo>
                      <a:pt x="36" y="64"/>
                    </a:lnTo>
                    <a:lnTo>
                      <a:pt x="38" y="64"/>
                    </a:lnTo>
                    <a:lnTo>
                      <a:pt x="38" y="66"/>
                    </a:lnTo>
                    <a:lnTo>
                      <a:pt x="38" y="66"/>
                    </a:lnTo>
                    <a:lnTo>
                      <a:pt x="42" y="68"/>
                    </a:lnTo>
                    <a:lnTo>
                      <a:pt x="46" y="70"/>
                    </a:lnTo>
                    <a:lnTo>
                      <a:pt x="54" y="72"/>
                    </a:lnTo>
                    <a:lnTo>
                      <a:pt x="54" y="72"/>
                    </a:lnTo>
                    <a:lnTo>
                      <a:pt x="58" y="76"/>
                    </a:lnTo>
                    <a:lnTo>
                      <a:pt x="62" y="82"/>
                    </a:lnTo>
                    <a:lnTo>
                      <a:pt x="62" y="82"/>
                    </a:lnTo>
                    <a:lnTo>
                      <a:pt x="66" y="88"/>
                    </a:lnTo>
                    <a:lnTo>
                      <a:pt x="68" y="92"/>
                    </a:lnTo>
                    <a:lnTo>
                      <a:pt x="68" y="92"/>
                    </a:lnTo>
                    <a:lnTo>
                      <a:pt x="74" y="96"/>
                    </a:lnTo>
                    <a:lnTo>
                      <a:pt x="76" y="94"/>
                    </a:lnTo>
                    <a:lnTo>
                      <a:pt x="80" y="98"/>
                    </a:lnTo>
                    <a:lnTo>
                      <a:pt x="84" y="92"/>
                    </a:lnTo>
                    <a:lnTo>
                      <a:pt x="84" y="90"/>
                    </a:lnTo>
                    <a:lnTo>
                      <a:pt x="78" y="86"/>
                    </a:lnTo>
                    <a:lnTo>
                      <a:pt x="76" y="86"/>
                    </a:lnTo>
                    <a:lnTo>
                      <a:pt x="76" y="86"/>
                    </a:lnTo>
                    <a:lnTo>
                      <a:pt x="74" y="82"/>
                    </a:lnTo>
                    <a:lnTo>
                      <a:pt x="74" y="76"/>
                    </a:lnTo>
                    <a:lnTo>
                      <a:pt x="74" y="76"/>
                    </a:lnTo>
                    <a:lnTo>
                      <a:pt x="70" y="74"/>
                    </a:lnTo>
                    <a:lnTo>
                      <a:pt x="64" y="72"/>
                    </a:lnTo>
                    <a:lnTo>
                      <a:pt x="64" y="72"/>
                    </a:lnTo>
                    <a:lnTo>
                      <a:pt x="62" y="66"/>
                    </a:lnTo>
                    <a:lnTo>
                      <a:pt x="60" y="60"/>
                    </a:lnTo>
                    <a:lnTo>
                      <a:pt x="60" y="60"/>
                    </a:lnTo>
                    <a:lnTo>
                      <a:pt x="58" y="58"/>
                    </a:lnTo>
                    <a:lnTo>
                      <a:pt x="52" y="58"/>
                    </a:lnTo>
                    <a:lnTo>
                      <a:pt x="52" y="52"/>
                    </a:lnTo>
                    <a:lnTo>
                      <a:pt x="52" y="52"/>
                    </a:lnTo>
                    <a:lnTo>
                      <a:pt x="48" y="52"/>
                    </a:lnTo>
                    <a:lnTo>
                      <a:pt x="46" y="52"/>
                    </a:lnTo>
                    <a:lnTo>
                      <a:pt x="46" y="52"/>
                    </a:lnTo>
                    <a:lnTo>
                      <a:pt x="46" y="48"/>
                    </a:lnTo>
                    <a:lnTo>
                      <a:pt x="44" y="46"/>
                    </a:lnTo>
                    <a:lnTo>
                      <a:pt x="44" y="46"/>
                    </a:lnTo>
                    <a:lnTo>
                      <a:pt x="42" y="46"/>
                    </a:lnTo>
                    <a:lnTo>
                      <a:pt x="42" y="48"/>
                    </a:lnTo>
                    <a:lnTo>
                      <a:pt x="42" y="48"/>
                    </a:lnTo>
                    <a:lnTo>
                      <a:pt x="38" y="44"/>
                    </a:lnTo>
                    <a:lnTo>
                      <a:pt x="38" y="44"/>
                    </a:lnTo>
                    <a:lnTo>
                      <a:pt x="38" y="38"/>
                    </a:lnTo>
                    <a:lnTo>
                      <a:pt x="38" y="38"/>
                    </a:lnTo>
                    <a:lnTo>
                      <a:pt x="34" y="22"/>
                    </a:lnTo>
                    <a:lnTo>
                      <a:pt x="34" y="22"/>
                    </a:lnTo>
                    <a:lnTo>
                      <a:pt x="34" y="18"/>
                    </a:lnTo>
                    <a:lnTo>
                      <a:pt x="36" y="16"/>
                    </a:lnTo>
                    <a:lnTo>
                      <a:pt x="36" y="16"/>
                    </a:lnTo>
                    <a:lnTo>
                      <a:pt x="32" y="10"/>
                    </a:lnTo>
                    <a:lnTo>
                      <a:pt x="32" y="10"/>
                    </a:lnTo>
                    <a:lnTo>
                      <a:pt x="32" y="4"/>
                    </a:lnTo>
                    <a:lnTo>
                      <a:pt x="32" y="4"/>
                    </a:lnTo>
                    <a:lnTo>
                      <a:pt x="28" y="2"/>
                    </a:lnTo>
                    <a:lnTo>
                      <a:pt x="26" y="0"/>
                    </a:lnTo>
                    <a:lnTo>
                      <a:pt x="26"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1" name="Freeform 222"/>
              <p:cNvSpPr>
                <a:spLocks noChangeAspect="1"/>
              </p:cNvSpPr>
              <p:nvPr/>
            </p:nvSpPr>
            <p:spPr bwMode="gray">
              <a:xfrm>
                <a:off x="3178" y="2844"/>
                <a:ext cx="31" cy="22"/>
              </a:xfrm>
              <a:custGeom>
                <a:avLst/>
                <a:gdLst>
                  <a:gd name="T0" fmla="*/ 4 w 29"/>
                  <a:gd name="T1" fmla="*/ 0 h 20"/>
                  <a:gd name="T2" fmla="*/ 4 w 29"/>
                  <a:gd name="T3" fmla="*/ 0 h 20"/>
                  <a:gd name="T4" fmla="*/ 4 w 29"/>
                  <a:gd name="T5" fmla="*/ 4 h 20"/>
                  <a:gd name="T6" fmla="*/ 2 w 29"/>
                  <a:gd name="T7" fmla="*/ 4 h 20"/>
                  <a:gd name="T8" fmla="*/ 2 w 29"/>
                  <a:gd name="T9" fmla="*/ 4 h 20"/>
                  <a:gd name="T10" fmla="*/ 2 w 29"/>
                  <a:gd name="T11" fmla="*/ 8 h 20"/>
                  <a:gd name="T12" fmla="*/ 2 w 29"/>
                  <a:gd name="T13" fmla="*/ 14 h 20"/>
                  <a:gd name="T14" fmla="*/ 2 w 29"/>
                  <a:gd name="T15" fmla="*/ 14 h 20"/>
                  <a:gd name="T16" fmla="*/ 0 w 29"/>
                  <a:gd name="T17" fmla="*/ 18 h 20"/>
                  <a:gd name="T18" fmla="*/ 27 w 29"/>
                  <a:gd name="T19" fmla="*/ 20 h 20"/>
                  <a:gd name="T20" fmla="*/ 29 w 29"/>
                  <a:gd name="T21" fmla="*/ 0 h 20"/>
                  <a:gd name="T22" fmla="*/ 4 w 29"/>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0">
                    <a:moveTo>
                      <a:pt x="4" y="0"/>
                    </a:moveTo>
                    <a:lnTo>
                      <a:pt x="4" y="0"/>
                    </a:lnTo>
                    <a:lnTo>
                      <a:pt x="4" y="4"/>
                    </a:lnTo>
                    <a:lnTo>
                      <a:pt x="2" y="4"/>
                    </a:lnTo>
                    <a:lnTo>
                      <a:pt x="2" y="4"/>
                    </a:lnTo>
                    <a:lnTo>
                      <a:pt x="2" y="8"/>
                    </a:lnTo>
                    <a:lnTo>
                      <a:pt x="2" y="14"/>
                    </a:lnTo>
                    <a:lnTo>
                      <a:pt x="2" y="14"/>
                    </a:lnTo>
                    <a:lnTo>
                      <a:pt x="0" y="18"/>
                    </a:lnTo>
                    <a:lnTo>
                      <a:pt x="27" y="20"/>
                    </a:lnTo>
                    <a:lnTo>
                      <a:pt x="29" y="0"/>
                    </a:lnTo>
                    <a:lnTo>
                      <a:pt x="4"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2" name="Freeform 223"/>
              <p:cNvSpPr>
                <a:spLocks noChangeAspect="1"/>
              </p:cNvSpPr>
              <p:nvPr/>
            </p:nvSpPr>
            <p:spPr bwMode="gray">
              <a:xfrm>
                <a:off x="1723" y="2642"/>
                <a:ext cx="43" cy="23"/>
              </a:xfrm>
              <a:custGeom>
                <a:avLst/>
                <a:gdLst>
                  <a:gd name="T0" fmla="*/ 0 w 38"/>
                  <a:gd name="T1" fmla="*/ 12 h 24"/>
                  <a:gd name="T2" fmla="*/ 0 w 38"/>
                  <a:gd name="T3" fmla="*/ 12 h 24"/>
                  <a:gd name="T4" fmla="*/ 4 w 38"/>
                  <a:gd name="T5" fmla="*/ 14 h 24"/>
                  <a:gd name="T6" fmla="*/ 8 w 38"/>
                  <a:gd name="T7" fmla="*/ 16 h 24"/>
                  <a:gd name="T8" fmla="*/ 8 w 38"/>
                  <a:gd name="T9" fmla="*/ 16 h 24"/>
                  <a:gd name="T10" fmla="*/ 8 w 38"/>
                  <a:gd name="T11" fmla="*/ 18 h 24"/>
                  <a:gd name="T12" fmla="*/ 8 w 38"/>
                  <a:gd name="T13" fmla="*/ 20 h 24"/>
                  <a:gd name="T14" fmla="*/ 8 w 38"/>
                  <a:gd name="T15" fmla="*/ 20 h 24"/>
                  <a:gd name="T16" fmla="*/ 14 w 38"/>
                  <a:gd name="T17" fmla="*/ 20 h 24"/>
                  <a:gd name="T18" fmla="*/ 18 w 38"/>
                  <a:gd name="T19" fmla="*/ 20 h 24"/>
                  <a:gd name="T20" fmla="*/ 18 w 38"/>
                  <a:gd name="T21" fmla="*/ 20 h 24"/>
                  <a:gd name="T22" fmla="*/ 26 w 38"/>
                  <a:gd name="T23" fmla="*/ 20 h 24"/>
                  <a:gd name="T24" fmla="*/ 34 w 38"/>
                  <a:gd name="T25" fmla="*/ 24 h 24"/>
                  <a:gd name="T26" fmla="*/ 34 w 38"/>
                  <a:gd name="T27" fmla="*/ 24 h 24"/>
                  <a:gd name="T28" fmla="*/ 36 w 38"/>
                  <a:gd name="T29" fmla="*/ 20 h 24"/>
                  <a:gd name="T30" fmla="*/ 36 w 38"/>
                  <a:gd name="T31" fmla="*/ 20 h 24"/>
                  <a:gd name="T32" fmla="*/ 38 w 38"/>
                  <a:gd name="T33" fmla="*/ 20 h 24"/>
                  <a:gd name="T34" fmla="*/ 38 w 38"/>
                  <a:gd name="T35" fmla="*/ 10 h 24"/>
                  <a:gd name="T36" fmla="*/ 38 w 38"/>
                  <a:gd name="T37" fmla="*/ 10 h 24"/>
                  <a:gd name="T38" fmla="*/ 38 w 38"/>
                  <a:gd name="T39" fmla="*/ 10 h 24"/>
                  <a:gd name="T40" fmla="*/ 32 w 38"/>
                  <a:gd name="T41" fmla="*/ 8 h 24"/>
                  <a:gd name="T42" fmla="*/ 32 w 38"/>
                  <a:gd name="T43" fmla="*/ 8 h 24"/>
                  <a:gd name="T44" fmla="*/ 28 w 38"/>
                  <a:gd name="T45" fmla="*/ 6 h 24"/>
                  <a:gd name="T46" fmla="*/ 26 w 38"/>
                  <a:gd name="T47" fmla="*/ 4 h 24"/>
                  <a:gd name="T48" fmla="*/ 26 w 38"/>
                  <a:gd name="T49" fmla="*/ 4 h 24"/>
                  <a:gd name="T50" fmla="*/ 18 w 38"/>
                  <a:gd name="T51" fmla="*/ 2 h 24"/>
                  <a:gd name="T52" fmla="*/ 12 w 38"/>
                  <a:gd name="T53" fmla="*/ 0 h 24"/>
                  <a:gd name="T54" fmla="*/ 12 w 38"/>
                  <a:gd name="T55" fmla="*/ 0 h 24"/>
                  <a:gd name="T56" fmla="*/ 10 w 38"/>
                  <a:gd name="T57" fmla="*/ 2 h 24"/>
                  <a:gd name="T58" fmla="*/ 6 w 38"/>
                  <a:gd name="T59" fmla="*/ 4 h 24"/>
                  <a:gd name="T60" fmla="*/ 6 w 38"/>
                  <a:gd name="T61" fmla="*/ 8 h 24"/>
                  <a:gd name="T62" fmla="*/ 6 w 38"/>
                  <a:gd name="T63" fmla="*/ 8 h 24"/>
                  <a:gd name="T64" fmla="*/ 6 w 38"/>
                  <a:gd name="T65" fmla="*/ 10 h 24"/>
                  <a:gd name="T66" fmla="*/ 2 w 38"/>
                  <a:gd name="T67" fmla="*/ 10 h 24"/>
                  <a:gd name="T68" fmla="*/ 0 w 38"/>
                  <a:gd name="T69" fmla="*/ 10 h 24"/>
                  <a:gd name="T70" fmla="*/ 0 w 38"/>
                  <a:gd name="T71" fmla="*/ 12 h 24"/>
                  <a:gd name="T72" fmla="*/ 0 w 38"/>
                  <a:gd name="T7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4">
                    <a:moveTo>
                      <a:pt x="0" y="12"/>
                    </a:moveTo>
                    <a:lnTo>
                      <a:pt x="0" y="12"/>
                    </a:lnTo>
                    <a:lnTo>
                      <a:pt x="4" y="14"/>
                    </a:lnTo>
                    <a:lnTo>
                      <a:pt x="8" y="16"/>
                    </a:lnTo>
                    <a:lnTo>
                      <a:pt x="8" y="16"/>
                    </a:lnTo>
                    <a:lnTo>
                      <a:pt x="8" y="18"/>
                    </a:lnTo>
                    <a:lnTo>
                      <a:pt x="8" y="20"/>
                    </a:lnTo>
                    <a:lnTo>
                      <a:pt x="8" y="20"/>
                    </a:lnTo>
                    <a:lnTo>
                      <a:pt x="14" y="20"/>
                    </a:lnTo>
                    <a:lnTo>
                      <a:pt x="18" y="20"/>
                    </a:lnTo>
                    <a:lnTo>
                      <a:pt x="18" y="20"/>
                    </a:lnTo>
                    <a:lnTo>
                      <a:pt x="26" y="20"/>
                    </a:lnTo>
                    <a:lnTo>
                      <a:pt x="34" y="24"/>
                    </a:lnTo>
                    <a:lnTo>
                      <a:pt x="34" y="24"/>
                    </a:lnTo>
                    <a:lnTo>
                      <a:pt x="36" y="20"/>
                    </a:lnTo>
                    <a:lnTo>
                      <a:pt x="36" y="20"/>
                    </a:lnTo>
                    <a:lnTo>
                      <a:pt x="38" y="20"/>
                    </a:lnTo>
                    <a:lnTo>
                      <a:pt x="38" y="10"/>
                    </a:lnTo>
                    <a:lnTo>
                      <a:pt x="38" y="10"/>
                    </a:lnTo>
                    <a:lnTo>
                      <a:pt x="38" y="10"/>
                    </a:lnTo>
                    <a:lnTo>
                      <a:pt x="32" y="8"/>
                    </a:lnTo>
                    <a:lnTo>
                      <a:pt x="32" y="8"/>
                    </a:lnTo>
                    <a:lnTo>
                      <a:pt x="28" y="6"/>
                    </a:lnTo>
                    <a:lnTo>
                      <a:pt x="26" y="4"/>
                    </a:lnTo>
                    <a:lnTo>
                      <a:pt x="26" y="4"/>
                    </a:lnTo>
                    <a:lnTo>
                      <a:pt x="18" y="2"/>
                    </a:lnTo>
                    <a:lnTo>
                      <a:pt x="12" y="0"/>
                    </a:lnTo>
                    <a:lnTo>
                      <a:pt x="12" y="0"/>
                    </a:lnTo>
                    <a:lnTo>
                      <a:pt x="10" y="2"/>
                    </a:lnTo>
                    <a:lnTo>
                      <a:pt x="6" y="4"/>
                    </a:lnTo>
                    <a:lnTo>
                      <a:pt x="6" y="8"/>
                    </a:lnTo>
                    <a:lnTo>
                      <a:pt x="6" y="8"/>
                    </a:lnTo>
                    <a:lnTo>
                      <a:pt x="6" y="10"/>
                    </a:lnTo>
                    <a:lnTo>
                      <a:pt x="2" y="10"/>
                    </a:lnTo>
                    <a:lnTo>
                      <a:pt x="0" y="10"/>
                    </a:lnTo>
                    <a:lnTo>
                      <a:pt x="0" y="12"/>
                    </a:lnTo>
                    <a:lnTo>
                      <a:pt x="0" y="1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3" name="Freeform 224"/>
              <p:cNvSpPr>
                <a:spLocks noChangeAspect="1"/>
              </p:cNvSpPr>
              <p:nvPr/>
            </p:nvSpPr>
            <p:spPr bwMode="gray">
              <a:xfrm>
                <a:off x="3402" y="2344"/>
                <a:ext cx="160" cy="173"/>
              </a:xfrm>
              <a:custGeom>
                <a:avLst/>
                <a:gdLst>
                  <a:gd name="T0" fmla="*/ 146 w 148"/>
                  <a:gd name="T1" fmla="*/ 146 h 172"/>
                  <a:gd name="T2" fmla="*/ 144 w 148"/>
                  <a:gd name="T3" fmla="*/ 136 h 172"/>
                  <a:gd name="T4" fmla="*/ 144 w 148"/>
                  <a:gd name="T5" fmla="*/ 130 h 172"/>
                  <a:gd name="T6" fmla="*/ 144 w 148"/>
                  <a:gd name="T7" fmla="*/ 126 h 172"/>
                  <a:gd name="T8" fmla="*/ 132 w 148"/>
                  <a:gd name="T9" fmla="*/ 108 h 172"/>
                  <a:gd name="T10" fmla="*/ 128 w 148"/>
                  <a:gd name="T11" fmla="*/ 102 h 172"/>
                  <a:gd name="T12" fmla="*/ 124 w 148"/>
                  <a:gd name="T13" fmla="*/ 88 h 172"/>
                  <a:gd name="T14" fmla="*/ 122 w 148"/>
                  <a:gd name="T15" fmla="*/ 80 h 172"/>
                  <a:gd name="T16" fmla="*/ 118 w 148"/>
                  <a:gd name="T17" fmla="*/ 78 h 172"/>
                  <a:gd name="T18" fmla="*/ 118 w 148"/>
                  <a:gd name="T19" fmla="*/ 68 h 172"/>
                  <a:gd name="T20" fmla="*/ 110 w 148"/>
                  <a:gd name="T21" fmla="*/ 58 h 172"/>
                  <a:gd name="T22" fmla="*/ 108 w 148"/>
                  <a:gd name="T23" fmla="*/ 46 h 172"/>
                  <a:gd name="T24" fmla="*/ 114 w 148"/>
                  <a:gd name="T25" fmla="*/ 52 h 172"/>
                  <a:gd name="T26" fmla="*/ 116 w 148"/>
                  <a:gd name="T27" fmla="*/ 62 h 172"/>
                  <a:gd name="T28" fmla="*/ 124 w 148"/>
                  <a:gd name="T29" fmla="*/ 70 h 172"/>
                  <a:gd name="T30" fmla="*/ 136 w 148"/>
                  <a:gd name="T31" fmla="*/ 58 h 172"/>
                  <a:gd name="T32" fmla="*/ 138 w 148"/>
                  <a:gd name="T33" fmla="*/ 50 h 172"/>
                  <a:gd name="T34" fmla="*/ 132 w 148"/>
                  <a:gd name="T35" fmla="*/ 14 h 172"/>
                  <a:gd name="T36" fmla="*/ 126 w 148"/>
                  <a:gd name="T37" fmla="*/ 12 h 172"/>
                  <a:gd name="T38" fmla="*/ 118 w 148"/>
                  <a:gd name="T39" fmla="*/ 14 h 172"/>
                  <a:gd name="T40" fmla="*/ 112 w 148"/>
                  <a:gd name="T41" fmla="*/ 14 h 172"/>
                  <a:gd name="T42" fmla="*/ 108 w 148"/>
                  <a:gd name="T43" fmla="*/ 12 h 172"/>
                  <a:gd name="T44" fmla="*/ 100 w 148"/>
                  <a:gd name="T45" fmla="*/ 14 h 172"/>
                  <a:gd name="T46" fmla="*/ 96 w 148"/>
                  <a:gd name="T47" fmla="*/ 14 h 172"/>
                  <a:gd name="T48" fmla="*/ 96 w 148"/>
                  <a:gd name="T49" fmla="*/ 10 h 172"/>
                  <a:gd name="T50" fmla="*/ 92 w 148"/>
                  <a:gd name="T51" fmla="*/ 10 h 172"/>
                  <a:gd name="T52" fmla="*/ 90 w 148"/>
                  <a:gd name="T53" fmla="*/ 12 h 172"/>
                  <a:gd name="T54" fmla="*/ 90 w 148"/>
                  <a:gd name="T55" fmla="*/ 16 h 172"/>
                  <a:gd name="T56" fmla="*/ 86 w 148"/>
                  <a:gd name="T57" fmla="*/ 16 h 172"/>
                  <a:gd name="T58" fmla="*/ 88 w 148"/>
                  <a:gd name="T59" fmla="*/ 12 h 172"/>
                  <a:gd name="T60" fmla="*/ 76 w 148"/>
                  <a:gd name="T61" fmla="*/ 12 h 172"/>
                  <a:gd name="T62" fmla="*/ 72 w 148"/>
                  <a:gd name="T63" fmla="*/ 18 h 172"/>
                  <a:gd name="T64" fmla="*/ 64 w 148"/>
                  <a:gd name="T65" fmla="*/ 18 h 172"/>
                  <a:gd name="T66" fmla="*/ 54 w 148"/>
                  <a:gd name="T67" fmla="*/ 14 h 172"/>
                  <a:gd name="T68" fmla="*/ 38 w 148"/>
                  <a:gd name="T69" fmla="*/ 16 h 172"/>
                  <a:gd name="T70" fmla="*/ 30 w 148"/>
                  <a:gd name="T71" fmla="*/ 12 h 172"/>
                  <a:gd name="T72" fmla="*/ 28 w 148"/>
                  <a:gd name="T73" fmla="*/ 8 h 172"/>
                  <a:gd name="T74" fmla="*/ 10 w 148"/>
                  <a:gd name="T75" fmla="*/ 8 h 172"/>
                  <a:gd name="T76" fmla="*/ 4 w 148"/>
                  <a:gd name="T77" fmla="*/ 0 h 172"/>
                  <a:gd name="T78" fmla="*/ 0 w 148"/>
                  <a:gd name="T79" fmla="*/ 6 h 172"/>
                  <a:gd name="T80" fmla="*/ 4 w 148"/>
                  <a:gd name="T81" fmla="*/ 18 h 172"/>
                  <a:gd name="T82" fmla="*/ 2 w 148"/>
                  <a:gd name="T83" fmla="*/ 24 h 172"/>
                  <a:gd name="T84" fmla="*/ 0 w 148"/>
                  <a:gd name="T85" fmla="*/ 34 h 172"/>
                  <a:gd name="T86" fmla="*/ 2 w 148"/>
                  <a:gd name="T87" fmla="*/ 42 h 172"/>
                  <a:gd name="T88" fmla="*/ 102 w 148"/>
                  <a:gd name="T89" fmla="*/ 168 h 172"/>
                  <a:gd name="T90" fmla="*/ 118 w 148"/>
                  <a:gd name="T91" fmla="*/ 168 h 172"/>
                  <a:gd name="T92" fmla="*/ 126 w 148"/>
                  <a:gd name="T93" fmla="*/ 162 h 172"/>
                  <a:gd name="T94" fmla="*/ 140 w 148"/>
                  <a:gd name="T95"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72">
                    <a:moveTo>
                      <a:pt x="148" y="148"/>
                    </a:moveTo>
                    <a:lnTo>
                      <a:pt x="148" y="148"/>
                    </a:lnTo>
                    <a:lnTo>
                      <a:pt x="146" y="146"/>
                    </a:lnTo>
                    <a:lnTo>
                      <a:pt x="146" y="146"/>
                    </a:lnTo>
                    <a:lnTo>
                      <a:pt x="144" y="136"/>
                    </a:lnTo>
                    <a:lnTo>
                      <a:pt x="144" y="136"/>
                    </a:lnTo>
                    <a:lnTo>
                      <a:pt x="148" y="134"/>
                    </a:lnTo>
                    <a:lnTo>
                      <a:pt x="148" y="134"/>
                    </a:lnTo>
                    <a:lnTo>
                      <a:pt x="144" y="130"/>
                    </a:lnTo>
                    <a:lnTo>
                      <a:pt x="144" y="130"/>
                    </a:lnTo>
                    <a:lnTo>
                      <a:pt x="144" y="126"/>
                    </a:lnTo>
                    <a:lnTo>
                      <a:pt x="144" y="126"/>
                    </a:lnTo>
                    <a:lnTo>
                      <a:pt x="136" y="110"/>
                    </a:lnTo>
                    <a:lnTo>
                      <a:pt x="136" y="110"/>
                    </a:lnTo>
                    <a:lnTo>
                      <a:pt x="132" y="108"/>
                    </a:lnTo>
                    <a:lnTo>
                      <a:pt x="132" y="108"/>
                    </a:lnTo>
                    <a:lnTo>
                      <a:pt x="128" y="102"/>
                    </a:lnTo>
                    <a:lnTo>
                      <a:pt x="128" y="102"/>
                    </a:lnTo>
                    <a:lnTo>
                      <a:pt x="126" y="94"/>
                    </a:lnTo>
                    <a:lnTo>
                      <a:pt x="124" y="88"/>
                    </a:lnTo>
                    <a:lnTo>
                      <a:pt x="124" y="88"/>
                    </a:lnTo>
                    <a:lnTo>
                      <a:pt x="122" y="82"/>
                    </a:lnTo>
                    <a:lnTo>
                      <a:pt x="122" y="82"/>
                    </a:lnTo>
                    <a:lnTo>
                      <a:pt x="122" y="80"/>
                    </a:lnTo>
                    <a:lnTo>
                      <a:pt x="122" y="80"/>
                    </a:lnTo>
                    <a:lnTo>
                      <a:pt x="118" y="78"/>
                    </a:lnTo>
                    <a:lnTo>
                      <a:pt x="118" y="78"/>
                    </a:lnTo>
                    <a:lnTo>
                      <a:pt x="118" y="72"/>
                    </a:lnTo>
                    <a:lnTo>
                      <a:pt x="118" y="68"/>
                    </a:lnTo>
                    <a:lnTo>
                      <a:pt x="118" y="68"/>
                    </a:lnTo>
                    <a:lnTo>
                      <a:pt x="114" y="64"/>
                    </a:lnTo>
                    <a:lnTo>
                      <a:pt x="114" y="64"/>
                    </a:lnTo>
                    <a:lnTo>
                      <a:pt x="110" y="58"/>
                    </a:lnTo>
                    <a:lnTo>
                      <a:pt x="106" y="50"/>
                    </a:lnTo>
                    <a:lnTo>
                      <a:pt x="106" y="50"/>
                    </a:lnTo>
                    <a:lnTo>
                      <a:pt x="108" y="46"/>
                    </a:lnTo>
                    <a:lnTo>
                      <a:pt x="108" y="46"/>
                    </a:lnTo>
                    <a:lnTo>
                      <a:pt x="112" y="48"/>
                    </a:lnTo>
                    <a:lnTo>
                      <a:pt x="114" y="52"/>
                    </a:lnTo>
                    <a:lnTo>
                      <a:pt x="114" y="52"/>
                    </a:lnTo>
                    <a:lnTo>
                      <a:pt x="116" y="58"/>
                    </a:lnTo>
                    <a:lnTo>
                      <a:pt x="116" y="62"/>
                    </a:lnTo>
                    <a:lnTo>
                      <a:pt x="116" y="62"/>
                    </a:lnTo>
                    <a:lnTo>
                      <a:pt x="124" y="70"/>
                    </a:lnTo>
                    <a:lnTo>
                      <a:pt x="124" y="70"/>
                    </a:lnTo>
                    <a:lnTo>
                      <a:pt x="130" y="70"/>
                    </a:lnTo>
                    <a:lnTo>
                      <a:pt x="130" y="70"/>
                    </a:lnTo>
                    <a:lnTo>
                      <a:pt x="136" y="58"/>
                    </a:lnTo>
                    <a:lnTo>
                      <a:pt x="136" y="58"/>
                    </a:lnTo>
                    <a:lnTo>
                      <a:pt x="138" y="50"/>
                    </a:lnTo>
                    <a:lnTo>
                      <a:pt x="138" y="50"/>
                    </a:lnTo>
                    <a:lnTo>
                      <a:pt x="136" y="44"/>
                    </a:lnTo>
                    <a:lnTo>
                      <a:pt x="134" y="22"/>
                    </a:lnTo>
                    <a:lnTo>
                      <a:pt x="132" y="14"/>
                    </a:lnTo>
                    <a:lnTo>
                      <a:pt x="130" y="12"/>
                    </a:lnTo>
                    <a:lnTo>
                      <a:pt x="130" y="12"/>
                    </a:lnTo>
                    <a:lnTo>
                      <a:pt x="126" y="12"/>
                    </a:lnTo>
                    <a:lnTo>
                      <a:pt x="122" y="12"/>
                    </a:lnTo>
                    <a:lnTo>
                      <a:pt x="122" y="12"/>
                    </a:lnTo>
                    <a:lnTo>
                      <a:pt x="118" y="14"/>
                    </a:lnTo>
                    <a:lnTo>
                      <a:pt x="112" y="16"/>
                    </a:lnTo>
                    <a:lnTo>
                      <a:pt x="112" y="16"/>
                    </a:lnTo>
                    <a:lnTo>
                      <a:pt x="112" y="14"/>
                    </a:lnTo>
                    <a:lnTo>
                      <a:pt x="112" y="12"/>
                    </a:lnTo>
                    <a:lnTo>
                      <a:pt x="108" y="12"/>
                    </a:lnTo>
                    <a:lnTo>
                      <a:pt x="108" y="12"/>
                    </a:lnTo>
                    <a:lnTo>
                      <a:pt x="104" y="14"/>
                    </a:lnTo>
                    <a:lnTo>
                      <a:pt x="102" y="16"/>
                    </a:lnTo>
                    <a:lnTo>
                      <a:pt x="100" y="14"/>
                    </a:lnTo>
                    <a:lnTo>
                      <a:pt x="100" y="14"/>
                    </a:lnTo>
                    <a:lnTo>
                      <a:pt x="96" y="14"/>
                    </a:lnTo>
                    <a:lnTo>
                      <a:pt x="96" y="14"/>
                    </a:lnTo>
                    <a:lnTo>
                      <a:pt x="94" y="12"/>
                    </a:lnTo>
                    <a:lnTo>
                      <a:pt x="96" y="12"/>
                    </a:lnTo>
                    <a:lnTo>
                      <a:pt x="96" y="10"/>
                    </a:lnTo>
                    <a:lnTo>
                      <a:pt x="96" y="10"/>
                    </a:lnTo>
                    <a:lnTo>
                      <a:pt x="92" y="10"/>
                    </a:lnTo>
                    <a:lnTo>
                      <a:pt x="92" y="10"/>
                    </a:lnTo>
                    <a:lnTo>
                      <a:pt x="90" y="10"/>
                    </a:lnTo>
                    <a:lnTo>
                      <a:pt x="88" y="12"/>
                    </a:lnTo>
                    <a:lnTo>
                      <a:pt x="90" y="12"/>
                    </a:lnTo>
                    <a:lnTo>
                      <a:pt x="90" y="12"/>
                    </a:lnTo>
                    <a:lnTo>
                      <a:pt x="90" y="14"/>
                    </a:lnTo>
                    <a:lnTo>
                      <a:pt x="90" y="16"/>
                    </a:lnTo>
                    <a:lnTo>
                      <a:pt x="90" y="18"/>
                    </a:lnTo>
                    <a:lnTo>
                      <a:pt x="86" y="16"/>
                    </a:lnTo>
                    <a:lnTo>
                      <a:pt x="86" y="16"/>
                    </a:lnTo>
                    <a:lnTo>
                      <a:pt x="86" y="14"/>
                    </a:lnTo>
                    <a:lnTo>
                      <a:pt x="88" y="12"/>
                    </a:lnTo>
                    <a:lnTo>
                      <a:pt x="88" y="12"/>
                    </a:lnTo>
                    <a:lnTo>
                      <a:pt x="82" y="14"/>
                    </a:lnTo>
                    <a:lnTo>
                      <a:pt x="76" y="12"/>
                    </a:lnTo>
                    <a:lnTo>
                      <a:pt x="76" y="12"/>
                    </a:lnTo>
                    <a:lnTo>
                      <a:pt x="74" y="18"/>
                    </a:lnTo>
                    <a:lnTo>
                      <a:pt x="74" y="18"/>
                    </a:lnTo>
                    <a:lnTo>
                      <a:pt x="72" y="18"/>
                    </a:lnTo>
                    <a:lnTo>
                      <a:pt x="68" y="16"/>
                    </a:lnTo>
                    <a:lnTo>
                      <a:pt x="68" y="16"/>
                    </a:lnTo>
                    <a:lnTo>
                      <a:pt x="64" y="18"/>
                    </a:lnTo>
                    <a:lnTo>
                      <a:pt x="58" y="18"/>
                    </a:lnTo>
                    <a:lnTo>
                      <a:pt x="58" y="18"/>
                    </a:lnTo>
                    <a:lnTo>
                      <a:pt x="54" y="14"/>
                    </a:lnTo>
                    <a:lnTo>
                      <a:pt x="54" y="14"/>
                    </a:lnTo>
                    <a:lnTo>
                      <a:pt x="46" y="16"/>
                    </a:lnTo>
                    <a:lnTo>
                      <a:pt x="38" y="16"/>
                    </a:lnTo>
                    <a:lnTo>
                      <a:pt x="38" y="14"/>
                    </a:lnTo>
                    <a:lnTo>
                      <a:pt x="38" y="14"/>
                    </a:lnTo>
                    <a:lnTo>
                      <a:pt x="30" y="12"/>
                    </a:lnTo>
                    <a:lnTo>
                      <a:pt x="30" y="12"/>
                    </a:lnTo>
                    <a:lnTo>
                      <a:pt x="28" y="8"/>
                    </a:lnTo>
                    <a:lnTo>
                      <a:pt x="28" y="8"/>
                    </a:lnTo>
                    <a:lnTo>
                      <a:pt x="22" y="6"/>
                    </a:lnTo>
                    <a:lnTo>
                      <a:pt x="18" y="6"/>
                    </a:lnTo>
                    <a:lnTo>
                      <a:pt x="10" y="8"/>
                    </a:lnTo>
                    <a:lnTo>
                      <a:pt x="6" y="2"/>
                    </a:lnTo>
                    <a:lnTo>
                      <a:pt x="6" y="2"/>
                    </a:lnTo>
                    <a:lnTo>
                      <a:pt x="4" y="0"/>
                    </a:lnTo>
                    <a:lnTo>
                      <a:pt x="0" y="2"/>
                    </a:lnTo>
                    <a:lnTo>
                      <a:pt x="0" y="2"/>
                    </a:lnTo>
                    <a:lnTo>
                      <a:pt x="0" y="6"/>
                    </a:lnTo>
                    <a:lnTo>
                      <a:pt x="0" y="12"/>
                    </a:lnTo>
                    <a:lnTo>
                      <a:pt x="0" y="12"/>
                    </a:lnTo>
                    <a:lnTo>
                      <a:pt x="4" y="18"/>
                    </a:lnTo>
                    <a:lnTo>
                      <a:pt x="4" y="22"/>
                    </a:lnTo>
                    <a:lnTo>
                      <a:pt x="2" y="24"/>
                    </a:lnTo>
                    <a:lnTo>
                      <a:pt x="2" y="24"/>
                    </a:lnTo>
                    <a:lnTo>
                      <a:pt x="0" y="28"/>
                    </a:lnTo>
                    <a:lnTo>
                      <a:pt x="0" y="34"/>
                    </a:lnTo>
                    <a:lnTo>
                      <a:pt x="0" y="34"/>
                    </a:lnTo>
                    <a:lnTo>
                      <a:pt x="0" y="40"/>
                    </a:lnTo>
                    <a:lnTo>
                      <a:pt x="2" y="42"/>
                    </a:lnTo>
                    <a:lnTo>
                      <a:pt x="2" y="42"/>
                    </a:lnTo>
                    <a:lnTo>
                      <a:pt x="6" y="48"/>
                    </a:lnTo>
                    <a:lnTo>
                      <a:pt x="6" y="168"/>
                    </a:lnTo>
                    <a:lnTo>
                      <a:pt x="102" y="168"/>
                    </a:lnTo>
                    <a:lnTo>
                      <a:pt x="106" y="166"/>
                    </a:lnTo>
                    <a:lnTo>
                      <a:pt x="106" y="168"/>
                    </a:lnTo>
                    <a:lnTo>
                      <a:pt x="118" y="168"/>
                    </a:lnTo>
                    <a:lnTo>
                      <a:pt x="120" y="172"/>
                    </a:lnTo>
                    <a:lnTo>
                      <a:pt x="126" y="170"/>
                    </a:lnTo>
                    <a:lnTo>
                      <a:pt x="126" y="162"/>
                    </a:lnTo>
                    <a:lnTo>
                      <a:pt x="132" y="160"/>
                    </a:lnTo>
                    <a:lnTo>
                      <a:pt x="136" y="152"/>
                    </a:lnTo>
                    <a:lnTo>
                      <a:pt x="140" y="152"/>
                    </a:lnTo>
                    <a:lnTo>
                      <a:pt x="148" y="14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4" name="Freeform 225"/>
              <p:cNvSpPr>
                <a:spLocks noChangeAspect="1"/>
              </p:cNvSpPr>
              <p:nvPr/>
            </p:nvSpPr>
            <p:spPr bwMode="gray">
              <a:xfrm>
                <a:off x="1996" y="2550"/>
                <a:ext cx="53" cy="33"/>
              </a:xfrm>
              <a:custGeom>
                <a:avLst/>
                <a:gdLst>
                  <a:gd name="T0" fmla="*/ 2 w 48"/>
                  <a:gd name="T1" fmla="*/ 26 h 32"/>
                  <a:gd name="T2" fmla="*/ 2 w 48"/>
                  <a:gd name="T3" fmla="*/ 26 h 32"/>
                  <a:gd name="T4" fmla="*/ 6 w 48"/>
                  <a:gd name="T5" fmla="*/ 32 h 32"/>
                  <a:gd name="T6" fmla="*/ 6 w 48"/>
                  <a:gd name="T7" fmla="*/ 32 h 32"/>
                  <a:gd name="T8" fmla="*/ 8 w 48"/>
                  <a:gd name="T9" fmla="*/ 32 h 32"/>
                  <a:gd name="T10" fmla="*/ 8 w 48"/>
                  <a:gd name="T11" fmla="*/ 32 h 32"/>
                  <a:gd name="T12" fmla="*/ 12 w 48"/>
                  <a:gd name="T13" fmla="*/ 26 h 32"/>
                  <a:gd name="T14" fmla="*/ 12 w 48"/>
                  <a:gd name="T15" fmla="*/ 26 h 32"/>
                  <a:gd name="T16" fmla="*/ 10 w 48"/>
                  <a:gd name="T17" fmla="*/ 20 h 32"/>
                  <a:gd name="T18" fmla="*/ 10 w 48"/>
                  <a:gd name="T19" fmla="*/ 20 h 32"/>
                  <a:gd name="T20" fmla="*/ 18 w 48"/>
                  <a:gd name="T21" fmla="*/ 22 h 32"/>
                  <a:gd name="T22" fmla="*/ 18 w 48"/>
                  <a:gd name="T23" fmla="*/ 22 h 32"/>
                  <a:gd name="T24" fmla="*/ 20 w 48"/>
                  <a:gd name="T25" fmla="*/ 26 h 32"/>
                  <a:gd name="T26" fmla="*/ 20 w 48"/>
                  <a:gd name="T27" fmla="*/ 26 h 32"/>
                  <a:gd name="T28" fmla="*/ 24 w 48"/>
                  <a:gd name="T29" fmla="*/ 26 h 32"/>
                  <a:gd name="T30" fmla="*/ 28 w 48"/>
                  <a:gd name="T31" fmla="*/ 24 h 32"/>
                  <a:gd name="T32" fmla="*/ 28 w 48"/>
                  <a:gd name="T33" fmla="*/ 20 h 32"/>
                  <a:gd name="T34" fmla="*/ 28 w 48"/>
                  <a:gd name="T35" fmla="*/ 20 h 32"/>
                  <a:gd name="T36" fmla="*/ 34 w 48"/>
                  <a:gd name="T37" fmla="*/ 20 h 32"/>
                  <a:gd name="T38" fmla="*/ 42 w 48"/>
                  <a:gd name="T39" fmla="*/ 22 h 32"/>
                  <a:gd name="T40" fmla="*/ 46 w 48"/>
                  <a:gd name="T41" fmla="*/ 22 h 32"/>
                  <a:gd name="T42" fmla="*/ 48 w 48"/>
                  <a:gd name="T43" fmla="*/ 20 h 32"/>
                  <a:gd name="T44" fmla="*/ 48 w 48"/>
                  <a:gd name="T45" fmla="*/ 18 h 32"/>
                  <a:gd name="T46" fmla="*/ 46 w 48"/>
                  <a:gd name="T47" fmla="*/ 14 h 32"/>
                  <a:gd name="T48" fmla="*/ 46 w 48"/>
                  <a:gd name="T49" fmla="*/ 14 h 32"/>
                  <a:gd name="T50" fmla="*/ 42 w 48"/>
                  <a:gd name="T51" fmla="*/ 12 h 32"/>
                  <a:gd name="T52" fmla="*/ 38 w 48"/>
                  <a:gd name="T53" fmla="*/ 10 h 32"/>
                  <a:gd name="T54" fmla="*/ 38 w 48"/>
                  <a:gd name="T55" fmla="*/ 10 h 32"/>
                  <a:gd name="T56" fmla="*/ 36 w 48"/>
                  <a:gd name="T57" fmla="*/ 10 h 32"/>
                  <a:gd name="T58" fmla="*/ 28 w 48"/>
                  <a:gd name="T59" fmla="*/ 8 h 32"/>
                  <a:gd name="T60" fmla="*/ 28 w 48"/>
                  <a:gd name="T61" fmla="*/ 8 h 32"/>
                  <a:gd name="T62" fmla="*/ 26 w 48"/>
                  <a:gd name="T63" fmla="*/ 6 h 32"/>
                  <a:gd name="T64" fmla="*/ 22 w 48"/>
                  <a:gd name="T65" fmla="*/ 2 h 32"/>
                  <a:gd name="T66" fmla="*/ 22 w 48"/>
                  <a:gd name="T67" fmla="*/ 2 h 32"/>
                  <a:gd name="T68" fmla="*/ 18 w 48"/>
                  <a:gd name="T69" fmla="*/ 2 h 32"/>
                  <a:gd name="T70" fmla="*/ 18 w 48"/>
                  <a:gd name="T71" fmla="*/ 2 h 32"/>
                  <a:gd name="T72" fmla="*/ 16 w 48"/>
                  <a:gd name="T73" fmla="*/ 0 h 32"/>
                  <a:gd name="T74" fmla="*/ 16 w 48"/>
                  <a:gd name="T75" fmla="*/ 0 h 32"/>
                  <a:gd name="T76" fmla="*/ 6 w 48"/>
                  <a:gd name="T77" fmla="*/ 0 h 32"/>
                  <a:gd name="T78" fmla="*/ 6 w 48"/>
                  <a:gd name="T79" fmla="*/ 0 h 32"/>
                  <a:gd name="T80" fmla="*/ 2 w 48"/>
                  <a:gd name="T81" fmla="*/ 2 h 32"/>
                  <a:gd name="T82" fmla="*/ 2 w 48"/>
                  <a:gd name="T83" fmla="*/ 2 h 32"/>
                  <a:gd name="T84" fmla="*/ 0 w 48"/>
                  <a:gd name="T85" fmla="*/ 2 h 32"/>
                  <a:gd name="T86" fmla="*/ 2 w 48"/>
                  <a:gd name="T87" fmla="*/ 12 h 32"/>
                  <a:gd name="T88" fmla="*/ 0 w 48"/>
                  <a:gd name="T89" fmla="*/ 16 h 32"/>
                  <a:gd name="T90" fmla="*/ 0 w 48"/>
                  <a:gd name="T91" fmla="*/ 18 h 32"/>
                  <a:gd name="T92" fmla="*/ 0 w 48"/>
                  <a:gd name="T93" fmla="*/ 18 h 32"/>
                  <a:gd name="T94" fmla="*/ 2 w 48"/>
                  <a:gd name="T95" fmla="*/ 22 h 32"/>
                  <a:gd name="T96" fmla="*/ 2 w 48"/>
                  <a:gd name="T97" fmla="*/ 22 h 32"/>
                  <a:gd name="T98" fmla="*/ 2 w 48"/>
                  <a:gd name="T99" fmla="*/ 26 h 32"/>
                  <a:gd name="T100" fmla="*/ 2 w 48"/>
                  <a:gd name="T10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32">
                    <a:moveTo>
                      <a:pt x="2" y="26"/>
                    </a:moveTo>
                    <a:lnTo>
                      <a:pt x="2" y="26"/>
                    </a:lnTo>
                    <a:lnTo>
                      <a:pt x="6" y="32"/>
                    </a:lnTo>
                    <a:lnTo>
                      <a:pt x="6" y="32"/>
                    </a:lnTo>
                    <a:lnTo>
                      <a:pt x="8" y="32"/>
                    </a:lnTo>
                    <a:lnTo>
                      <a:pt x="8" y="32"/>
                    </a:lnTo>
                    <a:lnTo>
                      <a:pt x="12" y="26"/>
                    </a:lnTo>
                    <a:lnTo>
                      <a:pt x="12" y="26"/>
                    </a:lnTo>
                    <a:lnTo>
                      <a:pt x="10" y="20"/>
                    </a:lnTo>
                    <a:lnTo>
                      <a:pt x="10" y="20"/>
                    </a:lnTo>
                    <a:lnTo>
                      <a:pt x="18" y="22"/>
                    </a:lnTo>
                    <a:lnTo>
                      <a:pt x="18" y="22"/>
                    </a:lnTo>
                    <a:lnTo>
                      <a:pt x="20" y="26"/>
                    </a:lnTo>
                    <a:lnTo>
                      <a:pt x="20" y="26"/>
                    </a:lnTo>
                    <a:lnTo>
                      <a:pt x="24" y="26"/>
                    </a:lnTo>
                    <a:lnTo>
                      <a:pt x="28" y="24"/>
                    </a:lnTo>
                    <a:lnTo>
                      <a:pt x="28" y="20"/>
                    </a:lnTo>
                    <a:lnTo>
                      <a:pt x="28" y="20"/>
                    </a:lnTo>
                    <a:lnTo>
                      <a:pt x="34" y="20"/>
                    </a:lnTo>
                    <a:lnTo>
                      <a:pt x="42" y="22"/>
                    </a:lnTo>
                    <a:lnTo>
                      <a:pt x="46" y="22"/>
                    </a:lnTo>
                    <a:lnTo>
                      <a:pt x="48" y="20"/>
                    </a:lnTo>
                    <a:lnTo>
                      <a:pt x="48" y="18"/>
                    </a:lnTo>
                    <a:lnTo>
                      <a:pt x="46" y="14"/>
                    </a:lnTo>
                    <a:lnTo>
                      <a:pt x="46" y="14"/>
                    </a:lnTo>
                    <a:lnTo>
                      <a:pt x="42" y="12"/>
                    </a:lnTo>
                    <a:lnTo>
                      <a:pt x="38" y="10"/>
                    </a:lnTo>
                    <a:lnTo>
                      <a:pt x="38" y="10"/>
                    </a:lnTo>
                    <a:lnTo>
                      <a:pt x="36" y="10"/>
                    </a:lnTo>
                    <a:lnTo>
                      <a:pt x="28" y="8"/>
                    </a:lnTo>
                    <a:lnTo>
                      <a:pt x="28" y="8"/>
                    </a:lnTo>
                    <a:lnTo>
                      <a:pt x="26" y="6"/>
                    </a:lnTo>
                    <a:lnTo>
                      <a:pt x="22" y="2"/>
                    </a:lnTo>
                    <a:lnTo>
                      <a:pt x="22" y="2"/>
                    </a:lnTo>
                    <a:lnTo>
                      <a:pt x="18" y="2"/>
                    </a:lnTo>
                    <a:lnTo>
                      <a:pt x="18" y="2"/>
                    </a:lnTo>
                    <a:lnTo>
                      <a:pt x="16" y="0"/>
                    </a:lnTo>
                    <a:lnTo>
                      <a:pt x="16" y="0"/>
                    </a:lnTo>
                    <a:lnTo>
                      <a:pt x="6" y="0"/>
                    </a:lnTo>
                    <a:lnTo>
                      <a:pt x="6" y="0"/>
                    </a:lnTo>
                    <a:lnTo>
                      <a:pt x="2" y="2"/>
                    </a:lnTo>
                    <a:lnTo>
                      <a:pt x="2" y="2"/>
                    </a:lnTo>
                    <a:lnTo>
                      <a:pt x="0" y="2"/>
                    </a:lnTo>
                    <a:lnTo>
                      <a:pt x="2" y="12"/>
                    </a:lnTo>
                    <a:lnTo>
                      <a:pt x="0" y="16"/>
                    </a:lnTo>
                    <a:lnTo>
                      <a:pt x="0" y="18"/>
                    </a:lnTo>
                    <a:lnTo>
                      <a:pt x="0" y="18"/>
                    </a:lnTo>
                    <a:lnTo>
                      <a:pt x="2" y="22"/>
                    </a:lnTo>
                    <a:lnTo>
                      <a:pt x="2" y="22"/>
                    </a:lnTo>
                    <a:lnTo>
                      <a:pt x="2" y="26"/>
                    </a:lnTo>
                    <a:lnTo>
                      <a:pt x="2" y="2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5" name="Freeform 226"/>
              <p:cNvSpPr>
                <a:spLocks noChangeAspect="1"/>
              </p:cNvSpPr>
              <p:nvPr/>
            </p:nvSpPr>
            <p:spPr bwMode="gray">
              <a:xfrm>
                <a:off x="3646" y="2673"/>
                <a:ext cx="27" cy="34"/>
              </a:xfrm>
              <a:custGeom>
                <a:avLst/>
                <a:gdLst>
                  <a:gd name="T0" fmla="*/ 24 w 26"/>
                  <a:gd name="T1" fmla="*/ 26 h 34"/>
                  <a:gd name="T2" fmla="*/ 24 w 26"/>
                  <a:gd name="T3" fmla="*/ 26 h 34"/>
                  <a:gd name="T4" fmla="*/ 22 w 26"/>
                  <a:gd name="T5" fmla="*/ 22 h 34"/>
                  <a:gd name="T6" fmla="*/ 22 w 26"/>
                  <a:gd name="T7" fmla="*/ 22 h 34"/>
                  <a:gd name="T8" fmla="*/ 20 w 26"/>
                  <a:gd name="T9" fmla="*/ 22 h 34"/>
                  <a:gd name="T10" fmla="*/ 20 w 26"/>
                  <a:gd name="T11" fmla="*/ 20 h 34"/>
                  <a:gd name="T12" fmla="*/ 20 w 26"/>
                  <a:gd name="T13" fmla="*/ 20 h 34"/>
                  <a:gd name="T14" fmla="*/ 26 w 26"/>
                  <a:gd name="T15" fmla="*/ 14 h 34"/>
                  <a:gd name="T16" fmla="*/ 26 w 26"/>
                  <a:gd name="T17" fmla="*/ 8 h 34"/>
                  <a:gd name="T18" fmla="*/ 26 w 26"/>
                  <a:gd name="T19" fmla="*/ 4 h 34"/>
                  <a:gd name="T20" fmla="*/ 22 w 26"/>
                  <a:gd name="T21" fmla="*/ 0 h 34"/>
                  <a:gd name="T22" fmla="*/ 16 w 26"/>
                  <a:gd name="T23" fmla="*/ 6 h 34"/>
                  <a:gd name="T24" fmla="*/ 12 w 26"/>
                  <a:gd name="T25" fmla="*/ 2 h 34"/>
                  <a:gd name="T26" fmla="*/ 10 w 26"/>
                  <a:gd name="T27" fmla="*/ 4 h 34"/>
                  <a:gd name="T28" fmla="*/ 10 w 26"/>
                  <a:gd name="T29" fmla="*/ 4 h 34"/>
                  <a:gd name="T30" fmla="*/ 6 w 26"/>
                  <a:gd name="T31" fmla="*/ 10 h 34"/>
                  <a:gd name="T32" fmla="*/ 4 w 26"/>
                  <a:gd name="T33" fmla="*/ 14 h 34"/>
                  <a:gd name="T34" fmla="*/ 4 w 26"/>
                  <a:gd name="T35" fmla="*/ 18 h 34"/>
                  <a:gd name="T36" fmla="*/ 4 w 26"/>
                  <a:gd name="T37" fmla="*/ 18 h 34"/>
                  <a:gd name="T38" fmla="*/ 2 w 26"/>
                  <a:gd name="T39" fmla="*/ 22 h 34"/>
                  <a:gd name="T40" fmla="*/ 2 w 26"/>
                  <a:gd name="T41" fmla="*/ 24 h 34"/>
                  <a:gd name="T42" fmla="*/ 0 w 26"/>
                  <a:gd name="T43" fmla="*/ 28 h 34"/>
                  <a:gd name="T44" fmla="*/ 0 w 26"/>
                  <a:gd name="T45" fmla="*/ 30 h 34"/>
                  <a:gd name="T46" fmla="*/ 0 w 26"/>
                  <a:gd name="T47" fmla="*/ 30 h 34"/>
                  <a:gd name="T48" fmla="*/ 4 w 26"/>
                  <a:gd name="T49" fmla="*/ 34 h 34"/>
                  <a:gd name="T50" fmla="*/ 8 w 26"/>
                  <a:gd name="T51" fmla="*/ 34 h 34"/>
                  <a:gd name="T52" fmla="*/ 8 w 26"/>
                  <a:gd name="T53" fmla="*/ 34 h 34"/>
                  <a:gd name="T54" fmla="*/ 12 w 26"/>
                  <a:gd name="T55" fmla="*/ 32 h 34"/>
                  <a:gd name="T56" fmla="*/ 18 w 26"/>
                  <a:gd name="T57" fmla="*/ 34 h 34"/>
                  <a:gd name="T58" fmla="*/ 24 w 26"/>
                  <a:gd name="T59"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34">
                    <a:moveTo>
                      <a:pt x="24" y="26"/>
                    </a:moveTo>
                    <a:lnTo>
                      <a:pt x="24" y="26"/>
                    </a:lnTo>
                    <a:lnTo>
                      <a:pt x="22" y="22"/>
                    </a:lnTo>
                    <a:lnTo>
                      <a:pt x="22" y="22"/>
                    </a:lnTo>
                    <a:lnTo>
                      <a:pt x="20" y="22"/>
                    </a:lnTo>
                    <a:lnTo>
                      <a:pt x="20" y="20"/>
                    </a:lnTo>
                    <a:lnTo>
                      <a:pt x="20" y="20"/>
                    </a:lnTo>
                    <a:lnTo>
                      <a:pt x="26" y="14"/>
                    </a:lnTo>
                    <a:lnTo>
                      <a:pt x="26" y="8"/>
                    </a:lnTo>
                    <a:lnTo>
                      <a:pt x="26" y="4"/>
                    </a:lnTo>
                    <a:lnTo>
                      <a:pt x="22" y="0"/>
                    </a:lnTo>
                    <a:lnTo>
                      <a:pt x="16" y="6"/>
                    </a:lnTo>
                    <a:lnTo>
                      <a:pt x="12" y="2"/>
                    </a:lnTo>
                    <a:lnTo>
                      <a:pt x="10" y="4"/>
                    </a:lnTo>
                    <a:lnTo>
                      <a:pt x="10" y="4"/>
                    </a:lnTo>
                    <a:lnTo>
                      <a:pt x="6" y="10"/>
                    </a:lnTo>
                    <a:lnTo>
                      <a:pt x="4" y="14"/>
                    </a:lnTo>
                    <a:lnTo>
                      <a:pt x="4" y="18"/>
                    </a:lnTo>
                    <a:lnTo>
                      <a:pt x="4" y="18"/>
                    </a:lnTo>
                    <a:lnTo>
                      <a:pt x="2" y="22"/>
                    </a:lnTo>
                    <a:lnTo>
                      <a:pt x="2" y="24"/>
                    </a:lnTo>
                    <a:lnTo>
                      <a:pt x="0" y="28"/>
                    </a:lnTo>
                    <a:lnTo>
                      <a:pt x="0" y="30"/>
                    </a:lnTo>
                    <a:lnTo>
                      <a:pt x="0" y="30"/>
                    </a:lnTo>
                    <a:lnTo>
                      <a:pt x="4" y="34"/>
                    </a:lnTo>
                    <a:lnTo>
                      <a:pt x="8" y="34"/>
                    </a:lnTo>
                    <a:lnTo>
                      <a:pt x="8" y="34"/>
                    </a:lnTo>
                    <a:lnTo>
                      <a:pt x="12" y="32"/>
                    </a:lnTo>
                    <a:lnTo>
                      <a:pt x="18" y="34"/>
                    </a:lnTo>
                    <a:lnTo>
                      <a:pt x="24" y="2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6" name="Freeform 227"/>
              <p:cNvSpPr>
                <a:spLocks noChangeAspect="1"/>
              </p:cNvSpPr>
              <p:nvPr/>
            </p:nvSpPr>
            <p:spPr bwMode="gray">
              <a:xfrm>
                <a:off x="3217" y="1975"/>
                <a:ext cx="88" cy="53"/>
              </a:xfrm>
              <a:custGeom>
                <a:avLst/>
                <a:gdLst>
                  <a:gd name="T0" fmla="*/ 64 w 80"/>
                  <a:gd name="T1" fmla="*/ 46 h 52"/>
                  <a:gd name="T2" fmla="*/ 66 w 80"/>
                  <a:gd name="T3" fmla="*/ 42 h 52"/>
                  <a:gd name="T4" fmla="*/ 70 w 80"/>
                  <a:gd name="T5" fmla="*/ 40 h 52"/>
                  <a:gd name="T6" fmla="*/ 72 w 80"/>
                  <a:gd name="T7" fmla="*/ 38 h 52"/>
                  <a:gd name="T8" fmla="*/ 72 w 80"/>
                  <a:gd name="T9" fmla="*/ 34 h 52"/>
                  <a:gd name="T10" fmla="*/ 80 w 80"/>
                  <a:gd name="T11" fmla="*/ 32 h 52"/>
                  <a:gd name="T12" fmla="*/ 78 w 80"/>
                  <a:gd name="T13" fmla="*/ 26 h 52"/>
                  <a:gd name="T14" fmla="*/ 74 w 80"/>
                  <a:gd name="T15" fmla="*/ 24 h 52"/>
                  <a:gd name="T16" fmla="*/ 74 w 80"/>
                  <a:gd name="T17" fmla="*/ 22 h 52"/>
                  <a:gd name="T18" fmla="*/ 70 w 80"/>
                  <a:gd name="T19" fmla="*/ 18 h 52"/>
                  <a:gd name="T20" fmla="*/ 68 w 80"/>
                  <a:gd name="T21" fmla="*/ 18 h 52"/>
                  <a:gd name="T22" fmla="*/ 58 w 80"/>
                  <a:gd name="T23" fmla="*/ 16 h 52"/>
                  <a:gd name="T24" fmla="*/ 54 w 80"/>
                  <a:gd name="T25" fmla="*/ 12 h 52"/>
                  <a:gd name="T26" fmla="*/ 50 w 80"/>
                  <a:gd name="T27" fmla="*/ 10 h 52"/>
                  <a:gd name="T28" fmla="*/ 48 w 80"/>
                  <a:gd name="T29" fmla="*/ 10 h 52"/>
                  <a:gd name="T30" fmla="*/ 46 w 80"/>
                  <a:gd name="T31" fmla="*/ 8 h 52"/>
                  <a:gd name="T32" fmla="*/ 44 w 80"/>
                  <a:gd name="T33" fmla="*/ 6 h 52"/>
                  <a:gd name="T34" fmla="*/ 32 w 80"/>
                  <a:gd name="T35" fmla="*/ 4 h 52"/>
                  <a:gd name="T36" fmla="*/ 26 w 80"/>
                  <a:gd name="T37" fmla="*/ 0 h 52"/>
                  <a:gd name="T38" fmla="*/ 18 w 80"/>
                  <a:gd name="T39" fmla="*/ 6 h 52"/>
                  <a:gd name="T40" fmla="*/ 10 w 80"/>
                  <a:gd name="T41" fmla="*/ 12 h 52"/>
                  <a:gd name="T42" fmla="*/ 6 w 80"/>
                  <a:gd name="T43" fmla="*/ 14 h 52"/>
                  <a:gd name="T44" fmla="*/ 2 w 80"/>
                  <a:gd name="T45" fmla="*/ 14 h 52"/>
                  <a:gd name="T46" fmla="*/ 0 w 80"/>
                  <a:gd name="T47" fmla="*/ 20 h 52"/>
                  <a:gd name="T48" fmla="*/ 4 w 80"/>
                  <a:gd name="T49" fmla="*/ 24 h 52"/>
                  <a:gd name="T50" fmla="*/ 6 w 80"/>
                  <a:gd name="T51" fmla="*/ 28 h 52"/>
                  <a:gd name="T52" fmla="*/ 8 w 80"/>
                  <a:gd name="T53" fmla="*/ 36 h 52"/>
                  <a:gd name="T54" fmla="*/ 10 w 80"/>
                  <a:gd name="T55" fmla="*/ 40 h 52"/>
                  <a:gd name="T56" fmla="*/ 14 w 80"/>
                  <a:gd name="T57" fmla="*/ 40 h 52"/>
                  <a:gd name="T58" fmla="*/ 16 w 80"/>
                  <a:gd name="T59" fmla="*/ 42 h 52"/>
                  <a:gd name="T60" fmla="*/ 20 w 80"/>
                  <a:gd name="T61" fmla="*/ 46 h 52"/>
                  <a:gd name="T62" fmla="*/ 28 w 80"/>
                  <a:gd name="T63" fmla="*/ 52 h 52"/>
                  <a:gd name="T64" fmla="*/ 30 w 80"/>
                  <a:gd name="T65" fmla="*/ 50 h 52"/>
                  <a:gd name="T66" fmla="*/ 34 w 80"/>
                  <a:gd name="T67" fmla="*/ 44 h 52"/>
                  <a:gd name="T68" fmla="*/ 36 w 80"/>
                  <a:gd name="T69" fmla="*/ 42 h 52"/>
                  <a:gd name="T70" fmla="*/ 42 w 80"/>
                  <a:gd name="T71" fmla="*/ 42 h 52"/>
                  <a:gd name="T72" fmla="*/ 44 w 80"/>
                  <a:gd name="T73" fmla="*/ 44 h 52"/>
                  <a:gd name="T74" fmla="*/ 54 w 80"/>
                  <a:gd name="T75" fmla="*/ 48 h 52"/>
                  <a:gd name="T76" fmla="*/ 64 w 80"/>
                  <a:gd name="T77"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52">
                    <a:moveTo>
                      <a:pt x="64" y="46"/>
                    </a:moveTo>
                    <a:lnTo>
                      <a:pt x="64" y="46"/>
                    </a:lnTo>
                    <a:lnTo>
                      <a:pt x="64" y="44"/>
                    </a:lnTo>
                    <a:lnTo>
                      <a:pt x="66" y="42"/>
                    </a:lnTo>
                    <a:lnTo>
                      <a:pt x="70" y="40"/>
                    </a:lnTo>
                    <a:lnTo>
                      <a:pt x="70" y="40"/>
                    </a:lnTo>
                    <a:lnTo>
                      <a:pt x="70" y="40"/>
                    </a:lnTo>
                    <a:lnTo>
                      <a:pt x="72" y="38"/>
                    </a:lnTo>
                    <a:lnTo>
                      <a:pt x="72" y="36"/>
                    </a:lnTo>
                    <a:lnTo>
                      <a:pt x="72" y="34"/>
                    </a:lnTo>
                    <a:lnTo>
                      <a:pt x="72" y="34"/>
                    </a:lnTo>
                    <a:lnTo>
                      <a:pt x="80" y="32"/>
                    </a:lnTo>
                    <a:lnTo>
                      <a:pt x="80" y="32"/>
                    </a:lnTo>
                    <a:lnTo>
                      <a:pt x="78" y="26"/>
                    </a:lnTo>
                    <a:lnTo>
                      <a:pt x="76" y="24"/>
                    </a:lnTo>
                    <a:lnTo>
                      <a:pt x="74" y="24"/>
                    </a:lnTo>
                    <a:lnTo>
                      <a:pt x="74" y="24"/>
                    </a:lnTo>
                    <a:lnTo>
                      <a:pt x="74" y="22"/>
                    </a:lnTo>
                    <a:lnTo>
                      <a:pt x="72" y="20"/>
                    </a:lnTo>
                    <a:lnTo>
                      <a:pt x="70" y="18"/>
                    </a:lnTo>
                    <a:lnTo>
                      <a:pt x="68" y="18"/>
                    </a:lnTo>
                    <a:lnTo>
                      <a:pt x="68" y="18"/>
                    </a:lnTo>
                    <a:lnTo>
                      <a:pt x="64" y="18"/>
                    </a:lnTo>
                    <a:lnTo>
                      <a:pt x="58" y="16"/>
                    </a:lnTo>
                    <a:lnTo>
                      <a:pt x="58" y="16"/>
                    </a:lnTo>
                    <a:lnTo>
                      <a:pt x="54" y="12"/>
                    </a:lnTo>
                    <a:lnTo>
                      <a:pt x="52" y="10"/>
                    </a:lnTo>
                    <a:lnTo>
                      <a:pt x="50" y="10"/>
                    </a:lnTo>
                    <a:lnTo>
                      <a:pt x="50" y="10"/>
                    </a:lnTo>
                    <a:lnTo>
                      <a:pt x="48" y="10"/>
                    </a:lnTo>
                    <a:lnTo>
                      <a:pt x="46" y="10"/>
                    </a:lnTo>
                    <a:lnTo>
                      <a:pt x="46" y="8"/>
                    </a:lnTo>
                    <a:lnTo>
                      <a:pt x="44" y="6"/>
                    </a:lnTo>
                    <a:lnTo>
                      <a:pt x="44" y="6"/>
                    </a:lnTo>
                    <a:lnTo>
                      <a:pt x="36" y="6"/>
                    </a:lnTo>
                    <a:lnTo>
                      <a:pt x="32" y="4"/>
                    </a:lnTo>
                    <a:lnTo>
                      <a:pt x="26" y="0"/>
                    </a:lnTo>
                    <a:lnTo>
                      <a:pt x="26" y="0"/>
                    </a:lnTo>
                    <a:lnTo>
                      <a:pt x="18" y="6"/>
                    </a:lnTo>
                    <a:lnTo>
                      <a:pt x="18" y="6"/>
                    </a:lnTo>
                    <a:lnTo>
                      <a:pt x="12" y="8"/>
                    </a:lnTo>
                    <a:lnTo>
                      <a:pt x="10" y="12"/>
                    </a:lnTo>
                    <a:lnTo>
                      <a:pt x="10" y="12"/>
                    </a:lnTo>
                    <a:lnTo>
                      <a:pt x="6" y="14"/>
                    </a:lnTo>
                    <a:lnTo>
                      <a:pt x="2" y="14"/>
                    </a:lnTo>
                    <a:lnTo>
                      <a:pt x="2" y="14"/>
                    </a:lnTo>
                    <a:lnTo>
                      <a:pt x="0" y="16"/>
                    </a:lnTo>
                    <a:lnTo>
                      <a:pt x="0" y="20"/>
                    </a:lnTo>
                    <a:lnTo>
                      <a:pt x="0" y="20"/>
                    </a:lnTo>
                    <a:lnTo>
                      <a:pt x="4" y="24"/>
                    </a:lnTo>
                    <a:lnTo>
                      <a:pt x="6" y="28"/>
                    </a:lnTo>
                    <a:lnTo>
                      <a:pt x="6" y="28"/>
                    </a:lnTo>
                    <a:lnTo>
                      <a:pt x="8" y="32"/>
                    </a:lnTo>
                    <a:lnTo>
                      <a:pt x="8" y="36"/>
                    </a:lnTo>
                    <a:lnTo>
                      <a:pt x="8" y="36"/>
                    </a:lnTo>
                    <a:lnTo>
                      <a:pt x="10" y="40"/>
                    </a:lnTo>
                    <a:lnTo>
                      <a:pt x="12" y="40"/>
                    </a:lnTo>
                    <a:lnTo>
                      <a:pt x="14" y="40"/>
                    </a:lnTo>
                    <a:lnTo>
                      <a:pt x="16" y="42"/>
                    </a:lnTo>
                    <a:lnTo>
                      <a:pt x="16" y="42"/>
                    </a:lnTo>
                    <a:lnTo>
                      <a:pt x="20" y="46"/>
                    </a:lnTo>
                    <a:lnTo>
                      <a:pt x="20" y="46"/>
                    </a:lnTo>
                    <a:lnTo>
                      <a:pt x="24" y="50"/>
                    </a:lnTo>
                    <a:lnTo>
                      <a:pt x="28" y="52"/>
                    </a:lnTo>
                    <a:lnTo>
                      <a:pt x="30" y="50"/>
                    </a:lnTo>
                    <a:lnTo>
                      <a:pt x="30" y="50"/>
                    </a:lnTo>
                    <a:lnTo>
                      <a:pt x="30" y="50"/>
                    </a:lnTo>
                    <a:lnTo>
                      <a:pt x="34" y="44"/>
                    </a:lnTo>
                    <a:lnTo>
                      <a:pt x="36" y="42"/>
                    </a:lnTo>
                    <a:lnTo>
                      <a:pt x="36" y="42"/>
                    </a:lnTo>
                    <a:lnTo>
                      <a:pt x="38" y="42"/>
                    </a:lnTo>
                    <a:lnTo>
                      <a:pt x="42" y="42"/>
                    </a:lnTo>
                    <a:lnTo>
                      <a:pt x="44" y="44"/>
                    </a:lnTo>
                    <a:lnTo>
                      <a:pt x="44" y="44"/>
                    </a:lnTo>
                    <a:lnTo>
                      <a:pt x="48" y="46"/>
                    </a:lnTo>
                    <a:lnTo>
                      <a:pt x="54" y="48"/>
                    </a:lnTo>
                    <a:lnTo>
                      <a:pt x="54" y="48"/>
                    </a:lnTo>
                    <a:lnTo>
                      <a:pt x="64" y="46"/>
                    </a:lnTo>
                    <a:lnTo>
                      <a:pt x="64" y="4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7" name="Freeform 228"/>
              <p:cNvSpPr>
                <a:spLocks noChangeAspect="1" noEditPoints="1"/>
              </p:cNvSpPr>
              <p:nvPr/>
            </p:nvSpPr>
            <p:spPr bwMode="gray">
              <a:xfrm>
                <a:off x="3513" y="2276"/>
                <a:ext cx="34" cy="21"/>
              </a:xfrm>
              <a:custGeom>
                <a:avLst/>
                <a:gdLst>
                  <a:gd name="T0" fmla="*/ 26 w 32"/>
                  <a:gd name="T1" fmla="*/ 12 h 20"/>
                  <a:gd name="T2" fmla="*/ 26 w 32"/>
                  <a:gd name="T3" fmla="*/ 12 h 20"/>
                  <a:gd name="T4" fmla="*/ 24 w 32"/>
                  <a:gd name="T5" fmla="*/ 6 h 20"/>
                  <a:gd name="T6" fmla="*/ 28 w 32"/>
                  <a:gd name="T7" fmla="*/ 6 h 20"/>
                  <a:gd name="T8" fmla="*/ 28 w 32"/>
                  <a:gd name="T9" fmla="*/ 6 h 20"/>
                  <a:gd name="T10" fmla="*/ 30 w 32"/>
                  <a:gd name="T11" fmla="*/ 2 h 20"/>
                  <a:gd name="T12" fmla="*/ 32 w 32"/>
                  <a:gd name="T13" fmla="*/ 0 h 20"/>
                  <a:gd name="T14" fmla="*/ 32 w 32"/>
                  <a:gd name="T15" fmla="*/ 0 h 20"/>
                  <a:gd name="T16" fmla="*/ 32 w 32"/>
                  <a:gd name="T17" fmla="*/ 0 h 20"/>
                  <a:gd name="T18" fmla="*/ 26 w 32"/>
                  <a:gd name="T19" fmla="*/ 4 h 20"/>
                  <a:gd name="T20" fmla="*/ 22 w 32"/>
                  <a:gd name="T21" fmla="*/ 6 h 20"/>
                  <a:gd name="T22" fmla="*/ 22 w 32"/>
                  <a:gd name="T23" fmla="*/ 6 h 20"/>
                  <a:gd name="T24" fmla="*/ 16 w 32"/>
                  <a:gd name="T25" fmla="*/ 6 h 20"/>
                  <a:gd name="T26" fmla="*/ 10 w 32"/>
                  <a:gd name="T27" fmla="*/ 6 h 20"/>
                  <a:gd name="T28" fmla="*/ 10 w 32"/>
                  <a:gd name="T29" fmla="*/ 6 h 20"/>
                  <a:gd name="T30" fmla="*/ 12 w 32"/>
                  <a:gd name="T31" fmla="*/ 10 h 20"/>
                  <a:gd name="T32" fmla="*/ 12 w 32"/>
                  <a:gd name="T33" fmla="*/ 10 h 20"/>
                  <a:gd name="T34" fmla="*/ 8 w 32"/>
                  <a:gd name="T35" fmla="*/ 10 h 20"/>
                  <a:gd name="T36" fmla="*/ 8 w 32"/>
                  <a:gd name="T37" fmla="*/ 10 h 20"/>
                  <a:gd name="T38" fmla="*/ 10 w 32"/>
                  <a:gd name="T39" fmla="*/ 12 h 20"/>
                  <a:gd name="T40" fmla="*/ 14 w 32"/>
                  <a:gd name="T41" fmla="*/ 12 h 20"/>
                  <a:gd name="T42" fmla="*/ 14 w 32"/>
                  <a:gd name="T43" fmla="*/ 12 h 20"/>
                  <a:gd name="T44" fmla="*/ 18 w 32"/>
                  <a:gd name="T45" fmla="*/ 10 h 20"/>
                  <a:gd name="T46" fmla="*/ 18 w 32"/>
                  <a:gd name="T47" fmla="*/ 10 h 20"/>
                  <a:gd name="T48" fmla="*/ 20 w 32"/>
                  <a:gd name="T49" fmla="*/ 10 h 20"/>
                  <a:gd name="T50" fmla="*/ 20 w 32"/>
                  <a:gd name="T51" fmla="*/ 10 h 20"/>
                  <a:gd name="T52" fmla="*/ 26 w 32"/>
                  <a:gd name="T53" fmla="*/ 12 h 20"/>
                  <a:gd name="T54" fmla="*/ 26 w 32"/>
                  <a:gd name="T55" fmla="*/ 12 h 20"/>
                  <a:gd name="T56" fmla="*/ 26 w 32"/>
                  <a:gd name="T57" fmla="*/ 12 h 20"/>
                  <a:gd name="T58" fmla="*/ 26 w 32"/>
                  <a:gd name="T59" fmla="*/ 12 h 20"/>
                  <a:gd name="T60" fmla="*/ 24 w 32"/>
                  <a:gd name="T61" fmla="*/ 12 h 20"/>
                  <a:gd name="T62" fmla="*/ 24 w 32"/>
                  <a:gd name="T63" fmla="*/ 12 h 20"/>
                  <a:gd name="T64" fmla="*/ 22 w 32"/>
                  <a:gd name="T65" fmla="*/ 14 h 20"/>
                  <a:gd name="T66" fmla="*/ 18 w 32"/>
                  <a:gd name="T67" fmla="*/ 16 h 20"/>
                  <a:gd name="T68" fmla="*/ 18 w 32"/>
                  <a:gd name="T69" fmla="*/ 16 h 20"/>
                  <a:gd name="T70" fmla="*/ 12 w 32"/>
                  <a:gd name="T71" fmla="*/ 20 h 20"/>
                  <a:gd name="T72" fmla="*/ 8 w 32"/>
                  <a:gd name="T73" fmla="*/ 20 h 20"/>
                  <a:gd name="T74" fmla="*/ 2 w 32"/>
                  <a:gd name="T75" fmla="*/ 16 h 20"/>
                  <a:gd name="T76" fmla="*/ 2 w 32"/>
                  <a:gd name="T77" fmla="*/ 16 h 20"/>
                  <a:gd name="T78" fmla="*/ 0 w 32"/>
                  <a:gd name="T79" fmla="*/ 12 h 20"/>
                  <a:gd name="T80" fmla="*/ 0 w 32"/>
                  <a:gd name="T81" fmla="*/ 12 h 20"/>
                  <a:gd name="T82" fmla="*/ 8 w 32"/>
                  <a:gd name="T83" fmla="*/ 10 h 20"/>
                  <a:gd name="T84" fmla="*/ 8 w 32"/>
                  <a:gd name="T85" fmla="*/ 10 h 20"/>
                  <a:gd name="T86" fmla="*/ 10 w 32"/>
                  <a:gd name="T87" fmla="*/ 12 h 20"/>
                  <a:gd name="T88" fmla="*/ 14 w 32"/>
                  <a:gd name="T89" fmla="*/ 12 h 20"/>
                  <a:gd name="T90" fmla="*/ 14 w 32"/>
                  <a:gd name="T91" fmla="*/ 12 h 20"/>
                  <a:gd name="T92" fmla="*/ 18 w 32"/>
                  <a:gd name="T93" fmla="*/ 10 h 20"/>
                  <a:gd name="T94" fmla="*/ 18 w 32"/>
                  <a:gd name="T95" fmla="*/ 10 h 20"/>
                  <a:gd name="T96" fmla="*/ 20 w 32"/>
                  <a:gd name="T97" fmla="*/ 10 h 20"/>
                  <a:gd name="T98" fmla="*/ 20 w 32"/>
                  <a:gd name="T99" fmla="*/ 10 h 20"/>
                  <a:gd name="T100" fmla="*/ 26 w 32"/>
                  <a:gd name="T101" fmla="*/ 12 h 20"/>
                  <a:gd name="T102" fmla="*/ 26 w 32"/>
                  <a:gd name="T10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20">
                    <a:moveTo>
                      <a:pt x="26" y="12"/>
                    </a:moveTo>
                    <a:lnTo>
                      <a:pt x="26" y="12"/>
                    </a:lnTo>
                    <a:lnTo>
                      <a:pt x="24" y="6"/>
                    </a:lnTo>
                    <a:lnTo>
                      <a:pt x="28" y="6"/>
                    </a:lnTo>
                    <a:lnTo>
                      <a:pt x="28" y="6"/>
                    </a:lnTo>
                    <a:lnTo>
                      <a:pt x="30" y="2"/>
                    </a:lnTo>
                    <a:lnTo>
                      <a:pt x="32" y="0"/>
                    </a:lnTo>
                    <a:lnTo>
                      <a:pt x="32" y="0"/>
                    </a:lnTo>
                    <a:lnTo>
                      <a:pt x="32" y="0"/>
                    </a:lnTo>
                    <a:lnTo>
                      <a:pt x="26" y="4"/>
                    </a:lnTo>
                    <a:lnTo>
                      <a:pt x="22" y="6"/>
                    </a:lnTo>
                    <a:lnTo>
                      <a:pt x="22" y="6"/>
                    </a:lnTo>
                    <a:lnTo>
                      <a:pt x="16" y="6"/>
                    </a:lnTo>
                    <a:lnTo>
                      <a:pt x="10" y="6"/>
                    </a:lnTo>
                    <a:lnTo>
                      <a:pt x="10" y="6"/>
                    </a:lnTo>
                    <a:lnTo>
                      <a:pt x="12" y="10"/>
                    </a:lnTo>
                    <a:lnTo>
                      <a:pt x="12" y="10"/>
                    </a:lnTo>
                    <a:lnTo>
                      <a:pt x="8" y="10"/>
                    </a:lnTo>
                    <a:lnTo>
                      <a:pt x="8" y="10"/>
                    </a:lnTo>
                    <a:lnTo>
                      <a:pt x="10" y="12"/>
                    </a:lnTo>
                    <a:lnTo>
                      <a:pt x="14" y="12"/>
                    </a:lnTo>
                    <a:lnTo>
                      <a:pt x="14" y="12"/>
                    </a:lnTo>
                    <a:lnTo>
                      <a:pt x="18" y="10"/>
                    </a:lnTo>
                    <a:lnTo>
                      <a:pt x="18" y="10"/>
                    </a:lnTo>
                    <a:lnTo>
                      <a:pt x="20" y="10"/>
                    </a:lnTo>
                    <a:lnTo>
                      <a:pt x="20" y="10"/>
                    </a:lnTo>
                    <a:lnTo>
                      <a:pt x="26" y="12"/>
                    </a:lnTo>
                    <a:lnTo>
                      <a:pt x="26" y="12"/>
                    </a:lnTo>
                    <a:close/>
                    <a:moveTo>
                      <a:pt x="26" y="12"/>
                    </a:moveTo>
                    <a:lnTo>
                      <a:pt x="26" y="12"/>
                    </a:lnTo>
                    <a:lnTo>
                      <a:pt x="24" y="12"/>
                    </a:lnTo>
                    <a:lnTo>
                      <a:pt x="24" y="12"/>
                    </a:lnTo>
                    <a:lnTo>
                      <a:pt x="22" y="14"/>
                    </a:lnTo>
                    <a:lnTo>
                      <a:pt x="18" y="16"/>
                    </a:lnTo>
                    <a:lnTo>
                      <a:pt x="18" y="16"/>
                    </a:lnTo>
                    <a:lnTo>
                      <a:pt x="12" y="20"/>
                    </a:lnTo>
                    <a:lnTo>
                      <a:pt x="8" y="20"/>
                    </a:lnTo>
                    <a:lnTo>
                      <a:pt x="2" y="16"/>
                    </a:lnTo>
                    <a:lnTo>
                      <a:pt x="2" y="16"/>
                    </a:lnTo>
                    <a:lnTo>
                      <a:pt x="0" y="12"/>
                    </a:lnTo>
                    <a:lnTo>
                      <a:pt x="0" y="12"/>
                    </a:lnTo>
                    <a:lnTo>
                      <a:pt x="8" y="10"/>
                    </a:lnTo>
                    <a:lnTo>
                      <a:pt x="8" y="10"/>
                    </a:lnTo>
                    <a:lnTo>
                      <a:pt x="10" y="12"/>
                    </a:lnTo>
                    <a:lnTo>
                      <a:pt x="14" y="12"/>
                    </a:lnTo>
                    <a:lnTo>
                      <a:pt x="14" y="12"/>
                    </a:lnTo>
                    <a:lnTo>
                      <a:pt x="18" y="10"/>
                    </a:lnTo>
                    <a:lnTo>
                      <a:pt x="18" y="10"/>
                    </a:lnTo>
                    <a:lnTo>
                      <a:pt x="20" y="10"/>
                    </a:lnTo>
                    <a:lnTo>
                      <a:pt x="20" y="10"/>
                    </a:lnTo>
                    <a:lnTo>
                      <a:pt x="26" y="12"/>
                    </a:lnTo>
                    <a:lnTo>
                      <a:pt x="26" y="1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8" name="Freeform 229"/>
              <p:cNvSpPr>
                <a:spLocks noChangeAspect="1" noEditPoints="1"/>
              </p:cNvSpPr>
              <p:nvPr/>
            </p:nvSpPr>
            <p:spPr bwMode="gray">
              <a:xfrm>
                <a:off x="1810" y="2491"/>
                <a:ext cx="148" cy="59"/>
              </a:xfrm>
              <a:custGeom>
                <a:avLst/>
                <a:gdLst>
                  <a:gd name="T0" fmla="*/ 22 w 136"/>
                  <a:gd name="T1" fmla="*/ 24 h 60"/>
                  <a:gd name="T2" fmla="*/ 24 w 136"/>
                  <a:gd name="T3" fmla="*/ 24 h 60"/>
                  <a:gd name="T4" fmla="*/ 20 w 136"/>
                  <a:gd name="T5" fmla="*/ 30 h 60"/>
                  <a:gd name="T6" fmla="*/ 22 w 136"/>
                  <a:gd name="T7" fmla="*/ 30 h 60"/>
                  <a:gd name="T8" fmla="*/ 28 w 136"/>
                  <a:gd name="T9" fmla="*/ 20 h 60"/>
                  <a:gd name="T10" fmla="*/ 22 w 136"/>
                  <a:gd name="T11" fmla="*/ 18 h 60"/>
                  <a:gd name="T12" fmla="*/ 12 w 136"/>
                  <a:gd name="T13" fmla="*/ 6 h 60"/>
                  <a:gd name="T14" fmla="*/ 4 w 136"/>
                  <a:gd name="T15" fmla="*/ 18 h 60"/>
                  <a:gd name="T16" fmla="*/ 0 w 136"/>
                  <a:gd name="T17" fmla="*/ 20 h 60"/>
                  <a:gd name="T18" fmla="*/ 12 w 136"/>
                  <a:gd name="T19" fmla="*/ 20 h 60"/>
                  <a:gd name="T20" fmla="*/ 16 w 136"/>
                  <a:gd name="T21" fmla="*/ 16 h 60"/>
                  <a:gd name="T22" fmla="*/ 18 w 136"/>
                  <a:gd name="T23" fmla="*/ 12 h 60"/>
                  <a:gd name="T24" fmla="*/ 26 w 136"/>
                  <a:gd name="T25" fmla="*/ 8 h 60"/>
                  <a:gd name="T26" fmla="*/ 38 w 136"/>
                  <a:gd name="T27" fmla="*/ 8 h 60"/>
                  <a:gd name="T28" fmla="*/ 38 w 136"/>
                  <a:gd name="T29" fmla="*/ 12 h 60"/>
                  <a:gd name="T30" fmla="*/ 48 w 136"/>
                  <a:gd name="T31" fmla="*/ 14 h 60"/>
                  <a:gd name="T32" fmla="*/ 56 w 136"/>
                  <a:gd name="T33" fmla="*/ 18 h 60"/>
                  <a:gd name="T34" fmla="*/ 58 w 136"/>
                  <a:gd name="T35" fmla="*/ 24 h 60"/>
                  <a:gd name="T36" fmla="*/ 64 w 136"/>
                  <a:gd name="T37" fmla="*/ 26 h 60"/>
                  <a:gd name="T38" fmla="*/ 66 w 136"/>
                  <a:gd name="T39" fmla="*/ 30 h 60"/>
                  <a:gd name="T40" fmla="*/ 80 w 136"/>
                  <a:gd name="T41" fmla="*/ 28 h 60"/>
                  <a:gd name="T42" fmla="*/ 82 w 136"/>
                  <a:gd name="T43" fmla="*/ 38 h 60"/>
                  <a:gd name="T44" fmla="*/ 98 w 136"/>
                  <a:gd name="T45" fmla="*/ 46 h 60"/>
                  <a:gd name="T46" fmla="*/ 94 w 136"/>
                  <a:gd name="T47" fmla="*/ 54 h 60"/>
                  <a:gd name="T48" fmla="*/ 92 w 136"/>
                  <a:gd name="T49" fmla="*/ 60 h 60"/>
                  <a:gd name="T50" fmla="*/ 126 w 136"/>
                  <a:gd name="T51" fmla="*/ 54 h 60"/>
                  <a:gd name="T52" fmla="*/ 130 w 136"/>
                  <a:gd name="T53" fmla="*/ 56 h 60"/>
                  <a:gd name="T54" fmla="*/ 136 w 136"/>
                  <a:gd name="T55" fmla="*/ 52 h 60"/>
                  <a:gd name="T56" fmla="*/ 136 w 136"/>
                  <a:gd name="T57" fmla="*/ 48 h 60"/>
                  <a:gd name="T58" fmla="*/ 124 w 136"/>
                  <a:gd name="T59" fmla="*/ 46 h 60"/>
                  <a:gd name="T60" fmla="*/ 118 w 136"/>
                  <a:gd name="T61" fmla="*/ 44 h 60"/>
                  <a:gd name="T62" fmla="*/ 108 w 136"/>
                  <a:gd name="T63" fmla="*/ 36 h 60"/>
                  <a:gd name="T64" fmla="*/ 102 w 136"/>
                  <a:gd name="T65" fmla="*/ 30 h 60"/>
                  <a:gd name="T66" fmla="*/ 98 w 136"/>
                  <a:gd name="T67" fmla="*/ 30 h 60"/>
                  <a:gd name="T68" fmla="*/ 96 w 136"/>
                  <a:gd name="T69" fmla="*/ 24 h 60"/>
                  <a:gd name="T70" fmla="*/ 90 w 136"/>
                  <a:gd name="T71" fmla="*/ 20 h 60"/>
                  <a:gd name="T72" fmla="*/ 86 w 136"/>
                  <a:gd name="T73" fmla="*/ 20 h 60"/>
                  <a:gd name="T74" fmla="*/ 78 w 136"/>
                  <a:gd name="T75" fmla="*/ 18 h 60"/>
                  <a:gd name="T76" fmla="*/ 70 w 136"/>
                  <a:gd name="T77" fmla="*/ 14 h 60"/>
                  <a:gd name="T78" fmla="*/ 66 w 136"/>
                  <a:gd name="T79" fmla="*/ 6 h 60"/>
                  <a:gd name="T80" fmla="*/ 42 w 136"/>
                  <a:gd name="T81" fmla="*/ 2 h 60"/>
                  <a:gd name="T82" fmla="*/ 38 w 136"/>
                  <a:gd name="T83" fmla="*/ 4 h 60"/>
                  <a:gd name="T84" fmla="*/ 38 w 136"/>
                  <a:gd name="T85" fmla="*/ 0 h 60"/>
                  <a:gd name="T86" fmla="*/ 22 w 136"/>
                  <a:gd name="T8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60">
                    <a:moveTo>
                      <a:pt x="22" y="18"/>
                    </a:moveTo>
                    <a:lnTo>
                      <a:pt x="22" y="18"/>
                    </a:lnTo>
                    <a:lnTo>
                      <a:pt x="22" y="24"/>
                    </a:lnTo>
                    <a:lnTo>
                      <a:pt x="22" y="24"/>
                    </a:lnTo>
                    <a:lnTo>
                      <a:pt x="24" y="22"/>
                    </a:lnTo>
                    <a:lnTo>
                      <a:pt x="24" y="24"/>
                    </a:lnTo>
                    <a:lnTo>
                      <a:pt x="24" y="26"/>
                    </a:lnTo>
                    <a:lnTo>
                      <a:pt x="20" y="30"/>
                    </a:lnTo>
                    <a:lnTo>
                      <a:pt x="20" y="30"/>
                    </a:lnTo>
                    <a:lnTo>
                      <a:pt x="18" y="30"/>
                    </a:lnTo>
                    <a:lnTo>
                      <a:pt x="20" y="30"/>
                    </a:lnTo>
                    <a:lnTo>
                      <a:pt x="22" y="30"/>
                    </a:lnTo>
                    <a:lnTo>
                      <a:pt x="22" y="30"/>
                    </a:lnTo>
                    <a:lnTo>
                      <a:pt x="28" y="26"/>
                    </a:lnTo>
                    <a:lnTo>
                      <a:pt x="28" y="20"/>
                    </a:lnTo>
                    <a:lnTo>
                      <a:pt x="28" y="20"/>
                    </a:lnTo>
                    <a:lnTo>
                      <a:pt x="22" y="18"/>
                    </a:lnTo>
                    <a:lnTo>
                      <a:pt x="22" y="18"/>
                    </a:lnTo>
                    <a:close/>
                    <a:moveTo>
                      <a:pt x="22" y="0"/>
                    </a:moveTo>
                    <a:lnTo>
                      <a:pt x="22" y="0"/>
                    </a:lnTo>
                    <a:lnTo>
                      <a:pt x="12" y="6"/>
                    </a:lnTo>
                    <a:lnTo>
                      <a:pt x="4" y="14"/>
                    </a:lnTo>
                    <a:lnTo>
                      <a:pt x="4" y="14"/>
                    </a:lnTo>
                    <a:lnTo>
                      <a:pt x="4" y="18"/>
                    </a:lnTo>
                    <a:lnTo>
                      <a:pt x="4" y="18"/>
                    </a:lnTo>
                    <a:lnTo>
                      <a:pt x="0" y="20"/>
                    </a:lnTo>
                    <a:lnTo>
                      <a:pt x="0" y="20"/>
                    </a:lnTo>
                    <a:lnTo>
                      <a:pt x="6" y="22"/>
                    </a:lnTo>
                    <a:lnTo>
                      <a:pt x="12" y="20"/>
                    </a:lnTo>
                    <a:lnTo>
                      <a:pt x="12" y="20"/>
                    </a:lnTo>
                    <a:lnTo>
                      <a:pt x="12" y="16"/>
                    </a:lnTo>
                    <a:lnTo>
                      <a:pt x="12" y="16"/>
                    </a:lnTo>
                    <a:lnTo>
                      <a:pt x="16" y="16"/>
                    </a:lnTo>
                    <a:lnTo>
                      <a:pt x="16" y="16"/>
                    </a:lnTo>
                    <a:lnTo>
                      <a:pt x="16" y="16"/>
                    </a:lnTo>
                    <a:lnTo>
                      <a:pt x="18" y="12"/>
                    </a:lnTo>
                    <a:lnTo>
                      <a:pt x="18" y="12"/>
                    </a:lnTo>
                    <a:lnTo>
                      <a:pt x="22" y="8"/>
                    </a:lnTo>
                    <a:lnTo>
                      <a:pt x="26" y="8"/>
                    </a:lnTo>
                    <a:lnTo>
                      <a:pt x="30" y="6"/>
                    </a:lnTo>
                    <a:lnTo>
                      <a:pt x="30" y="6"/>
                    </a:lnTo>
                    <a:lnTo>
                      <a:pt x="38" y="8"/>
                    </a:lnTo>
                    <a:lnTo>
                      <a:pt x="38" y="8"/>
                    </a:lnTo>
                    <a:lnTo>
                      <a:pt x="38" y="12"/>
                    </a:lnTo>
                    <a:lnTo>
                      <a:pt x="38" y="12"/>
                    </a:lnTo>
                    <a:lnTo>
                      <a:pt x="42" y="14"/>
                    </a:lnTo>
                    <a:lnTo>
                      <a:pt x="48" y="14"/>
                    </a:lnTo>
                    <a:lnTo>
                      <a:pt x="48" y="14"/>
                    </a:lnTo>
                    <a:lnTo>
                      <a:pt x="52" y="18"/>
                    </a:lnTo>
                    <a:lnTo>
                      <a:pt x="52" y="18"/>
                    </a:lnTo>
                    <a:lnTo>
                      <a:pt x="56" y="18"/>
                    </a:lnTo>
                    <a:lnTo>
                      <a:pt x="56" y="18"/>
                    </a:lnTo>
                    <a:lnTo>
                      <a:pt x="56" y="20"/>
                    </a:lnTo>
                    <a:lnTo>
                      <a:pt x="58" y="24"/>
                    </a:lnTo>
                    <a:lnTo>
                      <a:pt x="58" y="24"/>
                    </a:lnTo>
                    <a:lnTo>
                      <a:pt x="60" y="24"/>
                    </a:lnTo>
                    <a:lnTo>
                      <a:pt x="64" y="26"/>
                    </a:lnTo>
                    <a:lnTo>
                      <a:pt x="64" y="26"/>
                    </a:lnTo>
                    <a:lnTo>
                      <a:pt x="66" y="30"/>
                    </a:lnTo>
                    <a:lnTo>
                      <a:pt x="66" y="30"/>
                    </a:lnTo>
                    <a:lnTo>
                      <a:pt x="74" y="30"/>
                    </a:lnTo>
                    <a:lnTo>
                      <a:pt x="80" y="28"/>
                    </a:lnTo>
                    <a:lnTo>
                      <a:pt x="80" y="28"/>
                    </a:lnTo>
                    <a:lnTo>
                      <a:pt x="80" y="34"/>
                    </a:lnTo>
                    <a:lnTo>
                      <a:pt x="80" y="34"/>
                    </a:lnTo>
                    <a:lnTo>
                      <a:pt x="82" y="38"/>
                    </a:lnTo>
                    <a:lnTo>
                      <a:pt x="86" y="42"/>
                    </a:lnTo>
                    <a:lnTo>
                      <a:pt x="98" y="46"/>
                    </a:lnTo>
                    <a:lnTo>
                      <a:pt x="98" y="46"/>
                    </a:lnTo>
                    <a:lnTo>
                      <a:pt x="98" y="50"/>
                    </a:lnTo>
                    <a:lnTo>
                      <a:pt x="98" y="50"/>
                    </a:lnTo>
                    <a:lnTo>
                      <a:pt x="94" y="54"/>
                    </a:lnTo>
                    <a:lnTo>
                      <a:pt x="92" y="56"/>
                    </a:lnTo>
                    <a:lnTo>
                      <a:pt x="92" y="56"/>
                    </a:lnTo>
                    <a:lnTo>
                      <a:pt x="92" y="60"/>
                    </a:lnTo>
                    <a:lnTo>
                      <a:pt x="92" y="60"/>
                    </a:lnTo>
                    <a:lnTo>
                      <a:pt x="110" y="56"/>
                    </a:lnTo>
                    <a:lnTo>
                      <a:pt x="126" y="54"/>
                    </a:lnTo>
                    <a:lnTo>
                      <a:pt x="126" y="54"/>
                    </a:lnTo>
                    <a:lnTo>
                      <a:pt x="128" y="56"/>
                    </a:lnTo>
                    <a:lnTo>
                      <a:pt x="130" y="56"/>
                    </a:lnTo>
                    <a:lnTo>
                      <a:pt x="130" y="56"/>
                    </a:lnTo>
                    <a:lnTo>
                      <a:pt x="136" y="52"/>
                    </a:lnTo>
                    <a:lnTo>
                      <a:pt x="136" y="52"/>
                    </a:lnTo>
                    <a:lnTo>
                      <a:pt x="136" y="50"/>
                    </a:lnTo>
                    <a:lnTo>
                      <a:pt x="136" y="48"/>
                    </a:lnTo>
                    <a:lnTo>
                      <a:pt x="136" y="48"/>
                    </a:lnTo>
                    <a:lnTo>
                      <a:pt x="130" y="44"/>
                    </a:lnTo>
                    <a:lnTo>
                      <a:pt x="130" y="44"/>
                    </a:lnTo>
                    <a:lnTo>
                      <a:pt x="124" y="46"/>
                    </a:lnTo>
                    <a:lnTo>
                      <a:pt x="120" y="46"/>
                    </a:lnTo>
                    <a:lnTo>
                      <a:pt x="118" y="44"/>
                    </a:lnTo>
                    <a:lnTo>
                      <a:pt x="118" y="44"/>
                    </a:lnTo>
                    <a:lnTo>
                      <a:pt x="120" y="36"/>
                    </a:lnTo>
                    <a:lnTo>
                      <a:pt x="120" y="36"/>
                    </a:lnTo>
                    <a:lnTo>
                      <a:pt x="108" y="36"/>
                    </a:lnTo>
                    <a:lnTo>
                      <a:pt x="106" y="34"/>
                    </a:lnTo>
                    <a:lnTo>
                      <a:pt x="102" y="30"/>
                    </a:lnTo>
                    <a:lnTo>
                      <a:pt x="102" y="30"/>
                    </a:lnTo>
                    <a:lnTo>
                      <a:pt x="100" y="30"/>
                    </a:lnTo>
                    <a:lnTo>
                      <a:pt x="98" y="30"/>
                    </a:lnTo>
                    <a:lnTo>
                      <a:pt x="98" y="30"/>
                    </a:lnTo>
                    <a:lnTo>
                      <a:pt x="98" y="26"/>
                    </a:lnTo>
                    <a:lnTo>
                      <a:pt x="96" y="24"/>
                    </a:lnTo>
                    <a:lnTo>
                      <a:pt x="96" y="24"/>
                    </a:lnTo>
                    <a:lnTo>
                      <a:pt x="92" y="22"/>
                    </a:lnTo>
                    <a:lnTo>
                      <a:pt x="90" y="24"/>
                    </a:lnTo>
                    <a:lnTo>
                      <a:pt x="90" y="20"/>
                    </a:lnTo>
                    <a:lnTo>
                      <a:pt x="90" y="20"/>
                    </a:lnTo>
                    <a:lnTo>
                      <a:pt x="86" y="20"/>
                    </a:lnTo>
                    <a:lnTo>
                      <a:pt x="86" y="20"/>
                    </a:lnTo>
                    <a:lnTo>
                      <a:pt x="84" y="18"/>
                    </a:lnTo>
                    <a:lnTo>
                      <a:pt x="84" y="18"/>
                    </a:lnTo>
                    <a:lnTo>
                      <a:pt x="78" y="18"/>
                    </a:lnTo>
                    <a:lnTo>
                      <a:pt x="72" y="16"/>
                    </a:lnTo>
                    <a:lnTo>
                      <a:pt x="72" y="16"/>
                    </a:lnTo>
                    <a:lnTo>
                      <a:pt x="70" y="14"/>
                    </a:lnTo>
                    <a:lnTo>
                      <a:pt x="68" y="12"/>
                    </a:lnTo>
                    <a:lnTo>
                      <a:pt x="66" y="6"/>
                    </a:lnTo>
                    <a:lnTo>
                      <a:pt x="66" y="6"/>
                    </a:lnTo>
                    <a:lnTo>
                      <a:pt x="54" y="4"/>
                    </a:lnTo>
                    <a:lnTo>
                      <a:pt x="42" y="2"/>
                    </a:lnTo>
                    <a:lnTo>
                      <a:pt x="42" y="2"/>
                    </a:lnTo>
                    <a:lnTo>
                      <a:pt x="42" y="4"/>
                    </a:lnTo>
                    <a:lnTo>
                      <a:pt x="40" y="4"/>
                    </a:lnTo>
                    <a:lnTo>
                      <a:pt x="38" y="4"/>
                    </a:lnTo>
                    <a:lnTo>
                      <a:pt x="38" y="4"/>
                    </a:lnTo>
                    <a:lnTo>
                      <a:pt x="38" y="0"/>
                    </a:lnTo>
                    <a:lnTo>
                      <a:pt x="38" y="0"/>
                    </a:lnTo>
                    <a:lnTo>
                      <a:pt x="30" y="0"/>
                    </a:lnTo>
                    <a:lnTo>
                      <a:pt x="22" y="0"/>
                    </a:lnTo>
                    <a:lnTo>
                      <a:pt x="2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39" name="Freeform 230"/>
              <p:cNvSpPr>
                <a:spLocks noChangeAspect="1"/>
              </p:cNvSpPr>
              <p:nvPr/>
            </p:nvSpPr>
            <p:spPr bwMode="gray">
              <a:xfrm>
                <a:off x="1788" y="2692"/>
                <a:ext cx="51" cy="56"/>
              </a:xfrm>
              <a:custGeom>
                <a:avLst/>
                <a:gdLst>
                  <a:gd name="T0" fmla="*/ 16 w 48"/>
                  <a:gd name="T1" fmla="*/ 6 h 54"/>
                  <a:gd name="T2" fmla="*/ 22 w 48"/>
                  <a:gd name="T3" fmla="*/ 6 h 54"/>
                  <a:gd name="T4" fmla="*/ 24 w 48"/>
                  <a:gd name="T5" fmla="*/ 6 h 54"/>
                  <a:gd name="T6" fmla="*/ 26 w 48"/>
                  <a:gd name="T7" fmla="*/ 8 h 54"/>
                  <a:gd name="T8" fmla="*/ 32 w 48"/>
                  <a:gd name="T9" fmla="*/ 8 h 54"/>
                  <a:gd name="T10" fmla="*/ 34 w 48"/>
                  <a:gd name="T11" fmla="*/ 18 h 54"/>
                  <a:gd name="T12" fmla="*/ 40 w 48"/>
                  <a:gd name="T13" fmla="*/ 24 h 54"/>
                  <a:gd name="T14" fmla="*/ 42 w 48"/>
                  <a:gd name="T15" fmla="*/ 32 h 54"/>
                  <a:gd name="T16" fmla="*/ 40 w 48"/>
                  <a:gd name="T17" fmla="*/ 32 h 54"/>
                  <a:gd name="T18" fmla="*/ 40 w 48"/>
                  <a:gd name="T19" fmla="*/ 38 h 54"/>
                  <a:gd name="T20" fmla="*/ 38 w 48"/>
                  <a:gd name="T21" fmla="*/ 42 h 54"/>
                  <a:gd name="T22" fmla="*/ 42 w 48"/>
                  <a:gd name="T23" fmla="*/ 46 h 54"/>
                  <a:gd name="T24" fmla="*/ 42 w 48"/>
                  <a:gd name="T25" fmla="*/ 48 h 54"/>
                  <a:gd name="T26" fmla="*/ 38 w 48"/>
                  <a:gd name="T27" fmla="*/ 46 h 54"/>
                  <a:gd name="T28" fmla="*/ 34 w 48"/>
                  <a:gd name="T29" fmla="*/ 46 h 54"/>
                  <a:gd name="T30" fmla="*/ 34 w 48"/>
                  <a:gd name="T31" fmla="*/ 52 h 54"/>
                  <a:gd name="T32" fmla="*/ 30 w 48"/>
                  <a:gd name="T33" fmla="*/ 46 h 54"/>
                  <a:gd name="T34" fmla="*/ 32 w 48"/>
                  <a:gd name="T35" fmla="*/ 38 h 54"/>
                  <a:gd name="T36" fmla="*/ 24 w 48"/>
                  <a:gd name="T37" fmla="*/ 34 h 54"/>
                  <a:gd name="T38" fmla="*/ 24 w 48"/>
                  <a:gd name="T39" fmla="*/ 34 h 54"/>
                  <a:gd name="T40" fmla="*/ 20 w 48"/>
                  <a:gd name="T41" fmla="*/ 34 h 54"/>
                  <a:gd name="T42" fmla="*/ 18 w 48"/>
                  <a:gd name="T43" fmla="*/ 26 h 54"/>
                  <a:gd name="T44" fmla="*/ 14 w 48"/>
                  <a:gd name="T45" fmla="*/ 24 h 54"/>
                  <a:gd name="T46" fmla="*/ 12 w 48"/>
                  <a:gd name="T47" fmla="*/ 24 h 54"/>
                  <a:gd name="T48" fmla="*/ 14 w 48"/>
                  <a:gd name="T49" fmla="*/ 28 h 54"/>
                  <a:gd name="T50" fmla="*/ 12 w 48"/>
                  <a:gd name="T51" fmla="*/ 32 h 54"/>
                  <a:gd name="T52" fmla="*/ 8 w 48"/>
                  <a:gd name="T53" fmla="*/ 32 h 54"/>
                  <a:gd name="T54" fmla="*/ 6 w 48"/>
                  <a:gd name="T55" fmla="*/ 28 h 54"/>
                  <a:gd name="T56" fmla="*/ 2 w 48"/>
                  <a:gd name="T57" fmla="*/ 26 h 54"/>
                  <a:gd name="T58" fmla="*/ 2 w 48"/>
                  <a:gd name="T59" fmla="*/ 18 h 54"/>
                  <a:gd name="T60" fmla="*/ 6 w 48"/>
                  <a:gd name="T61" fmla="*/ 16 h 54"/>
                  <a:gd name="T62" fmla="*/ 4 w 48"/>
                  <a:gd name="T63" fmla="*/ 14 h 54"/>
                  <a:gd name="T64" fmla="*/ 4 w 48"/>
                  <a:gd name="T65" fmla="*/ 14 h 54"/>
                  <a:gd name="T66" fmla="*/ 2 w 48"/>
                  <a:gd name="T67" fmla="*/ 4 h 54"/>
                  <a:gd name="T68" fmla="*/ 0 w 48"/>
                  <a:gd name="T69" fmla="*/ 2 h 54"/>
                  <a:gd name="T70" fmla="*/ 2 w 48"/>
                  <a:gd name="T71" fmla="*/ 0 h 54"/>
                  <a:gd name="T72" fmla="*/ 6 w 48"/>
                  <a:gd name="T73" fmla="*/ 2 h 54"/>
                  <a:gd name="T74" fmla="*/ 16 w 48"/>
                  <a:gd name="T75" fmla="*/ 6 h 54"/>
                  <a:gd name="T76" fmla="*/ 16 w 48"/>
                  <a:gd name="T77"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4">
                    <a:moveTo>
                      <a:pt x="16" y="6"/>
                    </a:moveTo>
                    <a:lnTo>
                      <a:pt x="16" y="6"/>
                    </a:lnTo>
                    <a:lnTo>
                      <a:pt x="20" y="6"/>
                    </a:lnTo>
                    <a:lnTo>
                      <a:pt x="22" y="6"/>
                    </a:lnTo>
                    <a:lnTo>
                      <a:pt x="22" y="6"/>
                    </a:lnTo>
                    <a:lnTo>
                      <a:pt x="24" y="6"/>
                    </a:lnTo>
                    <a:lnTo>
                      <a:pt x="26" y="8"/>
                    </a:lnTo>
                    <a:lnTo>
                      <a:pt x="26" y="8"/>
                    </a:lnTo>
                    <a:lnTo>
                      <a:pt x="32" y="8"/>
                    </a:lnTo>
                    <a:lnTo>
                      <a:pt x="32" y="8"/>
                    </a:lnTo>
                    <a:lnTo>
                      <a:pt x="32" y="14"/>
                    </a:lnTo>
                    <a:lnTo>
                      <a:pt x="34" y="18"/>
                    </a:lnTo>
                    <a:lnTo>
                      <a:pt x="34" y="18"/>
                    </a:lnTo>
                    <a:lnTo>
                      <a:pt x="40" y="24"/>
                    </a:lnTo>
                    <a:lnTo>
                      <a:pt x="48" y="30"/>
                    </a:lnTo>
                    <a:lnTo>
                      <a:pt x="42" y="32"/>
                    </a:lnTo>
                    <a:lnTo>
                      <a:pt x="40" y="32"/>
                    </a:lnTo>
                    <a:lnTo>
                      <a:pt x="40" y="32"/>
                    </a:lnTo>
                    <a:lnTo>
                      <a:pt x="40" y="34"/>
                    </a:lnTo>
                    <a:lnTo>
                      <a:pt x="40" y="38"/>
                    </a:lnTo>
                    <a:lnTo>
                      <a:pt x="40" y="38"/>
                    </a:lnTo>
                    <a:lnTo>
                      <a:pt x="38" y="42"/>
                    </a:lnTo>
                    <a:lnTo>
                      <a:pt x="40" y="44"/>
                    </a:lnTo>
                    <a:lnTo>
                      <a:pt x="42" y="46"/>
                    </a:lnTo>
                    <a:lnTo>
                      <a:pt x="42" y="48"/>
                    </a:lnTo>
                    <a:lnTo>
                      <a:pt x="42" y="48"/>
                    </a:lnTo>
                    <a:lnTo>
                      <a:pt x="40" y="54"/>
                    </a:lnTo>
                    <a:lnTo>
                      <a:pt x="38" y="46"/>
                    </a:lnTo>
                    <a:lnTo>
                      <a:pt x="38" y="46"/>
                    </a:lnTo>
                    <a:lnTo>
                      <a:pt x="34" y="46"/>
                    </a:lnTo>
                    <a:lnTo>
                      <a:pt x="34" y="46"/>
                    </a:lnTo>
                    <a:lnTo>
                      <a:pt x="34" y="52"/>
                    </a:lnTo>
                    <a:lnTo>
                      <a:pt x="34" y="52"/>
                    </a:lnTo>
                    <a:lnTo>
                      <a:pt x="30" y="46"/>
                    </a:lnTo>
                    <a:lnTo>
                      <a:pt x="32" y="38"/>
                    </a:lnTo>
                    <a:lnTo>
                      <a:pt x="32" y="38"/>
                    </a:lnTo>
                    <a:lnTo>
                      <a:pt x="24" y="34"/>
                    </a:lnTo>
                    <a:lnTo>
                      <a:pt x="24" y="34"/>
                    </a:lnTo>
                    <a:lnTo>
                      <a:pt x="24" y="34"/>
                    </a:lnTo>
                    <a:lnTo>
                      <a:pt x="24" y="34"/>
                    </a:lnTo>
                    <a:lnTo>
                      <a:pt x="20" y="34"/>
                    </a:lnTo>
                    <a:lnTo>
                      <a:pt x="20" y="34"/>
                    </a:lnTo>
                    <a:lnTo>
                      <a:pt x="20" y="30"/>
                    </a:lnTo>
                    <a:lnTo>
                      <a:pt x="18" y="26"/>
                    </a:lnTo>
                    <a:lnTo>
                      <a:pt x="18" y="26"/>
                    </a:lnTo>
                    <a:lnTo>
                      <a:pt x="14" y="24"/>
                    </a:lnTo>
                    <a:lnTo>
                      <a:pt x="12" y="24"/>
                    </a:lnTo>
                    <a:lnTo>
                      <a:pt x="12" y="24"/>
                    </a:lnTo>
                    <a:lnTo>
                      <a:pt x="14" y="28"/>
                    </a:lnTo>
                    <a:lnTo>
                      <a:pt x="14" y="28"/>
                    </a:lnTo>
                    <a:lnTo>
                      <a:pt x="12" y="30"/>
                    </a:lnTo>
                    <a:lnTo>
                      <a:pt x="12" y="32"/>
                    </a:lnTo>
                    <a:lnTo>
                      <a:pt x="12" y="32"/>
                    </a:lnTo>
                    <a:lnTo>
                      <a:pt x="8" y="32"/>
                    </a:lnTo>
                    <a:lnTo>
                      <a:pt x="8" y="32"/>
                    </a:lnTo>
                    <a:lnTo>
                      <a:pt x="6" y="28"/>
                    </a:lnTo>
                    <a:lnTo>
                      <a:pt x="6" y="28"/>
                    </a:lnTo>
                    <a:lnTo>
                      <a:pt x="2" y="26"/>
                    </a:lnTo>
                    <a:lnTo>
                      <a:pt x="2" y="26"/>
                    </a:lnTo>
                    <a:lnTo>
                      <a:pt x="2" y="18"/>
                    </a:lnTo>
                    <a:lnTo>
                      <a:pt x="2" y="18"/>
                    </a:lnTo>
                    <a:lnTo>
                      <a:pt x="6" y="16"/>
                    </a:lnTo>
                    <a:lnTo>
                      <a:pt x="6" y="16"/>
                    </a:lnTo>
                    <a:lnTo>
                      <a:pt x="4" y="14"/>
                    </a:lnTo>
                    <a:lnTo>
                      <a:pt x="4" y="14"/>
                    </a:lnTo>
                    <a:lnTo>
                      <a:pt x="4" y="14"/>
                    </a:lnTo>
                    <a:lnTo>
                      <a:pt x="4" y="10"/>
                    </a:lnTo>
                    <a:lnTo>
                      <a:pt x="2" y="4"/>
                    </a:lnTo>
                    <a:lnTo>
                      <a:pt x="2" y="4"/>
                    </a:lnTo>
                    <a:lnTo>
                      <a:pt x="0" y="2"/>
                    </a:lnTo>
                    <a:lnTo>
                      <a:pt x="0" y="2"/>
                    </a:lnTo>
                    <a:lnTo>
                      <a:pt x="2" y="0"/>
                    </a:lnTo>
                    <a:lnTo>
                      <a:pt x="6" y="2"/>
                    </a:lnTo>
                    <a:lnTo>
                      <a:pt x="6" y="2"/>
                    </a:lnTo>
                    <a:lnTo>
                      <a:pt x="8" y="4"/>
                    </a:lnTo>
                    <a:lnTo>
                      <a:pt x="16" y="6"/>
                    </a:lnTo>
                    <a:lnTo>
                      <a:pt x="16" y="6"/>
                    </a:lnTo>
                    <a:lnTo>
                      <a:pt x="16" y="6"/>
                    </a:lnTo>
                    <a:lnTo>
                      <a:pt x="16" y="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0" name="Freeform 231"/>
              <p:cNvSpPr>
                <a:spLocks noChangeAspect="1"/>
              </p:cNvSpPr>
              <p:nvPr/>
            </p:nvSpPr>
            <p:spPr bwMode="gray">
              <a:xfrm>
                <a:off x="1885" y="2682"/>
                <a:ext cx="185" cy="276"/>
              </a:xfrm>
              <a:custGeom>
                <a:avLst/>
                <a:gdLst>
                  <a:gd name="T0" fmla="*/ 108 w 170"/>
                  <a:gd name="T1" fmla="*/ 8 h 276"/>
                  <a:gd name="T2" fmla="*/ 102 w 170"/>
                  <a:gd name="T3" fmla="*/ 0 h 276"/>
                  <a:gd name="T4" fmla="*/ 94 w 170"/>
                  <a:gd name="T5" fmla="*/ 4 h 276"/>
                  <a:gd name="T6" fmla="*/ 86 w 170"/>
                  <a:gd name="T7" fmla="*/ 14 h 276"/>
                  <a:gd name="T8" fmla="*/ 78 w 170"/>
                  <a:gd name="T9" fmla="*/ 20 h 276"/>
                  <a:gd name="T10" fmla="*/ 64 w 170"/>
                  <a:gd name="T11" fmla="*/ 22 h 276"/>
                  <a:gd name="T12" fmla="*/ 62 w 170"/>
                  <a:gd name="T13" fmla="*/ 30 h 276"/>
                  <a:gd name="T14" fmla="*/ 56 w 170"/>
                  <a:gd name="T15" fmla="*/ 26 h 276"/>
                  <a:gd name="T16" fmla="*/ 50 w 170"/>
                  <a:gd name="T17" fmla="*/ 38 h 276"/>
                  <a:gd name="T18" fmla="*/ 46 w 170"/>
                  <a:gd name="T19" fmla="*/ 46 h 276"/>
                  <a:gd name="T20" fmla="*/ 38 w 170"/>
                  <a:gd name="T21" fmla="*/ 64 h 276"/>
                  <a:gd name="T22" fmla="*/ 32 w 170"/>
                  <a:gd name="T23" fmla="*/ 74 h 276"/>
                  <a:gd name="T24" fmla="*/ 24 w 170"/>
                  <a:gd name="T25" fmla="*/ 70 h 276"/>
                  <a:gd name="T26" fmla="*/ 26 w 170"/>
                  <a:gd name="T27" fmla="*/ 82 h 276"/>
                  <a:gd name="T28" fmla="*/ 24 w 170"/>
                  <a:gd name="T29" fmla="*/ 88 h 276"/>
                  <a:gd name="T30" fmla="*/ 20 w 170"/>
                  <a:gd name="T31" fmla="*/ 114 h 276"/>
                  <a:gd name="T32" fmla="*/ 22 w 170"/>
                  <a:gd name="T33" fmla="*/ 130 h 276"/>
                  <a:gd name="T34" fmla="*/ 18 w 170"/>
                  <a:gd name="T35" fmla="*/ 138 h 276"/>
                  <a:gd name="T36" fmla="*/ 26 w 170"/>
                  <a:gd name="T37" fmla="*/ 144 h 276"/>
                  <a:gd name="T38" fmla="*/ 20 w 170"/>
                  <a:gd name="T39" fmla="*/ 150 h 276"/>
                  <a:gd name="T40" fmla="*/ 8 w 170"/>
                  <a:gd name="T41" fmla="*/ 160 h 276"/>
                  <a:gd name="T42" fmla="*/ 4 w 170"/>
                  <a:gd name="T43" fmla="*/ 164 h 276"/>
                  <a:gd name="T44" fmla="*/ 4 w 170"/>
                  <a:gd name="T45" fmla="*/ 170 h 276"/>
                  <a:gd name="T46" fmla="*/ 0 w 170"/>
                  <a:gd name="T47" fmla="*/ 176 h 276"/>
                  <a:gd name="T48" fmla="*/ 2 w 170"/>
                  <a:gd name="T49" fmla="*/ 184 h 276"/>
                  <a:gd name="T50" fmla="*/ 16 w 170"/>
                  <a:gd name="T51" fmla="*/ 194 h 276"/>
                  <a:gd name="T52" fmla="*/ 34 w 170"/>
                  <a:gd name="T53" fmla="*/ 206 h 276"/>
                  <a:gd name="T54" fmla="*/ 36 w 170"/>
                  <a:gd name="T55" fmla="*/ 204 h 276"/>
                  <a:gd name="T56" fmla="*/ 54 w 170"/>
                  <a:gd name="T57" fmla="*/ 210 h 276"/>
                  <a:gd name="T58" fmla="*/ 62 w 170"/>
                  <a:gd name="T59" fmla="*/ 220 h 276"/>
                  <a:gd name="T60" fmla="*/ 70 w 170"/>
                  <a:gd name="T61" fmla="*/ 230 h 276"/>
                  <a:gd name="T62" fmla="*/ 80 w 170"/>
                  <a:gd name="T63" fmla="*/ 240 h 276"/>
                  <a:gd name="T64" fmla="*/ 90 w 170"/>
                  <a:gd name="T65" fmla="*/ 238 h 276"/>
                  <a:gd name="T66" fmla="*/ 104 w 170"/>
                  <a:gd name="T67" fmla="*/ 242 h 276"/>
                  <a:gd name="T68" fmla="*/ 104 w 170"/>
                  <a:gd name="T69" fmla="*/ 274 h 276"/>
                  <a:gd name="T70" fmla="*/ 128 w 170"/>
                  <a:gd name="T71" fmla="*/ 238 h 276"/>
                  <a:gd name="T72" fmla="*/ 126 w 170"/>
                  <a:gd name="T73" fmla="*/ 212 h 276"/>
                  <a:gd name="T74" fmla="*/ 124 w 170"/>
                  <a:gd name="T75" fmla="*/ 200 h 276"/>
                  <a:gd name="T76" fmla="*/ 134 w 170"/>
                  <a:gd name="T77" fmla="*/ 196 h 276"/>
                  <a:gd name="T78" fmla="*/ 158 w 170"/>
                  <a:gd name="T79" fmla="*/ 186 h 276"/>
                  <a:gd name="T80" fmla="*/ 170 w 170"/>
                  <a:gd name="T81" fmla="*/ 186 h 276"/>
                  <a:gd name="T82" fmla="*/ 164 w 170"/>
                  <a:gd name="T83" fmla="*/ 178 h 276"/>
                  <a:gd name="T84" fmla="*/ 162 w 170"/>
                  <a:gd name="T85" fmla="*/ 172 h 276"/>
                  <a:gd name="T86" fmla="*/ 170 w 170"/>
                  <a:gd name="T87" fmla="*/ 154 h 276"/>
                  <a:gd name="T88" fmla="*/ 150 w 170"/>
                  <a:gd name="T89" fmla="*/ 138 h 276"/>
                  <a:gd name="T90" fmla="*/ 144 w 170"/>
                  <a:gd name="T91" fmla="*/ 128 h 276"/>
                  <a:gd name="T92" fmla="*/ 146 w 170"/>
                  <a:gd name="T93" fmla="*/ 112 h 276"/>
                  <a:gd name="T94" fmla="*/ 122 w 170"/>
                  <a:gd name="T95" fmla="*/ 100 h 276"/>
                  <a:gd name="T96" fmla="*/ 106 w 170"/>
                  <a:gd name="T97" fmla="*/ 98 h 276"/>
                  <a:gd name="T98" fmla="*/ 90 w 170"/>
                  <a:gd name="T99" fmla="*/ 88 h 276"/>
                  <a:gd name="T100" fmla="*/ 84 w 170"/>
                  <a:gd name="T101" fmla="*/ 76 h 276"/>
                  <a:gd name="T102" fmla="*/ 76 w 170"/>
                  <a:gd name="T103" fmla="*/ 64 h 276"/>
                  <a:gd name="T104" fmla="*/ 76 w 170"/>
                  <a:gd name="T105" fmla="*/ 54 h 276"/>
                  <a:gd name="T106" fmla="*/ 76 w 170"/>
                  <a:gd name="T107" fmla="*/ 38 h 276"/>
                  <a:gd name="T108" fmla="*/ 102 w 170"/>
                  <a:gd name="T109" fmla="*/ 1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76">
                    <a:moveTo>
                      <a:pt x="102" y="10"/>
                    </a:moveTo>
                    <a:lnTo>
                      <a:pt x="102" y="10"/>
                    </a:lnTo>
                    <a:lnTo>
                      <a:pt x="106" y="10"/>
                    </a:lnTo>
                    <a:lnTo>
                      <a:pt x="106" y="10"/>
                    </a:lnTo>
                    <a:lnTo>
                      <a:pt x="108" y="8"/>
                    </a:lnTo>
                    <a:lnTo>
                      <a:pt x="108" y="6"/>
                    </a:lnTo>
                    <a:lnTo>
                      <a:pt x="108" y="6"/>
                    </a:lnTo>
                    <a:lnTo>
                      <a:pt x="104" y="4"/>
                    </a:lnTo>
                    <a:lnTo>
                      <a:pt x="104" y="4"/>
                    </a:lnTo>
                    <a:lnTo>
                      <a:pt x="102" y="0"/>
                    </a:lnTo>
                    <a:lnTo>
                      <a:pt x="102" y="0"/>
                    </a:lnTo>
                    <a:lnTo>
                      <a:pt x="100" y="2"/>
                    </a:lnTo>
                    <a:lnTo>
                      <a:pt x="98" y="2"/>
                    </a:lnTo>
                    <a:lnTo>
                      <a:pt x="98" y="2"/>
                    </a:lnTo>
                    <a:lnTo>
                      <a:pt x="94" y="4"/>
                    </a:lnTo>
                    <a:lnTo>
                      <a:pt x="94" y="4"/>
                    </a:lnTo>
                    <a:lnTo>
                      <a:pt x="94" y="8"/>
                    </a:lnTo>
                    <a:lnTo>
                      <a:pt x="94" y="8"/>
                    </a:lnTo>
                    <a:lnTo>
                      <a:pt x="90" y="12"/>
                    </a:lnTo>
                    <a:lnTo>
                      <a:pt x="86" y="14"/>
                    </a:lnTo>
                    <a:lnTo>
                      <a:pt x="86" y="14"/>
                    </a:lnTo>
                    <a:lnTo>
                      <a:pt x="84" y="14"/>
                    </a:lnTo>
                    <a:lnTo>
                      <a:pt x="82" y="16"/>
                    </a:lnTo>
                    <a:lnTo>
                      <a:pt x="82" y="16"/>
                    </a:lnTo>
                    <a:lnTo>
                      <a:pt x="78" y="20"/>
                    </a:lnTo>
                    <a:lnTo>
                      <a:pt x="72" y="22"/>
                    </a:lnTo>
                    <a:lnTo>
                      <a:pt x="72" y="22"/>
                    </a:lnTo>
                    <a:lnTo>
                      <a:pt x="68" y="22"/>
                    </a:lnTo>
                    <a:lnTo>
                      <a:pt x="64" y="22"/>
                    </a:lnTo>
                    <a:lnTo>
                      <a:pt x="64" y="22"/>
                    </a:lnTo>
                    <a:lnTo>
                      <a:pt x="64" y="24"/>
                    </a:lnTo>
                    <a:lnTo>
                      <a:pt x="62" y="26"/>
                    </a:lnTo>
                    <a:lnTo>
                      <a:pt x="62" y="26"/>
                    </a:lnTo>
                    <a:lnTo>
                      <a:pt x="62" y="30"/>
                    </a:lnTo>
                    <a:lnTo>
                      <a:pt x="62" y="30"/>
                    </a:lnTo>
                    <a:lnTo>
                      <a:pt x="62" y="28"/>
                    </a:lnTo>
                    <a:lnTo>
                      <a:pt x="62" y="28"/>
                    </a:lnTo>
                    <a:lnTo>
                      <a:pt x="60" y="28"/>
                    </a:lnTo>
                    <a:lnTo>
                      <a:pt x="56" y="26"/>
                    </a:lnTo>
                    <a:lnTo>
                      <a:pt x="56" y="26"/>
                    </a:lnTo>
                    <a:lnTo>
                      <a:pt x="54" y="28"/>
                    </a:lnTo>
                    <a:lnTo>
                      <a:pt x="54" y="30"/>
                    </a:lnTo>
                    <a:lnTo>
                      <a:pt x="52" y="32"/>
                    </a:lnTo>
                    <a:lnTo>
                      <a:pt x="52" y="32"/>
                    </a:lnTo>
                    <a:lnTo>
                      <a:pt x="50" y="38"/>
                    </a:lnTo>
                    <a:lnTo>
                      <a:pt x="52" y="44"/>
                    </a:lnTo>
                    <a:lnTo>
                      <a:pt x="52" y="44"/>
                    </a:lnTo>
                    <a:lnTo>
                      <a:pt x="48" y="44"/>
                    </a:lnTo>
                    <a:lnTo>
                      <a:pt x="46" y="46"/>
                    </a:lnTo>
                    <a:lnTo>
                      <a:pt x="46" y="46"/>
                    </a:lnTo>
                    <a:lnTo>
                      <a:pt x="48" y="52"/>
                    </a:lnTo>
                    <a:lnTo>
                      <a:pt x="48" y="52"/>
                    </a:lnTo>
                    <a:lnTo>
                      <a:pt x="42" y="52"/>
                    </a:lnTo>
                    <a:lnTo>
                      <a:pt x="42" y="52"/>
                    </a:lnTo>
                    <a:lnTo>
                      <a:pt x="38" y="64"/>
                    </a:lnTo>
                    <a:lnTo>
                      <a:pt x="36" y="76"/>
                    </a:lnTo>
                    <a:lnTo>
                      <a:pt x="36" y="76"/>
                    </a:lnTo>
                    <a:lnTo>
                      <a:pt x="32" y="76"/>
                    </a:lnTo>
                    <a:lnTo>
                      <a:pt x="32" y="76"/>
                    </a:lnTo>
                    <a:lnTo>
                      <a:pt x="32" y="74"/>
                    </a:lnTo>
                    <a:lnTo>
                      <a:pt x="30" y="72"/>
                    </a:lnTo>
                    <a:lnTo>
                      <a:pt x="28" y="66"/>
                    </a:lnTo>
                    <a:lnTo>
                      <a:pt x="28" y="66"/>
                    </a:lnTo>
                    <a:lnTo>
                      <a:pt x="26" y="66"/>
                    </a:lnTo>
                    <a:lnTo>
                      <a:pt x="24" y="70"/>
                    </a:lnTo>
                    <a:lnTo>
                      <a:pt x="24" y="70"/>
                    </a:lnTo>
                    <a:lnTo>
                      <a:pt x="26" y="72"/>
                    </a:lnTo>
                    <a:lnTo>
                      <a:pt x="28" y="76"/>
                    </a:lnTo>
                    <a:lnTo>
                      <a:pt x="28" y="76"/>
                    </a:lnTo>
                    <a:lnTo>
                      <a:pt x="26" y="82"/>
                    </a:lnTo>
                    <a:lnTo>
                      <a:pt x="24" y="84"/>
                    </a:lnTo>
                    <a:lnTo>
                      <a:pt x="22" y="88"/>
                    </a:lnTo>
                    <a:lnTo>
                      <a:pt x="22" y="88"/>
                    </a:lnTo>
                    <a:lnTo>
                      <a:pt x="24" y="88"/>
                    </a:lnTo>
                    <a:lnTo>
                      <a:pt x="24" y="88"/>
                    </a:lnTo>
                    <a:lnTo>
                      <a:pt x="24" y="100"/>
                    </a:lnTo>
                    <a:lnTo>
                      <a:pt x="24" y="106"/>
                    </a:lnTo>
                    <a:lnTo>
                      <a:pt x="26" y="112"/>
                    </a:lnTo>
                    <a:lnTo>
                      <a:pt x="20" y="114"/>
                    </a:lnTo>
                    <a:lnTo>
                      <a:pt x="20" y="114"/>
                    </a:lnTo>
                    <a:lnTo>
                      <a:pt x="24" y="116"/>
                    </a:lnTo>
                    <a:lnTo>
                      <a:pt x="24" y="116"/>
                    </a:lnTo>
                    <a:lnTo>
                      <a:pt x="22" y="124"/>
                    </a:lnTo>
                    <a:lnTo>
                      <a:pt x="22" y="130"/>
                    </a:lnTo>
                    <a:lnTo>
                      <a:pt x="22" y="130"/>
                    </a:lnTo>
                    <a:lnTo>
                      <a:pt x="18" y="136"/>
                    </a:lnTo>
                    <a:lnTo>
                      <a:pt x="18" y="136"/>
                    </a:lnTo>
                    <a:lnTo>
                      <a:pt x="18" y="136"/>
                    </a:lnTo>
                    <a:lnTo>
                      <a:pt x="18" y="138"/>
                    </a:lnTo>
                    <a:lnTo>
                      <a:pt x="18" y="138"/>
                    </a:lnTo>
                    <a:lnTo>
                      <a:pt x="18" y="140"/>
                    </a:lnTo>
                    <a:lnTo>
                      <a:pt x="22" y="144"/>
                    </a:lnTo>
                    <a:lnTo>
                      <a:pt x="22" y="144"/>
                    </a:lnTo>
                    <a:lnTo>
                      <a:pt x="24" y="144"/>
                    </a:lnTo>
                    <a:lnTo>
                      <a:pt x="26" y="144"/>
                    </a:lnTo>
                    <a:lnTo>
                      <a:pt x="26" y="146"/>
                    </a:lnTo>
                    <a:lnTo>
                      <a:pt x="26" y="146"/>
                    </a:lnTo>
                    <a:lnTo>
                      <a:pt x="22" y="148"/>
                    </a:lnTo>
                    <a:lnTo>
                      <a:pt x="20" y="150"/>
                    </a:lnTo>
                    <a:lnTo>
                      <a:pt x="20" y="150"/>
                    </a:lnTo>
                    <a:lnTo>
                      <a:pt x="18" y="154"/>
                    </a:lnTo>
                    <a:lnTo>
                      <a:pt x="18" y="158"/>
                    </a:lnTo>
                    <a:lnTo>
                      <a:pt x="18" y="158"/>
                    </a:lnTo>
                    <a:lnTo>
                      <a:pt x="14" y="158"/>
                    </a:lnTo>
                    <a:lnTo>
                      <a:pt x="8" y="160"/>
                    </a:lnTo>
                    <a:lnTo>
                      <a:pt x="8" y="160"/>
                    </a:lnTo>
                    <a:lnTo>
                      <a:pt x="6" y="164"/>
                    </a:lnTo>
                    <a:lnTo>
                      <a:pt x="6" y="164"/>
                    </a:lnTo>
                    <a:lnTo>
                      <a:pt x="4" y="164"/>
                    </a:lnTo>
                    <a:lnTo>
                      <a:pt x="4" y="164"/>
                    </a:lnTo>
                    <a:lnTo>
                      <a:pt x="4" y="168"/>
                    </a:lnTo>
                    <a:lnTo>
                      <a:pt x="4" y="168"/>
                    </a:lnTo>
                    <a:lnTo>
                      <a:pt x="4" y="168"/>
                    </a:lnTo>
                    <a:lnTo>
                      <a:pt x="4" y="170"/>
                    </a:lnTo>
                    <a:lnTo>
                      <a:pt x="4" y="170"/>
                    </a:lnTo>
                    <a:lnTo>
                      <a:pt x="6" y="172"/>
                    </a:lnTo>
                    <a:lnTo>
                      <a:pt x="6" y="176"/>
                    </a:lnTo>
                    <a:lnTo>
                      <a:pt x="6" y="176"/>
                    </a:lnTo>
                    <a:lnTo>
                      <a:pt x="4" y="174"/>
                    </a:lnTo>
                    <a:lnTo>
                      <a:pt x="0" y="176"/>
                    </a:lnTo>
                    <a:lnTo>
                      <a:pt x="0" y="176"/>
                    </a:lnTo>
                    <a:lnTo>
                      <a:pt x="0" y="182"/>
                    </a:lnTo>
                    <a:lnTo>
                      <a:pt x="2" y="182"/>
                    </a:lnTo>
                    <a:lnTo>
                      <a:pt x="2" y="182"/>
                    </a:lnTo>
                    <a:lnTo>
                      <a:pt x="2" y="184"/>
                    </a:lnTo>
                    <a:lnTo>
                      <a:pt x="6" y="188"/>
                    </a:lnTo>
                    <a:lnTo>
                      <a:pt x="6" y="188"/>
                    </a:lnTo>
                    <a:lnTo>
                      <a:pt x="14" y="192"/>
                    </a:lnTo>
                    <a:lnTo>
                      <a:pt x="14" y="192"/>
                    </a:lnTo>
                    <a:lnTo>
                      <a:pt x="16" y="194"/>
                    </a:lnTo>
                    <a:lnTo>
                      <a:pt x="16" y="198"/>
                    </a:lnTo>
                    <a:lnTo>
                      <a:pt x="16" y="198"/>
                    </a:lnTo>
                    <a:lnTo>
                      <a:pt x="18" y="202"/>
                    </a:lnTo>
                    <a:lnTo>
                      <a:pt x="20" y="202"/>
                    </a:lnTo>
                    <a:lnTo>
                      <a:pt x="34" y="206"/>
                    </a:lnTo>
                    <a:lnTo>
                      <a:pt x="34" y="206"/>
                    </a:lnTo>
                    <a:lnTo>
                      <a:pt x="34" y="204"/>
                    </a:lnTo>
                    <a:lnTo>
                      <a:pt x="36" y="202"/>
                    </a:lnTo>
                    <a:lnTo>
                      <a:pt x="36" y="204"/>
                    </a:lnTo>
                    <a:lnTo>
                      <a:pt x="36" y="204"/>
                    </a:lnTo>
                    <a:lnTo>
                      <a:pt x="40" y="206"/>
                    </a:lnTo>
                    <a:lnTo>
                      <a:pt x="42" y="208"/>
                    </a:lnTo>
                    <a:lnTo>
                      <a:pt x="48" y="210"/>
                    </a:lnTo>
                    <a:lnTo>
                      <a:pt x="54" y="210"/>
                    </a:lnTo>
                    <a:lnTo>
                      <a:pt x="54" y="210"/>
                    </a:lnTo>
                    <a:lnTo>
                      <a:pt x="54" y="214"/>
                    </a:lnTo>
                    <a:lnTo>
                      <a:pt x="56" y="216"/>
                    </a:lnTo>
                    <a:lnTo>
                      <a:pt x="58" y="216"/>
                    </a:lnTo>
                    <a:lnTo>
                      <a:pt x="58" y="216"/>
                    </a:lnTo>
                    <a:lnTo>
                      <a:pt x="62" y="220"/>
                    </a:lnTo>
                    <a:lnTo>
                      <a:pt x="64" y="224"/>
                    </a:lnTo>
                    <a:lnTo>
                      <a:pt x="64" y="224"/>
                    </a:lnTo>
                    <a:lnTo>
                      <a:pt x="64" y="226"/>
                    </a:lnTo>
                    <a:lnTo>
                      <a:pt x="66" y="228"/>
                    </a:lnTo>
                    <a:lnTo>
                      <a:pt x="70" y="230"/>
                    </a:lnTo>
                    <a:lnTo>
                      <a:pt x="78" y="230"/>
                    </a:lnTo>
                    <a:lnTo>
                      <a:pt x="78" y="236"/>
                    </a:lnTo>
                    <a:lnTo>
                      <a:pt x="78" y="236"/>
                    </a:lnTo>
                    <a:lnTo>
                      <a:pt x="78" y="238"/>
                    </a:lnTo>
                    <a:lnTo>
                      <a:pt x="80" y="240"/>
                    </a:lnTo>
                    <a:lnTo>
                      <a:pt x="82" y="240"/>
                    </a:lnTo>
                    <a:lnTo>
                      <a:pt x="82" y="240"/>
                    </a:lnTo>
                    <a:lnTo>
                      <a:pt x="90" y="242"/>
                    </a:lnTo>
                    <a:lnTo>
                      <a:pt x="90" y="238"/>
                    </a:lnTo>
                    <a:lnTo>
                      <a:pt x="90" y="238"/>
                    </a:lnTo>
                    <a:lnTo>
                      <a:pt x="94" y="238"/>
                    </a:lnTo>
                    <a:lnTo>
                      <a:pt x="98" y="238"/>
                    </a:lnTo>
                    <a:lnTo>
                      <a:pt x="100" y="240"/>
                    </a:lnTo>
                    <a:lnTo>
                      <a:pt x="100" y="240"/>
                    </a:lnTo>
                    <a:lnTo>
                      <a:pt x="104" y="242"/>
                    </a:lnTo>
                    <a:lnTo>
                      <a:pt x="110" y="244"/>
                    </a:lnTo>
                    <a:lnTo>
                      <a:pt x="110" y="244"/>
                    </a:lnTo>
                    <a:lnTo>
                      <a:pt x="114" y="246"/>
                    </a:lnTo>
                    <a:lnTo>
                      <a:pt x="116" y="248"/>
                    </a:lnTo>
                    <a:lnTo>
                      <a:pt x="104" y="274"/>
                    </a:lnTo>
                    <a:lnTo>
                      <a:pt x="110" y="274"/>
                    </a:lnTo>
                    <a:lnTo>
                      <a:pt x="114" y="276"/>
                    </a:lnTo>
                    <a:lnTo>
                      <a:pt x="114" y="276"/>
                    </a:lnTo>
                    <a:lnTo>
                      <a:pt x="128" y="238"/>
                    </a:lnTo>
                    <a:lnTo>
                      <a:pt x="128" y="238"/>
                    </a:lnTo>
                    <a:lnTo>
                      <a:pt x="130" y="232"/>
                    </a:lnTo>
                    <a:lnTo>
                      <a:pt x="132" y="228"/>
                    </a:lnTo>
                    <a:lnTo>
                      <a:pt x="132" y="226"/>
                    </a:lnTo>
                    <a:lnTo>
                      <a:pt x="132" y="226"/>
                    </a:lnTo>
                    <a:lnTo>
                      <a:pt x="126" y="212"/>
                    </a:lnTo>
                    <a:lnTo>
                      <a:pt x="122" y="210"/>
                    </a:lnTo>
                    <a:lnTo>
                      <a:pt x="122" y="204"/>
                    </a:lnTo>
                    <a:lnTo>
                      <a:pt x="130" y="204"/>
                    </a:lnTo>
                    <a:lnTo>
                      <a:pt x="132" y="202"/>
                    </a:lnTo>
                    <a:lnTo>
                      <a:pt x="124" y="200"/>
                    </a:lnTo>
                    <a:lnTo>
                      <a:pt x="126" y="194"/>
                    </a:lnTo>
                    <a:lnTo>
                      <a:pt x="126" y="194"/>
                    </a:lnTo>
                    <a:lnTo>
                      <a:pt x="128" y="196"/>
                    </a:lnTo>
                    <a:lnTo>
                      <a:pt x="134" y="196"/>
                    </a:lnTo>
                    <a:lnTo>
                      <a:pt x="134" y="196"/>
                    </a:lnTo>
                    <a:lnTo>
                      <a:pt x="148" y="196"/>
                    </a:lnTo>
                    <a:lnTo>
                      <a:pt x="148" y="192"/>
                    </a:lnTo>
                    <a:lnTo>
                      <a:pt x="152" y="194"/>
                    </a:lnTo>
                    <a:lnTo>
                      <a:pt x="156" y="194"/>
                    </a:lnTo>
                    <a:lnTo>
                      <a:pt x="158" y="186"/>
                    </a:lnTo>
                    <a:lnTo>
                      <a:pt x="164" y="188"/>
                    </a:lnTo>
                    <a:lnTo>
                      <a:pt x="164" y="194"/>
                    </a:lnTo>
                    <a:lnTo>
                      <a:pt x="168" y="194"/>
                    </a:lnTo>
                    <a:lnTo>
                      <a:pt x="170" y="186"/>
                    </a:lnTo>
                    <a:lnTo>
                      <a:pt x="170" y="186"/>
                    </a:lnTo>
                    <a:lnTo>
                      <a:pt x="166" y="182"/>
                    </a:lnTo>
                    <a:lnTo>
                      <a:pt x="166" y="182"/>
                    </a:lnTo>
                    <a:lnTo>
                      <a:pt x="166" y="176"/>
                    </a:lnTo>
                    <a:lnTo>
                      <a:pt x="166" y="176"/>
                    </a:lnTo>
                    <a:lnTo>
                      <a:pt x="164" y="178"/>
                    </a:lnTo>
                    <a:lnTo>
                      <a:pt x="164" y="178"/>
                    </a:lnTo>
                    <a:lnTo>
                      <a:pt x="162" y="178"/>
                    </a:lnTo>
                    <a:lnTo>
                      <a:pt x="160" y="176"/>
                    </a:lnTo>
                    <a:lnTo>
                      <a:pt x="162" y="172"/>
                    </a:lnTo>
                    <a:lnTo>
                      <a:pt x="162" y="172"/>
                    </a:lnTo>
                    <a:lnTo>
                      <a:pt x="164" y="170"/>
                    </a:lnTo>
                    <a:lnTo>
                      <a:pt x="168" y="164"/>
                    </a:lnTo>
                    <a:lnTo>
                      <a:pt x="168" y="164"/>
                    </a:lnTo>
                    <a:lnTo>
                      <a:pt x="170" y="154"/>
                    </a:lnTo>
                    <a:lnTo>
                      <a:pt x="170" y="154"/>
                    </a:lnTo>
                    <a:lnTo>
                      <a:pt x="164" y="152"/>
                    </a:lnTo>
                    <a:lnTo>
                      <a:pt x="158" y="146"/>
                    </a:lnTo>
                    <a:lnTo>
                      <a:pt x="158" y="146"/>
                    </a:lnTo>
                    <a:lnTo>
                      <a:pt x="154" y="142"/>
                    </a:lnTo>
                    <a:lnTo>
                      <a:pt x="150" y="138"/>
                    </a:lnTo>
                    <a:lnTo>
                      <a:pt x="150" y="138"/>
                    </a:lnTo>
                    <a:lnTo>
                      <a:pt x="146" y="134"/>
                    </a:lnTo>
                    <a:lnTo>
                      <a:pt x="144" y="132"/>
                    </a:lnTo>
                    <a:lnTo>
                      <a:pt x="144" y="128"/>
                    </a:lnTo>
                    <a:lnTo>
                      <a:pt x="144" y="128"/>
                    </a:lnTo>
                    <a:lnTo>
                      <a:pt x="142" y="124"/>
                    </a:lnTo>
                    <a:lnTo>
                      <a:pt x="144" y="122"/>
                    </a:lnTo>
                    <a:lnTo>
                      <a:pt x="146" y="120"/>
                    </a:lnTo>
                    <a:lnTo>
                      <a:pt x="146" y="112"/>
                    </a:lnTo>
                    <a:lnTo>
                      <a:pt x="146" y="112"/>
                    </a:lnTo>
                    <a:lnTo>
                      <a:pt x="138" y="110"/>
                    </a:lnTo>
                    <a:lnTo>
                      <a:pt x="138" y="110"/>
                    </a:lnTo>
                    <a:lnTo>
                      <a:pt x="128" y="112"/>
                    </a:lnTo>
                    <a:lnTo>
                      <a:pt x="128" y="112"/>
                    </a:lnTo>
                    <a:lnTo>
                      <a:pt x="122" y="100"/>
                    </a:lnTo>
                    <a:lnTo>
                      <a:pt x="122" y="100"/>
                    </a:lnTo>
                    <a:lnTo>
                      <a:pt x="118" y="98"/>
                    </a:lnTo>
                    <a:lnTo>
                      <a:pt x="112" y="98"/>
                    </a:lnTo>
                    <a:lnTo>
                      <a:pt x="112" y="98"/>
                    </a:lnTo>
                    <a:lnTo>
                      <a:pt x="106" y="98"/>
                    </a:lnTo>
                    <a:lnTo>
                      <a:pt x="102" y="98"/>
                    </a:lnTo>
                    <a:lnTo>
                      <a:pt x="92" y="96"/>
                    </a:lnTo>
                    <a:lnTo>
                      <a:pt x="92" y="96"/>
                    </a:lnTo>
                    <a:lnTo>
                      <a:pt x="92" y="94"/>
                    </a:lnTo>
                    <a:lnTo>
                      <a:pt x="90" y="88"/>
                    </a:lnTo>
                    <a:lnTo>
                      <a:pt x="90" y="88"/>
                    </a:lnTo>
                    <a:lnTo>
                      <a:pt x="86" y="82"/>
                    </a:lnTo>
                    <a:lnTo>
                      <a:pt x="84" y="78"/>
                    </a:lnTo>
                    <a:lnTo>
                      <a:pt x="84" y="78"/>
                    </a:lnTo>
                    <a:lnTo>
                      <a:pt x="84" y="76"/>
                    </a:lnTo>
                    <a:lnTo>
                      <a:pt x="86" y="76"/>
                    </a:lnTo>
                    <a:lnTo>
                      <a:pt x="88" y="74"/>
                    </a:lnTo>
                    <a:lnTo>
                      <a:pt x="82" y="62"/>
                    </a:lnTo>
                    <a:lnTo>
                      <a:pt x="76" y="64"/>
                    </a:lnTo>
                    <a:lnTo>
                      <a:pt x="76" y="64"/>
                    </a:lnTo>
                    <a:lnTo>
                      <a:pt x="74" y="64"/>
                    </a:lnTo>
                    <a:lnTo>
                      <a:pt x="74" y="62"/>
                    </a:lnTo>
                    <a:lnTo>
                      <a:pt x="74" y="58"/>
                    </a:lnTo>
                    <a:lnTo>
                      <a:pt x="74" y="58"/>
                    </a:lnTo>
                    <a:lnTo>
                      <a:pt x="76" y="54"/>
                    </a:lnTo>
                    <a:lnTo>
                      <a:pt x="76" y="52"/>
                    </a:lnTo>
                    <a:lnTo>
                      <a:pt x="76" y="46"/>
                    </a:lnTo>
                    <a:lnTo>
                      <a:pt x="76" y="46"/>
                    </a:lnTo>
                    <a:lnTo>
                      <a:pt x="78" y="40"/>
                    </a:lnTo>
                    <a:lnTo>
                      <a:pt x="76" y="38"/>
                    </a:lnTo>
                    <a:lnTo>
                      <a:pt x="82" y="36"/>
                    </a:lnTo>
                    <a:lnTo>
                      <a:pt x="88" y="22"/>
                    </a:lnTo>
                    <a:lnTo>
                      <a:pt x="94" y="12"/>
                    </a:lnTo>
                    <a:lnTo>
                      <a:pt x="94" y="12"/>
                    </a:lnTo>
                    <a:lnTo>
                      <a:pt x="102" y="10"/>
                    </a:lnTo>
                    <a:lnTo>
                      <a:pt x="102" y="1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1" name="Freeform 232"/>
              <p:cNvSpPr>
                <a:spLocks noChangeAspect="1"/>
              </p:cNvSpPr>
              <p:nvPr/>
            </p:nvSpPr>
            <p:spPr bwMode="gray">
              <a:xfrm>
                <a:off x="4619" y="2556"/>
                <a:ext cx="38" cy="35"/>
              </a:xfrm>
              <a:custGeom>
                <a:avLst/>
                <a:gdLst>
                  <a:gd name="T0" fmla="*/ 32 w 36"/>
                  <a:gd name="T1" fmla="*/ 0 h 34"/>
                  <a:gd name="T2" fmla="*/ 32 w 36"/>
                  <a:gd name="T3" fmla="*/ 0 h 34"/>
                  <a:gd name="T4" fmla="*/ 24 w 36"/>
                  <a:gd name="T5" fmla="*/ 2 h 34"/>
                  <a:gd name="T6" fmla="*/ 18 w 36"/>
                  <a:gd name="T7" fmla="*/ 4 h 34"/>
                  <a:gd name="T8" fmla="*/ 18 w 36"/>
                  <a:gd name="T9" fmla="*/ 4 h 34"/>
                  <a:gd name="T10" fmla="*/ 14 w 36"/>
                  <a:gd name="T11" fmla="*/ 4 h 34"/>
                  <a:gd name="T12" fmla="*/ 10 w 36"/>
                  <a:gd name="T13" fmla="*/ 6 h 34"/>
                  <a:gd name="T14" fmla="*/ 10 w 36"/>
                  <a:gd name="T15" fmla="*/ 6 h 34"/>
                  <a:gd name="T16" fmla="*/ 10 w 36"/>
                  <a:gd name="T17" fmla="*/ 8 h 34"/>
                  <a:gd name="T18" fmla="*/ 10 w 36"/>
                  <a:gd name="T19" fmla="*/ 10 h 34"/>
                  <a:gd name="T20" fmla="*/ 10 w 36"/>
                  <a:gd name="T21" fmla="*/ 10 h 34"/>
                  <a:gd name="T22" fmla="*/ 8 w 36"/>
                  <a:gd name="T23" fmla="*/ 10 h 34"/>
                  <a:gd name="T24" fmla="*/ 6 w 36"/>
                  <a:gd name="T25" fmla="*/ 10 h 34"/>
                  <a:gd name="T26" fmla="*/ 6 w 36"/>
                  <a:gd name="T27" fmla="*/ 10 h 34"/>
                  <a:gd name="T28" fmla="*/ 0 w 36"/>
                  <a:gd name="T29" fmla="*/ 14 h 34"/>
                  <a:gd name="T30" fmla="*/ 0 w 36"/>
                  <a:gd name="T31" fmla="*/ 14 h 34"/>
                  <a:gd name="T32" fmla="*/ 0 w 36"/>
                  <a:gd name="T33" fmla="*/ 22 h 34"/>
                  <a:gd name="T34" fmla="*/ 2 w 36"/>
                  <a:gd name="T35" fmla="*/ 28 h 34"/>
                  <a:gd name="T36" fmla="*/ 2 w 36"/>
                  <a:gd name="T37" fmla="*/ 28 h 34"/>
                  <a:gd name="T38" fmla="*/ 4 w 36"/>
                  <a:gd name="T39" fmla="*/ 28 h 34"/>
                  <a:gd name="T40" fmla="*/ 8 w 36"/>
                  <a:gd name="T41" fmla="*/ 30 h 34"/>
                  <a:gd name="T42" fmla="*/ 8 w 36"/>
                  <a:gd name="T43" fmla="*/ 30 h 34"/>
                  <a:gd name="T44" fmla="*/ 14 w 36"/>
                  <a:gd name="T45" fmla="*/ 34 h 34"/>
                  <a:gd name="T46" fmla="*/ 14 w 36"/>
                  <a:gd name="T47" fmla="*/ 34 h 34"/>
                  <a:gd name="T48" fmla="*/ 24 w 36"/>
                  <a:gd name="T49" fmla="*/ 30 h 34"/>
                  <a:gd name="T50" fmla="*/ 24 w 36"/>
                  <a:gd name="T51" fmla="*/ 30 h 34"/>
                  <a:gd name="T52" fmla="*/ 24 w 36"/>
                  <a:gd name="T53" fmla="*/ 26 h 34"/>
                  <a:gd name="T54" fmla="*/ 24 w 36"/>
                  <a:gd name="T55" fmla="*/ 26 h 34"/>
                  <a:gd name="T56" fmla="*/ 28 w 36"/>
                  <a:gd name="T57" fmla="*/ 26 h 34"/>
                  <a:gd name="T58" fmla="*/ 30 w 36"/>
                  <a:gd name="T59" fmla="*/ 24 h 34"/>
                  <a:gd name="T60" fmla="*/ 30 w 36"/>
                  <a:gd name="T61" fmla="*/ 24 h 34"/>
                  <a:gd name="T62" fmla="*/ 30 w 36"/>
                  <a:gd name="T63" fmla="*/ 22 h 34"/>
                  <a:gd name="T64" fmla="*/ 30 w 36"/>
                  <a:gd name="T65" fmla="*/ 18 h 34"/>
                  <a:gd name="T66" fmla="*/ 32 w 36"/>
                  <a:gd name="T67" fmla="*/ 16 h 34"/>
                  <a:gd name="T68" fmla="*/ 32 w 36"/>
                  <a:gd name="T69" fmla="*/ 16 h 34"/>
                  <a:gd name="T70" fmla="*/ 34 w 36"/>
                  <a:gd name="T71" fmla="*/ 10 h 34"/>
                  <a:gd name="T72" fmla="*/ 36 w 36"/>
                  <a:gd name="T73" fmla="*/ 8 h 34"/>
                  <a:gd name="T74" fmla="*/ 36 w 36"/>
                  <a:gd name="T75" fmla="*/ 8 h 34"/>
                  <a:gd name="T76" fmla="*/ 36 w 36"/>
                  <a:gd name="T77" fmla="*/ 6 h 34"/>
                  <a:gd name="T78" fmla="*/ 36 w 36"/>
                  <a:gd name="T79" fmla="*/ 6 h 34"/>
                  <a:gd name="T80" fmla="*/ 36 w 36"/>
                  <a:gd name="T81" fmla="*/ 6 h 34"/>
                  <a:gd name="T82" fmla="*/ 36 w 36"/>
                  <a:gd name="T83" fmla="*/ 6 h 34"/>
                  <a:gd name="T84" fmla="*/ 36 w 36"/>
                  <a:gd name="T85" fmla="*/ 2 h 34"/>
                  <a:gd name="T86" fmla="*/ 36 w 36"/>
                  <a:gd name="T87" fmla="*/ 2 h 34"/>
                  <a:gd name="T88" fmla="*/ 32 w 36"/>
                  <a:gd name="T89" fmla="*/ 0 h 34"/>
                  <a:gd name="T90" fmla="*/ 32 w 36"/>
                  <a:gd name="T9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34">
                    <a:moveTo>
                      <a:pt x="32" y="0"/>
                    </a:moveTo>
                    <a:lnTo>
                      <a:pt x="32" y="0"/>
                    </a:lnTo>
                    <a:lnTo>
                      <a:pt x="24" y="2"/>
                    </a:lnTo>
                    <a:lnTo>
                      <a:pt x="18" y="4"/>
                    </a:lnTo>
                    <a:lnTo>
                      <a:pt x="18" y="4"/>
                    </a:lnTo>
                    <a:lnTo>
                      <a:pt x="14" y="4"/>
                    </a:lnTo>
                    <a:lnTo>
                      <a:pt x="10" y="6"/>
                    </a:lnTo>
                    <a:lnTo>
                      <a:pt x="10" y="6"/>
                    </a:lnTo>
                    <a:lnTo>
                      <a:pt x="10" y="8"/>
                    </a:lnTo>
                    <a:lnTo>
                      <a:pt x="10" y="10"/>
                    </a:lnTo>
                    <a:lnTo>
                      <a:pt x="10" y="10"/>
                    </a:lnTo>
                    <a:lnTo>
                      <a:pt x="8" y="10"/>
                    </a:lnTo>
                    <a:lnTo>
                      <a:pt x="6" y="10"/>
                    </a:lnTo>
                    <a:lnTo>
                      <a:pt x="6" y="10"/>
                    </a:lnTo>
                    <a:lnTo>
                      <a:pt x="0" y="14"/>
                    </a:lnTo>
                    <a:lnTo>
                      <a:pt x="0" y="14"/>
                    </a:lnTo>
                    <a:lnTo>
                      <a:pt x="0" y="22"/>
                    </a:lnTo>
                    <a:lnTo>
                      <a:pt x="2" y="28"/>
                    </a:lnTo>
                    <a:lnTo>
                      <a:pt x="2" y="28"/>
                    </a:lnTo>
                    <a:lnTo>
                      <a:pt x="4" y="28"/>
                    </a:lnTo>
                    <a:lnTo>
                      <a:pt x="8" y="30"/>
                    </a:lnTo>
                    <a:lnTo>
                      <a:pt x="8" y="30"/>
                    </a:lnTo>
                    <a:lnTo>
                      <a:pt x="14" y="34"/>
                    </a:lnTo>
                    <a:lnTo>
                      <a:pt x="14" y="34"/>
                    </a:lnTo>
                    <a:lnTo>
                      <a:pt x="24" y="30"/>
                    </a:lnTo>
                    <a:lnTo>
                      <a:pt x="24" y="30"/>
                    </a:lnTo>
                    <a:lnTo>
                      <a:pt x="24" y="26"/>
                    </a:lnTo>
                    <a:lnTo>
                      <a:pt x="24" y="26"/>
                    </a:lnTo>
                    <a:lnTo>
                      <a:pt x="28" y="26"/>
                    </a:lnTo>
                    <a:lnTo>
                      <a:pt x="30" y="24"/>
                    </a:lnTo>
                    <a:lnTo>
                      <a:pt x="30" y="24"/>
                    </a:lnTo>
                    <a:lnTo>
                      <a:pt x="30" y="22"/>
                    </a:lnTo>
                    <a:lnTo>
                      <a:pt x="30" y="18"/>
                    </a:lnTo>
                    <a:lnTo>
                      <a:pt x="32" y="16"/>
                    </a:lnTo>
                    <a:lnTo>
                      <a:pt x="32" y="16"/>
                    </a:lnTo>
                    <a:lnTo>
                      <a:pt x="34" y="10"/>
                    </a:lnTo>
                    <a:lnTo>
                      <a:pt x="36" y="8"/>
                    </a:lnTo>
                    <a:lnTo>
                      <a:pt x="36" y="8"/>
                    </a:lnTo>
                    <a:lnTo>
                      <a:pt x="36" y="6"/>
                    </a:lnTo>
                    <a:lnTo>
                      <a:pt x="36" y="6"/>
                    </a:lnTo>
                    <a:lnTo>
                      <a:pt x="36" y="6"/>
                    </a:lnTo>
                    <a:lnTo>
                      <a:pt x="36" y="6"/>
                    </a:lnTo>
                    <a:lnTo>
                      <a:pt x="36" y="2"/>
                    </a:lnTo>
                    <a:lnTo>
                      <a:pt x="36" y="2"/>
                    </a:lnTo>
                    <a:lnTo>
                      <a:pt x="32" y="0"/>
                    </a:lnTo>
                    <a:lnTo>
                      <a:pt x="32" y="0"/>
                    </a:lnTo>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2" name="Freeform 233"/>
              <p:cNvSpPr>
                <a:spLocks noChangeAspect="1" noEditPoints="1"/>
              </p:cNvSpPr>
              <p:nvPr/>
            </p:nvSpPr>
            <p:spPr bwMode="gray">
              <a:xfrm>
                <a:off x="1940" y="3184"/>
                <a:ext cx="124" cy="705"/>
              </a:xfrm>
              <a:custGeom>
                <a:avLst/>
                <a:gdLst>
                  <a:gd name="T0" fmla="*/ 92 w 114"/>
                  <a:gd name="T1" fmla="*/ 688 h 702"/>
                  <a:gd name="T2" fmla="*/ 62 w 114"/>
                  <a:gd name="T3" fmla="*/ 690 h 702"/>
                  <a:gd name="T4" fmla="*/ 42 w 114"/>
                  <a:gd name="T5" fmla="*/ 686 h 702"/>
                  <a:gd name="T6" fmla="*/ 52 w 114"/>
                  <a:gd name="T7" fmla="*/ 678 h 702"/>
                  <a:gd name="T8" fmla="*/ 56 w 114"/>
                  <a:gd name="T9" fmla="*/ 668 h 702"/>
                  <a:gd name="T10" fmla="*/ 74 w 114"/>
                  <a:gd name="T11" fmla="*/ 680 h 702"/>
                  <a:gd name="T12" fmla="*/ 62 w 114"/>
                  <a:gd name="T13" fmla="*/ 660 h 702"/>
                  <a:gd name="T14" fmla="*/ 82 w 114"/>
                  <a:gd name="T15" fmla="*/ 646 h 702"/>
                  <a:gd name="T16" fmla="*/ 112 w 114"/>
                  <a:gd name="T17" fmla="*/ 102 h 702"/>
                  <a:gd name="T18" fmla="*/ 98 w 114"/>
                  <a:gd name="T19" fmla="*/ 142 h 702"/>
                  <a:gd name="T20" fmla="*/ 88 w 114"/>
                  <a:gd name="T21" fmla="*/ 178 h 702"/>
                  <a:gd name="T22" fmla="*/ 74 w 114"/>
                  <a:gd name="T23" fmla="*/ 236 h 702"/>
                  <a:gd name="T24" fmla="*/ 70 w 114"/>
                  <a:gd name="T25" fmla="*/ 296 h 702"/>
                  <a:gd name="T26" fmla="*/ 58 w 114"/>
                  <a:gd name="T27" fmla="*/ 332 h 702"/>
                  <a:gd name="T28" fmla="*/ 54 w 114"/>
                  <a:gd name="T29" fmla="*/ 366 h 702"/>
                  <a:gd name="T30" fmla="*/ 44 w 114"/>
                  <a:gd name="T31" fmla="*/ 416 h 702"/>
                  <a:gd name="T32" fmla="*/ 48 w 114"/>
                  <a:gd name="T33" fmla="*/ 458 h 702"/>
                  <a:gd name="T34" fmla="*/ 50 w 114"/>
                  <a:gd name="T35" fmla="*/ 490 h 702"/>
                  <a:gd name="T36" fmla="*/ 48 w 114"/>
                  <a:gd name="T37" fmla="*/ 514 h 702"/>
                  <a:gd name="T38" fmla="*/ 40 w 114"/>
                  <a:gd name="T39" fmla="*/ 552 h 702"/>
                  <a:gd name="T40" fmla="*/ 28 w 114"/>
                  <a:gd name="T41" fmla="*/ 594 h 702"/>
                  <a:gd name="T42" fmla="*/ 36 w 114"/>
                  <a:gd name="T43" fmla="*/ 612 h 702"/>
                  <a:gd name="T44" fmla="*/ 78 w 114"/>
                  <a:gd name="T45" fmla="*/ 638 h 702"/>
                  <a:gd name="T46" fmla="*/ 54 w 114"/>
                  <a:gd name="T47" fmla="*/ 668 h 702"/>
                  <a:gd name="T48" fmla="*/ 36 w 114"/>
                  <a:gd name="T49" fmla="*/ 662 h 702"/>
                  <a:gd name="T50" fmla="*/ 34 w 114"/>
                  <a:gd name="T51" fmla="*/ 674 h 702"/>
                  <a:gd name="T52" fmla="*/ 26 w 114"/>
                  <a:gd name="T53" fmla="*/ 666 h 702"/>
                  <a:gd name="T54" fmla="*/ 26 w 114"/>
                  <a:gd name="T55" fmla="*/ 652 h 702"/>
                  <a:gd name="T56" fmla="*/ 36 w 114"/>
                  <a:gd name="T57" fmla="*/ 632 h 702"/>
                  <a:gd name="T58" fmla="*/ 24 w 114"/>
                  <a:gd name="T59" fmla="*/ 634 h 702"/>
                  <a:gd name="T60" fmla="*/ 14 w 114"/>
                  <a:gd name="T61" fmla="*/ 648 h 702"/>
                  <a:gd name="T62" fmla="*/ 10 w 114"/>
                  <a:gd name="T63" fmla="*/ 644 h 702"/>
                  <a:gd name="T64" fmla="*/ 14 w 114"/>
                  <a:gd name="T65" fmla="*/ 630 h 702"/>
                  <a:gd name="T66" fmla="*/ 20 w 114"/>
                  <a:gd name="T67" fmla="*/ 618 h 702"/>
                  <a:gd name="T68" fmla="*/ 18 w 114"/>
                  <a:gd name="T69" fmla="*/ 602 h 702"/>
                  <a:gd name="T70" fmla="*/ 16 w 114"/>
                  <a:gd name="T71" fmla="*/ 586 h 702"/>
                  <a:gd name="T72" fmla="*/ 16 w 114"/>
                  <a:gd name="T73" fmla="*/ 568 h 702"/>
                  <a:gd name="T74" fmla="*/ 18 w 114"/>
                  <a:gd name="T75" fmla="*/ 546 h 702"/>
                  <a:gd name="T76" fmla="*/ 6 w 114"/>
                  <a:gd name="T77" fmla="*/ 530 h 702"/>
                  <a:gd name="T78" fmla="*/ 0 w 114"/>
                  <a:gd name="T79" fmla="*/ 532 h 702"/>
                  <a:gd name="T80" fmla="*/ 16 w 114"/>
                  <a:gd name="T81" fmla="*/ 516 h 702"/>
                  <a:gd name="T82" fmla="*/ 22 w 114"/>
                  <a:gd name="T83" fmla="*/ 522 h 702"/>
                  <a:gd name="T84" fmla="*/ 26 w 114"/>
                  <a:gd name="T85" fmla="*/ 486 h 702"/>
                  <a:gd name="T86" fmla="*/ 38 w 114"/>
                  <a:gd name="T87" fmla="*/ 470 h 702"/>
                  <a:gd name="T88" fmla="*/ 38 w 114"/>
                  <a:gd name="T89" fmla="*/ 454 h 702"/>
                  <a:gd name="T90" fmla="*/ 32 w 114"/>
                  <a:gd name="T91" fmla="*/ 432 h 702"/>
                  <a:gd name="T92" fmla="*/ 32 w 114"/>
                  <a:gd name="T93" fmla="*/ 384 h 702"/>
                  <a:gd name="T94" fmla="*/ 28 w 114"/>
                  <a:gd name="T95" fmla="*/ 360 h 702"/>
                  <a:gd name="T96" fmla="*/ 36 w 114"/>
                  <a:gd name="T97" fmla="*/ 338 h 702"/>
                  <a:gd name="T98" fmla="*/ 44 w 114"/>
                  <a:gd name="T99" fmla="*/ 302 h 702"/>
                  <a:gd name="T100" fmla="*/ 58 w 114"/>
                  <a:gd name="T101" fmla="*/ 244 h 702"/>
                  <a:gd name="T102" fmla="*/ 54 w 114"/>
                  <a:gd name="T103" fmla="*/ 200 h 702"/>
                  <a:gd name="T104" fmla="*/ 64 w 114"/>
                  <a:gd name="T105" fmla="*/ 166 h 702"/>
                  <a:gd name="T106" fmla="*/ 66 w 114"/>
                  <a:gd name="T107" fmla="*/ 134 h 702"/>
                  <a:gd name="T108" fmla="*/ 66 w 114"/>
                  <a:gd name="T109" fmla="*/ 98 h 702"/>
                  <a:gd name="T110" fmla="*/ 72 w 114"/>
                  <a:gd name="T111" fmla="*/ 58 h 702"/>
                  <a:gd name="T112" fmla="*/ 74 w 114"/>
                  <a:gd name="T113" fmla="*/ 4 h 702"/>
                  <a:gd name="T114" fmla="*/ 94 w 114"/>
                  <a:gd name="T115" fmla="*/ 42 h 702"/>
                  <a:gd name="T116" fmla="*/ 114 w 114"/>
                  <a:gd name="T117" fmla="*/ 9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702">
                    <a:moveTo>
                      <a:pt x="106" y="690"/>
                    </a:moveTo>
                    <a:lnTo>
                      <a:pt x="108" y="690"/>
                    </a:lnTo>
                    <a:lnTo>
                      <a:pt x="108" y="690"/>
                    </a:lnTo>
                    <a:lnTo>
                      <a:pt x="104" y="696"/>
                    </a:lnTo>
                    <a:lnTo>
                      <a:pt x="100" y="702"/>
                    </a:lnTo>
                    <a:lnTo>
                      <a:pt x="100" y="702"/>
                    </a:lnTo>
                    <a:lnTo>
                      <a:pt x="100" y="696"/>
                    </a:lnTo>
                    <a:lnTo>
                      <a:pt x="100" y="696"/>
                    </a:lnTo>
                    <a:lnTo>
                      <a:pt x="94" y="694"/>
                    </a:lnTo>
                    <a:lnTo>
                      <a:pt x="94" y="694"/>
                    </a:lnTo>
                    <a:lnTo>
                      <a:pt x="94" y="692"/>
                    </a:lnTo>
                    <a:lnTo>
                      <a:pt x="92" y="688"/>
                    </a:lnTo>
                    <a:lnTo>
                      <a:pt x="92" y="688"/>
                    </a:lnTo>
                    <a:lnTo>
                      <a:pt x="80" y="692"/>
                    </a:lnTo>
                    <a:lnTo>
                      <a:pt x="78" y="694"/>
                    </a:lnTo>
                    <a:lnTo>
                      <a:pt x="78" y="694"/>
                    </a:lnTo>
                    <a:lnTo>
                      <a:pt x="74" y="694"/>
                    </a:lnTo>
                    <a:lnTo>
                      <a:pt x="68" y="694"/>
                    </a:lnTo>
                    <a:lnTo>
                      <a:pt x="68" y="694"/>
                    </a:lnTo>
                    <a:lnTo>
                      <a:pt x="68" y="692"/>
                    </a:lnTo>
                    <a:lnTo>
                      <a:pt x="68" y="692"/>
                    </a:lnTo>
                    <a:lnTo>
                      <a:pt x="70" y="692"/>
                    </a:lnTo>
                    <a:lnTo>
                      <a:pt x="70" y="690"/>
                    </a:lnTo>
                    <a:lnTo>
                      <a:pt x="66" y="688"/>
                    </a:lnTo>
                    <a:lnTo>
                      <a:pt x="66" y="688"/>
                    </a:lnTo>
                    <a:lnTo>
                      <a:pt x="62" y="690"/>
                    </a:lnTo>
                    <a:lnTo>
                      <a:pt x="58" y="690"/>
                    </a:lnTo>
                    <a:lnTo>
                      <a:pt x="58" y="690"/>
                    </a:lnTo>
                    <a:lnTo>
                      <a:pt x="58" y="686"/>
                    </a:lnTo>
                    <a:lnTo>
                      <a:pt x="58" y="686"/>
                    </a:lnTo>
                    <a:lnTo>
                      <a:pt x="50" y="686"/>
                    </a:lnTo>
                    <a:lnTo>
                      <a:pt x="50" y="684"/>
                    </a:lnTo>
                    <a:lnTo>
                      <a:pt x="50" y="684"/>
                    </a:lnTo>
                    <a:lnTo>
                      <a:pt x="46" y="684"/>
                    </a:lnTo>
                    <a:lnTo>
                      <a:pt x="46" y="686"/>
                    </a:lnTo>
                    <a:lnTo>
                      <a:pt x="46" y="686"/>
                    </a:lnTo>
                    <a:lnTo>
                      <a:pt x="46" y="688"/>
                    </a:lnTo>
                    <a:lnTo>
                      <a:pt x="46" y="688"/>
                    </a:lnTo>
                    <a:lnTo>
                      <a:pt x="42" y="686"/>
                    </a:lnTo>
                    <a:lnTo>
                      <a:pt x="42" y="686"/>
                    </a:lnTo>
                    <a:lnTo>
                      <a:pt x="42" y="684"/>
                    </a:lnTo>
                    <a:lnTo>
                      <a:pt x="42" y="684"/>
                    </a:lnTo>
                    <a:lnTo>
                      <a:pt x="44" y="684"/>
                    </a:lnTo>
                    <a:lnTo>
                      <a:pt x="44" y="682"/>
                    </a:lnTo>
                    <a:lnTo>
                      <a:pt x="44" y="682"/>
                    </a:lnTo>
                    <a:lnTo>
                      <a:pt x="56" y="680"/>
                    </a:lnTo>
                    <a:lnTo>
                      <a:pt x="56" y="680"/>
                    </a:lnTo>
                    <a:lnTo>
                      <a:pt x="56" y="678"/>
                    </a:lnTo>
                    <a:lnTo>
                      <a:pt x="56" y="676"/>
                    </a:lnTo>
                    <a:lnTo>
                      <a:pt x="56" y="676"/>
                    </a:lnTo>
                    <a:lnTo>
                      <a:pt x="52" y="678"/>
                    </a:lnTo>
                    <a:lnTo>
                      <a:pt x="52" y="678"/>
                    </a:lnTo>
                    <a:lnTo>
                      <a:pt x="48" y="678"/>
                    </a:lnTo>
                    <a:lnTo>
                      <a:pt x="46" y="676"/>
                    </a:lnTo>
                    <a:lnTo>
                      <a:pt x="44" y="670"/>
                    </a:lnTo>
                    <a:lnTo>
                      <a:pt x="44" y="670"/>
                    </a:lnTo>
                    <a:lnTo>
                      <a:pt x="50" y="670"/>
                    </a:lnTo>
                    <a:lnTo>
                      <a:pt x="50" y="670"/>
                    </a:lnTo>
                    <a:lnTo>
                      <a:pt x="50" y="674"/>
                    </a:lnTo>
                    <a:lnTo>
                      <a:pt x="50" y="674"/>
                    </a:lnTo>
                    <a:lnTo>
                      <a:pt x="54" y="672"/>
                    </a:lnTo>
                    <a:lnTo>
                      <a:pt x="54" y="674"/>
                    </a:lnTo>
                    <a:lnTo>
                      <a:pt x="54" y="674"/>
                    </a:lnTo>
                    <a:lnTo>
                      <a:pt x="56" y="668"/>
                    </a:lnTo>
                    <a:lnTo>
                      <a:pt x="56" y="668"/>
                    </a:lnTo>
                    <a:lnTo>
                      <a:pt x="60" y="668"/>
                    </a:lnTo>
                    <a:lnTo>
                      <a:pt x="60" y="668"/>
                    </a:lnTo>
                    <a:lnTo>
                      <a:pt x="60" y="676"/>
                    </a:lnTo>
                    <a:lnTo>
                      <a:pt x="64" y="678"/>
                    </a:lnTo>
                    <a:lnTo>
                      <a:pt x="64" y="678"/>
                    </a:lnTo>
                    <a:lnTo>
                      <a:pt x="62" y="682"/>
                    </a:lnTo>
                    <a:lnTo>
                      <a:pt x="66" y="682"/>
                    </a:lnTo>
                    <a:lnTo>
                      <a:pt x="66" y="682"/>
                    </a:lnTo>
                    <a:lnTo>
                      <a:pt x="66" y="678"/>
                    </a:lnTo>
                    <a:lnTo>
                      <a:pt x="72" y="678"/>
                    </a:lnTo>
                    <a:lnTo>
                      <a:pt x="72" y="678"/>
                    </a:lnTo>
                    <a:lnTo>
                      <a:pt x="74" y="680"/>
                    </a:lnTo>
                    <a:lnTo>
                      <a:pt x="74" y="680"/>
                    </a:lnTo>
                    <a:lnTo>
                      <a:pt x="78" y="680"/>
                    </a:lnTo>
                    <a:lnTo>
                      <a:pt x="78" y="680"/>
                    </a:lnTo>
                    <a:lnTo>
                      <a:pt x="72" y="674"/>
                    </a:lnTo>
                    <a:lnTo>
                      <a:pt x="72" y="674"/>
                    </a:lnTo>
                    <a:lnTo>
                      <a:pt x="66" y="674"/>
                    </a:lnTo>
                    <a:lnTo>
                      <a:pt x="66" y="674"/>
                    </a:lnTo>
                    <a:lnTo>
                      <a:pt x="64" y="670"/>
                    </a:lnTo>
                    <a:lnTo>
                      <a:pt x="64" y="666"/>
                    </a:lnTo>
                    <a:lnTo>
                      <a:pt x="64" y="666"/>
                    </a:lnTo>
                    <a:lnTo>
                      <a:pt x="74" y="660"/>
                    </a:lnTo>
                    <a:lnTo>
                      <a:pt x="74" y="660"/>
                    </a:lnTo>
                    <a:lnTo>
                      <a:pt x="64" y="660"/>
                    </a:lnTo>
                    <a:lnTo>
                      <a:pt x="62" y="660"/>
                    </a:lnTo>
                    <a:lnTo>
                      <a:pt x="62" y="658"/>
                    </a:lnTo>
                    <a:lnTo>
                      <a:pt x="62" y="654"/>
                    </a:lnTo>
                    <a:lnTo>
                      <a:pt x="62" y="646"/>
                    </a:lnTo>
                    <a:lnTo>
                      <a:pt x="62" y="646"/>
                    </a:lnTo>
                    <a:lnTo>
                      <a:pt x="64" y="646"/>
                    </a:lnTo>
                    <a:lnTo>
                      <a:pt x="68" y="646"/>
                    </a:lnTo>
                    <a:lnTo>
                      <a:pt x="68" y="646"/>
                    </a:lnTo>
                    <a:lnTo>
                      <a:pt x="68" y="646"/>
                    </a:lnTo>
                    <a:lnTo>
                      <a:pt x="72" y="648"/>
                    </a:lnTo>
                    <a:lnTo>
                      <a:pt x="72" y="648"/>
                    </a:lnTo>
                    <a:lnTo>
                      <a:pt x="78" y="642"/>
                    </a:lnTo>
                    <a:lnTo>
                      <a:pt x="78" y="642"/>
                    </a:lnTo>
                    <a:lnTo>
                      <a:pt x="82" y="646"/>
                    </a:lnTo>
                    <a:lnTo>
                      <a:pt x="82" y="646"/>
                    </a:lnTo>
                    <a:lnTo>
                      <a:pt x="86" y="644"/>
                    </a:lnTo>
                    <a:lnTo>
                      <a:pt x="90" y="690"/>
                    </a:lnTo>
                    <a:lnTo>
                      <a:pt x="90" y="690"/>
                    </a:lnTo>
                    <a:lnTo>
                      <a:pt x="94" y="688"/>
                    </a:lnTo>
                    <a:lnTo>
                      <a:pt x="100" y="688"/>
                    </a:lnTo>
                    <a:lnTo>
                      <a:pt x="100" y="688"/>
                    </a:lnTo>
                    <a:lnTo>
                      <a:pt x="96" y="688"/>
                    </a:lnTo>
                    <a:lnTo>
                      <a:pt x="98" y="688"/>
                    </a:lnTo>
                    <a:lnTo>
                      <a:pt x="106" y="690"/>
                    </a:lnTo>
                    <a:lnTo>
                      <a:pt x="106" y="690"/>
                    </a:lnTo>
                    <a:close/>
                    <a:moveTo>
                      <a:pt x="112" y="102"/>
                    </a:moveTo>
                    <a:lnTo>
                      <a:pt x="112" y="102"/>
                    </a:lnTo>
                    <a:lnTo>
                      <a:pt x="112" y="106"/>
                    </a:lnTo>
                    <a:lnTo>
                      <a:pt x="108" y="106"/>
                    </a:lnTo>
                    <a:lnTo>
                      <a:pt x="106" y="108"/>
                    </a:lnTo>
                    <a:lnTo>
                      <a:pt x="104" y="110"/>
                    </a:lnTo>
                    <a:lnTo>
                      <a:pt x="104" y="110"/>
                    </a:lnTo>
                    <a:lnTo>
                      <a:pt x="102" y="114"/>
                    </a:lnTo>
                    <a:lnTo>
                      <a:pt x="98" y="116"/>
                    </a:lnTo>
                    <a:lnTo>
                      <a:pt x="96" y="116"/>
                    </a:lnTo>
                    <a:lnTo>
                      <a:pt x="94" y="118"/>
                    </a:lnTo>
                    <a:lnTo>
                      <a:pt x="94" y="118"/>
                    </a:lnTo>
                    <a:lnTo>
                      <a:pt x="94" y="134"/>
                    </a:lnTo>
                    <a:lnTo>
                      <a:pt x="94" y="134"/>
                    </a:lnTo>
                    <a:lnTo>
                      <a:pt x="98" y="142"/>
                    </a:lnTo>
                    <a:lnTo>
                      <a:pt x="98" y="144"/>
                    </a:lnTo>
                    <a:lnTo>
                      <a:pt x="96" y="146"/>
                    </a:lnTo>
                    <a:lnTo>
                      <a:pt x="96" y="146"/>
                    </a:lnTo>
                    <a:lnTo>
                      <a:pt x="94" y="148"/>
                    </a:lnTo>
                    <a:lnTo>
                      <a:pt x="94" y="150"/>
                    </a:lnTo>
                    <a:lnTo>
                      <a:pt x="96" y="154"/>
                    </a:lnTo>
                    <a:lnTo>
                      <a:pt x="96" y="154"/>
                    </a:lnTo>
                    <a:lnTo>
                      <a:pt x="96" y="160"/>
                    </a:lnTo>
                    <a:lnTo>
                      <a:pt x="94" y="166"/>
                    </a:lnTo>
                    <a:lnTo>
                      <a:pt x="94" y="166"/>
                    </a:lnTo>
                    <a:lnTo>
                      <a:pt x="90" y="172"/>
                    </a:lnTo>
                    <a:lnTo>
                      <a:pt x="88" y="178"/>
                    </a:lnTo>
                    <a:lnTo>
                      <a:pt x="88" y="178"/>
                    </a:lnTo>
                    <a:lnTo>
                      <a:pt x="86" y="182"/>
                    </a:lnTo>
                    <a:lnTo>
                      <a:pt x="84" y="184"/>
                    </a:lnTo>
                    <a:lnTo>
                      <a:pt x="82" y="186"/>
                    </a:lnTo>
                    <a:lnTo>
                      <a:pt x="80" y="192"/>
                    </a:lnTo>
                    <a:lnTo>
                      <a:pt x="80" y="192"/>
                    </a:lnTo>
                    <a:lnTo>
                      <a:pt x="78" y="210"/>
                    </a:lnTo>
                    <a:lnTo>
                      <a:pt x="78" y="210"/>
                    </a:lnTo>
                    <a:lnTo>
                      <a:pt x="78" y="218"/>
                    </a:lnTo>
                    <a:lnTo>
                      <a:pt x="78" y="224"/>
                    </a:lnTo>
                    <a:lnTo>
                      <a:pt x="78" y="224"/>
                    </a:lnTo>
                    <a:lnTo>
                      <a:pt x="76" y="228"/>
                    </a:lnTo>
                    <a:lnTo>
                      <a:pt x="74" y="236"/>
                    </a:lnTo>
                    <a:lnTo>
                      <a:pt x="74" y="236"/>
                    </a:lnTo>
                    <a:lnTo>
                      <a:pt x="74" y="244"/>
                    </a:lnTo>
                    <a:lnTo>
                      <a:pt x="74" y="250"/>
                    </a:lnTo>
                    <a:lnTo>
                      <a:pt x="74" y="250"/>
                    </a:lnTo>
                    <a:lnTo>
                      <a:pt x="74" y="258"/>
                    </a:lnTo>
                    <a:lnTo>
                      <a:pt x="74" y="262"/>
                    </a:lnTo>
                    <a:lnTo>
                      <a:pt x="74" y="262"/>
                    </a:lnTo>
                    <a:lnTo>
                      <a:pt x="70" y="268"/>
                    </a:lnTo>
                    <a:lnTo>
                      <a:pt x="72" y="274"/>
                    </a:lnTo>
                    <a:lnTo>
                      <a:pt x="72" y="274"/>
                    </a:lnTo>
                    <a:lnTo>
                      <a:pt x="72" y="280"/>
                    </a:lnTo>
                    <a:lnTo>
                      <a:pt x="72" y="286"/>
                    </a:lnTo>
                    <a:lnTo>
                      <a:pt x="72" y="286"/>
                    </a:lnTo>
                    <a:lnTo>
                      <a:pt x="70" y="296"/>
                    </a:lnTo>
                    <a:lnTo>
                      <a:pt x="66" y="306"/>
                    </a:lnTo>
                    <a:lnTo>
                      <a:pt x="66" y="306"/>
                    </a:lnTo>
                    <a:lnTo>
                      <a:pt x="64" y="312"/>
                    </a:lnTo>
                    <a:lnTo>
                      <a:pt x="66" y="316"/>
                    </a:lnTo>
                    <a:lnTo>
                      <a:pt x="66" y="316"/>
                    </a:lnTo>
                    <a:lnTo>
                      <a:pt x="66" y="322"/>
                    </a:lnTo>
                    <a:lnTo>
                      <a:pt x="66" y="326"/>
                    </a:lnTo>
                    <a:lnTo>
                      <a:pt x="66" y="326"/>
                    </a:lnTo>
                    <a:lnTo>
                      <a:pt x="64" y="328"/>
                    </a:lnTo>
                    <a:lnTo>
                      <a:pt x="62" y="328"/>
                    </a:lnTo>
                    <a:lnTo>
                      <a:pt x="60" y="328"/>
                    </a:lnTo>
                    <a:lnTo>
                      <a:pt x="60" y="328"/>
                    </a:lnTo>
                    <a:lnTo>
                      <a:pt x="58" y="332"/>
                    </a:lnTo>
                    <a:lnTo>
                      <a:pt x="56" y="334"/>
                    </a:lnTo>
                    <a:lnTo>
                      <a:pt x="54" y="338"/>
                    </a:lnTo>
                    <a:lnTo>
                      <a:pt x="54" y="338"/>
                    </a:lnTo>
                    <a:lnTo>
                      <a:pt x="54" y="344"/>
                    </a:lnTo>
                    <a:lnTo>
                      <a:pt x="54" y="352"/>
                    </a:lnTo>
                    <a:lnTo>
                      <a:pt x="54" y="352"/>
                    </a:lnTo>
                    <a:lnTo>
                      <a:pt x="54" y="354"/>
                    </a:lnTo>
                    <a:lnTo>
                      <a:pt x="56" y="356"/>
                    </a:lnTo>
                    <a:lnTo>
                      <a:pt x="58" y="362"/>
                    </a:lnTo>
                    <a:lnTo>
                      <a:pt x="58" y="362"/>
                    </a:lnTo>
                    <a:lnTo>
                      <a:pt x="56" y="364"/>
                    </a:lnTo>
                    <a:lnTo>
                      <a:pt x="56" y="364"/>
                    </a:lnTo>
                    <a:lnTo>
                      <a:pt x="54" y="366"/>
                    </a:lnTo>
                    <a:lnTo>
                      <a:pt x="54" y="366"/>
                    </a:lnTo>
                    <a:lnTo>
                      <a:pt x="50" y="376"/>
                    </a:lnTo>
                    <a:lnTo>
                      <a:pt x="48" y="386"/>
                    </a:lnTo>
                    <a:lnTo>
                      <a:pt x="48" y="386"/>
                    </a:lnTo>
                    <a:lnTo>
                      <a:pt x="48" y="392"/>
                    </a:lnTo>
                    <a:lnTo>
                      <a:pt x="44" y="396"/>
                    </a:lnTo>
                    <a:lnTo>
                      <a:pt x="44" y="396"/>
                    </a:lnTo>
                    <a:lnTo>
                      <a:pt x="42" y="400"/>
                    </a:lnTo>
                    <a:lnTo>
                      <a:pt x="44" y="402"/>
                    </a:lnTo>
                    <a:lnTo>
                      <a:pt x="44" y="406"/>
                    </a:lnTo>
                    <a:lnTo>
                      <a:pt x="46" y="410"/>
                    </a:lnTo>
                    <a:lnTo>
                      <a:pt x="46" y="410"/>
                    </a:lnTo>
                    <a:lnTo>
                      <a:pt x="44" y="416"/>
                    </a:lnTo>
                    <a:lnTo>
                      <a:pt x="44" y="420"/>
                    </a:lnTo>
                    <a:lnTo>
                      <a:pt x="46" y="422"/>
                    </a:lnTo>
                    <a:lnTo>
                      <a:pt x="46" y="422"/>
                    </a:lnTo>
                    <a:lnTo>
                      <a:pt x="50" y="422"/>
                    </a:lnTo>
                    <a:lnTo>
                      <a:pt x="50" y="426"/>
                    </a:lnTo>
                    <a:lnTo>
                      <a:pt x="50" y="426"/>
                    </a:lnTo>
                    <a:lnTo>
                      <a:pt x="50" y="438"/>
                    </a:lnTo>
                    <a:lnTo>
                      <a:pt x="50" y="438"/>
                    </a:lnTo>
                    <a:lnTo>
                      <a:pt x="46" y="446"/>
                    </a:lnTo>
                    <a:lnTo>
                      <a:pt x="46" y="450"/>
                    </a:lnTo>
                    <a:lnTo>
                      <a:pt x="46" y="452"/>
                    </a:lnTo>
                    <a:lnTo>
                      <a:pt x="46" y="452"/>
                    </a:lnTo>
                    <a:lnTo>
                      <a:pt x="48" y="458"/>
                    </a:lnTo>
                    <a:lnTo>
                      <a:pt x="50" y="460"/>
                    </a:lnTo>
                    <a:lnTo>
                      <a:pt x="50" y="462"/>
                    </a:lnTo>
                    <a:lnTo>
                      <a:pt x="50" y="462"/>
                    </a:lnTo>
                    <a:lnTo>
                      <a:pt x="50" y="466"/>
                    </a:lnTo>
                    <a:lnTo>
                      <a:pt x="50" y="472"/>
                    </a:lnTo>
                    <a:lnTo>
                      <a:pt x="50" y="472"/>
                    </a:lnTo>
                    <a:lnTo>
                      <a:pt x="52" y="478"/>
                    </a:lnTo>
                    <a:lnTo>
                      <a:pt x="52" y="480"/>
                    </a:lnTo>
                    <a:lnTo>
                      <a:pt x="52" y="482"/>
                    </a:lnTo>
                    <a:lnTo>
                      <a:pt x="52" y="482"/>
                    </a:lnTo>
                    <a:lnTo>
                      <a:pt x="50" y="486"/>
                    </a:lnTo>
                    <a:lnTo>
                      <a:pt x="50" y="490"/>
                    </a:lnTo>
                    <a:lnTo>
                      <a:pt x="50" y="490"/>
                    </a:lnTo>
                    <a:lnTo>
                      <a:pt x="52" y="494"/>
                    </a:lnTo>
                    <a:lnTo>
                      <a:pt x="52" y="494"/>
                    </a:lnTo>
                    <a:lnTo>
                      <a:pt x="50" y="496"/>
                    </a:lnTo>
                    <a:lnTo>
                      <a:pt x="50" y="496"/>
                    </a:lnTo>
                    <a:lnTo>
                      <a:pt x="48" y="496"/>
                    </a:lnTo>
                    <a:lnTo>
                      <a:pt x="48" y="498"/>
                    </a:lnTo>
                    <a:lnTo>
                      <a:pt x="46" y="502"/>
                    </a:lnTo>
                    <a:lnTo>
                      <a:pt x="46" y="502"/>
                    </a:lnTo>
                    <a:lnTo>
                      <a:pt x="46" y="502"/>
                    </a:lnTo>
                    <a:lnTo>
                      <a:pt x="46" y="504"/>
                    </a:lnTo>
                    <a:lnTo>
                      <a:pt x="48" y="510"/>
                    </a:lnTo>
                    <a:lnTo>
                      <a:pt x="48" y="510"/>
                    </a:lnTo>
                    <a:lnTo>
                      <a:pt x="48" y="514"/>
                    </a:lnTo>
                    <a:lnTo>
                      <a:pt x="48" y="520"/>
                    </a:lnTo>
                    <a:lnTo>
                      <a:pt x="48" y="520"/>
                    </a:lnTo>
                    <a:lnTo>
                      <a:pt x="46" y="526"/>
                    </a:lnTo>
                    <a:lnTo>
                      <a:pt x="46" y="532"/>
                    </a:lnTo>
                    <a:lnTo>
                      <a:pt x="46" y="532"/>
                    </a:lnTo>
                    <a:lnTo>
                      <a:pt x="46" y="536"/>
                    </a:lnTo>
                    <a:lnTo>
                      <a:pt x="46" y="538"/>
                    </a:lnTo>
                    <a:lnTo>
                      <a:pt x="46" y="538"/>
                    </a:lnTo>
                    <a:lnTo>
                      <a:pt x="42" y="542"/>
                    </a:lnTo>
                    <a:lnTo>
                      <a:pt x="42" y="542"/>
                    </a:lnTo>
                    <a:lnTo>
                      <a:pt x="40" y="548"/>
                    </a:lnTo>
                    <a:lnTo>
                      <a:pt x="40" y="552"/>
                    </a:lnTo>
                    <a:lnTo>
                      <a:pt x="40" y="552"/>
                    </a:lnTo>
                    <a:lnTo>
                      <a:pt x="42" y="558"/>
                    </a:lnTo>
                    <a:lnTo>
                      <a:pt x="38" y="562"/>
                    </a:lnTo>
                    <a:lnTo>
                      <a:pt x="38" y="562"/>
                    </a:lnTo>
                    <a:lnTo>
                      <a:pt x="32" y="566"/>
                    </a:lnTo>
                    <a:lnTo>
                      <a:pt x="30" y="568"/>
                    </a:lnTo>
                    <a:lnTo>
                      <a:pt x="30" y="570"/>
                    </a:lnTo>
                    <a:lnTo>
                      <a:pt x="30" y="570"/>
                    </a:lnTo>
                    <a:lnTo>
                      <a:pt x="32" y="578"/>
                    </a:lnTo>
                    <a:lnTo>
                      <a:pt x="30" y="582"/>
                    </a:lnTo>
                    <a:lnTo>
                      <a:pt x="30" y="582"/>
                    </a:lnTo>
                    <a:lnTo>
                      <a:pt x="28" y="588"/>
                    </a:lnTo>
                    <a:lnTo>
                      <a:pt x="28" y="594"/>
                    </a:lnTo>
                    <a:lnTo>
                      <a:pt x="28" y="594"/>
                    </a:lnTo>
                    <a:lnTo>
                      <a:pt x="28" y="600"/>
                    </a:lnTo>
                    <a:lnTo>
                      <a:pt x="28" y="602"/>
                    </a:lnTo>
                    <a:lnTo>
                      <a:pt x="30" y="602"/>
                    </a:lnTo>
                    <a:lnTo>
                      <a:pt x="30" y="602"/>
                    </a:lnTo>
                    <a:lnTo>
                      <a:pt x="32" y="602"/>
                    </a:lnTo>
                    <a:lnTo>
                      <a:pt x="34" y="600"/>
                    </a:lnTo>
                    <a:lnTo>
                      <a:pt x="36" y="600"/>
                    </a:lnTo>
                    <a:lnTo>
                      <a:pt x="38" y="600"/>
                    </a:lnTo>
                    <a:lnTo>
                      <a:pt x="38" y="600"/>
                    </a:lnTo>
                    <a:lnTo>
                      <a:pt x="40" y="606"/>
                    </a:lnTo>
                    <a:lnTo>
                      <a:pt x="38" y="610"/>
                    </a:lnTo>
                    <a:lnTo>
                      <a:pt x="38" y="610"/>
                    </a:lnTo>
                    <a:lnTo>
                      <a:pt x="36" y="612"/>
                    </a:lnTo>
                    <a:lnTo>
                      <a:pt x="36" y="614"/>
                    </a:lnTo>
                    <a:lnTo>
                      <a:pt x="38" y="620"/>
                    </a:lnTo>
                    <a:lnTo>
                      <a:pt x="38" y="620"/>
                    </a:lnTo>
                    <a:lnTo>
                      <a:pt x="46" y="628"/>
                    </a:lnTo>
                    <a:lnTo>
                      <a:pt x="50" y="634"/>
                    </a:lnTo>
                    <a:lnTo>
                      <a:pt x="50" y="634"/>
                    </a:lnTo>
                    <a:lnTo>
                      <a:pt x="68" y="632"/>
                    </a:lnTo>
                    <a:lnTo>
                      <a:pt x="68" y="632"/>
                    </a:lnTo>
                    <a:lnTo>
                      <a:pt x="92" y="634"/>
                    </a:lnTo>
                    <a:lnTo>
                      <a:pt x="92" y="636"/>
                    </a:lnTo>
                    <a:lnTo>
                      <a:pt x="92" y="636"/>
                    </a:lnTo>
                    <a:lnTo>
                      <a:pt x="82" y="636"/>
                    </a:lnTo>
                    <a:lnTo>
                      <a:pt x="78" y="638"/>
                    </a:lnTo>
                    <a:lnTo>
                      <a:pt x="76" y="644"/>
                    </a:lnTo>
                    <a:lnTo>
                      <a:pt x="76" y="644"/>
                    </a:lnTo>
                    <a:lnTo>
                      <a:pt x="58" y="644"/>
                    </a:lnTo>
                    <a:lnTo>
                      <a:pt x="58" y="644"/>
                    </a:lnTo>
                    <a:lnTo>
                      <a:pt x="60" y="648"/>
                    </a:lnTo>
                    <a:lnTo>
                      <a:pt x="60" y="648"/>
                    </a:lnTo>
                    <a:lnTo>
                      <a:pt x="56" y="654"/>
                    </a:lnTo>
                    <a:lnTo>
                      <a:pt x="56" y="654"/>
                    </a:lnTo>
                    <a:lnTo>
                      <a:pt x="58" y="660"/>
                    </a:lnTo>
                    <a:lnTo>
                      <a:pt x="56" y="666"/>
                    </a:lnTo>
                    <a:lnTo>
                      <a:pt x="56" y="666"/>
                    </a:lnTo>
                    <a:lnTo>
                      <a:pt x="54" y="668"/>
                    </a:lnTo>
                    <a:lnTo>
                      <a:pt x="54" y="668"/>
                    </a:lnTo>
                    <a:lnTo>
                      <a:pt x="48" y="666"/>
                    </a:lnTo>
                    <a:lnTo>
                      <a:pt x="48" y="666"/>
                    </a:lnTo>
                    <a:lnTo>
                      <a:pt x="44" y="664"/>
                    </a:lnTo>
                    <a:lnTo>
                      <a:pt x="44" y="662"/>
                    </a:lnTo>
                    <a:lnTo>
                      <a:pt x="44" y="656"/>
                    </a:lnTo>
                    <a:lnTo>
                      <a:pt x="44" y="656"/>
                    </a:lnTo>
                    <a:lnTo>
                      <a:pt x="40" y="658"/>
                    </a:lnTo>
                    <a:lnTo>
                      <a:pt x="40" y="658"/>
                    </a:lnTo>
                    <a:lnTo>
                      <a:pt x="40" y="662"/>
                    </a:lnTo>
                    <a:lnTo>
                      <a:pt x="40" y="662"/>
                    </a:lnTo>
                    <a:lnTo>
                      <a:pt x="34" y="658"/>
                    </a:lnTo>
                    <a:lnTo>
                      <a:pt x="32" y="658"/>
                    </a:lnTo>
                    <a:lnTo>
                      <a:pt x="36" y="662"/>
                    </a:lnTo>
                    <a:lnTo>
                      <a:pt x="36" y="662"/>
                    </a:lnTo>
                    <a:lnTo>
                      <a:pt x="42" y="666"/>
                    </a:lnTo>
                    <a:lnTo>
                      <a:pt x="42" y="666"/>
                    </a:lnTo>
                    <a:lnTo>
                      <a:pt x="40" y="670"/>
                    </a:lnTo>
                    <a:lnTo>
                      <a:pt x="42" y="674"/>
                    </a:lnTo>
                    <a:lnTo>
                      <a:pt x="42" y="674"/>
                    </a:lnTo>
                    <a:lnTo>
                      <a:pt x="42" y="674"/>
                    </a:lnTo>
                    <a:lnTo>
                      <a:pt x="38" y="676"/>
                    </a:lnTo>
                    <a:lnTo>
                      <a:pt x="38" y="676"/>
                    </a:lnTo>
                    <a:lnTo>
                      <a:pt x="38" y="674"/>
                    </a:lnTo>
                    <a:lnTo>
                      <a:pt x="38" y="674"/>
                    </a:lnTo>
                    <a:lnTo>
                      <a:pt x="36" y="674"/>
                    </a:lnTo>
                    <a:lnTo>
                      <a:pt x="34" y="674"/>
                    </a:lnTo>
                    <a:lnTo>
                      <a:pt x="34" y="674"/>
                    </a:lnTo>
                    <a:lnTo>
                      <a:pt x="32" y="672"/>
                    </a:lnTo>
                    <a:lnTo>
                      <a:pt x="32" y="672"/>
                    </a:lnTo>
                    <a:lnTo>
                      <a:pt x="32" y="670"/>
                    </a:lnTo>
                    <a:lnTo>
                      <a:pt x="32" y="668"/>
                    </a:lnTo>
                    <a:lnTo>
                      <a:pt x="32" y="668"/>
                    </a:lnTo>
                    <a:lnTo>
                      <a:pt x="30" y="668"/>
                    </a:lnTo>
                    <a:lnTo>
                      <a:pt x="28" y="670"/>
                    </a:lnTo>
                    <a:lnTo>
                      <a:pt x="28" y="668"/>
                    </a:lnTo>
                    <a:lnTo>
                      <a:pt x="28" y="668"/>
                    </a:lnTo>
                    <a:lnTo>
                      <a:pt x="26" y="668"/>
                    </a:lnTo>
                    <a:lnTo>
                      <a:pt x="26" y="666"/>
                    </a:lnTo>
                    <a:lnTo>
                      <a:pt x="26" y="666"/>
                    </a:lnTo>
                    <a:lnTo>
                      <a:pt x="24" y="666"/>
                    </a:lnTo>
                    <a:lnTo>
                      <a:pt x="24" y="666"/>
                    </a:lnTo>
                    <a:lnTo>
                      <a:pt x="24" y="662"/>
                    </a:lnTo>
                    <a:lnTo>
                      <a:pt x="24" y="662"/>
                    </a:lnTo>
                    <a:lnTo>
                      <a:pt x="26" y="654"/>
                    </a:lnTo>
                    <a:lnTo>
                      <a:pt x="30" y="654"/>
                    </a:lnTo>
                    <a:lnTo>
                      <a:pt x="30" y="654"/>
                    </a:lnTo>
                    <a:lnTo>
                      <a:pt x="30" y="656"/>
                    </a:lnTo>
                    <a:lnTo>
                      <a:pt x="32" y="656"/>
                    </a:lnTo>
                    <a:lnTo>
                      <a:pt x="32" y="654"/>
                    </a:lnTo>
                    <a:lnTo>
                      <a:pt x="32" y="654"/>
                    </a:lnTo>
                    <a:lnTo>
                      <a:pt x="30" y="652"/>
                    </a:lnTo>
                    <a:lnTo>
                      <a:pt x="26" y="652"/>
                    </a:lnTo>
                    <a:lnTo>
                      <a:pt x="26" y="652"/>
                    </a:lnTo>
                    <a:lnTo>
                      <a:pt x="24" y="644"/>
                    </a:lnTo>
                    <a:lnTo>
                      <a:pt x="22" y="636"/>
                    </a:lnTo>
                    <a:lnTo>
                      <a:pt x="22" y="636"/>
                    </a:lnTo>
                    <a:lnTo>
                      <a:pt x="26" y="636"/>
                    </a:lnTo>
                    <a:lnTo>
                      <a:pt x="30" y="636"/>
                    </a:lnTo>
                    <a:lnTo>
                      <a:pt x="30" y="636"/>
                    </a:lnTo>
                    <a:lnTo>
                      <a:pt x="30" y="638"/>
                    </a:lnTo>
                    <a:lnTo>
                      <a:pt x="32" y="638"/>
                    </a:lnTo>
                    <a:lnTo>
                      <a:pt x="32" y="638"/>
                    </a:lnTo>
                    <a:lnTo>
                      <a:pt x="34" y="632"/>
                    </a:lnTo>
                    <a:lnTo>
                      <a:pt x="36" y="632"/>
                    </a:lnTo>
                    <a:lnTo>
                      <a:pt x="36" y="632"/>
                    </a:lnTo>
                    <a:lnTo>
                      <a:pt x="40" y="628"/>
                    </a:lnTo>
                    <a:lnTo>
                      <a:pt x="40" y="626"/>
                    </a:lnTo>
                    <a:lnTo>
                      <a:pt x="40" y="626"/>
                    </a:lnTo>
                    <a:lnTo>
                      <a:pt x="38" y="628"/>
                    </a:lnTo>
                    <a:lnTo>
                      <a:pt x="36" y="628"/>
                    </a:lnTo>
                    <a:lnTo>
                      <a:pt x="36" y="628"/>
                    </a:lnTo>
                    <a:lnTo>
                      <a:pt x="34" y="624"/>
                    </a:lnTo>
                    <a:lnTo>
                      <a:pt x="34" y="624"/>
                    </a:lnTo>
                    <a:lnTo>
                      <a:pt x="30" y="630"/>
                    </a:lnTo>
                    <a:lnTo>
                      <a:pt x="26" y="634"/>
                    </a:lnTo>
                    <a:lnTo>
                      <a:pt x="26" y="634"/>
                    </a:lnTo>
                    <a:lnTo>
                      <a:pt x="24" y="634"/>
                    </a:lnTo>
                    <a:lnTo>
                      <a:pt x="24" y="634"/>
                    </a:lnTo>
                    <a:lnTo>
                      <a:pt x="24" y="628"/>
                    </a:lnTo>
                    <a:lnTo>
                      <a:pt x="24" y="628"/>
                    </a:lnTo>
                    <a:lnTo>
                      <a:pt x="18" y="632"/>
                    </a:lnTo>
                    <a:lnTo>
                      <a:pt x="18" y="632"/>
                    </a:lnTo>
                    <a:lnTo>
                      <a:pt x="18" y="632"/>
                    </a:lnTo>
                    <a:lnTo>
                      <a:pt x="16" y="632"/>
                    </a:lnTo>
                    <a:lnTo>
                      <a:pt x="16" y="632"/>
                    </a:lnTo>
                    <a:lnTo>
                      <a:pt x="20" y="638"/>
                    </a:lnTo>
                    <a:lnTo>
                      <a:pt x="20" y="648"/>
                    </a:lnTo>
                    <a:lnTo>
                      <a:pt x="20" y="648"/>
                    </a:lnTo>
                    <a:lnTo>
                      <a:pt x="12" y="646"/>
                    </a:lnTo>
                    <a:lnTo>
                      <a:pt x="12" y="646"/>
                    </a:lnTo>
                    <a:lnTo>
                      <a:pt x="14" y="648"/>
                    </a:lnTo>
                    <a:lnTo>
                      <a:pt x="14" y="648"/>
                    </a:lnTo>
                    <a:lnTo>
                      <a:pt x="16" y="648"/>
                    </a:lnTo>
                    <a:lnTo>
                      <a:pt x="16" y="648"/>
                    </a:lnTo>
                    <a:lnTo>
                      <a:pt x="24" y="654"/>
                    </a:lnTo>
                    <a:lnTo>
                      <a:pt x="24" y="656"/>
                    </a:lnTo>
                    <a:lnTo>
                      <a:pt x="22" y="656"/>
                    </a:lnTo>
                    <a:lnTo>
                      <a:pt x="22" y="656"/>
                    </a:lnTo>
                    <a:lnTo>
                      <a:pt x="18" y="656"/>
                    </a:lnTo>
                    <a:lnTo>
                      <a:pt x="16" y="656"/>
                    </a:lnTo>
                    <a:lnTo>
                      <a:pt x="16" y="656"/>
                    </a:lnTo>
                    <a:lnTo>
                      <a:pt x="8" y="648"/>
                    </a:lnTo>
                    <a:lnTo>
                      <a:pt x="8" y="648"/>
                    </a:lnTo>
                    <a:lnTo>
                      <a:pt x="10" y="644"/>
                    </a:lnTo>
                    <a:lnTo>
                      <a:pt x="10" y="644"/>
                    </a:lnTo>
                    <a:lnTo>
                      <a:pt x="6" y="640"/>
                    </a:lnTo>
                    <a:lnTo>
                      <a:pt x="4" y="638"/>
                    </a:lnTo>
                    <a:lnTo>
                      <a:pt x="4" y="638"/>
                    </a:lnTo>
                    <a:lnTo>
                      <a:pt x="2" y="632"/>
                    </a:lnTo>
                    <a:lnTo>
                      <a:pt x="2" y="632"/>
                    </a:lnTo>
                    <a:lnTo>
                      <a:pt x="2" y="630"/>
                    </a:lnTo>
                    <a:lnTo>
                      <a:pt x="4" y="628"/>
                    </a:lnTo>
                    <a:lnTo>
                      <a:pt x="8" y="626"/>
                    </a:lnTo>
                    <a:lnTo>
                      <a:pt x="8" y="626"/>
                    </a:lnTo>
                    <a:lnTo>
                      <a:pt x="12" y="630"/>
                    </a:lnTo>
                    <a:lnTo>
                      <a:pt x="12" y="630"/>
                    </a:lnTo>
                    <a:lnTo>
                      <a:pt x="14" y="630"/>
                    </a:lnTo>
                    <a:lnTo>
                      <a:pt x="14" y="630"/>
                    </a:lnTo>
                    <a:lnTo>
                      <a:pt x="14" y="628"/>
                    </a:lnTo>
                    <a:lnTo>
                      <a:pt x="14" y="628"/>
                    </a:lnTo>
                    <a:lnTo>
                      <a:pt x="16" y="628"/>
                    </a:lnTo>
                    <a:lnTo>
                      <a:pt x="20" y="628"/>
                    </a:lnTo>
                    <a:lnTo>
                      <a:pt x="20" y="628"/>
                    </a:lnTo>
                    <a:lnTo>
                      <a:pt x="20" y="624"/>
                    </a:lnTo>
                    <a:lnTo>
                      <a:pt x="20" y="624"/>
                    </a:lnTo>
                    <a:lnTo>
                      <a:pt x="24" y="624"/>
                    </a:lnTo>
                    <a:lnTo>
                      <a:pt x="24" y="624"/>
                    </a:lnTo>
                    <a:lnTo>
                      <a:pt x="22" y="620"/>
                    </a:lnTo>
                    <a:lnTo>
                      <a:pt x="22" y="620"/>
                    </a:lnTo>
                    <a:lnTo>
                      <a:pt x="20" y="618"/>
                    </a:lnTo>
                    <a:lnTo>
                      <a:pt x="18" y="616"/>
                    </a:lnTo>
                    <a:lnTo>
                      <a:pt x="18" y="616"/>
                    </a:lnTo>
                    <a:lnTo>
                      <a:pt x="18" y="614"/>
                    </a:lnTo>
                    <a:lnTo>
                      <a:pt x="18" y="612"/>
                    </a:lnTo>
                    <a:lnTo>
                      <a:pt x="18" y="612"/>
                    </a:lnTo>
                    <a:lnTo>
                      <a:pt x="24" y="608"/>
                    </a:lnTo>
                    <a:lnTo>
                      <a:pt x="24" y="608"/>
                    </a:lnTo>
                    <a:lnTo>
                      <a:pt x="22" y="608"/>
                    </a:lnTo>
                    <a:lnTo>
                      <a:pt x="22" y="608"/>
                    </a:lnTo>
                    <a:lnTo>
                      <a:pt x="18" y="606"/>
                    </a:lnTo>
                    <a:lnTo>
                      <a:pt x="18" y="606"/>
                    </a:lnTo>
                    <a:lnTo>
                      <a:pt x="18" y="602"/>
                    </a:lnTo>
                    <a:lnTo>
                      <a:pt x="18" y="602"/>
                    </a:lnTo>
                    <a:lnTo>
                      <a:pt x="20" y="602"/>
                    </a:lnTo>
                    <a:lnTo>
                      <a:pt x="22" y="602"/>
                    </a:lnTo>
                    <a:lnTo>
                      <a:pt x="20" y="602"/>
                    </a:lnTo>
                    <a:lnTo>
                      <a:pt x="20" y="602"/>
                    </a:lnTo>
                    <a:lnTo>
                      <a:pt x="16" y="600"/>
                    </a:lnTo>
                    <a:lnTo>
                      <a:pt x="12" y="600"/>
                    </a:lnTo>
                    <a:lnTo>
                      <a:pt x="12" y="600"/>
                    </a:lnTo>
                    <a:lnTo>
                      <a:pt x="12" y="594"/>
                    </a:lnTo>
                    <a:lnTo>
                      <a:pt x="12" y="594"/>
                    </a:lnTo>
                    <a:lnTo>
                      <a:pt x="16" y="590"/>
                    </a:lnTo>
                    <a:lnTo>
                      <a:pt x="16" y="590"/>
                    </a:lnTo>
                    <a:lnTo>
                      <a:pt x="16" y="586"/>
                    </a:lnTo>
                    <a:lnTo>
                      <a:pt x="16" y="586"/>
                    </a:lnTo>
                    <a:lnTo>
                      <a:pt x="18" y="584"/>
                    </a:lnTo>
                    <a:lnTo>
                      <a:pt x="20" y="584"/>
                    </a:lnTo>
                    <a:lnTo>
                      <a:pt x="20" y="582"/>
                    </a:lnTo>
                    <a:lnTo>
                      <a:pt x="20" y="582"/>
                    </a:lnTo>
                    <a:lnTo>
                      <a:pt x="22" y="576"/>
                    </a:lnTo>
                    <a:lnTo>
                      <a:pt x="22" y="576"/>
                    </a:lnTo>
                    <a:lnTo>
                      <a:pt x="18" y="578"/>
                    </a:lnTo>
                    <a:lnTo>
                      <a:pt x="18" y="578"/>
                    </a:lnTo>
                    <a:lnTo>
                      <a:pt x="18" y="580"/>
                    </a:lnTo>
                    <a:lnTo>
                      <a:pt x="18" y="580"/>
                    </a:lnTo>
                    <a:lnTo>
                      <a:pt x="16" y="580"/>
                    </a:lnTo>
                    <a:lnTo>
                      <a:pt x="16" y="580"/>
                    </a:lnTo>
                    <a:lnTo>
                      <a:pt x="16" y="568"/>
                    </a:lnTo>
                    <a:lnTo>
                      <a:pt x="18" y="568"/>
                    </a:lnTo>
                    <a:lnTo>
                      <a:pt x="18" y="568"/>
                    </a:lnTo>
                    <a:lnTo>
                      <a:pt x="16" y="564"/>
                    </a:lnTo>
                    <a:lnTo>
                      <a:pt x="16" y="564"/>
                    </a:lnTo>
                    <a:lnTo>
                      <a:pt x="16" y="556"/>
                    </a:lnTo>
                    <a:lnTo>
                      <a:pt x="16" y="548"/>
                    </a:lnTo>
                    <a:lnTo>
                      <a:pt x="16" y="548"/>
                    </a:lnTo>
                    <a:lnTo>
                      <a:pt x="20" y="550"/>
                    </a:lnTo>
                    <a:lnTo>
                      <a:pt x="20" y="550"/>
                    </a:lnTo>
                    <a:lnTo>
                      <a:pt x="20" y="548"/>
                    </a:lnTo>
                    <a:lnTo>
                      <a:pt x="22" y="546"/>
                    </a:lnTo>
                    <a:lnTo>
                      <a:pt x="22" y="546"/>
                    </a:lnTo>
                    <a:lnTo>
                      <a:pt x="18" y="546"/>
                    </a:lnTo>
                    <a:lnTo>
                      <a:pt x="18" y="546"/>
                    </a:lnTo>
                    <a:lnTo>
                      <a:pt x="20" y="542"/>
                    </a:lnTo>
                    <a:lnTo>
                      <a:pt x="20" y="538"/>
                    </a:lnTo>
                    <a:lnTo>
                      <a:pt x="18" y="530"/>
                    </a:lnTo>
                    <a:lnTo>
                      <a:pt x="18" y="530"/>
                    </a:lnTo>
                    <a:lnTo>
                      <a:pt x="12" y="530"/>
                    </a:lnTo>
                    <a:lnTo>
                      <a:pt x="12" y="530"/>
                    </a:lnTo>
                    <a:lnTo>
                      <a:pt x="12" y="534"/>
                    </a:lnTo>
                    <a:lnTo>
                      <a:pt x="12" y="534"/>
                    </a:lnTo>
                    <a:lnTo>
                      <a:pt x="6" y="532"/>
                    </a:lnTo>
                    <a:lnTo>
                      <a:pt x="6" y="532"/>
                    </a:lnTo>
                    <a:lnTo>
                      <a:pt x="6" y="530"/>
                    </a:lnTo>
                    <a:lnTo>
                      <a:pt x="6" y="530"/>
                    </a:lnTo>
                    <a:lnTo>
                      <a:pt x="6" y="528"/>
                    </a:lnTo>
                    <a:lnTo>
                      <a:pt x="6" y="528"/>
                    </a:lnTo>
                    <a:lnTo>
                      <a:pt x="8" y="528"/>
                    </a:lnTo>
                    <a:lnTo>
                      <a:pt x="8" y="526"/>
                    </a:lnTo>
                    <a:lnTo>
                      <a:pt x="8" y="526"/>
                    </a:lnTo>
                    <a:lnTo>
                      <a:pt x="6" y="526"/>
                    </a:lnTo>
                    <a:lnTo>
                      <a:pt x="6" y="528"/>
                    </a:lnTo>
                    <a:lnTo>
                      <a:pt x="6" y="528"/>
                    </a:lnTo>
                    <a:lnTo>
                      <a:pt x="2" y="528"/>
                    </a:lnTo>
                    <a:lnTo>
                      <a:pt x="2" y="528"/>
                    </a:lnTo>
                    <a:lnTo>
                      <a:pt x="2" y="532"/>
                    </a:lnTo>
                    <a:lnTo>
                      <a:pt x="0" y="532"/>
                    </a:lnTo>
                    <a:lnTo>
                      <a:pt x="0" y="532"/>
                    </a:lnTo>
                    <a:lnTo>
                      <a:pt x="0" y="526"/>
                    </a:lnTo>
                    <a:lnTo>
                      <a:pt x="0" y="526"/>
                    </a:lnTo>
                    <a:lnTo>
                      <a:pt x="6" y="522"/>
                    </a:lnTo>
                    <a:lnTo>
                      <a:pt x="6" y="522"/>
                    </a:lnTo>
                    <a:lnTo>
                      <a:pt x="2" y="518"/>
                    </a:lnTo>
                    <a:lnTo>
                      <a:pt x="6" y="516"/>
                    </a:lnTo>
                    <a:lnTo>
                      <a:pt x="8" y="514"/>
                    </a:lnTo>
                    <a:lnTo>
                      <a:pt x="8" y="514"/>
                    </a:lnTo>
                    <a:lnTo>
                      <a:pt x="12" y="514"/>
                    </a:lnTo>
                    <a:lnTo>
                      <a:pt x="12" y="514"/>
                    </a:lnTo>
                    <a:lnTo>
                      <a:pt x="12" y="520"/>
                    </a:lnTo>
                    <a:lnTo>
                      <a:pt x="12" y="520"/>
                    </a:lnTo>
                    <a:lnTo>
                      <a:pt x="16" y="516"/>
                    </a:lnTo>
                    <a:lnTo>
                      <a:pt x="16" y="516"/>
                    </a:lnTo>
                    <a:lnTo>
                      <a:pt x="16" y="520"/>
                    </a:lnTo>
                    <a:lnTo>
                      <a:pt x="16" y="520"/>
                    </a:lnTo>
                    <a:lnTo>
                      <a:pt x="14" y="520"/>
                    </a:lnTo>
                    <a:lnTo>
                      <a:pt x="16" y="520"/>
                    </a:lnTo>
                    <a:lnTo>
                      <a:pt x="18" y="520"/>
                    </a:lnTo>
                    <a:lnTo>
                      <a:pt x="18" y="520"/>
                    </a:lnTo>
                    <a:lnTo>
                      <a:pt x="18" y="518"/>
                    </a:lnTo>
                    <a:lnTo>
                      <a:pt x="18" y="518"/>
                    </a:lnTo>
                    <a:lnTo>
                      <a:pt x="22" y="518"/>
                    </a:lnTo>
                    <a:lnTo>
                      <a:pt x="22" y="518"/>
                    </a:lnTo>
                    <a:lnTo>
                      <a:pt x="22" y="520"/>
                    </a:lnTo>
                    <a:lnTo>
                      <a:pt x="22" y="522"/>
                    </a:lnTo>
                    <a:lnTo>
                      <a:pt x="22" y="522"/>
                    </a:lnTo>
                    <a:lnTo>
                      <a:pt x="24" y="520"/>
                    </a:lnTo>
                    <a:lnTo>
                      <a:pt x="26" y="520"/>
                    </a:lnTo>
                    <a:lnTo>
                      <a:pt x="26" y="520"/>
                    </a:lnTo>
                    <a:lnTo>
                      <a:pt x="26" y="514"/>
                    </a:lnTo>
                    <a:lnTo>
                      <a:pt x="26" y="506"/>
                    </a:lnTo>
                    <a:lnTo>
                      <a:pt x="30" y="504"/>
                    </a:lnTo>
                    <a:lnTo>
                      <a:pt x="30" y="504"/>
                    </a:lnTo>
                    <a:lnTo>
                      <a:pt x="28" y="502"/>
                    </a:lnTo>
                    <a:lnTo>
                      <a:pt x="26" y="502"/>
                    </a:lnTo>
                    <a:lnTo>
                      <a:pt x="26" y="502"/>
                    </a:lnTo>
                    <a:lnTo>
                      <a:pt x="28" y="494"/>
                    </a:lnTo>
                    <a:lnTo>
                      <a:pt x="26" y="486"/>
                    </a:lnTo>
                    <a:lnTo>
                      <a:pt x="30" y="484"/>
                    </a:lnTo>
                    <a:lnTo>
                      <a:pt x="30" y="484"/>
                    </a:lnTo>
                    <a:lnTo>
                      <a:pt x="26" y="480"/>
                    </a:lnTo>
                    <a:lnTo>
                      <a:pt x="26" y="480"/>
                    </a:lnTo>
                    <a:lnTo>
                      <a:pt x="34" y="480"/>
                    </a:lnTo>
                    <a:lnTo>
                      <a:pt x="34" y="480"/>
                    </a:lnTo>
                    <a:lnTo>
                      <a:pt x="32" y="478"/>
                    </a:lnTo>
                    <a:lnTo>
                      <a:pt x="30" y="478"/>
                    </a:lnTo>
                    <a:lnTo>
                      <a:pt x="30" y="478"/>
                    </a:lnTo>
                    <a:lnTo>
                      <a:pt x="30" y="474"/>
                    </a:lnTo>
                    <a:lnTo>
                      <a:pt x="30" y="474"/>
                    </a:lnTo>
                    <a:lnTo>
                      <a:pt x="38" y="470"/>
                    </a:lnTo>
                    <a:lnTo>
                      <a:pt x="38" y="470"/>
                    </a:lnTo>
                    <a:lnTo>
                      <a:pt x="34" y="466"/>
                    </a:lnTo>
                    <a:lnTo>
                      <a:pt x="34" y="466"/>
                    </a:lnTo>
                    <a:lnTo>
                      <a:pt x="34" y="462"/>
                    </a:lnTo>
                    <a:lnTo>
                      <a:pt x="32" y="462"/>
                    </a:lnTo>
                    <a:lnTo>
                      <a:pt x="32" y="462"/>
                    </a:lnTo>
                    <a:lnTo>
                      <a:pt x="32" y="458"/>
                    </a:lnTo>
                    <a:lnTo>
                      <a:pt x="34" y="456"/>
                    </a:lnTo>
                    <a:lnTo>
                      <a:pt x="34" y="456"/>
                    </a:lnTo>
                    <a:lnTo>
                      <a:pt x="36" y="454"/>
                    </a:lnTo>
                    <a:lnTo>
                      <a:pt x="36" y="454"/>
                    </a:lnTo>
                    <a:lnTo>
                      <a:pt x="36" y="454"/>
                    </a:lnTo>
                    <a:lnTo>
                      <a:pt x="36" y="456"/>
                    </a:lnTo>
                    <a:lnTo>
                      <a:pt x="38" y="454"/>
                    </a:lnTo>
                    <a:lnTo>
                      <a:pt x="38" y="454"/>
                    </a:lnTo>
                    <a:lnTo>
                      <a:pt x="36" y="434"/>
                    </a:lnTo>
                    <a:lnTo>
                      <a:pt x="36" y="434"/>
                    </a:lnTo>
                    <a:lnTo>
                      <a:pt x="40" y="432"/>
                    </a:lnTo>
                    <a:lnTo>
                      <a:pt x="40" y="432"/>
                    </a:lnTo>
                    <a:lnTo>
                      <a:pt x="40" y="430"/>
                    </a:lnTo>
                    <a:lnTo>
                      <a:pt x="38" y="430"/>
                    </a:lnTo>
                    <a:lnTo>
                      <a:pt x="38" y="430"/>
                    </a:lnTo>
                    <a:lnTo>
                      <a:pt x="36" y="424"/>
                    </a:lnTo>
                    <a:lnTo>
                      <a:pt x="36" y="424"/>
                    </a:lnTo>
                    <a:lnTo>
                      <a:pt x="32" y="428"/>
                    </a:lnTo>
                    <a:lnTo>
                      <a:pt x="32" y="428"/>
                    </a:lnTo>
                    <a:lnTo>
                      <a:pt x="32" y="432"/>
                    </a:lnTo>
                    <a:lnTo>
                      <a:pt x="32" y="432"/>
                    </a:lnTo>
                    <a:lnTo>
                      <a:pt x="26" y="432"/>
                    </a:lnTo>
                    <a:lnTo>
                      <a:pt x="26" y="432"/>
                    </a:lnTo>
                    <a:lnTo>
                      <a:pt x="26" y="424"/>
                    </a:lnTo>
                    <a:lnTo>
                      <a:pt x="24" y="418"/>
                    </a:lnTo>
                    <a:lnTo>
                      <a:pt x="24" y="418"/>
                    </a:lnTo>
                    <a:lnTo>
                      <a:pt x="26" y="408"/>
                    </a:lnTo>
                    <a:lnTo>
                      <a:pt x="26" y="408"/>
                    </a:lnTo>
                    <a:lnTo>
                      <a:pt x="30" y="396"/>
                    </a:lnTo>
                    <a:lnTo>
                      <a:pt x="30" y="396"/>
                    </a:lnTo>
                    <a:lnTo>
                      <a:pt x="32" y="396"/>
                    </a:lnTo>
                    <a:lnTo>
                      <a:pt x="32" y="396"/>
                    </a:lnTo>
                    <a:lnTo>
                      <a:pt x="32" y="384"/>
                    </a:lnTo>
                    <a:lnTo>
                      <a:pt x="30" y="376"/>
                    </a:lnTo>
                    <a:lnTo>
                      <a:pt x="30" y="376"/>
                    </a:lnTo>
                    <a:lnTo>
                      <a:pt x="30" y="374"/>
                    </a:lnTo>
                    <a:lnTo>
                      <a:pt x="32" y="374"/>
                    </a:lnTo>
                    <a:lnTo>
                      <a:pt x="32" y="374"/>
                    </a:lnTo>
                    <a:lnTo>
                      <a:pt x="30" y="372"/>
                    </a:lnTo>
                    <a:lnTo>
                      <a:pt x="30" y="372"/>
                    </a:lnTo>
                    <a:lnTo>
                      <a:pt x="30" y="368"/>
                    </a:lnTo>
                    <a:lnTo>
                      <a:pt x="30" y="368"/>
                    </a:lnTo>
                    <a:lnTo>
                      <a:pt x="30" y="366"/>
                    </a:lnTo>
                    <a:lnTo>
                      <a:pt x="32" y="362"/>
                    </a:lnTo>
                    <a:lnTo>
                      <a:pt x="32" y="362"/>
                    </a:lnTo>
                    <a:lnTo>
                      <a:pt x="28" y="360"/>
                    </a:lnTo>
                    <a:lnTo>
                      <a:pt x="28" y="360"/>
                    </a:lnTo>
                    <a:lnTo>
                      <a:pt x="28" y="356"/>
                    </a:lnTo>
                    <a:lnTo>
                      <a:pt x="30" y="354"/>
                    </a:lnTo>
                    <a:lnTo>
                      <a:pt x="30" y="354"/>
                    </a:lnTo>
                    <a:lnTo>
                      <a:pt x="26" y="350"/>
                    </a:lnTo>
                    <a:lnTo>
                      <a:pt x="26" y="350"/>
                    </a:lnTo>
                    <a:lnTo>
                      <a:pt x="30" y="348"/>
                    </a:lnTo>
                    <a:lnTo>
                      <a:pt x="30" y="348"/>
                    </a:lnTo>
                    <a:lnTo>
                      <a:pt x="34" y="348"/>
                    </a:lnTo>
                    <a:lnTo>
                      <a:pt x="34" y="348"/>
                    </a:lnTo>
                    <a:lnTo>
                      <a:pt x="32" y="342"/>
                    </a:lnTo>
                    <a:lnTo>
                      <a:pt x="34" y="340"/>
                    </a:lnTo>
                    <a:lnTo>
                      <a:pt x="36" y="338"/>
                    </a:lnTo>
                    <a:lnTo>
                      <a:pt x="38" y="336"/>
                    </a:lnTo>
                    <a:lnTo>
                      <a:pt x="38" y="336"/>
                    </a:lnTo>
                    <a:lnTo>
                      <a:pt x="38" y="330"/>
                    </a:lnTo>
                    <a:lnTo>
                      <a:pt x="38" y="330"/>
                    </a:lnTo>
                    <a:lnTo>
                      <a:pt x="42" y="326"/>
                    </a:lnTo>
                    <a:lnTo>
                      <a:pt x="42" y="326"/>
                    </a:lnTo>
                    <a:lnTo>
                      <a:pt x="42" y="320"/>
                    </a:lnTo>
                    <a:lnTo>
                      <a:pt x="42" y="314"/>
                    </a:lnTo>
                    <a:lnTo>
                      <a:pt x="42" y="314"/>
                    </a:lnTo>
                    <a:lnTo>
                      <a:pt x="42" y="312"/>
                    </a:lnTo>
                    <a:lnTo>
                      <a:pt x="40" y="308"/>
                    </a:lnTo>
                    <a:lnTo>
                      <a:pt x="40" y="308"/>
                    </a:lnTo>
                    <a:lnTo>
                      <a:pt x="44" y="302"/>
                    </a:lnTo>
                    <a:lnTo>
                      <a:pt x="48" y="296"/>
                    </a:lnTo>
                    <a:lnTo>
                      <a:pt x="48" y="296"/>
                    </a:lnTo>
                    <a:lnTo>
                      <a:pt x="48" y="286"/>
                    </a:lnTo>
                    <a:lnTo>
                      <a:pt x="48" y="286"/>
                    </a:lnTo>
                    <a:lnTo>
                      <a:pt x="52" y="280"/>
                    </a:lnTo>
                    <a:lnTo>
                      <a:pt x="52" y="280"/>
                    </a:lnTo>
                    <a:lnTo>
                      <a:pt x="52" y="278"/>
                    </a:lnTo>
                    <a:lnTo>
                      <a:pt x="52" y="276"/>
                    </a:lnTo>
                    <a:lnTo>
                      <a:pt x="52" y="276"/>
                    </a:lnTo>
                    <a:lnTo>
                      <a:pt x="52" y="270"/>
                    </a:lnTo>
                    <a:lnTo>
                      <a:pt x="56" y="266"/>
                    </a:lnTo>
                    <a:lnTo>
                      <a:pt x="56" y="266"/>
                    </a:lnTo>
                    <a:lnTo>
                      <a:pt x="58" y="244"/>
                    </a:lnTo>
                    <a:lnTo>
                      <a:pt x="58" y="244"/>
                    </a:lnTo>
                    <a:lnTo>
                      <a:pt x="56" y="238"/>
                    </a:lnTo>
                    <a:lnTo>
                      <a:pt x="54" y="234"/>
                    </a:lnTo>
                    <a:lnTo>
                      <a:pt x="54" y="234"/>
                    </a:lnTo>
                    <a:lnTo>
                      <a:pt x="54" y="228"/>
                    </a:lnTo>
                    <a:lnTo>
                      <a:pt x="56" y="224"/>
                    </a:lnTo>
                    <a:lnTo>
                      <a:pt x="56" y="224"/>
                    </a:lnTo>
                    <a:lnTo>
                      <a:pt x="58" y="224"/>
                    </a:lnTo>
                    <a:lnTo>
                      <a:pt x="58" y="224"/>
                    </a:lnTo>
                    <a:lnTo>
                      <a:pt x="58" y="210"/>
                    </a:lnTo>
                    <a:lnTo>
                      <a:pt x="58" y="210"/>
                    </a:lnTo>
                    <a:lnTo>
                      <a:pt x="56" y="204"/>
                    </a:lnTo>
                    <a:lnTo>
                      <a:pt x="54" y="200"/>
                    </a:lnTo>
                    <a:lnTo>
                      <a:pt x="54" y="196"/>
                    </a:lnTo>
                    <a:lnTo>
                      <a:pt x="54" y="196"/>
                    </a:lnTo>
                    <a:lnTo>
                      <a:pt x="58" y="188"/>
                    </a:lnTo>
                    <a:lnTo>
                      <a:pt x="58" y="188"/>
                    </a:lnTo>
                    <a:lnTo>
                      <a:pt x="58" y="182"/>
                    </a:lnTo>
                    <a:lnTo>
                      <a:pt x="58" y="178"/>
                    </a:lnTo>
                    <a:lnTo>
                      <a:pt x="58" y="178"/>
                    </a:lnTo>
                    <a:lnTo>
                      <a:pt x="60" y="178"/>
                    </a:lnTo>
                    <a:lnTo>
                      <a:pt x="60" y="178"/>
                    </a:lnTo>
                    <a:lnTo>
                      <a:pt x="60" y="172"/>
                    </a:lnTo>
                    <a:lnTo>
                      <a:pt x="60" y="168"/>
                    </a:lnTo>
                    <a:lnTo>
                      <a:pt x="64" y="166"/>
                    </a:lnTo>
                    <a:lnTo>
                      <a:pt x="64" y="166"/>
                    </a:lnTo>
                    <a:lnTo>
                      <a:pt x="64" y="162"/>
                    </a:lnTo>
                    <a:lnTo>
                      <a:pt x="64" y="162"/>
                    </a:lnTo>
                    <a:lnTo>
                      <a:pt x="64" y="158"/>
                    </a:lnTo>
                    <a:lnTo>
                      <a:pt x="64" y="158"/>
                    </a:lnTo>
                    <a:lnTo>
                      <a:pt x="64" y="150"/>
                    </a:lnTo>
                    <a:lnTo>
                      <a:pt x="64" y="150"/>
                    </a:lnTo>
                    <a:lnTo>
                      <a:pt x="66" y="150"/>
                    </a:lnTo>
                    <a:lnTo>
                      <a:pt x="66" y="150"/>
                    </a:lnTo>
                    <a:lnTo>
                      <a:pt x="64" y="148"/>
                    </a:lnTo>
                    <a:lnTo>
                      <a:pt x="64" y="148"/>
                    </a:lnTo>
                    <a:lnTo>
                      <a:pt x="68" y="138"/>
                    </a:lnTo>
                    <a:lnTo>
                      <a:pt x="68" y="138"/>
                    </a:lnTo>
                    <a:lnTo>
                      <a:pt x="66" y="134"/>
                    </a:lnTo>
                    <a:lnTo>
                      <a:pt x="66" y="132"/>
                    </a:lnTo>
                    <a:lnTo>
                      <a:pt x="66" y="132"/>
                    </a:lnTo>
                    <a:lnTo>
                      <a:pt x="64" y="124"/>
                    </a:lnTo>
                    <a:lnTo>
                      <a:pt x="66" y="118"/>
                    </a:lnTo>
                    <a:lnTo>
                      <a:pt x="68" y="108"/>
                    </a:lnTo>
                    <a:lnTo>
                      <a:pt x="68" y="108"/>
                    </a:lnTo>
                    <a:lnTo>
                      <a:pt x="68" y="106"/>
                    </a:lnTo>
                    <a:lnTo>
                      <a:pt x="70" y="106"/>
                    </a:lnTo>
                    <a:lnTo>
                      <a:pt x="70" y="106"/>
                    </a:lnTo>
                    <a:lnTo>
                      <a:pt x="70" y="102"/>
                    </a:lnTo>
                    <a:lnTo>
                      <a:pt x="70" y="102"/>
                    </a:lnTo>
                    <a:lnTo>
                      <a:pt x="66" y="100"/>
                    </a:lnTo>
                    <a:lnTo>
                      <a:pt x="66" y="98"/>
                    </a:lnTo>
                    <a:lnTo>
                      <a:pt x="66" y="94"/>
                    </a:lnTo>
                    <a:lnTo>
                      <a:pt x="70" y="94"/>
                    </a:lnTo>
                    <a:lnTo>
                      <a:pt x="70" y="94"/>
                    </a:lnTo>
                    <a:lnTo>
                      <a:pt x="70" y="82"/>
                    </a:lnTo>
                    <a:lnTo>
                      <a:pt x="70" y="70"/>
                    </a:lnTo>
                    <a:lnTo>
                      <a:pt x="72" y="70"/>
                    </a:lnTo>
                    <a:lnTo>
                      <a:pt x="72" y="70"/>
                    </a:lnTo>
                    <a:lnTo>
                      <a:pt x="72" y="64"/>
                    </a:lnTo>
                    <a:lnTo>
                      <a:pt x="74" y="64"/>
                    </a:lnTo>
                    <a:lnTo>
                      <a:pt x="74" y="64"/>
                    </a:lnTo>
                    <a:lnTo>
                      <a:pt x="74" y="60"/>
                    </a:lnTo>
                    <a:lnTo>
                      <a:pt x="72" y="58"/>
                    </a:lnTo>
                    <a:lnTo>
                      <a:pt x="72" y="58"/>
                    </a:lnTo>
                    <a:lnTo>
                      <a:pt x="74" y="50"/>
                    </a:lnTo>
                    <a:lnTo>
                      <a:pt x="74" y="44"/>
                    </a:lnTo>
                    <a:lnTo>
                      <a:pt x="74" y="44"/>
                    </a:lnTo>
                    <a:lnTo>
                      <a:pt x="74" y="30"/>
                    </a:lnTo>
                    <a:lnTo>
                      <a:pt x="72" y="18"/>
                    </a:lnTo>
                    <a:lnTo>
                      <a:pt x="72" y="18"/>
                    </a:lnTo>
                    <a:lnTo>
                      <a:pt x="72" y="10"/>
                    </a:lnTo>
                    <a:lnTo>
                      <a:pt x="72" y="10"/>
                    </a:lnTo>
                    <a:lnTo>
                      <a:pt x="70" y="8"/>
                    </a:lnTo>
                    <a:lnTo>
                      <a:pt x="70" y="8"/>
                    </a:lnTo>
                    <a:lnTo>
                      <a:pt x="72" y="8"/>
                    </a:lnTo>
                    <a:lnTo>
                      <a:pt x="74" y="4"/>
                    </a:lnTo>
                    <a:lnTo>
                      <a:pt x="74" y="4"/>
                    </a:lnTo>
                    <a:lnTo>
                      <a:pt x="76" y="0"/>
                    </a:lnTo>
                    <a:lnTo>
                      <a:pt x="78" y="0"/>
                    </a:lnTo>
                    <a:lnTo>
                      <a:pt x="78" y="0"/>
                    </a:lnTo>
                    <a:lnTo>
                      <a:pt x="80" y="6"/>
                    </a:lnTo>
                    <a:lnTo>
                      <a:pt x="82" y="12"/>
                    </a:lnTo>
                    <a:lnTo>
                      <a:pt x="84" y="14"/>
                    </a:lnTo>
                    <a:lnTo>
                      <a:pt x="84" y="14"/>
                    </a:lnTo>
                    <a:lnTo>
                      <a:pt x="88" y="20"/>
                    </a:lnTo>
                    <a:lnTo>
                      <a:pt x="90" y="22"/>
                    </a:lnTo>
                    <a:lnTo>
                      <a:pt x="90" y="22"/>
                    </a:lnTo>
                    <a:lnTo>
                      <a:pt x="94" y="36"/>
                    </a:lnTo>
                    <a:lnTo>
                      <a:pt x="94" y="36"/>
                    </a:lnTo>
                    <a:lnTo>
                      <a:pt x="94" y="42"/>
                    </a:lnTo>
                    <a:lnTo>
                      <a:pt x="98" y="48"/>
                    </a:lnTo>
                    <a:lnTo>
                      <a:pt x="98" y="48"/>
                    </a:lnTo>
                    <a:lnTo>
                      <a:pt x="98" y="52"/>
                    </a:lnTo>
                    <a:lnTo>
                      <a:pt x="98" y="56"/>
                    </a:lnTo>
                    <a:lnTo>
                      <a:pt x="98" y="62"/>
                    </a:lnTo>
                    <a:lnTo>
                      <a:pt x="100" y="74"/>
                    </a:lnTo>
                    <a:lnTo>
                      <a:pt x="108" y="78"/>
                    </a:lnTo>
                    <a:lnTo>
                      <a:pt x="108" y="78"/>
                    </a:lnTo>
                    <a:lnTo>
                      <a:pt x="108" y="82"/>
                    </a:lnTo>
                    <a:lnTo>
                      <a:pt x="108" y="86"/>
                    </a:lnTo>
                    <a:lnTo>
                      <a:pt x="110" y="88"/>
                    </a:lnTo>
                    <a:lnTo>
                      <a:pt x="110" y="88"/>
                    </a:lnTo>
                    <a:lnTo>
                      <a:pt x="114" y="92"/>
                    </a:lnTo>
                    <a:lnTo>
                      <a:pt x="114" y="94"/>
                    </a:lnTo>
                    <a:lnTo>
                      <a:pt x="112" y="102"/>
                    </a:lnTo>
                    <a:lnTo>
                      <a:pt x="112" y="10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3" name="Freeform 234"/>
              <p:cNvSpPr>
                <a:spLocks noChangeAspect="1" noEditPoints="1"/>
              </p:cNvSpPr>
              <p:nvPr/>
            </p:nvSpPr>
            <p:spPr bwMode="gray">
              <a:xfrm>
                <a:off x="3240" y="2486"/>
                <a:ext cx="155" cy="276"/>
              </a:xfrm>
              <a:custGeom>
                <a:avLst/>
                <a:gdLst>
                  <a:gd name="T0" fmla="*/ 18 w 142"/>
                  <a:gd name="T1" fmla="*/ 182 h 274"/>
                  <a:gd name="T2" fmla="*/ 18 w 142"/>
                  <a:gd name="T3" fmla="*/ 188 h 274"/>
                  <a:gd name="T4" fmla="*/ 22 w 142"/>
                  <a:gd name="T5" fmla="*/ 194 h 274"/>
                  <a:gd name="T6" fmla="*/ 22 w 142"/>
                  <a:gd name="T7" fmla="*/ 202 h 274"/>
                  <a:gd name="T8" fmla="*/ 18 w 142"/>
                  <a:gd name="T9" fmla="*/ 208 h 274"/>
                  <a:gd name="T10" fmla="*/ 22 w 142"/>
                  <a:gd name="T11" fmla="*/ 218 h 274"/>
                  <a:gd name="T12" fmla="*/ 24 w 142"/>
                  <a:gd name="T13" fmla="*/ 226 h 274"/>
                  <a:gd name="T14" fmla="*/ 24 w 142"/>
                  <a:gd name="T15" fmla="*/ 232 h 274"/>
                  <a:gd name="T16" fmla="*/ 12 w 142"/>
                  <a:gd name="T17" fmla="*/ 232 h 274"/>
                  <a:gd name="T18" fmla="*/ 6 w 142"/>
                  <a:gd name="T19" fmla="*/ 238 h 274"/>
                  <a:gd name="T20" fmla="*/ 6 w 142"/>
                  <a:gd name="T21" fmla="*/ 242 h 274"/>
                  <a:gd name="T22" fmla="*/ 18 w 142"/>
                  <a:gd name="T23" fmla="*/ 260 h 274"/>
                  <a:gd name="T24" fmla="*/ 22 w 142"/>
                  <a:gd name="T25" fmla="*/ 274 h 274"/>
                  <a:gd name="T26" fmla="*/ 32 w 142"/>
                  <a:gd name="T27" fmla="*/ 268 h 274"/>
                  <a:gd name="T28" fmla="*/ 38 w 142"/>
                  <a:gd name="T29" fmla="*/ 270 h 274"/>
                  <a:gd name="T30" fmla="*/ 60 w 142"/>
                  <a:gd name="T31" fmla="*/ 266 h 274"/>
                  <a:gd name="T32" fmla="*/ 70 w 142"/>
                  <a:gd name="T33" fmla="*/ 256 h 274"/>
                  <a:gd name="T34" fmla="*/ 74 w 142"/>
                  <a:gd name="T35" fmla="*/ 254 h 274"/>
                  <a:gd name="T36" fmla="*/ 72 w 142"/>
                  <a:gd name="T37" fmla="*/ 246 h 274"/>
                  <a:gd name="T38" fmla="*/ 78 w 142"/>
                  <a:gd name="T39" fmla="*/ 242 h 274"/>
                  <a:gd name="T40" fmla="*/ 86 w 142"/>
                  <a:gd name="T41" fmla="*/ 240 h 274"/>
                  <a:gd name="T42" fmla="*/ 94 w 142"/>
                  <a:gd name="T43" fmla="*/ 236 h 274"/>
                  <a:gd name="T44" fmla="*/ 100 w 142"/>
                  <a:gd name="T45" fmla="*/ 230 h 274"/>
                  <a:gd name="T46" fmla="*/ 108 w 142"/>
                  <a:gd name="T47" fmla="*/ 226 h 274"/>
                  <a:gd name="T48" fmla="*/ 112 w 142"/>
                  <a:gd name="T49" fmla="*/ 220 h 274"/>
                  <a:gd name="T50" fmla="*/ 118 w 142"/>
                  <a:gd name="T51" fmla="*/ 216 h 274"/>
                  <a:gd name="T52" fmla="*/ 118 w 142"/>
                  <a:gd name="T53" fmla="*/ 210 h 274"/>
                  <a:gd name="T54" fmla="*/ 116 w 142"/>
                  <a:gd name="T55" fmla="*/ 204 h 274"/>
                  <a:gd name="T56" fmla="*/ 116 w 142"/>
                  <a:gd name="T57" fmla="*/ 198 h 274"/>
                  <a:gd name="T58" fmla="*/ 114 w 142"/>
                  <a:gd name="T59" fmla="*/ 192 h 274"/>
                  <a:gd name="T60" fmla="*/ 118 w 142"/>
                  <a:gd name="T61" fmla="*/ 186 h 274"/>
                  <a:gd name="T62" fmla="*/ 112 w 142"/>
                  <a:gd name="T63" fmla="*/ 182 h 274"/>
                  <a:gd name="T64" fmla="*/ 106 w 142"/>
                  <a:gd name="T65" fmla="*/ 184 h 274"/>
                  <a:gd name="T66" fmla="*/ 106 w 142"/>
                  <a:gd name="T67" fmla="*/ 178 h 274"/>
                  <a:gd name="T68" fmla="*/ 110 w 142"/>
                  <a:gd name="T69" fmla="*/ 174 h 274"/>
                  <a:gd name="T70" fmla="*/ 112 w 142"/>
                  <a:gd name="T71" fmla="*/ 168 h 274"/>
                  <a:gd name="T72" fmla="*/ 116 w 142"/>
                  <a:gd name="T73" fmla="*/ 160 h 274"/>
                  <a:gd name="T74" fmla="*/ 118 w 142"/>
                  <a:gd name="T75" fmla="*/ 152 h 274"/>
                  <a:gd name="T76" fmla="*/ 122 w 142"/>
                  <a:gd name="T77" fmla="*/ 146 h 274"/>
                  <a:gd name="T78" fmla="*/ 122 w 142"/>
                  <a:gd name="T79" fmla="*/ 140 h 274"/>
                  <a:gd name="T80" fmla="*/ 126 w 142"/>
                  <a:gd name="T81" fmla="*/ 134 h 274"/>
                  <a:gd name="T82" fmla="*/ 132 w 142"/>
                  <a:gd name="T83" fmla="*/ 132 h 274"/>
                  <a:gd name="T84" fmla="*/ 142 w 142"/>
                  <a:gd name="T85" fmla="*/ 132 h 274"/>
                  <a:gd name="T86" fmla="*/ 12 w 142"/>
                  <a:gd name="T87" fmla="*/ 10 h 274"/>
                  <a:gd name="T88" fmla="*/ 24 w 142"/>
                  <a:gd name="T89" fmla="*/ 50 h 274"/>
                  <a:gd name="T90" fmla="*/ 26 w 142"/>
                  <a:gd name="T91" fmla="*/ 58 h 274"/>
                  <a:gd name="T92" fmla="*/ 22 w 142"/>
                  <a:gd name="T93" fmla="*/ 72 h 274"/>
                  <a:gd name="T94" fmla="*/ 0 w 142"/>
                  <a:gd name="T95" fmla="*/ 146 h 274"/>
                  <a:gd name="T96" fmla="*/ 2 w 142"/>
                  <a:gd name="T97" fmla="*/ 160 h 274"/>
                  <a:gd name="T98" fmla="*/ 6 w 142"/>
                  <a:gd name="T99" fmla="*/ 160 h 274"/>
                  <a:gd name="T100" fmla="*/ 14 w 142"/>
                  <a:gd name="T101" fmla="*/ 168 h 274"/>
                  <a:gd name="T102" fmla="*/ 24 w 142"/>
                  <a:gd name="T103" fmla="*/ 168 h 274"/>
                  <a:gd name="T104" fmla="*/ 24 w 142"/>
                  <a:gd name="T105" fmla="*/ 174 h 274"/>
                  <a:gd name="T106" fmla="*/ 20 w 142"/>
                  <a:gd name="T107" fmla="*/ 172 h 274"/>
                  <a:gd name="T108" fmla="*/ 10 w 142"/>
                  <a:gd name="T109" fmla="*/ 174 h 274"/>
                  <a:gd name="T110" fmla="*/ 2 w 142"/>
                  <a:gd name="T111" fmla="*/ 16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274">
                    <a:moveTo>
                      <a:pt x="8" y="174"/>
                    </a:moveTo>
                    <a:lnTo>
                      <a:pt x="8" y="174"/>
                    </a:lnTo>
                    <a:lnTo>
                      <a:pt x="18" y="182"/>
                    </a:lnTo>
                    <a:lnTo>
                      <a:pt x="18" y="182"/>
                    </a:lnTo>
                    <a:lnTo>
                      <a:pt x="18" y="186"/>
                    </a:lnTo>
                    <a:lnTo>
                      <a:pt x="18" y="188"/>
                    </a:lnTo>
                    <a:lnTo>
                      <a:pt x="18" y="190"/>
                    </a:lnTo>
                    <a:lnTo>
                      <a:pt x="18" y="190"/>
                    </a:lnTo>
                    <a:lnTo>
                      <a:pt x="22" y="194"/>
                    </a:lnTo>
                    <a:lnTo>
                      <a:pt x="22" y="198"/>
                    </a:lnTo>
                    <a:lnTo>
                      <a:pt x="22" y="198"/>
                    </a:lnTo>
                    <a:lnTo>
                      <a:pt x="22" y="202"/>
                    </a:lnTo>
                    <a:lnTo>
                      <a:pt x="22" y="202"/>
                    </a:lnTo>
                    <a:lnTo>
                      <a:pt x="20" y="204"/>
                    </a:lnTo>
                    <a:lnTo>
                      <a:pt x="18" y="208"/>
                    </a:lnTo>
                    <a:lnTo>
                      <a:pt x="18" y="208"/>
                    </a:lnTo>
                    <a:lnTo>
                      <a:pt x="20" y="214"/>
                    </a:lnTo>
                    <a:lnTo>
                      <a:pt x="22" y="218"/>
                    </a:lnTo>
                    <a:lnTo>
                      <a:pt x="22" y="218"/>
                    </a:lnTo>
                    <a:lnTo>
                      <a:pt x="22" y="222"/>
                    </a:lnTo>
                    <a:lnTo>
                      <a:pt x="24" y="226"/>
                    </a:lnTo>
                    <a:lnTo>
                      <a:pt x="24" y="226"/>
                    </a:lnTo>
                    <a:lnTo>
                      <a:pt x="24" y="230"/>
                    </a:lnTo>
                    <a:lnTo>
                      <a:pt x="24" y="232"/>
                    </a:lnTo>
                    <a:lnTo>
                      <a:pt x="24" y="232"/>
                    </a:lnTo>
                    <a:lnTo>
                      <a:pt x="18" y="232"/>
                    </a:lnTo>
                    <a:lnTo>
                      <a:pt x="12" y="232"/>
                    </a:lnTo>
                    <a:lnTo>
                      <a:pt x="8" y="234"/>
                    </a:lnTo>
                    <a:lnTo>
                      <a:pt x="8" y="234"/>
                    </a:lnTo>
                    <a:lnTo>
                      <a:pt x="6" y="238"/>
                    </a:lnTo>
                    <a:lnTo>
                      <a:pt x="6" y="240"/>
                    </a:lnTo>
                    <a:lnTo>
                      <a:pt x="6" y="242"/>
                    </a:lnTo>
                    <a:lnTo>
                      <a:pt x="6" y="242"/>
                    </a:lnTo>
                    <a:lnTo>
                      <a:pt x="16" y="254"/>
                    </a:lnTo>
                    <a:lnTo>
                      <a:pt x="16" y="254"/>
                    </a:lnTo>
                    <a:lnTo>
                      <a:pt x="18" y="260"/>
                    </a:lnTo>
                    <a:lnTo>
                      <a:pt x="20" y="266"/>
                    </a:lnTo>
                    <a:lnTo>
                      <a:pt x="16" y="274"/>
                    </a:lnTo>
                    <a:lnTo>
                      <a:pt x="22" y="274"/>
                    </a:lnTo>
                    <a:lnTo>
                      <a:pt x="28" y="274"/>
                    </a:lnTo>
                    <a:lnTo>
                      <a:pt x="32" y="268"/>
                    </a:lnTo>
                    <a:lnTo>
                      <a:pt x="32" y="268"/>
                    </a:lnTo>
                    <a:lnTo>
                      <a:pt x="34" y="270"/>
                    </a:lnTo>
                    <a:lnTo>
                      <a:pt x="38" y="270"/>
                    </a:lnTo>
                    <a:lnTo>
                      <a:pt x="38" y="270"/>
                    </a:lnTo>
                    <a:lnTo>
                      <a:pt x="54" y="268"/>
                    </a:lnTo>
                    <a:lnTo>
                      <a:pt x="54" y="268"/>
                    </a:lnTo>
                    <a:lnTo>
                      <a:pt x="60" y="266"/>
                    </a:lnTo>
                    <a:lnTo>
                      <a:pt x="64" y="260"/>
                    </a:lnTo>
                    <a:lnTo>
                      <a:pt x="64" y="260"/>
                    </a:lnTo>
                    <a:lnTo>
                      <a:pt x="70" y="256"/>
                    </a:lnTo>
                    <a:lnTo>
                      <a:pt x="74" y="254"/>
                    </a:lnTo>
                    <a:lnTo>
                      <a:pt x="74" y="254"/>
                    </a:lnTo>
                    <a:lnTo>
                      <a:pt x="74" y="254"/>
                    </a:lnTo>
                    <a:lnTo>
                      <a:pt x="72" y="252"/>
                    </a:lnTo>
                    <a:lnTo>
                      <a:pt x="70" y="250"/>
                    </a:lnTo>
                    <a:lnTo>
                      <a:pt x="72" y="246"/>
                    </a:lnTo>
                    <a:lnTo>
                      <a:pt x="72" y="246"/>
                    </a:lnTo>
                    <a:lnTo>
                      <a:pt x="74" y="244"/>
                    </a:lnTo>
                    <a:lnTo>
                      <a:pt x="78" y="242"/>
                    </a:lnTo>
                    <a:lnTo>
                      <a:pt x="84" y="242"/>
                    </a:lnTo>
                    <a:lnTo>
                      <a:pt x="86" y="240"/>
                    </a:lnTo>
                    <a:lnTo>
                      <a:pt x="86" y="240"/>
                    </a:lnTo>
                    <a:lnTo>
                      <a:pt x="90" y="238"/>
                    </a:lnTo>
                    <a:lnTo>
                      <a:pt x="94" y="236"/>
                    </a:lnTo>
                    <a:lnTo>
                      <a:pt x="94" y="236"/>
                    </a:lnTo>
                    <a:lnTo>
                      <a:pt x="96" y="236"/>
                    </a:lnTo>
                    <a:lnTo>
                      <a:pt x="98" y="234"/>
                    </a:lnTo>
                    <a:lnTo>
                      <a:pt x="100" y="230"/>
                    </a:lnTo>
                    <a:lnTo>
                      <a:pt x="100" y="230"/>
                    </a:lnTo>
                    <a:lnTo>
                      <a:pt x="108" y="226"/>
                    </a:lnTo>
                    <a:lnTo>
                      <a:pt x="108" y="226"/>
                    </a:lnTo>
                    <a:lnTo>
                      <a:pt x="110" y="224"/>
                    </a:lnTo>
                    <a:lnTo>
                      <a:pt x="112" y="220"/>
                    </a:lnTo>
                    <a:lnTo>
                      <a:pt x="112" y="220"/>
                    </a:lnTo>
                    <a:lnTo>
                      <a:pt x="114" y="218"/>
                    </a:lnTo>
                    <a:lnTo>
                      <a:pt x="116" y="216"/>
                    </a:lnTo>
                    <a:lnTo>
                      <a:pt x="118" y="216"/>
                    </a:lnTo>
                    <a:lnTo>
                      <a:pt x="118" y="216"/>
                    </a:lnTo>
                    <a:lnTo>
                      <a:pt x="118" y="214"/>
                    </a:lnTo>
                    <a:lnTo>
                      <a:pt x="118" y="210"/>
                    </a:lnTo>
                    <a:lnTo>
                      <a:pt x="118" y="210"/>
                    </a:lnTo>
                    <a:lnTo>
                      <a:pt x="114" y="206"/>
                    </a:lnTo>
                    <a:lnTo>
                      <a:pt x="116" y="204"/>
                    </a:lnTo>
                    <a:lnTo>
                      <a:pt x="116" y="204"/>
                    </a:lnTo>
                    <a:lnTo>
                      <a:pt x="116" y="198"/>
                    </a:lnTo>
                    <a:lnTo>
                      <a:pt x="116" y="198"/>
                    </a:lnTo>
                    <a:lnTo>
                      <a:pt x="114" y="194"/>
                    </a:lnTo>
                    <a:lnTo>
                      <a:pt x="114" y="194"/>
                    </a:lnTo>
                    <a:lnTo>
                      <a:pt x="114" y="192"/>
                    </a:lnTo>
                    <a:lnTo>
                      <a:pt x="116" y="190"/>
                    </a:lnTo>
                    <a:lnTo>
                      <a:pt x="118" y="188"/>
                    </a:lnTo>
                    <a:lnTo>
                      <a:pt x="118" y="186"/>
                    </a:lnTo>
                    <a:lnTo>
                      <a:pt x="118" y="186"/>
                    </a:lnTo>
                    <a:lnTo>
                      <a:pt x="114" y="184"/>
                    </a:lnTo>
                    <a:lnTo>
                      <a:pt x="112" y="182"/>
                    </a:lnTo>
                    <a:lnTo>
                      <a:pt x="112" y="182"/>
                    </a:lnTo>
                    <a:lnTo>
                      <a:pt x="108" y="184"/>
                    </a:lnTo>
                    <a:lnTo>
                      <a:pt x="106" y="184"/>
                    </a:lnTo>
                    <a:lnTo>
                      <a:pt x="106" y="182"/>
                    </a:lnTo>
                    <a:lnTo>
                      <a:pt x="106" y="182"/>
                    </a:lnTo>
                    <a:lnTo>
                      <a:pt x="106" y="178"/>
                    </a:lnTo>
                    <a:lnTo>
                      <a:pt x="106" y="176"/>
                    </a:lnTo>
                    <a:lnTo>
                      <a:pt x="106" y="176"/>
                    </a:lnTo>
                    <a:lnTo>
                      <a:pt x="110" y="174"/>
                    </a:lnTo>
                    <a:lnTo>
                      <a:pt x="110" y="170"/>
                    </a:lnTo>
                    <a:lnTo>
                      <a:pt x="110" y="170"/>
                    </a:lnTo>
                    <a:lnTo>
                      <a:pt x="112" y="168"/>
                    </a:lnTo>
                    <a:lnTo>
                      <a:pt x="114" y="166"/>
                    </a:lnTo>
                    <a:lnTo>
                      <a:pt x="114" y="166"/>
                    </a:lnTo>
                    <a:lnTo>
                      <a:pt x="116" y="160"/>
                    </a:lnTo>
                    <a:lnTo>
                      <a:pt x="118" y="156"/>
                    </a:lnTo>
                    <a:lnTo>
                      <a:pt x="118" y="156"/>
                    </a:lnTo>
                    <a:lnTo>
                      <a:pt x="118" y="152"/>
                    </a:lnTo>
                    <a:lnTo>
                      <a:pt x="120" y="150"/>
                    </a:lnTo>
                    <a:lnTo>
                      <a:pt x="120" y="150"/>
                    </a:lnTo>
                    <a:lnTo>
                      <a:pt x="122" y="146"/>
                    </a:lnTo>
                    <a:lnTo>
                      <a:pt x="122" y="142"/>
                    </a:lnTo>
                    <a:lnTo>
                      <a:pt x="122" y="142"/>
                    </a:lnTo>
                    <a:lnTo>
                      <a:pt x="122" y="140"/>
                    </a:lnTo>
                    <a:lnTo>
                      <a:pt x="122" y="138"/>
                    </a:lnTo>
                    <a:lnTo>
                      <a:pt x="126" y="134"/>
                    </a:lnTo>
                    <a:lnTo>
                      <a:pt x="126" y="134"/>
                    </a:lnTo>
                    <a:lnTo>
                      <a:pt x="126" y="132"/>
                    </a:lnTo>
                    <a:lnTo>
                      <a:pt x="128" y="132"/>
                    </a:lnTo>
                    <a:lnTo>
                      <a:pt x="132" y="132"/>
                    </a:lnTo>
                    <a:lnTo>
                      <a:pt x="132" y="132"/>
                    </a:lnTo>
                    <a:lnTo>
                      <a:pt x="138" y="134"/>
                    </a:lnTo>
                    <a:lnTo>
                      <a:pt x="142" y="132"/>
                    </a:lnTo>
                    <a:lnTo>
                      <a:pt x="142" y="70"/>
                    </a:lnTo>
                    <a:lnTo>
                      <a:pt x="26" y="0"/>
                    </a:lnTo>
                    <a:lnTo>
                      <a:pt x="12" y="10"/>
                    </a:lnTo>
                    <a:lnTo>
                      <a:pt x="20" y="44"/>
                    </a:lnTo>
                    <a:lnTo>
                      <a:pt x="20" y="44"/>
                    </a:lnTo>
                    <a:lnTo>
                      <a:pt x="24" y="50"/>
                    </a:lnTo>
                    <a:lnTo>
                      <a:pt x="26" y="54"/>
                    </a:lnTo>
                    <a:lnTo>
                      <a:pt x="26" y="58"/>
                    </a:lnTo>
                    <a:lnTo>
                      <a:pt x="26" y="58"/>
                    </a:lnTo>
                    <a:lnTo>
                      <a:pt x="22" y="64"/>
                    </a:lnTo>
                    <a:lnTo>
                      <a:pt x="22" y="72"/>
                    </a:lnTo>
                    <a:lnTo>
                      <a:pt x="22" y="72"/>
                    </a:lnTo>
                    <a:lnTo>
                      <a:pt x="20" y="102"/>
                    </a:lnTo>
                    <a:lnTo>
                      <a:pt x="22" y="128"/>
                    </a:lnTo>
                    <a:lnTo>
                      <a:pt x="0" y="146"/>
                    </a:lnTo>
                    <a:lnTo>
                      <a:pt x="0" y="160"/>
                    </a:lnTo>
                    <a:lnTo>
                      <a:pt x="8" y="174"/>
                    </a:lnTo>
                    <a:close/>
                    <a:moveTo>
                      <a:pt x="2" y="160"/>
                    </a:moveTo>
                    <a:lnTo>
                      <a:pt x="2" y="160"/>
                    </a:lnTo>
                    <a:lnTo>
                      <a:pt x="6" y="160"/>
                    </a:lnTo>
                    <a:lnTo>
                      <a:pt x="6" y="160"/>
                    </a:lnTo>
                    <a:lnTo>
                      <a:pt x="6" y="164"/>
                    </a:lnTo>
                    <a:lnTo>
                      <a:pt x="6" y="164"/>
                    </a:lnTo>
                    <a:lnTo>
                      <a:pt x="14" y="168"/>
                    </a:lnTo>
                    <a:lnTo>
                      <a:pt x="14" y="168"/>
                    </a:lnTo>
                    <a:lnTo>
                      <a:pt x="24" y="168"/>
                    </a:lnTo>
                    <a:lnTo>
                      <a:pt x="24" y="168"/>
                    </a:lnTo>
                    <a:lnTo>
                      <a:pt x="24" y="174"/>
                    </a:lnTo>
                    <a:lnTo>
                      <a:pt x="24" y="174"/>
                    </a:lnTo>
                    <a:lnTo>
                      <a:pt x="24" y="174"/>
                    </a:lnTo>
                    <a:lnTo>
                      <a:pt x="22" y="174"/>
                    </a:lnTo>
                    <a:lnTo>
                      <a:pt x="22" y="174"/>
                    </a:lnTo>
                    <a:lnTo>
                      <a:pt x="20" y="172"/>
                    </a:lnTo>
                    <a:lnTo>
                      <a:pt x="20" y="172"/>
                    </a:lnTo>
                    <a:lnTo>
                      <a:pt x="14" y="172"/>
                    </a:lnTo>
                    <a:lnTo>
                      <a:pt x="10" y="174"/>
                    </a:lnTo>
                    <a:lnTo>
                      <a:pt x="10" y="174"/>
                    </a:lnTo>
                    <a:lnTo>
                      <a:pt x="2" y="160"/>
                    </a:lnTo>
                    <a:lnTo>
                      <a:pt x="2" y="16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4" name="Freeform 235"/>
              <p:cNvSpPr>
                <a:spLocks noChangeAspect="1"/>
              </p:cNvSpPr>
              <p:nvPr/>
            </p:nvSpPr>
            <p:spPr bwMode="gray">
              <a:xfrm>
                <a:off x="3242" y="2703"/>
                <a:ext cx="193" cy="130"/>
              </a:xfrm>
              <a:custGeom>
                <a:avLst/>
                <a:gdLst>
                  <a:gd name="T0" fmla="*/ 64 w 178"/>
                  <a:gd name="T1" fmla="*/ 106 h 130"/>
                  <a:gd name="T2" fmla="*/ 70 w 178"/>
                  <a:gd name="T3" fmla="*/ 98 h 130"/>
                  <a:gd name="T4" fmla="*/ 76 w 178"/>
                  <a:gd name="T5" fmla="*/ 90 h 130"/>
                  <a:gd name="T6" fmla="*/ 86 w 178"/>
                  <a:gd name="T7" fmla="*/ 92 h 130"/>
                  <a:gd name="T8" fmla="*/ 94 w 178"/>
                  <a:gd name="T9" fmla="*/ 98 h 130"/>
                  <a:gd name="T10" fmla="*/ 106 w 178"/>
                  <a:gd name="T11" fmla="*/ 100 h 130"/>
                  <a:gd name="T12" fmla="*/ 114 w 178"/>
                  <a:gd name="T13" fmla="*/ 102 h 130"/>
                  <a:gd name="T14" fmla="*/ 122 w 178"/>
                  <a:gd name="T15" fmla="*/ 100 h 130"/>
                  <a:gd name="T16" fmla="*/ 126 w 178"/>
                  <a:gd name="T17" fmla="*/ 96 h 130"/>
                  <a:gd name="T18" fmla="*/ 132 w 178"/>
                  <a:gd name="T19" fmla="*/ 100 h 130"/>
                  <a:gd name="T20" fmla="*/ 142 w 178"/>
                  <a:gd name="T21" fmla="*/ 98 h 130"/>
                  <a:gd name="T22" fmla="*/ 142 w 178"/>
                  <a:gd name="T23" fmla="*/ 94 h 130"/>
                  <a:gd name="T24" fmla="*/ 146 w 178"/>
                  <a:gd name="T25" fmla="*/ 94 h 130"/>
                  <a:gd name="T26" fmla="*/ 150 w 178"/>
                  <a:gd name="T27" fmla="*/ 94 h 130"/>
                  <a:gd name="T28" fmla="*/ 156 w 178"/>
                  <a:gd name="T29" fmla="*/ 88 h 130"/>
                  <a:gd name="T30" fmla="*/ 166 w 178"/>
                  <a:gd name="T31" fmla="*/ 88 h 130"/>
                  <a:gd name="T32" fmla="*/ 170 w 178"/>
                  <a:gd name="T33" fmla="*/ 90 h 130"/>
                  <a:gd name="T34" fmla="*/ 178 w 178"/>
                  <a:gd name="T35" fmla="*/ 88 h 130"/>
                  <a:gd name="T36" fmla="*/ 174 w 178"/>
                  <a:gd name="T37" fmla="*/ 84 h 130"/>
                  <a:gd name="T38" fmla="*/ 174 w 178"/>
                  <a:gd name="T39" fmla="*/ 76 h 130"/>
                  <a:gd name="T40" fmla="*/ 166 w 178"/>
                  <a:gd name="T41" fmla="*/ 68 h 130"/>
                  <a:gd name="T42" fmla="*/ 160 w 178"/>
                  <a:gd name="T43" fmla="*/ 58 h 130"/>
                  <a:gd name="T44" fmla="*/ 154 w 178"/>
                  <a:gd name="T45" fmla="*/ 56 h 130"/>
                  <a:gd name="T46" fmla="*/ 148 w 178"/>
                  <a:gd name="T47" fmla="*/ 52 h 130"/>
                  <a:gd name="T48" fmla="*/ 140 w 178"/>
                  <a:gd name="T49" fmla="*/ 50 h 130"/>
                  <a:gd name="T50" fmla="*/ 138 w 178"/>
                  <a:gd name="T51" fmla="*/ 48 h 130"/>
                  <a:gd name="T52" fmla="*/ 130 w 178"/>
                  <a:gd name="T53" fmla="*/ 38 h 130"/>
                  <a:gd name="T54" fmla="*/ 130 w 178"/>
                  <a:gd name="T55" fmla="*/ 32 h 130"/>
                  <a:gd name="T56" fmla="*/ 126 w 178"/>
                  <a:gd name="T57" fmla="*/ 22 h 130"/>
                  <a:gd name="T58" fmla="*/ 124 w 178"/>
                  <a:gd name="T59" fmla="*/ 16 h 130"/>
                  <a:gd name="T60" fmla="*/ 116 w 178"/>
                  <a:gd name="T61" fmla="*/ 0 h 130"/>
                  <a:gd name="T62" fmla="*/ 112 w 178"/>
                  <a:gd name="T63" fmla="*/ 2 h 130"/>
                  <a:gd name="T64" fmla="*/ 108 w 178"/>
                  <a:gd name="T65" fmla="*/ 8 h 130"/>
                  <a:gd name="T66" fmla="*/ 98 w 178"/>
                  <a:gd name="T67" fmla="*/ 14 h 130"/>
                  <a:gd name="T68" fmla="*/ 94 w 178"/>
                  <a:gd name="T69" fmla="*/ 20 h 130"/>
                  <a:gd name="T70" fmla="*/ 88 w 178"/>
                  <a:gd name="T71" fmla="*/ 22 h 130"/>
                  <a:gd name="T72" fmla="*/ 82 w 178"/>
                  <a:gd name="T73" fmla="*/ 26 h 130"/>
                  <a:gd name="T74" fmla="*/ 70 w 178"/>
                  <a:gd name="T75" fmla="*/ 30 h 130"/>
                  <a:gd name="T76" fmla="*/ 70 w 178"/>
                  <a:gd name="T77" fmla="*/ 36 h 130"/>
                  <a:gd name="T78" fmla="*/ 72 w 178"/>
                  <a:gd name="T79" fmla="*/ 38 h 130"/>
                  <a:gd name="T80" fmla="*/ 62 w 178"/>
                  <a:gd name="T81" fmla="*/ 44 h 130"/>
                  <a:gd name="T82" fmla="*/ 52 w 178"/>
                  <a:gd name="T83" fmla="*/ 52 h 130"/>
                  <a:gd name="T84" fmla="*/ 32 w 178"/>
                  <a:gd name="T85" fmla="*/ 54 h 130"/>
                  <a:gd name="T86" fmla="*/ 20 w 178"/>
                  <a:gd name="T87" fmla="*/ 58 h 130"/>
                  <a:gd name="T88" fmla="*/ 10 w 178"/>
                  <a:gd name="T89" fmla="*/ 66 h 130"/>
                  <a:gd name="T90" fmla="*/ 4 w 178"/>
                  <a:gd name="T91" fmla="*/ 76 h 130"/>
                  <a:gd name="T92" fmla="*/ 2 w 178"/>
                  <a:gd name="T93" fmla="*/ 82 h 130"/>
                  <a:gd name="T94" fmla="*/ 6 w 178"/>
                  <a:gd name="T95" fmla="*/ 88 h 130"/>
                  <a:gd name="T96" fmla="*/ 12 w 178"/>
                  <a:gd name="T97" fmla="*/ 102 h 130"/>
                  <a:gd name="T98" fmla="*/ 18 w 178"/>
                  <a:gd name="T99" fmla="*/ 112 h 130"/>
                  <a:gd name="T100" fmla="*/ 26 w 178"/>
                  <a:gd name="T101" fmla="*/ 120 h 130"/>
                  <a:gd name="T102" fmla="*/ 36 w 178"/>
                  <a:gd name="T103" fmla="*/ 130 h 130"/>
                  <a:gd name="T104" fmla="*/ 42 w 178"/>
                  <a:gd name="T105" fmla="*/ 126 h 130"/>
                  <a:gd name="T106" fmla="*/ 46 w 178"/>
                  <a:gd name="T107" fmla="*/ 120 h 130"/>
                  <a:gd name="T108" fmla="*/ 52 w 178"/>
                  <a:gd name="T109" fmla="*/ 122 h 130"/>
                  <a:gd name="T110" fmla="*/ 62 w 178"/>
                  <a:gd name="T111"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30">
                    <a:moveTo>
                      <a:pt x="62" y="118"/>
                    </a:moveTo>
                    <a:lnTo>
                      <a:pt x="64" y="106"/>
                    </a:lnTo>
                    <a:lnTo>
                      <a:pt x="64" y="106"/>
                    </a:lnTo>
                    <a:lnTo>
                      <a:pt x="66" y="104"/>
                    </a:lnTo>
                    <a:lnTo>
                      <a:pt x="70" y="102"/>
                    </a:lnTo>
                    <a:lnTo>
                      <a:pt x="70" y="98"/>
                    </a:lnTo>
                    <a:lnTo>
                      <a:pt x="70" y="98"/>
                    </a:lnTo>
                    <a:lnTo>
                      <a:pt x="72" y="94"/>
                    </a:lnTo>
                    <a:lnTo>
                      <a:pt x="76" y="90"/>
                    </a:lnTo>
                    <a:lnTo>
                      <a:pt x="76" y="90"/>
                    </a:lnTo>
                    <a:lnTo>
                      <a:pt x="80" y="90"/>
                    </a:lnTo>
                    <a:lnTo>
                      <a:pt x="86" y="92"/>
                    </a:lnTo>
                    <a:lnTo>
                      <a:pt x="86" y="92"/>
                    </a:lnTo>
                    <a:lnTo>
                      <a:pt x="90" y="96"/>
                    </a:lnTo>
                    <a:lnTo>
                      <a:pt x="94" y="98"/>
                    </a:lnTo>
                    <a:lnTo>
                      <a:pt x="94" y="98"/>
                    </a:lnTo>
                    <a:lnTo>
                      <a:pt x="100" y="100"/>
                    </a:lnTo>
                    <a:lnTo>
                      <a:pt x="106" y="100"/>
                    </a:lnTo>
                    <a:lnTo>
                      <a:pt x="106" y="100"/>
                    </a:lnTo>
                    <a:lnTo>
                      <a:pt x="114" y="102"/>
                    </a:lnTo>
                    <a:lnTo>
                      <a:pt x="114" y="102"/>
                    </a:lnTo>
                    <a:lnTo>
                      <a:pt x="122" y="104"/>
                    </a:lnTo>
                    <a:lnTo>
                      <a:pt x="122" y="104"/>
                    </a:lnTo>
                    <a:lnTo>
                      <a:pt x="122" y="100"/>
                    </a:lnTo>
                    <a:lnTo>
                      <a:pt x="124" y="96"/>
                    </a:lnTo>
                    <a:lnTo>
                      <a:pt x="126" y="96"/>
                    </a:lnTo>
                    <a:lnTo>
                      <a:pt x="126" y="96"/>
                    </a:lnTo>
                    <a:lnTo>
                      <a:pt x="128" y="96"/>
                    </a:lnTo>
                    <a:lnTo>
                      <a:pt x="130" y="98"/>
                    </a:lnTo>
                    <a:lnTo>
                      <a:pt x="132" y="100"/>
                    </a:lnTo>
                    <a:lnTo>
                      <a:pt x="134" y="98"/>
                    </a:lnTo>
                    <a:lnTo>
                      <a:pt x="134" y="98"/>
                    </a:lnTo>
                    <a:lnTo>
                      <a:pt x="142" y="98"/>
                    </a:lnTo>
                    <a:lnTo>
                      <a:pt x="142" y="98"/>
                    </a:lnTo>
                    <a:lnTo>
                      <a:pt x="142" y="96"/>
                    </a:lnTo>
                    <a:lnTo>
                      <a:pt x="142" y="94"/>
                    </a:lnTo>
                    <a:lnTo>
                      <a:pt x="144" y="92"/>
                    </a:lnTo>
                    <a:lnTo>
                      <a:pt x="144" y="92"/>
                    </a:lnTo>
                    <a:lnTo>
                      <a:pt x="146" y="94"/>
                    </a:lnTo>
                    <a:lnTo>
                      <a:pt x="146" y="94"/>
                    </a:lnTo>
                    <a:lnTo>
                      <a:pt x="148" y="96"/>
                    </a:lnTo>
                    <a:lnTo>
                      <a:pt x="150" y="94"/>
                    </a:lnTo>
                    <a:lnTo>
                      <a:pt x="150" y="94"/>
                    </a:lnTo>
                    <a:lnTo>
                      <a:pt x="152" y="90"/>
                    </a:lnTo>
                    <a:lnTo>
                      <a:pt x="156" y="88"/>
                    </a:lnTo>
                    <a:lnTo>
                      <a:pt x="156" y="88"/>
                    </a:lnTo>
                    <a:lnTo>
                      <a:pt x="166" y="88"/>
                    </a:lnTo>
                    <a:lnTo>
                      <a:pt x="166" y="88"/>
                    </a:lnTo>
                    <a:lnTo>
                      <a:pt x="170" y="90"/>
                    </a:lnTo>
                    <a:lnTo>
                      <a:pt x="170" y="90"/>
                    </a:lnTo>
                    <a:lnTo>
                      <a:pt x="170" y="90"/>
                    </a:lnTo>
                    <a:lnTo>
                      <a:pt x="178" y="90"/>
                    </a:lnTo>
                    <a:lnTo>
                      <a:pt x="178" y="90"/>
                    </a:lnTo>
                    <a:lnTo>
                      <a:pt x="178" y="88"/>
                    </a:lnTo>
                    <a:lnTo>
                      <a:pt x="176" y="84"/>
                    </a:lnTo>
                    <a:lnTo>
                      <a:pt x="176" y="84"/>
                    </a:lnTo>
                    <a:lnTo>
                      <a:pt x="174" y="84"/>
                    </a:lnTo>
                    <a:lnTo>
                      <a:pt x="174" y="82"/>
                    </a:lnTo>
                    <a:lnTo>
                      <a:pt x="174" y="76"/>
                    </a:lnTo>
                    <a:lnTo>
                      <a:pt x="174" y="76"/>
                    </a:lnTo>
                    <a:lnTo>
                      <a:pt x="170" y="70"/>
                    </a:lnTo>
                    <a:lnTo>
                      <a:pt x="166" y="68"/>
                    </a:lnTo>
                    <a:lnTo>
                      <a:pt x="166" y="68"/>
                    </a:lnTo>
                    <a:lnTo>
                      <a:pt x="162" y="66"/>
                    </a:lnTo>
                    <a:lnTo>
                      <a:pt x="160" y="64"/>
                    </a:lnTo>
                    <a:lnTo>
                      <a:pt x="160" y="58"/>
                    </a:lnTo>
                    <a:lnTo>
                      <a:pt x="160" y="58"/>
                    </a:lnTo>
                    <a:lnTo>
                      <a:pt x="156" y="56"/>
                    </a:lnTo>
                    <a:lnTo>
                      <a:pt x="154" y="56"/>
                    </a:lnTo>
                    <a:lnTo>
                      <a:pt x="154" y="56"/>
                    </a:lnTo>
                    <a:lnTo>
                      <a:pt x="150" y="54"/>
                    </a:lnTo>
                    <a:lnTo>
                      <a:pt x="148" y="52"/>
                    </a:lnTo>
                    <a:lnTo>
                      <a:pt x="148" y="52"/>
                    </a:lnTo>
                    <a:lnTo>
                      <a:pt x="144" y="50"/>
                    </a:lnTo>
                    <a:lnTo>
                      <a:pt x="140" y="50"/>
                    </a:lnTo>
                    <a:lnTo>
                      <a:pt x="140" y="50"/>
                    </a:lnTo>
                    <a:lnTo>
                      <a:pt x="140" y="48"/>
                    </a:lnTo>
                    <a:lnTo>
                      <a:pt x="138" y="48"/>
                    </a:lnTo>
                    <a:lnTo>
                      <a:pt x="136" y="44"/>
                    </a:lnTo>
                    <a:lnTo>
                      <a:pt x="136" y="44"/>
                    </a:lnTo>
                    <a:lnTo>
                      <a:pt x="130" y="38"/>
                    </a:lnTo>
                    <a:lnTo>
                      <a:pt x="130" y="36"/>
                    </a:lnTo>
                    <a:lnTo>
                      <a:pt x="130" y="32"/>
                    </a:lnTo>
                    <a:lnTo>
                      <a:pt x="130" y="32"/>
                    </a:lnTo>
                    <a:lnTo>
                      <a:pt x="130" y="26"/>
                    </a:lnTo>
                    <a:lnTo>
                      <a:pt x="126" y="22"/>
                    </a:lnTo>
                    <a:lnTo>
                      <a:pt x="126" y="22"/>
                    </a:lnTo>
                    <a:lnTo>
                      <a:pt x="124" y="20"/>
                    </a:lnTo>
                    <a:lnTo>
                      <a:pt x="124" y="16"/>
                    </a:lnTo>
                    <a:lnTo>
                      <a:pt x="124" y="16"/>
                    </a:lnTo>
                    <a:lnTo>
                      <a:pt x="124" y="10"/>
                    </a:lnTo>
                    <a:lnTo>
                      <a:pt x="124" y="8"/>
                    </a:lnTo>
                    <a:lnTo>
                      <a:pt x="116" y="0"/>
                    </a:lnTo>
                    <a:lnTo>
                      <a:pt x="116" y="0"/>
                    </a:lnTo>
                    <a:lnTo>
                      <a:pt x="114" y="0"/>
                    </a:lnTo>
                    <a:lnTo>
                      <a:pt x="112" y="2"/>
                    </a:lnTo>
                    <a:lnTo>
                      <a:pt x="110" y="4"/>
                    </a:lnTo>
                    <a:lnTo>
                      <a:pt x="110" y="4"/>
                    </a:lnTo>
                    <a:lnTo>
                      <a:pt x="108" y="8"/>
                    </a:lnTo>
                    <a:lnTo>
                      <a:pt x="106" y="10"/>
                    </a:lnTo>
                    <a:lnTo>
                      <a:pt x="106" y="10"/>
                    </a:lnTo>
                    <a:lnTo>
                      <a:pt x="98" y="14"/>
                    </a:lnTo>
                    <a:lnTo>
                      <a:pt x="98" y="14"/>
                    </a:lnTo>
                    <a:lnTo>
                      <a:pt x="96" y="18"/>
                    </a:lnTo>
                    <a:lnTo>
                      <a:pt x="94" y="20"/>
                    </a:lnTo>
                    <a:lnTo>
                      <a:pt x="92" y="20"/>
                    </a:lnTo>
                    <a:lnTo>
                      <a:pt x="92" y="20"/>
                    </a:lnTo>
                    <a:lnTo>
                      <a:pt x="88" y="22"/>
                    </a:lnTo>
                    <a:lnTo>
                      <a:pt x="84" y="24"/>
                    </a:lnTo>
                    <a:lnTo>
                      <a:pt x="84" y="24"/>
                    </a:lnTo>
                    <a:lnTo>
                      <a:pt x="82" y="26"/>
                    </a:lnTo>
                    <a:lnTo>
                      <a:pt x="76" y="26"/>
                    </a:lnTo>
                    <a:lnTo>
                      <a:pt x="72" y="28"/>
                    </a:lnTo>
                    <a:lnTo>
                      <a:pt x="70" y="30"/>
                    </a:lnTo>
                    <a:lnTo>
                      <a:pt x="70" y="30"/>
                    </a:lnTo>
                    <a:lnTo>
                      <a:pt x="68" y="34"/>
                    </a:lnTo>
                    <a:lnTo>
                      <a:pt x="70" y="36"/>
                    </a:lnTo>
                    <a:lnTo>
                      <a:pt x="72" y="38"/>
                    </a:lnTo>
                    <a:lnTo>
                      <a:pt x="72" y="38"/>
                    </a:lnTo>
                    <a:lnTo>
                      <a:pt x="72" y="38"/>
                    </a:lnTo>
                    <a:lnTo>
                      <a:pt x="68" y="40"/>
                    </a:lnTo>
                    <a:lnTo>
                      <a:pt x="62" y="44"/>
                    </a:lnTo>
                    <a:lnTo>
                      <a:pt x="62" y="44"/>
                    </a:lnTo>
                    <a:lnTo>
                      <a:pt x="58" y="50"/>
                    </a:lnTo>
                    <a:lnTo>
                      <a:pt x="52" y="52"/>
                    </a:lnTo>
                    <a:lnTo>
                      <a:pt x="52" y="52"/>
                    </a:lnTo>
                    <a:lnTo>
                      <a:pt x="36" y="54"/>
                    </a:lnTo>
                    <a:lnTo>
                      <a:pt x="36" y="54"/>
                    </a:lnTo>
                    <a:lnTo>
                      <a:pt x="32" y="54"/>
                    </a:lnTo>
                    <a:lnTo>
                      <a:pt x="30" y="52"/>
                    </a:lnTo>
                    <a:lnTo>
                      <a:pt x="26" y="58"/>
                    </a:lnTo>
                    <a:lnTo>
                      <a:pt x="20" y="58"/>
                    </a:lnTo>
                    <a:lnTo>
                      <a:pt x="14" y="58"/>
                    </a:lnTo>
                    <a:lnTo>
                      <a:pt x="14" y="58"/>
                    </a:lnTo>
                    <a:lnTo>
                      <a:pt x="10" y="66"/>
                    </a:lnTo>
                    <a:lnTo>
                      <a:pt x="8" y="72"/>
                    </a:lnTo>
                    <a:lnTo>
                      <a:pt x="4" y="76"/>
                    </a:lnTo>
                    <a:lnTo>
                      <a:pt x="4" y="76"/>
                    </a:lnTo>
                    <a:lnTo>
                      <a:pt x="0" y="80"/>
                    </a:lnTo>
                    <a:lnTo>
                      <a:pt x="0" y="80"/>
                    </a:lnTo>
                    <a:lnTo>
                      <a:pt x="2" y="82"/>
                    </a:lnTo>
                    <a:lnTo>
                      <a:pt x="2" y="82"/>
                    </a:lnTo>
                    <a:lnTo>
                      <a:pt x="4" y="84"/>
                    </a:lnTo>
                    <a:lnTo>
                      <a:pt x="6" y="88"/>
                    </a:lnTo>
                    <a:lnTo>
                      <a:pt x="6" y="88"/>
                    </a:lnTo>
                    <a:lnTo>
                      <a:pt x="12" y="102"/>
                    </a:lnTo>
                    <a:lnTo>
                      <a:pt x="12" y="102"/>
                    </a:lnTo>
                    <a:lnTo>
                      <a:pt x="16" y="106"/>
                    </a:lnTo>
                    <a:lnTo>
                      <a:pt x="18" y="112"/>
                    </a:lnTo>
                    <a:lnTo>
                      <a:pt x="18" y="112"/>
                    </a:lnTo>
                    <a:lnTo>
                      <a:pt x="24" y="116"/>
                    </a:lnTo>
                    <a:lnTo>
                      <a:pt x="26" y="120"/>
                    </a:lnTo>
                    <a:lnTo>
                      <a:pt x="26" y="120"/>
                    </a:lnTo>
                    <a:lnTo>
                      <a:pt x="32" y="126"/>
                    </a:lnTo>
                    <a:lnTo>
                      <a:pt x="36" y="130"/>
                    </a:lnTo>
                    <a:lnTo>
                      <a:pt x="36" y="130"/>
                    </a:lnTo>
                    <a:lnTo>
                      <a:pt x="38" y="130"/>
                    </a:lnTo>
                    <a:lnTo>
                      <a:pt x="40" y="128"/>
                    </a:lnTo>
                    <a:lnTo>
                      <a:pt x="42" y="126"/>
                    </a:lnTo>
                    <a:lnTo>
                      <a:pt x="42" y="126"/>
                    </a:lnTo>
                    <a:lnTo>
                      <a:pt x="42" y="122"/>
                    </a:lnTo>
                    <a:lnTo>
                      <a:pt x="46" y="120"/>
                    </a:lnTo>
                    <a:lnTo>
                      <a:pt x="46" y="120"/>
                    </a:lnTo>
                    <a:lnTo>
                      <a:pt x="50" y="122"/>
                    </a:lnTo>
                    <a:lnTo>
                      <a:pt x="52" y="122"/>
                    </a:lnTo>
                    <a:lnTo>
                      <a:pt x="52" y="122"/>
                    </a:lnTo>
                    <a:lnTo>
                      <a:pt x="62" y="118"/>
                    </a:lnTo>
                    <a:lnTo>
                      <a:pt x="62" y="11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5" name="Freeform 236"/>
              <p:cNvSpPr>
                <a:spLocks noChangeAspect="1"/>
              </p:cNvSpPr>
              <p:nvPr/>
            </p:nvSpPr>
            <p:spPr bwMode="gray">
              <a:xfrm>
                <a:off x="1871" y="1551"/>
                <a:ext cx="3" cy="3"/>
              </a:xfrm>
              <a:custGeom>
                <a:avLst/>
                <a:gdLst>
                  <a:gd name="T0" fmla="*/ 0 w 2"/>
                  <a:gd name="T1" fmla="*/ 0 h 2"/>
                  <a:gd name="T2" fmla="*/ 2 w 2"/>
                  <a:gd name="T3" fmla="*/ 2 h 2"/>
                  <a:gd name="T4" fmla="*/ 2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2"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6" name="Freeform 237"/>
              <p:cNvSpPr>
                <a:spLocks noChangeAspect="1"/>
              </p:cNvSpPr>
              <p:nvPr/>
            </p:nvSpPr>
            <p:spPr bwMode="gray">
              <a:xfrm>
                <a:off x="1897" y="1488"/>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2" y="2"/>
                    </a:lnTo>
                    <a:lnTo>
                      <a:pt x="0" y="2"/>
                    </a:lnTo>
                    <a:lnTo>
                      <a:pt x="0" y="2"/>
                    </a:lnTo>
                    <a:lnTo>
                      <a:pt x="0" y="0"/>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7" name="Freeform 238"/>
              <p:cNvSpPr>
                <a:spLocks noChangeAspect="1"/>
              </p:cNvSpPr>
              <p:nvPr/>
            </p:nvSpPr>
            <p:spPr bwMode="gray">
              <a:xfrm>
                <a:off x="1899" y="1494"/>
                <a:ext cx="1" cy="0"/>
              </a:xfrm>
              <a:custGeom>
                <a:avLst/>
                <a:gdLst>
                  <a:gd name="T0" fmla="*/ 2 h 2"/>
                  <a:gd name="T1" fmla="*/ 2 h 2"/>
                  <a:gd name="T2" fmla="*/ 0 h 2"/>
                  <a:gd name="T3" fmla="*/ 0 h 2"/>
                  <a:gd name="T4" fmla="*/ 0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0"/>
                    </a:lnTo>
                    <a:lnTo>
                      <a:pt x="0" y="2"/>
                    </a:lnTo>
                    <a:lnTo>
                      <a:pt x="0" y="2"/>
                    </a:lnTo>
                    <a:lnTo>
                      <a:pt x="0"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8" name="Freeform 239"/>
              <p:cNvSpPr>
                <a:spLocks noChangeAspect="1"/>
              </p:cNvSpPr>
              <p:nvPr/>
            </p:nvSpPr>
            <p:spPr bwMode="gray">
              <a:xfrm>
                <a:off x="2026" y="1545"/>
                <a:ext cx="13" cy="2"/>
              </a:xfrm>
              <a:custGeom>
                <a:avLst/>
                <a:gdLst>
                  <a:gd name="T0" fmla="*/ 2 w 12"/>
                  <a:gd name="T1" fmla="*/ 0 h 4"/>
                  <a:gd name="T2" fmla="*/ 2 w 12"/>
                  <a:gd name="T3" fmla="*/ 0 h 4"/>
                  <a:gd name="T4" fmla="*/ 10 w 12"/>
                  <a:gd name="T5" fmla="*/ 2 h 4"/>
                  <a:gd name="T6" fmla="*/ 12 w 12"/>
                  <a:gd name="T7" fmla="*/ 4 h 4"/>
                  <a:gd name="T8" fmla="*/ 12 w 12"/>
                  <a:gd name="T9" fmla="*/ 4 h 4"/>
                  <a:gd name="T10" fmla="*/ 4 w 12"/>
                  <a:gd name="T11" fmla="*/ 2 h 4"/>
                  <a:gd name="T12" fmla="*/ 0 w 12"/>
                  <a:gd name="T13" fmla="*/ 2 h 4"/>
                  <a:gd name="T14" fmla="*/ 2 w 12"/>
                  <a:gd name="T15" fmla="*/ 0 h 4"/>
                  <a:gd name="T16" fmla="*/ 2 w 1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
                    <a:moveTo>
                      <a:pt x="2" y="0"/>
                    </a:moveTo>
                    <a:lnTo>
                      <a:pt x="2" y="0"/>
                    </a:lnTo>
                    <a:lnTo>
                      <a:pt x="10" y="2"/>
                    </a:lnTo>
                    <a:lnTo>
                      <a:pt x="12" y="4"/>
                    </a:lnTo>
                    <a:lnTo>
                      <a:pt x="12" y="4"/>
                    </a:lnTo>
                    <a:lnTo>
                      <a:pt x="4" y="2"/>
                    </a:lnTo>
                    <a:lnTo>
                      <a:pt x="0" y="2"/>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49" name="Freeform 240"/>
              <p:cNvSpPr>
                <a:spLocks noChangeAspect="1"/>
              </p:cNvSpPr>
              <p:nvPr/>
            </p:nvSpPr>
            <p:spPr bwMode="gray">
              <a:xfrm>
                <a:off x="2013" y="1526"/>
                <a:ext cx="4" cy="6"/>
              </a:xfrm>
              <a:custGeom>
                <a:avLst/>
                <a:gdLst>
                  <a:gd name="T0" fmla="*/ 2 w 4"/>
                  <a:gd name="T1" fmla="*/ 0 h 6"/>
                  <a:gd name="T2" fmla="*/ 2 w 4"/>
                  <a:gd name="T3" fmla="*/ 0 h 6"/>
                  <a:gd name="T4" fmla="*/ 4 w 4"/>
                  <a:gd name="T5" fmla="*/ 0 h 6"/>
                  <a:gd name="T6" fmla="*/ 4 w 4"/>
                  <a:gd name="T7" fmla="*/ 2 h 6"/>
                  <a:gd name="T8" fmla="*/ 4 w 4"/>
                  <a:gd name="T9" fmla="*/ 6 h 6"/>
                  <a:gd name="T10" fmla="*/ 4 w 4"/>
                  <a:gd name="T11" fmla="*/ 6 h 6"/>
                  <a:gd name="T12" fmla="*/ 0 w 4"/>
                  <a:gd name="T13" fmla="*/ 6 h 6"/>
                  <a:gd name="T14" fmla="*/ 0 w 4"/>
                  <a:gd name="T15" fmla="*/ 6 h 6"/>
                  <a:gd name="T16" fmla="*/ 0 w 4"/>
                  <a:gd name="T17" fmla="*/ 2 h 6"/>
                  <a:gd name="T18" fmla="*/ 0 w 4"/>
                  <a:gd name="T19" fmla="*/ 0 h 6"/>
                  <a:gd name="T20" fmla="*/ 2 w 4"/>
                  <a:gd name="T21" fmla="*/ 0 h 6"/>
                  <a:gd name="T22" fmla="*/ 2 w 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2" y="0"/>
                    </a:moveTo>
                    <a:lnTo>
                      <a:pt x="2" y="0"/>
                    </a:lnTo>
                    <a:lnTo>
                      <a:pt x="4" y="0"/>
                    </a:lnTo>
                    <a:lnTo>
                      <a:pt x="4" y="2"/>
                    </a:lnTo>
                    <a:lnTo>
                      <a:pt x="4" y="6"/>
                    </a:lnTo>
                    <a:lnTo>
                      <a:pt x="4" y="6"/>
                    </a:lnTo>
                    <a:lnTo>
                      <a:pt x="0" y="6"/>
                    </a:lnTo>
                    <a:lnTo>
                      <a:pt x="0" y="6"/>
                    </a:lnTo>
                    <a:lnTo>
                      <a:pt x="0" y="2"/>
                    </a:lnTo>
                    <a:lnTo>
                      <a:pt x="0" y="0"/>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0" name="Freeform 241"/>
              <p:cNvSpPr>
                <a:spLocks noChangeAspect="1"/>
              </p:cNvSpPr>
              <p:nvPr/>
            </p:nvSpPr>
            <p:spPr bwMode="gray">
              <a:xfrm>
                <a:off x="2085" y="1683"/>
                <a:ext cx="2" cy="5"/>
              </a:xfrm>
              <a:custGeom>
                <a:avLst/>
                <a:gdLst>
                  <a:gd name="T0" fmla="*/ 0 w 2"/>
                  <a:gd name="T1" fmla="*/ 0 h 4"/>
                  <a:gd name="T2" fmla="*/ 0 w 2"/>
                  <a:gd name="T3" fmla="*/ 0 h 4"/>
                  <a:gd name="T4" fmla="*/ 2 w 2"/>
                  <a:gd name="T5" fmla="*/ 2 h 4"/>
                  <a:gd name="T6" fmla="*/ 2 w 2"/>
                  <a:gd name="T7" fmla="*/ 4 h 4"/>
                  <a:gd name="T8" fmla="*/ 2 w 2"/>
                  <a:gd name="T9" fmla="*/ 2 h 4"/>
                  <a:gd name="T10" fmla="*/ 2 w 2"/>
                  <a:gd name="T11" fmla="*/ 2 h 4"/>
                  <a:gd name="T12" fmla="*/ 0 w 2"/>
                  <a:gd name="T13" fmla="*/ 0 h 4"/>
                  <a:gd name="T14" fmla="*/ 0 w 2"/>
                  <a:gd name="T15" fmla="*/ 0 h 4"/>
                  <a:gd name="T16" fmla="*/ 0 w 2"/>
                  <a:gd name="T17" fmla="*/ 0 h 4"/>
                  <a:gd name="T18" fmla="*/ 0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0"/>
                    </a:moveTo>
                    <a:lnTo>
                      <a:pt x="0" y="0"/>
                    </a:lnTo>
                    <a:lnTo>
                      <a:pt x="2" y="2"/>
                    </a:lnTo>
                    <a:lnTo>
                      <a:pt x="2" y="4"/>
                    </a:lnTo>
                    <a:lnTo>
                      <a:pt x="2" y="2"/>
                    </a:lnTo>
                    <a:lnTo>
                      <a:pt x="2" y="2"/>
                    </a:lnTo>
                    <a:lnTo>
                      <a:pt x="0" y="0"/>
                    </a:lnTo>
                    <a:lnTo>
                      <a:pt x="0"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1" name="Freeform 242"/>
              <p:cNvSpPr>
                <a:spLocks noChangeAspect="1"/>
              </p:cNvSpPr>
              <p:nvPr/>
            </p:nvSpPr>
            <p:spPr bwMode="gray">
              <a:xfrm>
                <a:off x="1757" y="2004"/>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2" name="Freeform 243"/>
              <p:cNvSpPr>
                <a:spLocks noChangeAspect="1"/>
              </p:cNvSpPr>
              <p:nvPr/>
            </p:nvSpPr>
            <p:spPr bwMode="gray">
              <a:xfrm>
                <a:off x="1741" y="2028"/>
                <a:ext cx="3" cy="2"/>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0 h 2"/>
                  <a:gd name="T12" fmla="*/ 2 w 2"/>
                  <a:gd name="T13" fmla="*/ 0 h 2"/>
                  <a:gd name="T14" fmla="*/ 0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0" y="0"/>
                    </a:lnTo>
                    <a:lnTo>
                      <a:pt x="0" y="2"/>
                    </a:lnTo>
                    <a:lnTo>
                      <a:pt x="2" y="2"/>
                    </a:lnTo>
                    <a:lnTo>
                      <a:pt x="2" y="2"/>
                    </a:lnTo>
                    <a:lnTo>
                      <a:pt x="2" y="0"/>
                    </a:lnTo>
                    <a:lnTo>
                      <a:pt x="2"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3" name="Freeform 244"/>
              <p:cNvSpPr>
                <a:spLocks noChangeAspect="1"/>
              </p:cNvSpPr>
              <p:nvPr/>
            </p:nvSpPr>
            <p:spPr bwMode="gray">
              <a:xfrm>
                <a:off x="1759" y="2018"/>
                <a:ext cx="5" cy="2"/>
              </a:xfrm>
              <a:custGeom>
                <a:avLst/>
                <a:gdLst>
                  <a:gd name="T0" fmla="*/ 2 w 4"/>
                  <a:gd name="T1" fmla="*/ 0 h 2"/>
                  <a:gd name="T2" fmla="*/ 2 w 4"/>
                  <a:gd name="T3" fmla="*/ 0 h 2"/>
                  <a:gd name="T4" fmla="*/ 0 w 4"/>
                  <a:gd name="T5" fmla="*/ 2 h 2"/>
                  <a:gd name="T6" fmla="*/ 0 w 4"/>
                  <a:gd name="T7" fmla="*/ 2 h 2"/>
                  <a:gd name="T8" fmla="*/ 4 w 4"/>
                  <a:gd name="T9" fmla="*/ 0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lnTo>
                      <a:pt x="2" y="0"/>
                    </a:lnTo>
                    <a:lnTo>
                      <a:pt x="0" y="2"/>
                    </a:lnTo>
                    <a:lnTo>
                      <a:pt x="0" y="2"/>
                    </a:lnTo>
                    <a:lnTo>
                      <a:pt x="4" y="0"/>
                    </a:lnTo>
                    <a:lnTo>
                      <a:pt x="2" y="0"/>
                    </a:lnTo>
                    <a:lnTo>
                      <a:pt x="2"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4" name="Freeform 245"/>
              <p:cNvSpPr>
                <a:spLocks noChangeAspect="1"/>
              </p:cNvSpPr>
              <p:nvPr/>
            </p:nvSpPr>
            <p:spPr bwMode="gray">
              <a:xfrm>
                <a:off x="1830" y="2148"/>
                <a:ext cx="1" cy="4"/>
              </a:xfrm>
              <a:custGeom>
                <a:avLst/>
                <a:gdLst>
                  <a:gd name="T0" fmla="*/ 4 h 4"/>
                  <a:gd name="T1" fmla="*/ 2 h 4"/>
                  <a:gd name="T2" fmla="*/ 2 h 4"/>
                  <a:gd name="T3" fmla="*/ 0 h 4"/>
                  <a:gd name="T4" fmla="*/ 0 h 4"/>
                  <a:gd name="T5" fmla="*/ 4 h 4"/>
                  <a:gd name="T6" fmla="*/ 4 h 4"/>
                </a:gdLst>
                <a:ahLst/>
                <a:cxnLst>
                  <a:cxn ang="0">
                    <a:pos x="0" y="T0"/>
                  </a:cxn>
                  <a:cxn ang="0">
                    <a:pos x="0" y="T1"/>
                  </a:cxn>
                  <a:cxn ang="0">
                    <a:pos x="0" y="T2"/>
                  </a:cxn>
                  <a:cxn ang="0">
                    <a:pos x="0" y="T3"/>
                  </a:cxn>
                  <a:cxn ang="0">
                    <a:pos x="0" y="T4"/>
                  </a:cxn>
                  <a:cxn ang="0">
                    <a:pos x="0" y="T5"/>
                  </a:cxn>
                  <a:cxn ang="0">
                    <a:pos x="0" y="T6"/>
                  </a:cxn>
                </a:cxnLst>
                <a:rect l="0" t="0" r="r" b="b"/>
                <a:pathLst>
                  <a:path h="4">
                    <a:moveTo>
                      <a:pt x="0" y="4"/>
                    </a:moveTo>
                    <a:lnTo>
                      <a:pt x="0" y="2"/>
                    </a:lnTo>
                    <a:lnTo>
                      <a:pt x="0" y="2"/>
                    </a:lnTo>
                    <a:lnTo>
                      <a:pt x="0" y="0"/>
                    </a:lnTo>
                    <a:lnTo>
                      <a:pt x="0" y="0"/>
                    </a:lnTo>
                    <a:lnTo>
                      <a:pt x="0" y="4"/>
                    </a:lnTo>
                    <a:lnTo>
                      <a:pt x="0" y="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5" name="Freeform 246"/>
              <p:cNvSpPr>
                <a:spLocks noChangeAspect="1"/>
              </p:cNvSpPr>
              <p:nvPr/>
            </p:nvSpPr>
            <p:spPr bwMode="gray">
              <a:xfrm>
                <a:off x="1628" y="1597"/>
                <a:ext cx="1" cy="2"/>
              </a:xfrm>
              <a:custGeom>
                <a:avLst/>
                <a:gdLst>
                  <a:gd name="T0" fmla="*/ 0 h 2"/>
                  <a:gd name="T1" fmla="*/ 2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2"/>
                    </a:lnTo>
                    <a:lnTo>
                      <a:pt x="0" y="2"/>
                    </a:lnTo>
                    <a:lnTo>
                      <a:pt x="0" y="2"/>
                    </a:lnTo>
                    <a:lnTo>
                      <a:pt x="0"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6" name="Freeform 247"/>
              <p:cNvSpPr>
                <a:spLocks noChangeAspect="1"/>
              </p:cNvSpPr>
              <p:nvPr/>
            </p:nvSpPr>
            <p:spPr bwMode="gray">
              <a:xfrm>
                <a:off x="2007" y="2054"/>
                <a:ext cx="8" cy="6"/>
              </a:xfrm>
              <a:custGeom>
                <a:avLst/>
                <a:gdLst>
                  <a:gd name="T0" fmla="*/ 2 w 8"/>
                  <a:gd name="T1" fmla="*/ 4 h 6"/>
                  <a:gd name="T2" fmla="*/ 2 w 8"/>
                  <a:gd name="T3" fmla="*/ 4 h 6"/>
                  <a:gd name="T4" fmla="*/ 0 w 8"/>
                  <a:gd name="T5" fmla="*/ 6 h 6"/>
                  <a:gd name="T6" fmla="*/ 0 w 8"/>
                  <a:gd name="T7" fmla="*/ 4 h 6"/>
                  <a:gd name="T8" fmla="*/ 6 w 8"/>
                  <a:gd name="T9" fmla="*/ 0 h 6"/>
                  <a:gd name="T10" fmla="*/ 6 w 8"/>
                  <a:gd name="T11" fmla="*/ 0 h 6"/>
                  <a:gd name="T12" fmla="*/ 8 w 8"/>
                  <a:gd name="T13" fmla="*/ 0 h 6"/>
                  <a:gd name="T14" fmla="*/ 6 w 8"/>
                  <a:gd name="T15" fmla="*/ 2 h 6"/>
                  <a:gd name="T16" fmla="*/ 2 w 8"/>
                  <a:gd name="T17" fmla="*/ 4 h 6"/>
                  <a:gd name="T18" fmla="*/ 2 w 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2" y="4"/>
                    </a:moveTo>
                    <a:lnTo>
                      <a:pt x="2" y="4"/>
                    </a:lnTo>
                    <a:lnTo>
                      <a:pt x="0" y="6"/>
                    </a:lnTo>
                    <a:lnTo>
                      <a:pt x="0" y="4"/>
                    </a:lnTo>
                    <a:lnTo>
                      <a:pt x="6" y="0"/>
                    </a:lnTo>
                    <a:lnTo>
                      <a:pt x="6" y="0"/>
                    </a:lnTo>
                    <a:lnTo>
                      <a:pt x="8" y="0"/>
                    </a:lnTo>
                    <a:lnTo>
                      <a:pt x="6" y="2"/>
                    </a:lnTo>
                    <a:lnTo>
                      <a:pt x="2" y="4"/>
                    </a:lnTo>
                    <a:lnTo>
                      <a:pt x="2" y="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7" name="Freeform 248"/>
              <p:cNvSpPr>
                <a:spLocks noChangeAspect="1"/>
              </p:cNvSpPr>
              <p:nvPr/>
            </p:nvSpPr>
            <p:spPr bwMode="gray">
              <a:xfrm>
                <a:off x="2053" y="2078"/>
                <a:ext cx="3" cy="2"/>
              </a:xfrm>
              <a:custGeom>
                <a:avLst/>
                <a:gdLst>
                  <a:gd name="T0" fmla="*/ 0 w 2"/>
                  <a:gd name="T1" fmla="*/ 2 h 2"/>
                  <a:gd name="T2" fmla="*/ 0 w 2"/>
                  <a:gd name="T3" fmla="*/ 2 h 2"/>
                  <a:gd name="T4" fmla="*/ 0 w 2"/>
                  <a:gd name="T5" fmla="*/ 0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0" y="2"/>
                    </a:lnTo>
                    <a:lnTo>
                      <a:pt x="0" y="0"/>
                    </a:lnTo>
                    <a:lnTo>
                      <a:pt x="2" y="0"/>
                    </a:lnTo>
                    <a:lnTo>
                      <a:pt x="2" y="0"/>
                    </a:lnTo>
                    <a:lnTo>
                      <a:pt x="2" y="0"/>
                    </a:lnTo>
                    <a:lnTo>
                      <a:pt x="0" y="2"/>
                    </a:lnTo>
                    <a:lnTo>
                      <a:pt x="0"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8" name="Freeform 249"/>
              <p:cNvSpPr>
                <a:spLocks noChangeAspect="1"/>
              </p:cNvSpPr>
              <p:nvPr/>
            </p:nvSpPr>
            <p:spPr bwMode="gray">
              <a:xfrm>
                <a:off x="1810" y="1635"/>
                <a:ext cx="3" cy="1"/>
              </a:xfrm>
              <a:custGeom>
                <a:avLst/>
                <a:gdLst>
                  <a:gd name="T0" fmla="*/ 0 w 2"/>
                  <a:gd name="T1" fmla="*/ 0 h 2"/>
                  <a:gd name="T2" fmla="*/ 0 w 2"/>
                  <a:gd name="T3" fmla="*/ 2 h 2"/>
                  <a:gd name="T4" fmla="*/ 0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2"/>
                    </a:lnTo>
                    <a:lnTo>
                      <a:pt x="0" y="2"/>
                    </a:lnTo>
                    <a:lnTo>
                      <a:pt x="2"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59" name="Freeform 250"/>
              <p:cNvSpPr>
                <a:spLocks noChangeAspect="1"/>
              </p:cNvSpPr>
              <p:nvPr/>
            </p:nvSpPr>
            <p:spPr bwMode="gray">
              <a:xfrm>
                <a:off x="1732" y="1389"/>
                <a:ext cx="1" cy="2"/>
              </a:xfrm>
              <a:custGeom>
                <a:avLst/>
                <a:gdLst>
                  <a:gd name="T0" fmla="*/ 0 h 2"/>
                  <a:gd name="T1" fmla="*/ 0 h 2"/>
                  <a:gd name="T2" fmla="*/ 0 h 2"/>
                  <a:gd name="T3" fmla="*/ 2 h 2"/>
                  <a:gd name="T4" fmla="*/ 2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0"/>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0" name="Freeform 251"/>
              <p:cNvSpPr>
                <a:spLocks noChangeAspect="1"/>
              </p:cNvSpPr>
              <p:nvPr/>
            </p:nvSpPr>
            <p:spPr bwMode="gray">
              <a:xfrm>
                <a:off x="3162" y="2661"/>
                <a:ext cx="120" cy="186"/>
              </a:xfrm>
              <a:custGeom>
                <a:avLst/>
                <a:gdLst>
                  <a:gd name="T0" fmla="*/ 2 w 111"/>
                  <a:gd name="T1" fmla="*/ 148 h 186"/>
                  <a:gd name="T2" fmla="*/ 8 w 111"/>
                  <a:gd name="T3" fmla="*/ 148 h 186"/>
                  <a:gd name="T4" fmla="*/ 8 w 111"/>
                  <a:gd name="T5" fmla="*/ 150 h 186"/>
                  <a:gd name="T6" fmla="*/ 10 w 111"/>
                  <a:gd name="T7" fmla="*/ 156 h 186"/>
                  <a:gd name="T8" fmla="*/ 16 w 111"/>
                  <a:gd name="T9" fmla="*/ 158 h 186"/>
                  <a:gd name="T10" fmla="*/ 22 w 111"/>
                  <a:gd name="T11" fmla="*/ 170 h 186"/>
                  <a:gd name="T12" fmla="*/ 45 w 111"/>
                  <a:gd name="T13" fmla="*/ 182 h 186"/>
                  <a:gd name="T14" fmla="*/ 51 w 111"/>
                  <a:gd name="T15" fmla="*/ 180 h 186"/>
                  <a:gd name="T16" fmla="*/ 57 w 111"/>
                  <a:gd name="T17" fmla="*/ 180 h 186"/>
                  <a:gd name="T18" fmla="*/ 65 w 111"/>
                  <a:gd name="T19" fmla="*/ 180 h 186"/>
                  <a:gd name="T20" fmla="*/ 79 w 111"/>
                  <a:gd name="T21" fmla="*/ 180 h 186"/>
                  <a:gd name="T22" fmla="*/ 89 w 111"/>
                  <a:gd name="T23" fmla="*/ 182 h 186"/>
                  <a:gd name="T24" fmla="*/ 95 w 111"/>
                  <a:gd name="T25" fmla="*/ 184 h 186"/>
                  <a:gd name="T26" fmla="*/ 109 w 111"/>
                  <a:gd name="T27" fmla="*/ 186 h 186"/>
                  <a:gd name="T28" fmla="*/ 107 w 111"/>
                  <a:gd name="T29" fmla="*/ 180 h 186"/>
                  <a:gd name="T30" fmla="*/ 111 w 111"/>
                  <a:gd name="T31" fmla="*/ 172 h 186"/>
                  <a:gd name="T32" fmla="*/ 101 w 111"/>
                  <a:gd name="T33" fmla="*/ 162 h 186"/>
                  <a:gd name="T34" fmla="*/ 93 w 111"/>
                  <a:gd name="T35" fmla="*/ 154 h 186"/>
                  <a:gd name="T36" fmla="*/ 87 w 111"/>
                  <a:gd name="T37" fmla="*/ 144 h 186"/>
                  <a:gd name="T38" fmla="*/ 79 w 111"/>
                  <a:gd name="T39" fmla="*/ 126 h 186"/>
                  <a:gd name="T40" fmla="*/ 75 w 111"/>
                  <a:gd name="T41" fmla="*/ 122 h 186"/>
                  <a:gd name="T42" fmla="*/ 79 w 111"/>
                  <a:gd name="T43" fmla="*/ 118 h 186"/>
                  <a:gd name="T44" fmla="*/ 89 w 111"/>
                  <a:gd name="T45" fmla="*/ 100 h 186"/>
                  <a:gd name="T46" fmla="*/ 91 w 111"/>
                  <a:gd name="T47" fmla="*/ 86 h 186"/>
                  <a:gd name="T48" fmla="*/ 79 w 111"/>
                  <a:gd name="T49" fmla="*/ 68 h 186"/>
                  <a:gd name="T50" fmla="*/ 79 w 111"/>
                  <a:gd name="T51" fmla="*/ 64 h 186"/>
                  <a:gd name="T52" fmla="*/ 85 w 111"/>
                  <a:gd name="T53" fmla="*/ 58 h 186"/>
                  <a:gd name="T54" fmla="*/ 97 w 111"/>
                  <a:gd name="T55" fmla="*/ 58 h 186"/>
                  <a:gd name="T56" fmla="*/ 97 w 111"/>
                  <a:gd name="T57" fmla="*/ 52 h 186"/>
                  <a:gd name="T58" fmla="*/ 95 w 111"/>
                  <a:gd name="T59" fmla="*/ 44 h 186"/>
                  <a:gd name="T60" fmla="*/ 91 w 111"/>
                  <a:gd name="T61" fmla="*/ 34 h 186"/>
                  <a:gd name="T62" fmla="*/ 95 w 111"/>
                  <a:gd name="T63" fmla="*/ 28 h 186"/>
                  <a:gd name="T64" fmla="*/ 95 w 111"/>
                  <a:gd name="T65" fmla="*/ 20 h 186"/>
                  <a:gd name="T66" fmla="*/ 91 w 111"/>
                  <a:gd name="T67" fmla="*/ 14 h 186"/>
                  <a:gd name="T68" fmla="*/ 91 w 111"/>
                  <a:gd name="T69" fmla="*/ 8 h 186"/>
                  <a:gd name="T70" fmla="*/ 81 w 111"/>
                  <a:gd name="T71" fmla="*/ 12 h 186"/>
                  <a:gd name="T72" fmla="*/ 85 w 111"/>
                  <a:gd name="T73" fmla="*/ 16 h 186"/>
                  <a:gd name="T74" fmla="*/ 79 w 111"/>
                  <a:gd name="T75" fmla="*/ 28 h 186"/>
                  <a:gd name="T76" fmla="*/ 75 w 111"/>
                  <a:gd name="T77" fmla="*/ 32 h 186"/>
                  <a:gd name="T78" fmla="*/ 69 w 111"/>
                  <a:gd name="T79" fmla="*/ 40 h 186"/>
                  <a:gd name="T80" fmla="*/ 69 w 111"/>
                  <a:gd name="T81" fmla="*/ 42 h 186"/>
                  <a:gd name="T82" fmla="*/ 67 w 111"/>
                  <a:gd name="T83" fmla="*/ 50 h 186"/>
                  <a:gd name="T84" fmla="*/ 63 w 111"/>
                  <a:gd name="T85" fmla="*/ 56 h 186"/>
                  <a:gd name="T86" fmla="*/ 65 w 111"/>
                  <a:gd name="T87" fmla="*/ 62 h 186"/>
                  <a:gd name="T88" fmla="*/ 63 w 111"/>
                  <a:gd name="T89" fmla="*/ 66 h 186"/>
                  <a:gd name="T90" fmla="*/ 51 w 111"/>
                  <a:gd name="T91" fmla="*/ 72 h 186"/>
                  <a:gd name="T92" fmla="*/ 49 w 111"/>
                  <a:gd name="T93" fmla="*/ 80 h 186"/>
                  <a:gd name="T94" fmla="*/ 45 w 111"/>
                  <a:gd name="T95" fmla="*/ 88 h 186"/>
                  <a:gd name="T96" fmla="*/ 41 w 111"/>
                  <a:gd name="T97" fmla="*/ 96 h 186"/>
                  <a:gd name="T98" fmla="*/ 37 w 111"/>
                  <a:gd name="T99" fmla="*/ 102 h 186"/>
                  <a:gd name="T100" fmla="*/ 37 w 111"/>
                  <a:gd name="T101" fmla="*/ 112 h 186"/>
                  <a:gd name="T102" fmla="*/ 35 w 111"/>
                  <a:gd name="T103" fmla="*/ 114 h 186"/>
                  <a:gd name="T104" fmla="*/ 28 w 111"/>
                  <a:gd name="T105" fmla="*/ 122 h 186"/>
                  <a:gd name="T106" fmla="*/ 26 w 111"/>
                  <a:gd name="T107" fmla="*/ 116 h 186"/>
                  <a:gd name="T108" fmla="*/ 24 w 111"/>
                  <a:gd name="T109" fmla="*/ 114 h 186"/>
                  <a:gd name="T110" fmla="*/ 18 w 111"/>
                  <a:gd name="T111" fmla="*/ 112 h 186"/>
                  <a:gd name="T112" fmla="*/ 8 w 111"/>
                  <a:gd name="T113" fmla="*/ 116 h 186"/>
                  <a:gd name="T114" fmla="*/ 4 w 111"/>
                  <a:gd name="T115" fmla="*/ 118 h 186"/>
                  <a:gd name="T116" fmla="*/ 0 w 111"/>
                  <a:gd name="T117" fmla="*/ 128 h 186"/>
                  <a:gd name="T118" fmla="*/ 0 w 111"/>
                  <a:gd name="T119" fmla="*/ 132 h 186"/>
                  <a:gd name="T120" fmla="*/ 2 w 111"/>
                  <a:gd name="T121" fmla="*/ 1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86">
                    <a:moveTo>
                      <a:pt x="0" y="146"/>
                    </a:moveTo>
                    <a:lnTo>
                      <a:pt x="0" y="146"/>
                    </a:lnTo>
                    <a:lnTo>
                      <a:pt x="2" y="148"/>
                    </a:lnTo>
                    <a:lnTo>
                      <a:pt x="2" y="150"/>
                    </a:lnTo>
                    <a:lnTo>
                      <a:pt x="2" y="150"/>
                    </a:lnTo>
                    <a:lnTo>
                      <a:pt x="8" y="148"/>
                    </a:lnTo>
                    <a:lnTo>
                      <a:pt x="8" y="148"/>
                    </a:lnTo>
                    <a:lnTo>
                      <a:pt x="8" y="148"/>
                    </a:lnTo>
                    <a:lnTo>
                      <a:pt x="8" y="150"/>
                    </a:lnTo>
                    <a:lnTo>
                      <a:pt x="8" y="150"/>
                    </a:lnTo>
                    <a:lnTo>
                      <a:pt x="8" y="154"/>
                    </a:lnTo>
                    <a:lnTo>
                      <a:pt x="10" y="156"/>
                    </a:lnTo>
                    <a:lnTo>
                      <a:pt x="18" y="154"/>
                    </a:lnTo>
                    <a:lnTo>
                      <a:pt x="18" y="154"/>
                    </a:lnTo>
                    <a:lnTo>
                      <a:pt x="16" y="158"/>
                    </a:lnTo>
                    <a:lnTo>
                      <a:pt x="16" y="158"/>
                    </a:lnTo>
                    <a:lnTo>
                      <a:pt x="20" y="170"/>
                    </a:lnTo>
                    <a:lnTo>
                      <a:pt x="22" y="170"/>
                    </a:lnTo>
                    <a:lnTo>
                      <a:pt x="22" y="170"/>
                    </a:lnTo>
                    <a:lnTo>
                      <a:pt x="20" y="182"/>
                    </a:lnTo>
                    <a:lnTo>
                      <a:pt x="45" y="182"/>
                    </a:lnTo>
                    <a:lnTo>
                      <a:pt x="45" y="182"/>
                    </a:lnTo>
                    <a:lnTo>
                      <a:pt x="47" y="182"/>
                    </a:lnTo>
                    <a:lnTo>
                      <a:pt x="51" y="180"/>
                    </a:lnTo>
                    <a:lnTo>
                      <a:pt x="51" y="180"/>
                    </a:lnTo>
                    <a:lnTo>
                      <a:pt x="55" y="180"/>
                    </a:lnTo>
                    <a:lnTo>
                      <a:pt x="57" y="180"/>
                    </a:lnTo>
                    <a:lnTo>
                      <a:pt x="59" y="180"/>
                    </a:lnTo>
                    <a:lnTo>
                      <a:pt x="59" y="180"/>
                    </a:lnTo>
                    <a:lnTo>
                      <a:pt x="65" y="180"/>
                    </a:lnTo>
                    <a:lnTo>
                      <a:pt x="69" y="180"/>
                    </a:lnTo>
                    <a:lnTo>
                      <a:pt x="79" y="180"/>
                    </a:lnTo>
                    <a:lnTo>
                      <a:pt x="79" y="180"/>
                    </a:lnTo>
                    <a:lnTo>
                      <a:pt x="85" y="180"/>
                    </a:lnTo>
                    <a:lnTo>
                      <a:pt x="89" y="182"/>
                    </a:lnTo>
                    <a:lnTo>
                      <a:pt x="89" y="182"/>
                    </a:lnTo>
                    <a:lnTo>
                      <a:pt x="91" y="184"/>
                    </a:lnTo>
                    <a:lnTo>
                      <a:pt x="95" y="184"/>
                    </a:lnTo>
                    <a:lnTo>
                      <a:pt x="95" y="184"/>
                    </a:lnTo>
                    <a:lnTo>
                      <a:pt x="103" y="184"/>
                    </a:lnTo>
                    <a:lnTo>
                      <a:pt x="103" y="184"/>
                    </a:lnTo>
                    <a:lnTo>
                      <a:pt x="109" y="186"/>
                    </a:lnTo>
                    <a:lnTo>
                      <a:pt x="109" y="186"/>
                    </a:lnTo>
                    <a:lnTo>
                      <a:pt x="107" y="180"/>
                    </a:lnTo>
                    <a:lnTo>
                      <a:pt x="107" y="180"/>
                    </a:lnTo>
                    <a:lnTo>
                      <a:pt x="109" y="174"/>
                    </a:lnTo>
                    <a:lnTo>
                      <a:pt x="111" y="172"/>
                    </a:lnTo>
                    <a:lnTo>
                      <a:pt x="111" y="172"/>
                    </a:lnTo>
                    <a:lnTo>
                      <a:pt x="107" y="168"/>
                    </a:lnTo>
                    <a:lnTo>
                      <a:pt x="101" y="162"/>
                    </a:lnTo>
                    <a:lnTo>
                      <a:pt x="101" y="162"/>
                    </a:lnTo>
                    <a:lnTo>
                      <a:pt x="99" y="158"/>
                    </a:lnTo>
                    <a:lnTo>
                      <a:pt x="93" y="154"/>
                    </a:lnTo>
                    <a:lnTo>
                      <a:pt x="93" y="154"/>
                    </a:lnTo>
                    <a:lnTo>
                      <a:pt x="91" y="148"/>
                    </a:lnTo>
                    <a:lnTo>
                      <a:pt x="87" y="144"/>
                    </a:lnTo>
                    <a:lnTo>
                      <a:pt x="87" y="144"/>
                    </a:lnTo>
                    <a:lnTo>
                      <a:pt x="81" y="130"/>
                    </a:lnTo>
                    <a:lnTo>
                      <a:pt x="81" y="130"/>
                    </a:lnTo>
                    <a:lnTo>
                      <a:pt x="79" y="126"/>
                    </a:lnTo>
                    <a:lnTo>
                      <a:pt x="77" y="124"/>
                    </a:lnTo>
                    <a:lnTo>
                      <a:pt x="77" y="124"/>
                    </a:lnTo>
                    <a:lnTo>
                      <a:pt x="75" y="122"/>
                    </a:lnTo>
                    <a:lnTo>
                      <a:pt x="75" y="122"/>
                    </a:lnTo>
                    <a:lnTo>
                      <a:pt x="79" y="118"/>
                    </a:lnTo>
                    <a:lnTo>
                      <a:pt x="79" y="118"/>
                    </a:lnTo>
                    <a:lnTo>
                      <a:pt x="83" y="114"/>
                    </a:lnTo>
                    <a:lnTo>
                      <a:pt x="85" y="108"/>
                    </a:lnTo>
                    <a:lnTo>
                      <a:pt x="89" y="100"/>
                    </a:lnTo>
                    <a:lnTo>
                      <a:pt x="93" y="92"/>
                    </a:lnTo>
                    <a:lnTo>
                      <a:pt x="93" y="92"/>
                    </a:lnTo>
                    <a:lnTo>
                      <a:pt x="91" y="86"/>
                    </a:lnTo>
                    <a:lnTo>
                      <a:pt x="89" y="80"/>
                    </a:lnTo>
                    <a:lnTo>
                      <a:pt x="89" y="80"/>
                    </a:lnTo>
                    <a:lnTo>
                      <a:pt x="79" y="68"/>
                    </a:lnTo>
                    <a:lnTo>
                      <a:pt x="79" y="68"/>
                    </a:lnTo>
                    <a:lnTo>
                      <a:pt x="79" y="66"/>
                    </a:lnTo>
                    <a:lnTo>
                      <a:pt x="79" y="64"/>
                    </a:lnTo>
                    <a:lnTo>
                      <a:pt x="81" y="60"/>
                    </a:lnTo>
                    <a:lnTo>
                      <a:pt x="81" y="60"/>
                    </a:lnTo>
                    <a:lnTo>
                      <a:pt x="85" y="58"/>
                    </a:lnTo>
                    <a:lnTo>
                      <a:pt x="91" y="58"/>
                    </a:lnTo>
                    <a:lnTo>
                      <a:pt x="97" y="58"/>
                    </a:lnTo>
                    <a:lnTo>
                      <a:pt x="97" y="58"/>
                    </a:lnTo>
                    <a:lnTo>
                      <a:pt x="97" y="56"/>
                    </a:lnTo>
                    <a:lnTo>
                      <a:pt x="97" y="52"/>
                    </a:lnTo>
                    <a:lnTo>
                      <a:pt x="97" y="52"/>
                    </a:lnTo>
                    <a:lnTo>
                      <a:pt x="95" y="48"/>
                    </a:lnTo>
                    <a:lnTo>
                      <a:pt x="95" y="44"/>
                    </a:lnTo>
                    <a:lnTo>
                      <a:pt x="95" y="44"/>
                    </a:lnTo>
                    <a:lnTo>
                      <a:pt x="93" y="40"/>
                    </a:lnTo>
                    <a:lnTo>
                      <a:pt x="91" y="34"/>
                    </a:lnTo>
                    <a:lnTo>
                      <a:pt x="91" y="34"/>
                    </a:lnTo>
                    <a:lnTo>
                      <a:pt x="93" y="30"/>
                    </a:lnTo>
                    <a:lnTo>
                      <a:pt x="95" y="28"/>
                    </a:lnTo>
                    <a:lnTo>
                      <a:pt x="95" y="28"/>
                    </a:lnTo>
                    <a:lnTo>
                      <a:pt x="95" y="24"/>
                    </a:lnTo>
                    <a:lnTo>
                      <a:pt x="95" y="24"/>
                    </a:lnTo>
                    <a:lnTo>
                      <a:pt x="95" y="20"/>
                    </a:lnTo>
                    <a:lnTo>
                      <a:pt x="91" y="16"/>
                    </a:lnTo>
                    <a:lnTo>
                      <a:pt x="91" y="16"/>
                    </a:lnTo>
                    <a:lnTo>
                      <a:pt x="91" y="14"/>
                    </a:lnTo>
                    <a:lnTo>
                      <a:pt x="91" y="12"/>
                    </a:lnTo>
                    <a:lnTo>
                      <a:pt x="91" y="8"/>
                    </a:lnTo>
                    <a:lnTo>
                      <a:pt x="91" y="8"/>
                    </a:lnTo>
                    <a:lnTo>
                      <a:pt x="81" y="0"/>
                    </a:lnTo>
                    <a:lnTo>
                      <a:pt x="81" y="12"/>
                    </a:lnTo>
                    <a:lnTo>
                      <a:pt x="81" y="12"/>
                    </a:lnTo>
                    <a:lnTo>
                      <a:pt x="83" y="14"/>
                    </a:lnTo>
                    <a:lnTo>
                      <a:pt x="85" y="16"/>
                    </a:lnTo>
                    <a:lnTo>
                      <a:pt x="85" y="16"/>
                    </a:lnTo>
                    <a:lnTo>
                      <a:pt x="83" y="24"/>
                    </a:lnTo>
                    <a:lnTo>
                      <a:pt x="81" y="28"/>
                    </a:lnTo>
                    <a:lnTo>
                      <a:pt x="79" y="28"/>
                    </a:lnTo>
                    <a:lnTo>
                      <a:pt x="79" y="28"/>
                    </a:lnTo>
                    <a:lnTo>
                      <a:pt x="77" y="30"/>
                    </a:lnTo>
                    <a:lnTo>
                      <a:pt x="75" y="32"/>
                    </a:lnTo>
                    <a:lnTo>
                      <a:pt x="75" y="32"/>
                    </a:lnTo>
                    <a:lnTo>
                      <a:pt x="73" y="36"/>
                    </a:lnTo>
                    <a:lnTo>
                      <a:pt x="69" y="40"/>
                    </a:lnTo>
                    <a:lnTo>
                      <a:pt x="69" y="40"/>
                    </a:lnTo>
                    <a:lnTo>
                      <a:pt x="69" y="42"/>
                    </a:lnTo>
                    <a:lnTo>
                      <a:pt x="69" y="42"/>
                    </a:lnTo>
                    <a:lnTo>
                      <a:pt x="69" y="46"/>
                    </a:lnTo>
                    <a:lnTo>
                      <a:pt x="69" y="46"/>
                    </a:lnTo>
                    <a:lnTo>
                      <a:pt x="67" y="50"/>
                    </a:lnTo>
                    <a:lnTo>
                      <a:pt x="65" y="52"/>
                    </a:lnTo>
                    <a:lnTo>
                      <a:pt x="65" y="52"/>
                    </a:lnTo>
                    <a:lnTo>
                      <a:pt x="63" y="56"/>
                    </a:lnTo>
                    <a:lnTo>
                      <a:pt x="63" y="58"/>
                    </a:lnTo>
                    <a:lnTo>
                      <a:pt x="63" y="58"/>
                    </a:lnTo>
                    <a:lnTo>
                      <a:pt x="65" y="62"/>
                    </a:lnTo>
                    <a:lnTo>
                      <a:pt x="65" y="64"/>
                    </a:lnTo>
                    <a:lnTo>
                      <a:pt x="63" y="66"/>
                    </a:lnTo>
                    <a:lnTo>
                      <a:pt x="63" y="66"/>
                    </a:lnTo>
                    <a:lnTo>
                      <a:pt x="53" y="70"/>
                    </a:lnTo>
                    <a:lnTo>
                      <a:pt x="53" y="70"/>
                    </a:lnTo>
                    <a:lnTo>
                      <a:pt x="51" y="72"/>
                    </a:lnTo>
                    <a:lnTo>
                      <a:pt x="49" y="76"/>
                    </a:lnTo>
                    <a:lnTo>
                      <a:pt x="49" y="76"/>
                    </a:lnTo>
                    <a:lnTo>
                      <a:pt x="49" y="80"/>
                    </a:lnTo>
                    <a:lnTo>
                      <a:pt x="47" y="84"/>
                    </a:lnTo>
                    <a:lnTo>
                      <a:pt x="47" y="84"/>
                    </a:lnTo>
                    <a:lnTo>
                      <a:pt x="45" y="88"/>
                    </a:lnTo>
                    <a:lnTo>
                      <a:pt x="45" y="92"/>
                    </a:lnTo>
                    <a:lnTo>
                      <a:pt x="45" y="92"/>
                    </a:lnTo>
                    <a:lnTo>
                      <a:pt x="41" y="96"/>
                    </a:lnTo>
                    <a:lnTo>
                      <a:pt x="39" y="98"/>
                    </a:lnTo>
                    <a:lnTo>
                      <a:pt x="39" y="98"/>
                    </a:lnTo>
                    <a:lnTo>
                      <a:pt x="37" y="102"/>
                    </a:lnTo>
                    <a:lnTo>
                      <a:pt x="35" y="108"/>
                    </a:lnTo>
                    <a:lnTo>
                      <a:pt x="35" y="108"/>
                    </a:lnTo>
                    <a:lnTo>
                      <a:pt x="37" y="112"/>
                    </a:lnTo>
                    <a:lnTo>
                      <a:pt x="37" y="112"/>
                    </a:lnTo>
                    <a:lnTo>
                      <a:pt x="35" y="114"/>
                    </a:lnTo>
                    <a:lnTo>
                      <a:pt x="35" y="114"/>
                    </a:lnTo>
                    <a:lnTo>
                      <a:pt x="32" y="116"/>
                    </a:lnTo>
                    <a:lnTo>
                      <a:pt x="30" y="120"/>
                    </a:lnTo>
                    <a:lnTo>
                      <a:pt x="28" y="122"/>
                    </a:lnTo>
                    <a:lnTo>
                      <a:pt x="24" y="122"/>
                    </a:lnTo>
                    <a:lnTo>
                      <a:pt x="24" y="122"/>
                    </a:lnTo>
                    <a:lnTo>
                      <a:pt x="26" y="116"/>
                    </a:lnTo>
                    <a:lnTo>
                      <a:pt x="24" y="114"/>
                    </a:lnTo>
                    <a:lnTo>
                      <a:pt x="24" y="114"/>
                    </a:lnTo>
                    <a:lnTo>
                      <a:pt x="24" y="114"/>
                    </a:lnTo>
                    <a:lnTo>
                      <a:pt x="18" y="112"/>
                    </a:lnTo>
                    <a:lnTo>
                      <a:pt x="18" y="112"/>
                    </a:lnTo>
                    <a:lnTo>
                      <a:pt x="18" y="112"/>
                    </a:lnTo>
                    <a:lnTo>
                      <a:pt x="14" y="114"/>
                    </a:lnTo>
                    <a:lnTo>
                      <a:pt x="14" y="114"/>
                    </a:lnTo>
                    <a:lnTo>
                      <a:pt x="8" y="116"/>
                    </a:lnTo>
                    <a:lnTo>
                      <a:pt x="6" y="116"/>
                    </a:lnTo>
                    <a:lnTo>
                      <a:pt x="4" y="118"/>
                    </a:lnTo>
                    <a:lnTo>
                      <a:pt x="4" y="118"/>
                    </a:lnTo>
                    <a:lnTo>
                      <a:pt x="2" y="124"/>
                    </a:lnTo>
                    <a:lnTo>
                      <a:pt x="2" y="126"/>
                    </a:lnTo>
                    <a:lnTo>
                      <a:pt x="0" y="128"/>
                    </a:lnTo>
                    <a:lnTo>
                      <a:pt x="0" y="128"/>
                    </a:lnTo>
                    <a:lnTo>
                      <a:pt x="0" y="128"/>
                    </a:lnTo>
                    <a:lnTo>
                      <a:pt x="0" y="132"/>
                    </a:lnTo>
                    <a:lnTo>
                      <a:pt x="0" y="132"/>
                    </a:lnTo>
                    <a:lnTo>
                      <a:pt x="0" y="134"/>
                    </a:lnTo>
                    <a:lnTo>
                      <a:pt x="2" y="136"/>
                    </a:lnTo>
                    <a:lnTo>
                      <a:pt x="0" y="142"/>
                    </a:lnTo>
                    <a:lnTo>
                      <a:pt x="0" y="14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1" name="Freeform 252"/>
              <p:cNvSpPr>
                <a:spLocks noChangeAspect="1"/>
              </p:cNvSpPr>
              <p:nvPr/>
            </p:nvSpPr>
            <p:spPr bwMode="gray">
              <a:xfrm>
                <a:off x="4531" y="2640"/>
                <a:ext cx="77" cy="81"/>
              </a:xfrm>
              <a:custGeom>
                <a:avLst/>
                <a:gdLst>
                  <a:gd name="T0" fmla="*/ 6 w 70"/>
                  <a:gd name="T1" fmla="*/ 60 h 80"/>
                  <a:gd name="T2" fmla="*/ 6 w 70"/>
                  <a:gd name="T3" fmla="*/ 60 h 80"/>
                  <a:gd name="T4" fmla="*/ 8 w 70"/>
                  <a:gd name="T5" fmla="*/ 66 h 80"/>
                  <a:gd name="T6" fmla="*/ 10 w 70"/>
                  <a:gd name="T7" fmla="*/ 66 h 80"/>
                  <a:gd name="T8" fmla="*/ 10 w 70"/>
                  <a:gd name="T9" fmla="*/ 66 h 80"/>
                  <a:gd name="T10" fmla="*/ 12 w 70"/>
                  <a:gd name="T11" fmla="*/ 74 h 80"/>
                  <a:gd name="T12" fmla="*/ 12 w 70"/>
                  <a:gd name="T13" fmla="*/ 74 h 80"/>
                  <a:gd name="T14" fmla="*/ 18 w 70"/>
                  <a:gd name="T15" fmla="*/ 72 h 80"/>
                  <a:gd name="T16" fmla="*/ 18 w 70"/>
                  <a:gd name="T17" fmla="*/ 72 h 80"/>
                  <a:gd name="T18" fmla="*/ 18 w 70"/>
                  <a:gd name="T19" fmla="*/ 78 h 80"/>
                  <a:gd name="T20" fmla="*/ 18 w 70"/>
                  <a:gd name="T21" fmla="*/ 78 h 80"/>
                  <a:gd name="T22" fmla="*/ 24 w 70"/>
                  <a:gd name="T23" fmla="*/ 78 h 80"/>
                  <a:gd name="T24" fmla="*/ 26 w 70"/>
                  <a:gd name="T25" fmla="*/ 80 h 80"/>
                  <a:gd name="T26" fmla="*/ 32 w 70"/>
                  <a:gd name="T27" fmla="*/ 72 h 80"/>
                  <a:gd name="T28" fmla="*/ 36 w 70"/>
                  <a:gd name="T29" fmla="*/ 70 h 80"/>
                  <a:gd name="T30" fmla="*/ 38 w 70"/>
                  <a:gd name="T31" fmla="*/ 66 h 80"/>
                  <a:gd name="T32" fmla="*/ 46 w 70"/>
                  <a:gd name="T33" fmla="*/ 66 h 80"/>
                  <a:gd name="T34" fmla="*/ 52 w 70"/>
                  <a:gd name="T35" fmla="*/ 68 h 80"/>
                  <a:gd name="T36" fmla="*/ 54 w 70"/>
                  <a:gd name="T37" fmla="*/ 62 h 80"/>
                  <a:gd name="T38" fmla="*/ 56 w 70"/>
                  <a:gd name="T39" fmla="*/ 60 h 80"/>
                  <a:gd name="T40" fmla="*/ 62 w 70"/>
                  <a:gd name="T41" fmla="*/ 58 h 80"/>
                  <a:gd name="T42" fmla="*/ 66 w 70"/>
                  <a:gd name="T43" fmla="*/ 54 h 80"/>
                  <a:gd name="T44" fmla="*/ 68 w 70"/>
                  <a:gd name="T45" fmla="*/ 48 h 80"/>
                  <a:gd name="T46" fmla="*/ 68 w 70"/>
                  <a:gd name="T47" fmla="*/ 40 h 80"/>
                  <a:gd name="T48" fmla="*/ 70 w 70"/>
                  <a:gd name="T49" fmla="*/ 34 h 80"/>
                  <a:gd name="T50" fmla="*/ 70 w 70"/>
                  <a:gd name="T51" fmla="*/ 26 h 80"/>
                  <a:gd name="T52" fmla="*/ 68 w 70"/>
                  <a:gd name="T53" fmla="*/ 18 h 80"/>
                  <a:gd name="T54" fmla="*/ 66 w 70"/>
                  <a:gd name="T55" fmla="*/ 12 h 80"/>
                  <a:gd name="T56" fmla="*/ 66 w 70"/>
                  <a:gd name="T57" fmla="*/ 4 h 80"/>
                  <a:gd name="T58" fmla="*/ 60 w 70"/>
                  <a:gd name="T59" fmla="*/ 6 h 80"/>
                  <a:gd name="T60" fmla="*/ 56 w 70"/>
                  <a:gd name="T61" fmla="*/ 2 h 80"/>
                  <a:gd name="T62" fmla="*/ 52 w 70"/>
                  <a:gd name="T63" fmla="*/ 0 h 80"/>
                  <a:gd name="T64" fmla="*/ 48 w 70"/>
                  <a:gd name="T65" fmla="*/ 6 h 80"/>
                  <a:gd name="T66" fmla="*/ 48 w 70"/>
                  <a:gd name="T67" fmla="*/ 12 h 80"/>
                  <a:gd name="T68" fmla="*/ 44 w 70"/>
                  <a:gd name="T69" fmla="*/ 14 h 80"/>
                  <a:gd name="T70" fmla="*/ 40 w 70"/>
                  <a:gd name="T71" fmla="*/ 10 h 80"/>
                  <a:gd name="T72" fmla="*/ 38 w 70"/>
                  <a:gd name="T73" fmla="*/ 8 h 80"/>
                  <a:gd name="T74" fmla="*/ 30 w 70"/>
                  <a:gd name="T75" fmla="*/ 6 h 80"/>
                  <a:gd name="T76" fmla="*/ 26 w 70"/>
                  <a:gd name="T77" fmla="*/ 10 h 80"/>
                  <a:gd name="T78" fmla="*/ 20 w 70"/>
                  <a:gd name="T79" fmla="*/ 14 h 80"/>
                  <a:gd name="T80" fmla="*/ 16 w 70"/>
                  <a:gd name="T81" fmla="*/ 14 h 80"/>
                  <a:gd name="T82" fmla="*/ 10 w 70"/>
                  <a:gd name="T83" fmla="*/ 14 h 80"/>
                  <a:gd name="T84" fmla="*/ 4 w 70"/>
                  <a:gd name="T85" fmla="*/ 18 h 80"/>
                  <a:gd name="T86" fmla="*/ 0 w 70"/>
                  <a:gd name="T87" fmla="*/ 20 h 80"/>
                  <a:gd name="T88" fmla="*/ 0 w 70"/>
                  <a:gd name="T89" fmla="*/ 28 h 80"/>
                  <a:gd name="T90" fmla="*/ 0 w 70"/>
                  <a:gd name="T91" fmla="*/ 38 h 80"/>
                  <a:gd name="T92" fmla="*/ 4 w 70"/>
                  <a:gd name="T93" fmla="*/ 44 h 80"/>
                  <a:gd name="T94" fmla="*/ 6 w 70"/>
                  <a:gd name="T95" fmla="*/ 52 h 80"/>
                  <a:gd name="T96" fmla="*/ 6 w 70"/>
                  <a:gd name="T9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80">
                    <a:moveTo>
                      <a:pt x="6" y="60"/>
                    </a:moveTo>
                    <a:lnTo>
                      <a:pt x="6" y="60"/>
                    </a:lnTo>
                    <a:lnTo>
                      <a:pt x="8" y="66"/>
                    </a:lnTo>
                    <a:lnTo>
                      <a:pt x="10" y="66"/>
                    </a:lnTo>
                    <a:lnTo>
                      <a:pt x="10" y="66"/>
                    </a:lnTo>
                    <a:lnTo>
                      <a:pt x="12" y="74"/>
                    </a:lnTo>
                    <a:lnTo>
                      <a:pt x="12" y="74"/>
                    </a:lnTo>
                    <a:lnTo>
                      <a:pt x="18" y="72"/>
                    </a:lnTo>
                    <a:lnTo>
                      <a:pt x="18" y="72"/>
                    </a:lnTo>
                    <a:lnTo>
                      <a:pt x="18" y="78"/>
                    </a:lnTo>
                    <a:lnTo>
                      <a:pt x="18" y="78"/>
                    </a:lnTo>
                    <a:lnTo>
                      <a:pt x="24" y="78"/>
                    </a:lnTo>
                    <a:lnTo>
                      <a:pt x="26" y="80"/>
                    </a:lnTo>
                    <a:lnTo>
                      <a:pt x="32" y="72"/>
                    </a:lnTo>
                    <a:lnTo>
                      <a:pt x="36" y="70"/>
                    </a:lnTo>
                    <a:lnTo>
                      <a:pt x="38" y="66"/>
                    </a:lnTo>
                    <a:lnTo>
                      <a:pt x="46" y="66"/>
                    </a:lnTo>
                    <a:lnTo>
                      <a:pt x="52" y="68"/>
                    </a:lnTo>
                    <a:lnTo>
                      <a:pt x="54" y="62"/>
                    </a:lnTo>
                    <a:lnTo>
                      <a:pt x="56" y="60"/>
                    </a:lnTo>
                    <a:lnTo>
                      <a:pt x="62" y="58"/>
                    </a:lnTo>
                    <a:lnTo>
                      <a:pt x="66" y="54"/>
                    </a:lnTo>
                    <a:lnTo>
                      <a:pt x="68" y="48"/>
                    </a:lnTo>
                    <a:lnTo>
                      <a:pt x="68" y="40"/>
                    </a:lnTo>
                    <a:lnTo>
                      <a:pt x="70" y="34"/>
                    </a:lnTo>
                    <a:lnTo>
                      <a:pt x="70" y="26"/>
                    </a:lnTo>
                    <a:lnTo>
                      <a:pt x="68" y="18"/>
                    </a:lnTo>
                    <a:lnTo>
                      <a:pt x="66" y="12"/>
                    </a:lnTo>
                    <a:lnTo>
                      <a:pt x="66" y="4"/>
                    </a:lnTo>
                    <a:lnTo>
                      <a:pt x="60" y="6"/>
                    </a:lnTo>
                    <a:lnTo>
                      <a:pt x="56" y="2"/>
                    </a:lnTo>
                    <a:lnTo>
                      <a:pt x="52" y="0"/>
                    </a:lnTo>
                    <a:lnTo>
                      <a:pt x="48" y="6"/>
                    </a:lnTo>
                    <a:lnTo>
                      <a:pt x="48" y="12"/>
                    </a:lnTo>
                    <a:lnTo>
                      <a:pt x="44" y="14"/>
                    </a:lnTo>
                    <a:lnTo>
                      <a:pt x="40" y="10"/>
                    </a:lnTo>
                    <a:lnTo>
                      <a:pt x="38" y="8"/>
                    </a:lnTo>
                    <a:lnTo>
                      <a:pt x="30" y="6"/>
                    </a:lnTo>
                    <a:lnTo>
                      <a:pt x="26" y="10"/>
                    </a:lnTo>
                    <a:lnTo>
                      <a:pt x="20" y="14"/>
                    </a:lnTo>
                    <a:lnTo>
                      <a:pt x="16" y="14"/>
                    </a:lnTo>
                    <a:lnTo>
                      <a:pt x="10" y="14"/>
                    </a:lnTo>
                    <a:lnTo>
                      <a:pt x="4" y="18"/>
                    </a:lnTo>
                    <a:lnTo>
                      <a:pt x="0" y="20"/>
                    </a:lnTo>
                    <a:lnTo>
                      <a:pt x="0" y="28"/>
                    </a:lnTo>
                    <a:lnTo>
                      <a:pt x="0" y="38"/>
                    </a:lnTo>
                    <a:lnTo>
                      <a:pt x="4" y="44"/>
                    </a:lnTo>
                    <a:lnTo>
                      <a:pt x="6" y="52"/>
                    </a:lnTo>
                    <a:lnTo>
                      <a:pt x="6" y="6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2" name="Freeform 253"/>
              <p:cNvSpPr>
                <a:spLocks noChangeAspect="1"/>
              </p:cNvSpPr>
              <p:nvPr/>
            </p:nvSpPr>
            <p:spPr bwMode="gray">
              <a:xfrm>
                <a:off x="3465" y="2937"/>
                <a:ext cx="32" cy="34"/>
              </a:xfrm>
              <a:custGeom>
                <a:avLst/>
                <a:gdLst>
                  <a:gd name="T0" fmla="*/ 0 w 30"/>
                  <a:gd name="T1" fmla="*/ 2 h 34"/>
                  <a:gd name="T2" fmla="*/ 0 w 30"/>
                  <a:gd name="T3" fmla="*/ 2 h 34"/>
                  <a:gd name="T4" fmla="*/ 2 w 30"/>
                  <a:gd name="T5" fmla="*/ 2 h 34"/>
                  <a:gd name="T6" fmla="*/ 4 w 30"/>
                  <a:gd name="T7" fmla="*/ 0 h 34"/>
                  <a:gd name="T8" fmla="*/ 6 w 30"/>
                  <a:gd name="T9" fmla="*/ 2 h 34"/>
                  <a:gd name="T10" fmla="*/ 6 w 30"/>
                  <a:gd name="T11" fmla="*/ 2 h 34"/>
                  <a:gd name="T12" fmla="*/ 8 w 30"/>
                  <a:gd name="T13" fmla="*/ 8 h 34"/>
                  <a:gd name="T14" fmla="*/ 8 w 30"/>
                  <a:gd name="T15" fmla="*/ 8 h 34"/>
                  <a:gd name="T16" fmla="*/ 12 w 30"/>
                  <a:gd name="T17" fmla="*/ 6 h 34"/>
                  <a:gd name="T18" fmla="*/ 12 w 30"/>
                  <a:gd name="T19" fmla="*/ 6 h 34"/>
                  <a:gd name="T20" fmla="*/ 14 w 30"/>
                  <a:gd name="T21" fmla="*/ 4 h 34"/>
                  <a:gd name="T22" fmla="*/ 14 w 30"/>
                  <a:gd name="T23" fmla="*/ 2 h 34"/>
                  <a:gd name="T24" fmla="*/ 14 w 30"/>
                  <a:gd name="T25" fmla="*/ 0 h 34"/>
                  <a:gd name="T26" fmla="*/ 16 w 30"/>
                  <a:gd name="T27" fmla="*/ 0 h 34"/>
                  <a:gd name="T28" fmla="*/ 16 w 30"/>
                  <a:gd name="T29" fmla="*/ 0 h 34"/>
                  <a:gd name="T30" fmla="*/ 22 w 30"/>
                  <a:gd name="T31" fmla="*/ 2 h 34"/>
                  <a:gd name="T32" fmla="*/ 24 w 30"/>
                  <a:gd name="T33" fmla="*/ 2 h 34"/>
                  <a:gd name="T34" fmla="*/ 24 w 30"/>
                  <a:gd name="T35" fmla="*/ 2 h 34"/>
                  <a:gd name="T36" fmla="*/ 24 w 30"/>
                  <a:gd name="T37" fmla="*/ 6 h 34"/>
                  <a:gd name="T38" fmla="*/ 24 w 30"/>
                  <a:gd name="T39" fmla="*/ 8 h 34"/>
                  <a:gd name="T40" fmla="*/ 26 w 30"/>
                  <a:gd name="T41" fmla="*/ 12 h 34"/>
                  <a:gd name="T42" fmla="*/ 26 w 30"/>
                  <a:gd name="T43" fmla="*/ 12 h 34"/>
                  <a:gd name="T44" fmla="*/ 30 w 30"/>
                  <a:gd name="T45" fmla="*/ 12 h 34"/>
                  <a:gd name="T46" fmla="*/ 30 w 30"/>
                  <a:gd name="T47" fmla="*/ 12 h 34"/>
                  <a:gd name="T48" fmla="*/ 30 w 30"/>
                  <a:gd name="T49" fmla="*/ 12 h 34"/>
                  <a:gd name="T50" fmla="*/ 28 w 30"/>
                  <a:gd name="T51" fmla="*/ 18 h 34"/>
                  <a:gd name="T52" fmla="*/ 28 w 30"/>
                  <a:gd name="T53" fmla="*/ 18 h 34"/>
                  <a:gd name="T54" fmla="*/ 22 w 30"/>
                  <a:gd name="T55" fmla="*/ 22 h 34"/>
                  <a:gd name="T56" fmla="*/ 20 w 30"/>
                  <a:gd name="T57" fmla="*/ 30 h 34"/>
                  <a:gd name="T58" fmla="*/ 20 w 30"/>
                  <a:gd name="T59" fmla="*/ 30 h 34"/>
                  <a:gd name="T60" fmla="*/ 14 w 30"/>
                  <a:gd name="T61" fmla="*/ 34 h 34"/>
                  <a:gd name="T62" fmla="*/ 14 w 30"/>
                  <a:gd name="T63" fmla="*/ 34 h 34"/>
                  <a:gd name="T64" fmla="*/ 8 w 30"/>
                  <a:gd name="T65" fmla="*/ 32 h 34"/>
                  <a:gd name="T66" fmla="*/ 8 w 30"/>
                  <a:gd name="T67" fmla="*/ 32 h 34"/>
                  <a:gd name="T68" fmla="*/ 8 w 30"/>
                  <a:gd name="T69" fmla="*/ 10 h 34"/>
                  <a:gd name="T70" fmla="*/ 8 w 30"/>
                  <a:gd name="T71" fmla="*/ 10 h 34"/>
                  <a:gd name="T72" fmla="*/ 2 w 30"/>
                  <a:gd name="T73" fmla="*/ 8 h 34"/>
                  <a:gd name="T74" fmla="*/ 2 w 30"/>
                  <a:gd name="T75" fmla="*/ 8 h 34"/>
                  <a:gd name="T76" fmla="*/ 0 w 30"/>
                  <a:gd name="T77" fmla="*/ 4 h 34"/>
                  <a:gd name="T78" fmla="*/ 0 w 30"/>
                  <a:gd name="T7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34">
                    <a:moveTo>
                      <a:pt x="0" y="2"/>
                    </a:moveTo>
                    <a:lnTo>
                      <a:pt x="0" y="2"/>
                    </a:lnTo>
                    <a:lnTo>
                      <a:pt x="2" y="2"/>
                    </a:lnTo>
                    <a:lnTo>
                      <a:pt x="4" y="0"/>
                    </a:lnTo>
                    <a:lnTo>
                      <a:pt x="6" y="2"/>
                    </a:lnTo>
                    <a:lnTo>
                      <a:pt x="6" y="2"/>
                    </a:lnTo>
                    <a:lnTo>
                      <a:pt x="8" y="8"/>
                    </a:lnTo>
                    <a:lnTo>
                      <a:pt x="8" y="8"/>
                    </a:lnTo>
                    <a:lnTo>
                      <a:pt x="12" y="6"/>
                    </a:lnTo>
                    <a:lnTo>
                      <a:pt x="12" y="6"/>
                    </a:lnTo>
                    <a:lnTo>
                      <a:pt x="14" y="4"/>
                    </a:lnTo>
                    <a:lnTo>
                      <a:pt x="14" y="2"/>
                    </a:lnTo>
                    <a:lnTo>
                      <a:pt x="14" y="0"/>
                    </a:lnTo>
                    <a:lnTo>
                      <a:pt x="16" y="0"/>
                    </a:lnTo>
                    <a:lnTo>
                      <a:pt x="16" y="0"/>
                    </a:lnTo>
                    <a:lnTo>
                      <a:pt x="22" y="2"/>
                    </a:lnTo>
                    <a:lnTo>
                      <a:pt x="24" y="2"/>
                    </a:lnTo>
                    <a:lnTo>
                      <a:pt x="24" y="2"/>
                    </a:lnTo>
                    <a:lnTo>
                      <a:pt x="24" y="6"/>
                    </a:lnTo>
                    <a:lnTo>
                      <a:pt x="24" y="8"/>
                    </a:lnTo>
                    <a:lnTo>
                      <a:pt x="26" y="12"/>
                    </a:lnTo>
                    <a:lnTo>
                      <a:pt x="26" y="12"/>
                    </a:lnTo>
                    <a:lnTo>
                      <a:pt x="30" y="12"/>
                    </a:lnTo>
                    <a:lnTo>
                      <a:pt x="30" y="12"/>
                    </a:lnTo>
                    <a:lnTo>
                      <a:pt x="30" y="12"/>
                    </a:lnTo>
                    <a:lnTo>
                      <a:pt x="28" y="18"/>
                    </a:lnTo>
                    <a:lnTo>
                      <a:pt x="28" y="18"/>
                    </a:lnTo>
                    <a:lnTo>
                      <a:pt x="22" y="22"/>
                    </a:lnTo>
                    <a:lnTo>
                      <a:pt x="20" y="30"/>
                    </a:lnTo>
                    <a:lnTo>
                      <a:pt x="20" y="30"/>
                    </a:lnTo>
                    <a:lnTo>
                      <a:pt x="14" y="34"/>
                    </a:lnTo>
                    <a:lnTo>
                      <a:pt x="14" y="34"/>
                    </a:lnTo>
                    <a:lnTo>
                      <a:pt x="8" y="32"/>
                    </a:lnTo>
                    <a:lnTo>
                      <a:pt x="8" y="32"/>
                    </a:lnTo>
                    <a:lnTo>
                      <a:pt x="8" y="10"/>
                    </a:lnTo>
                    <a:lnTo>
                      <a:pt x="8" y="10"/>
                    </a:lnTo>
                    <a:lnTo>
                      <a:pt x="2" y="8"/>
                    </a:lnTo>
                    <a:lnTo>
                      <a:pt x="2" y="8"/>
                    </a:lnTo>
                    <a:lnTo>
                      <a:pt x="0" y="4"/>
                    </a:lnTo>
                    <a:lnTo>
                      <a:pt x="0"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3" name="Freeform 254"/>
              <p:cNvSpPr>
                <a:spLocks noChangeAspect="1"/>
              </p:cNvSpPr>
              <p:nvPr/>
            </p:nvSpPr>
            <p:spPr bwMode="gray">
              <a:xfrm>
                <a:off x="4390" y="2431"/>
                <a:ext cx="124" cy="273"/>
              </a:xfrm>
              <a:custGeom>
                <a:avLst/>
                <a:gdLst>
                  <a:gd name="T0" fmla="*/ 90 w 114"/>
                  <a:gd name="T1" fmla="*/ 260 h 274"/>
                  <a:gd name="T2" fmla="*/ 92 w 114"/>
                  <a:gd name="T3" fmla="*/ 234 h 274"/>
                  <a:gd name="T4" fmla="*/ 76 w 114"/>
                  <a:gd name="T5" fmla="*/ 202 h 274"/>
                  <a:gd name="T6" fmla="*/ 78 w 114"/>
                  <a:gd name="T7" fmla="*/ 186 h 274"/>
                  <a:gd name="T8" fmla="*/ 72 w 114"/>
                  <a:gd name="T9" fmla="*/ 158 h 274"/>
                  <a:gd name="T10" fmla="*/ 72 w 114"/>
                  <a:gd name="T11" fmla="*/ 138 h 274"/>
                  <a:gd name="T12" fmla="*/ 84 w 114"/>
                  <a:gd name="T13" fmla="*/ 132 h 274"/>
                  <a:gd name="T14" fmla="*/ 90 w 114"/>
                  <a:gd name="T15" fmla="*/ 122 h 274"/>
                  <a:gd name="T16" fmla="*/ 106 w 114"/>
                  <a:gd name="T17" fmla="*/ 122 h 274"/>
                  <a:gd name="T18" fmla="*/ 114 w 114"/>
                  <a:gd name="T19" fmla="*/ 104 h 274"/>
                  <a:gd name="T20" fmla="*/ 100 w 114"/>
                  <a:gd name="T21" fmla="*/ 88 h 274"/>
                  <a:gd name="T22" fmla="*/ 90 w 114"/>
                  <a:gd name="T23" fmla="*/ 82 h 274"/>
                  <a:gd name="T24" fmla="*/ 90 w 114"/>
                  <a:gd name="T25" fmla="*/ 72 h 274"/>
                  <a:gd name="T26" fmla="*/ 86 w 114"/>
                  <a:gd name="T27" fmla="*/ 58 h 274"/>
                  <a:gd name="T28" fmla="*/ 74 w 114"/>
                  <a:gd name="T29" fmla="*/ 64 h 274"/>
                  <a:gd name="T30" fmla="*/ 70 w 114"/>
                  <a:gd name="T31" fmla="*/ 56 h 274"/>
                  <a:gd name="T32" fmla="*/ 72 w 114"/>
                  <a:gd name="T33" fmla="*/ 42 h 274"/>
                  <a:gd name="T34" fmla="*/ 78 w 114"/>
                  <a:gd name="T35" fmla="*/ 22 h 274"/>
                  <a:gd name="T36" fmla="*/ 76 w 114"/>
                  <a:gd name="T37" fmla="*/ 6 h 274"/>
                  <a:gd name="T38" fmla="*/ 66 w 114"/>
                  <a:gd name="T39" fmla="*/ 0 h 274"/>
                  <a:gd name="T40" fmla="*/ 56 w 114"/>
                  <a:gd name="T41" fmla="*/ 16 h 274"/>
                  <a:gd name="T42" fmla="*/ 44 w 114"/>
                  <a:gd name="T43" fmla="*/ 30 h 274"/>
                  <a:gd name="T44" fmla="*/ 28 w 114"/>
                  <a:gd name="T45" fmla="*/ 44 h 274"/>
                  <a:gd name="T46" fmla="*/ 30 w 114"/>
                  <a:gd name="T47" fmla="*/ 52 h 274"/>
                  <a:gd name="T48" fmla="*/ 14 w 114"/>
                  <a:gd name="T49" fmla="*/ 64 h 274"/>
                  <a:gd name="T50" fmla="*/ 16 w 114"/>
                  <a:gd name="T51" fmla="*/ 88 h 274"/>
                  <a:gd name="T52" fmla="*/ 10 w 114"/>
                  <a:gd name="T53" fmla="*/ 98 h 274"/>
                  <a:gd name="T54" fmla="*/ 4 w 114"/>
                  <a:gd name="T55" fmla="*/ 104 h 274"/>
                  <a:gd name="T56" fmla="*/ 6 w 114"/>
                  <a:gd name="T57" fmla="*/ 114 h 274"/>
                  <a:gd name="T58" fmla="*/ 0 w 114"/>
                  <a:gd name="T59" fmla="*/ 120 h 274"/>
                  <a:gd name="T60" fmla="*/ 4 w 114"/>
                  <a:gd name="T61" fmla="*/ 128 h 274"/>
                  <a:gd name="T62" fmla="*/ 6 w 114"/>
                  <a:gd name="T63" fmla="*/ 124 h 274"/>
                  <a:gd name="T64" fmla="*/ 8 w 114"/>
                  <a:gd name="T65" fmla="*/ 122 h 274"/>
                  <a:gd name="T66" fmla="*/ 14 w 114"/>
                  <a:gd name="T67" fmla="*/ 122 h 274"/>
                  <a:gd name="T68" fmla="*/ 16 w 114"/>
                  <a:gd name="T69" fmla="*/ 132 h 274"/>
                  <a:gd name="T70" fmla="*/ 20 w 114"/>
                  <a:gd name="T71" fmla="*/ 140 h 274"/>
                  <a:gd name="T72" fmla="*/ 18 w 114"/>
                  <a:gd name="T73" fmla="*/ 148 h 274"/>
                  <a:gd name="T74" fmla="*/ 24 w 114"/>
                  <a:gd name="T75" fmla="*/ 154 h 274"/>
                  <a:gd name="T76" fmla="*/ 26 w 114"/>
                  <a:gd name="T77" fmla="*/ 162 h 274"/>
                  <a:gd name="T78" fmla="*/ 20 w 114"/>
                  <a:gd name="T79" fmla="*/ 190 h 274"/>
                  <a:gd name="T80" fmla="*/ 22 w 114"/>
                  <a:gd name="T81" fmla="*/ 192 h 274"/>
                  <a:gd name="T82" fmla="*/ 26 w 114"/>
                  <a:gd name="T83" fmla="*/ 192 h 274"/>
                  <a:gd name="T84" fmla="*/ 38 w 114"/>
                  <a:gd name="T85" fmla="*/ 194 h 274"/>
                  <a:gd name="T86" fmla="*/ 40 w 114"/>
                  <a:gd name="T87" fmla="*/ 188 h 274"/>
                  <a:gd name="T88" fmla="*/ 42 w 114"/>
                  <a:gd name="T89" fmla="*/ 188 h 274"/>
                  <a:gd name="T90" fmla="*/ 50 w 114"/>
                  <a:gd name="T91" fmla="*/ 176 h 274"/>
                  <a:gd name="T92" fmla="*/ 60 w 114"/>
                  <a:gd name="T93" fmla="*/ 180 h 274"/>
                  <a:gd name="T94" fmla="*/ 60 w 114"/>
                  <a:gd name="T95" fmla="*/ 184 h 274"/>
                  <a:gd name="T96" fmla="*/ 66 w 114"/>
                  <a:gd name="T97" fmla="*/ 186 h 274"/>
                  <a:gd name="T98" fmla="*/ 68 w 114"/>
                  <a:gd name="T99" fmla="*/ 200 h 274"/>
                  <a:gd name="T100" fmla="*/ 74 w 114"/>
                  <a:gd name="T101" fmla="*/ 224 h 274"/>
                  <a:gd name="T102" fmla="*/ 78 w 114"/>
                  <a:gd name="T103" fmla="*/ 230 h 274"/>
                  <a:gd name="T104" fmla="*/ 82 w 114"/>
                  <a:gd name="T105" fmla="*/ 258 h 274"/>
                  <a:gd name="T106" fmla="*/ 80 w 114"/>
                  <a:gd name="T107" fmla="*/ 260 h 274"/>
                  <a:gd name="T108" fmla="*/ 86 w 114"/>
                  <a:gd name="T10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274">
                    <a:moveTo>
                      <a:pt x="86" y="274"/>
                    </a:moveTo>
                    <a:lnTo>
                      <a:pt x="88" y="268"/>
                    </a:lnTo>
                    <a:lnTo>
                      <a:pt x="90" y="260"/>
                    </a:lnTo>
                    <a:lnTo>
                      <a:pt x="96" y="252"/>
                    </a:lnTo>
                    <a:lnTo>
                      <a:pt x="96" y="244"/>
                    </a:lnTo>
                    <a:lnTo>
                      <a:pt x="92" y="234"/>
                    </a:lnTo>
                    <a:lnTo>
                      <a:pt x="84" y="226"/>
                    </a:lnTo>
                    <a:lnTo>
                      <a:pt x="80" y="214"/>
                    </a:lnTo>
                    <a:lnTo>
                      <a:pt x="76" y="202"/>
                    </a:lnTo>
                    <a:lnTo>
                      <a:pt x="84" y="198"/>
                    </a:lnTo>
                    <a:lnTo>
                      <a:pt x="84" y="192"/>
                    </a:lnTo>
                    <a:lnTo>
                      <a:pt x="78" y="186"/>
                    </a:lnTo>
                    <a:lnTo>
                      <a:pt x="72" y="178"/>
                    </a:lnTo>
                    <a:lnTo>
                      <a:pt x="70" y="166"/>
                    </a:lnTo>
                    <a:lnTo>
                      <a:pt x="72" y="158"/>
                    </a:lnTo>
                    <a:lnTo>
                      <a:pt x="72" y="152"/>
                    </a:lnTo>
                    <a:lnTo>
                      <a:pt x="70" y="144"/>
                    </a:lnTo>
                    <a:lnTo>
                      <a:pt x="72" y="138"/>
                    </a:lnTo>
                    <a:lnTo>
                      <a:pt x="76" y="138"/>
                    </a:lnTo>
                    <a:lnTo>
                      <a:pt x="80" y="132"/>
                    </a:lnTo>
                    <a:lnTo>
                      <a:pt x="84" y="132"/>
                    </a:lnTo>
                    <a:lnTo>
                      <a:pt x="84" y="128"/>
                    </a:lnTo>
                    <a:lnTo>
                      <a:pt x="86" y="122"/>
                    </a:lnTo>
                    <a:lnTo>
                      <a:pt x="90" y="122"/>
                    </a:lnTo>
                    <a:lnTo>
                      <a:pt x="94" y="124"/>
                    </a:lnTo>
                    <a:lnTo>
                      <a:pt x="104" y="124"/>
                    </a:lnTo>
                    <a:lnTo>
                      <a:pt x="106" y="122"/>
                    </a:lnTo>
                    <a:lnTo>
                      <a:pt x="106" y="116"/>
                    </a:lnTo>
                    <a:lnTo>
                      <a:pt x="112" y="108"/>
                    </a:lnTo>
                    <a:lnTo>
                      <a:pt x="114" y="104"/>
                    </a:lnTo>
                    <a:lnTo>
                      <a:pt x="104" y="102"/>
                    </a:lnTo>
                    <a:lnTo>
                      <a:pt x="102" y="96"/>
                    </a:lnTo>
                    <a:lnTo>
                      <a:pt x="100" y="88"/>
                    </a:lnTo>
                    <a:lnTo>
                      <a:pt x="96" y="88"/>
                    </a:lnTo>
                    <a:lnTo>
                      <a:pt x="90" y="86"/>
                    </a:lnTo>
                    <a:lnTo>
                      <a:pt x="90" y="82"/>
                    </a:lnTo>
                    <a:lnTo>
                      <a:pt x="94" y="76"/>
                    </a:lnTo>
                    <a:lnTo>
                      <a:pt x="94" y="72"/>
                    </a:lnTo>
                    <a:lnTo>
                      <a:pt x="90" y="72"/>
                    </a:lnTo>
                    <a:lnTo>
                      <a:pt x="88" y="66"/>
                    </a:lnTo>
                    <a:lnTo>
                      <a:pt x="88" y="62"/>
                    </a:lnTo>
                    <a:lnTo>
                      <a:pt x="86" y="58"/>
                    </a:lnTo>
                    <a:lnTo>
                      <a:pt x="82" y="58"/>
                    </a:lnTo>
                    <a:lnTo>
                      <a:pt x="76" y="60"/>
                    </a:lnTo>
                    <a:lnTo>
                      <a:pt x="74" y="64"/>
                    </a:lnTo>
                    <a:lnTo>
                      <a:pt x="72" y="64"/>
                    </a:lnTo>
                    <a:lnTo>
                      <a:pt x="70" y="62"/>
                    </a:lnTo>
                    <a:lnTo>
                      <a:pt x="70" y="56"/>
                    </a:lnTo>
                    <a:lnTo>
                      <a:pt x="68" y="52"/>
                    </a:lnTo>
                    <a:lnTo>
                      <a:pt x="68" y="48"/>
                    </a:lnTo>
                    <a:lnTo>
                      <a:pt x="72" y="42"/>
                    </a:lnTo>
                    <a:lnTo>
                      <a:pt x="76" y="36"/>
                    </a:lnTo>
                    <a:lnTo>
                      <a:pt x="78" y="26"/>
                    </a:lnTo>
                    <a:lnTo>
                      <a:pt x="78" y="22"/>
                    </a:lnTo>
                    <a:lnTo>
                      <a:pt x="76" y="18"/>
                    </a:lnTo>
                    <a:lnTo>
                      <a:pt x="78" y="10"/>
                    </a:lnTo>
                    <a:lnTo>
                      <a:pt x="76" y="6"/>
                    </a:lnTo>
                    <a:lnTo>
                      <a:pt x="74" y="0"/>
                    </a:lnTo>
                    <a:lnTo>
                      <a:pt x="70" y="0"/>
                    </a:lnTo>
                    <a:lnTo>
                      <a:pt x="66" y="0"/>
                    </a:lnTo>
                    <a:lnTo>
                      <a:pt x="66" y="10"/>
                    </a:lnTo>
                    <a:lnTo>
                      <a:pt x="60" y="18"/>
                    </a:lnTo>
                    <a:lnTo>
                      <a:pt x="56" y="16"/>
                    </a:lnTo>
                    <a:lnTo>
                      <a:pt x="48" y="16"/>
                    </a:lnTo>
                    <a:lnTo>
                      <a:pt x="44" y="26"/>
                    </a:lnTo>
                    <a:lnTo>
                      <a:pt x="44" y="30"/>
                    </a:lnTo>
                    <a:lnTo>
                      <a:pt x="38" y="36"/>
                    </a:lnTo>
                    <a:lnTo>
                      <a:pt x="34" y="40"/>
                    </a:lnTo>
                    <a:lnTo>
                      <a:pt x="28" y="44"/>
                    </a:lnTo>
                    <a:lnTo>
                      <a:pt x="26" y="46"/>
                    </a:lnTo>
                    <a:lnTo>
                      <a:pt x="30" y="48"/>
                    </a:lnTo>
                    <a:lnTo>
                      <a:pt x="30" y="52"/>
                    </a:lnTo>
                    <a:lnTo>
                      <a:pt x="24" y="60"/>
                    </a:lnTo>
                    <a:lnTo>
                      <a:pt x="22" y="68"/>
                    </a:lnTo>
                    <a:lnTo>
                      <a:pt x="14" y="64"/>
                    </a:lnTo>
                    <a:lnTo>
                      <a:pt x="14" y="76"/>
                    </a:lnTo>
                    <a:lnTo>
                      <a:pt x="16" y="82"/>
                    </a:lnTo>
                    <a:lnTo>
                      <a:pt x="16" y="88"/>
                    </a:lnTo>
                    <a:lnTo>
                      <a:pt x="16" y="92"/>
                    </a:lnTo>
                    <a:lnTo>
                      <a:pt x="14" y="96"/>
                    </a:lnTo>
                    <a:lnTo>
                      <a:pt x="10" y="98"/>
                    </a:lnTo>
                    <a:lnTo>
                      <a:pt x="6" y="96"/>
                    </a:lnTo>
                    <a:lnTo>
                      <a:pt x="2" y="96"/>
                    </a:lnTo>
                    <a:lnTo>
                      <a:pt x="4" y="104"/>
                    </a:lnTo>
                    <a:lnTo>
                      <a:pt x="6" y="108"/>
                    </a:lnTo>
                    <a:lnTo>
                      <a:pt x="6" y="114"/>
                    </a:lnTo>
                    <a:lnTo>
                      <a:pt x="6" y="114"/>
                    </a:lnTo>
                    <a:lnTo>
                      <a:pt x="2" y="112"/>
                    </a:lnTo>
                    <a:lnTo>
                      <a:pt x="0" y="116"/>
                    </a:lnTo>
                    <a:lnTo>
                      <a:pt x="0" y="120"/>
                    </a:lnTo>
                    <a:lnTo>
                      <a:pt x="0" y="120"/>
                    </a:lnTo>
                    <a:lnTo>
                      <a:pt x="2" y="128"/>
                    </a:lnTo>
                    <a:lnTo>
                      <a:pt x="4" y="128"/>
                    </a:lnTo>
                    <a:lnTo>
                      <a:pt x="4" y="128"/>
                    </a:lnTo>
                    <a:lnTo>
                      <a:pt x="6" y="126"/>
                    </a:lnTo>
                    <a:lnTo>
                      <a:pt x="6" y="124"/>
                    </a:lnTo>
                    <a:lnTo>
                      <a:pt x="6" y="124"/>
                    </a:lnTo>
                    <a:lnTo>
                      <a:pt x="8" y="124"/>
                    </a:lnTo>
                    <a:lnTo>
                      <a:pt x="8" y="122"/>
                    </a:lnTo>
                    <a:lnTo>
                      <a:pt x="8" y="122"/>
                    </a:lnTo>
                    <a:lnTo>
                      <a:pt x="14" y="122"/>
                    </a:lnTo>
                    <a:lnTo>
                      <a:pt x="14" y="122"/>
                    </a:lnTo>
                    <a:lnTo>
                      <a:pt x="14" y="130"/>
                    </a:lnTo>
                    <a:lnTo>
                      <a:pt x="16" y="132"/>
                    </a:lnTo>
                    <a:lnTo>
                      <a:pt x="16" y="132"/>
                    </a:lnTo>
                    <a:lnTo>
                      <a:pt x="16" y="138"/>
                    </a:lnTo>
                    <a:lnTo>
                      <a:pt x="16" y="138"/>
                    </a:lnTo>
                    <a:lnTo>
                      <a:pt x="20" y="140"/>
                    </a:lnTo>
                    <a:lnTo>
                      <a:pt x="20" y="140"/>
                    </a:lnTo>
                    <a:lnTo>
                      <a:pt x="18" y="146"/>
                    </a:lnTo>
                    <a:lnTo>
                      <a:pt x="18" y="148"/>
                    </a:lnTo>
                    <a:lnTo>
                      <a:pt x="20" y="152"/>
                    </a:lnTo>
                    <a:lnTo>
                      <a:pt x="20" y="152"/>
                    </a:lnTo>
                    <a:lnTo>
                      <a:pt x="24" y="154"/>
                    </a:lnTo>
                    <a:lnTo>
                      <a:pt x="24" y="154"/>
                    </a:lnTo>
                    <a:lnTo>
                      <a:pt x="26" y="162"/>
                    </a:lnTo>
                    <a:lnTo>
                      <a:pt x="26" y="162"/>
                    </a:lnTo>
                    <a:lnTo>
                      <a:pt x="24" y="168"/>
                    </a:lnTo>
                    <a:lnTo>
                      <a:pt x="22" y="174"/>
                    </a:lnTo>
                    <a:lnTo>
                      <a:pt x="20" y="190"/>
                    </a:lnTo>
                    <a:lnTo>
                      <a:pt x="20" y="190"/>
                    </a:lnTo>
                    <a:lnTo>
                      <a:pt x="22" y="192"/>
                    </a:lnTo>
                    <a:lnTo>
                      <a:pt x="22" y="192"/>
                    </a:lnTo>
                    <a:lnTo>
                      <a:pt x="24" y="192"/>
                    </a:lnTo>
                    <a:lnTo>
                      <a:pt x="26" y="192"/>
                    </a:lnTo>
                    <a:lnTo>
                      <a:pt x="26" y="192"/>
                    </a:lnTo>
                    <a:lnTo>
                      <a:pt x="28" y="194"/>
                    </a:lnTo>
                    <a:lnTo>
                      <a:pt x="28" y="194"/>
                    </a:lnTo>
                    <a:lnTo>
                      <a:pt x="38" y="194"/>
                    </a:lnTo>
                    <a:lnTo>
                      <a:pt x="38" y="194"/>
                    </a:lnTo>
                    <a:lnTo>
                      <a:pt x="38" y="190"/>
                    </a:lnTo>
                    <a:lnTo>
                      <a:pt x="40" y="188"/>
                    </a:lnTo>
                    <a:lnTo>
                      <a:pt x="40" y="188"/>
                    </a:lnTo>
                    <a:lnTo>
                      <a:pt x="42" y="188"/>
                    </a:lnTo>
                    <a:lnTo>
                      <a:pt x="42" y="188"/>
                    </a:lnTo>
                    <a:lnTo>
                      <a:pt x="46" y="186"/>
                    </a:lnTo>
                    <a:lnTo>
                      <a:pt x="48" y="184"/>
                    </a:lnTo>
                    <a:lnTo>
                      <a:pt x="50" y="176"/>
                    </a:lnTo>
                    <a:lnTo>
                      <a:pt x="52" y="174"/>
                    </a:lnTo>
                    <a:lnTo>
                      <a:pt x="52" y="174"/>
                    </a:lnTo>
                    <a:lnTo>
                      <a:pt x="60" y="180"/>
                    </a:lnTo>
                    <a:lnTo>
                      <a:pt x="60" y="180"/>
                    </a:lnTo>
                    <a:lnTo>
                      <a:pt x="60" y="182"/>
                    </a:lnTo>
                    <a:lnTo>
                      <a:pt x="60" y="184"/>
                    </a:lnTo>
                    <a:lnTo>
                      <a:pt x="60" y="184"/>
                    </a:lnTo>
                    <a:lnTo>
                      <a:pt x="66" y="186"/>
                    </a:lnTo>
                    <a:lnTo>
                      <a:pt x="66" y="186"/>
                    </a:lnTo>
                    <a:lnTo>
                      <a:pt x="64" y="196"/>
                    </a:lnTo>
                    <a:lnTo>
                      <a:pt x="64" y="196"/>
                    </a:lnTo>
                    <a:lnTo>
                      <a:pt x="68" y="200"/>
                    </a:lnTo>
                    <a:lnTo>
                      <a:pt x="68" y="200"/>
                    </a:lnTo>
                    <a:lnTo>
                      <a:pt x="74" y="224"/>
                    </a:lnTo>
                    <a:lnTo>
                      <a:pt x="74" y="224"/>
                    </a:lnTo>
                    <a:lnTo>
                      <a:pt x="74" y="228"/>
                    </a:lnTo>
                    <a:lnTo>
                      <a:pt x="74" y="228"/>
                    </a:lnTo>
                    <a:lnTo>
                      <a:pt x="78" y="230"/>
                    </a:lnTo>
                    <a:lnTo>
                      <a:pt x="78" y="230"/>
                    </a:lnTo>
                    <a:lnTo>
                      <a:pt x="80" y="244"/>
                    </a:lnTo>
                    <a:lnTo>
                      <a:pt x="82" y="258"/>
                    </a:lnTo>
                    <a:lnTo>
                      <a:pt x="82" y="258"/>
                    </a:lnTo>
                    <a:lnTo>
                      <a:pt x="80" y="260"/>
                    </a:lnTo>
                    <a:lnTo>
                      <a:pt x="80" y="260"/>
                    </a:lnTo>
                    <a:lnTo>
                      <a:pt x="82" y="262"/>
                    </a:lnTo>
                    <a:lnTo>
                      <a:pt x="82" y="262"/>
                    </a:lnTo>
                    <a:lnTo>
                      <a:pt x="86" y="274"/>
                    </a:lnTo>
                    <a:lnTo>
                      <a:pt x="86" y="27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4" name="Freeform 255"/>
              <p:cNvSpPr>
                <a:spLocks noChangeAspect="1"/>
              </p:cNvSpPr>
              <p:nvPr/>
            </p:nvSpPr>
            <p:spPr bwMode="gray">
              <a:xfrm>
                <a:off x="2956" y="2619"/>
                <a:ext cx="106" cy="100"/>
              </a:xfrm>
              <a:custGeom>
                <a:avLst/>
                <a:gdLst>
                  <a:gd name="T0" fmla="*/ 64 w 98"/>
                  <a:gd name="T1" fmla="*/ 70 h 98"/>
                  <a:gd name="T2" fmla="*/ 64 w 98"/>
                  <a:gd name="T3" fmla="*/ 72 h 98"/>
                  <a:gd name="T4" fmla="*/ 44 w 98"/>
                  <a:gd name="T5" fmla="*/ 72 h 98"/>
                  <a:gd name="T6" fmla="*/ 40 w 98"/>
                  <a:gd name="T7" fmla="*/ 74 h 98"/>
                  <a:gd name="T8" fmla="*/ 40 w 98"/>
                  <a:gd name="T9" fmla="*/ 78 h 98"/>
                  <a:gd name="T10" fmla="*/ 42 w 98"/>
                  <a:gd name="T11" fmla="*/ 88 h 98"/>
                  <a:gd name="T12" fmla="*/ 40 w 98"/>
                  <a:gd name="T13" fmla="*/ 96 h 98"/>
                  <a:gd name="T14" fmla="*/ 30 w 98"/>
                  <a:gd name="T15" fmla="*/ 98 h 98"/>
                  <a:gd name="T16" fmla="*/ 28 w 98"/>
                  <a:gd name="T17" fmla="*/ 96 h 98"/>
                  <a:gd name="T18" fmla="*/ 28 w 98"/>
                  <a:gd name="T19" fmla="*/ 90 h 98"/>
                  <a:gd name="T20" fmla="*/ 18 w 98"/>
                  <a:gd name="T21" fmla="*/ 94 h 98"/>
                  <a:gd name="T22" fmla="*/ 12 w 98"/>
                  <a:gd name="T23" fmla="*/ 88 h 98"/>
                  <a:gd name="T24" fmla="*/ 0 w 98"/>
                  <a:gd name="T25" fmla="*/ 88 h 98"/>
                  <a:gd name="T26" fmla="*/ 0 w 98"/>
                  <a:gd name="T27" fmla="*/ 78 h 98"/>
                  <a:gd name="T28" fmla="*/ 2 w 98"/>
                  <a:gd name="T29" fmla="*/ 76 h 98"/>
                  <a:gd name="T30" fmla="*/ 4 w 98"/>
                  <a:gd name="T31" fmla="*/ 72 h 98"/>
                  <a:gd name="T32" fmla="*/ 4 w 98"/>
                  <a:gd name="T33" fmla="*/ 68 h 98"/>
                  <a:gd name="T34" fmla="*/ 4 w 98"/>
                  <a:gd name="T35" fmla="*/ 62 h 98"/>
                  <a:gd name="T36" fmla="*/ 6 w 98"/>
                  <a:gd name="T37" fmla="*/ 60 h 98"/>
                  <a:gd name="T38" fmla="*/ 10 w 98"/>
                  <a:gd name="T39" fmla="*/ 56 h 98"/>
                  <a:gd name="T40" fmla="*/ 12 w 98"/>
                  <a:gd name="T41" fmla="*/ 58 h 98"/>
                  <a:gd name="T42" fmla="*/ 16 w 98"/>
                  <a:gd name="T43" fmla="*/ 48 h 98"/>
                  <a:gd name="T44" fmla="*/ 18 w 98"/>
                  <a:gd name="T45" fmla="*/ 42 h 98"/>
                  <a:gd name="T46" fmla="*/ 20 w 98"/>
                  <a:gd name="T47" fmla="*/ 40 h 98"/>
                  <a:gd name="T48" fmla="*/ 32 w 98"/>
                  <a:gd name="T49" fmla="*/ 36 h 98"/>
                  <a:gd name="T50" fmla="*/ 34 w 98"/>
                  <a:gd name="T51" fmla="*/ 34 h 98"/>
                  <a:gd name="T52" fmla="*/ 36 w 98"/>
                  <a:gd name="T53" fmla="*/ 30 h 98"/>
                  <a:gd name="T54" fmla="*/ 42 w 98"/>
                  <a:gd name="T55" fmla="*/ 22 h 98"/>
                  <a:gd name="T56" fmla="*/ 46 w 98"/>
                  <a:gd name="T57" fmla="*/ 20 h 98"/>
                  <a:gd name="T58" fmla="*/ 48 w 98"/>
                  <a:gd name="T59" fmla="*/ 18 h 98"/>
                  <a:gd name="T60" fmla="*/ 50 w 98"/>
                  <a:gd name="T61" fmla="*/ 12 h 98"/>
                  <a:gd name="T62" fmla="*/ 54 w 98"/>
                  <a:gd name="T63" fmla="*/ 8 h 98"/>
                  <a:gd name="T64" fmla="*/ 58 w 98"/>
                  <a:gd name="T65" fmla="*/ 8 h 98"/>
                  <a:gd name="T66" fmla="*/ 60 w 98"/>
                  <a:gd name="T67" fmla="*/ 4 h 98"/>
                  <a:gd name="T68" fmla="*/ 64 w 98"/>
                  <a:gd name="T69" fmla="*/ 0 h 98"/>
                  <a:gd name="T70" fmla="*/ 66 w 98"/>
                  <a:gd name="T71" fmla="*/ 2 h 98"/>
                  <a:gd name="T72" fmla="*/ 68 w 98"/>
                  <a:gd name="T73" fmla="*/ 2 h 98"/>
                  <a:gd name="T74" fmla="*/ 70 w 98"/>
                  <a:gd name="T75" fmla="*/ 2 h 98"/>
                  <a:gd name="T76" fmla="*/ 74 w 98"/>
                  <a:gd name="T77" fmla="*/ 6 h 98"/>
                  <a:gd name="T78" fmla="*/ 76 w 98"/>
                  <a:gd name="T79" fmla="*/ 18 h 98"/>
                  <a:gd name="T80" fmla="*/ 86 w 98"/>
                  <a:gd name="T81" fmla="*/ 28 h 98"/>
                  <a:gd name="T82" fmla="*/ 92 w 98"/>
                  <a:gd name="T83" fmla="*/ 42 h 98"/>
                  <a:gd name="T84" fmla="*/ 96 w 98"/>
                  <a:gd name="T85" fmla="*/ 42 h 98"/>
                  <a:gd name="T86" fmla="*/ 96 w 98"/>
                  <a:gd name="T87" fmla="*/ 42 h 98"/>
                  <a:gd name="T88" fmla="*/ 94 w 98"/>
                  <a:gd name="T89" fmla="*/ 48 h 98"/>
                  <a:gd name="T90" fmla="*/ 98 w 98"/>
                  <a:gd name="T91" fmla="*/ 62 h 98"/>
                  <a:gd name="T92" fmla="*/ 98 w 98"/>
                  <a:gd name="T93" fmla="*/ 66 h 98"/>
                  <a:gd name="T94" fmla="*/ 92 w 98"/>
                  <a:gd name="T95" fmla="*/ 68 h 98"/>
                  <a:gd name="T96" fmla="*/ 92 w 98"/>
                  <a:gd name="T97" fmla="*/ 70 h 98"/>
                  <a:gd name="T98" fmla="*/ 90 w 98"/>
                  <a:gd name="T99" fmla="*/ 72 h 98"/>
                  <a:gd name="T100" fmla="*/ 86 w 98"/>
                  <a:gd name="T101" fmla="*/ 72 h 98"/>
                  <a:gd name="T102" fmla="*/ 80 w 98"/>
                  <a:gd name="T103" fmla="*/ 72 h 98"/>
                  <a:gd name="T104" fmla="*/ 74 w 98"/>
                  <a:gd name="T105"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 h="98">
                    <a:moveTo>
                      <a:pt x="74" y="70"/>
                    </a:moveTo>
                    <a:lnTo>
                      <a:pt x="64" y="70"/>
                    </a:lnTo>
                    <a:lnTo>
                      <a:pt x="64" y="72"/>
                    </a:lnTo>
                    <a:lnTo>
                      <a:pt x="64" y="72"/>
                    </a:lnTo>
                    <a:lnTo>
                      <a:pt x="54" y="72"/>
                    </a:lnTo>
                    <a:lnTo>
                      <a:pt x="44" y="72"/>
                    </a:lnTo>
                    <a:lnTo>
                      <a:pt x="44" y="72"/>
                    </a:lnTo>
                    <a:lnTo>
                      <a:pt x="40" y="74"/>
                    </a:lnTo>
                    <a:lnTo>
                      <a:pt x="40" y="78"/>
                    </a:lnTo>
                    <a:lnTo>
                      <a:pt x="40" y="78"/>
                    </a:lnTo>
                    <a:lnTo>
                      <a:pt x="40" y="84"/>
                    </a:lnTo>
                    <a:lnTo>
                      <a:pt x="42" y="88"/>
                    </a:lnTo>
                    <a:lnTo>
                      <a:pt x="42" y="88"/>
                    </a:lnTo>
                    <a:lnTo>
                      <a:pt x="40" y="96"/>
                    </a:lnTo>
                    <a:lnTo>
                      <a:pt x="40" y="96"/>
                    </a:lnTo>
                    <a:lnTo>
                      <a:pt x="30" y="98"/>
                    </a:lnTo>
                    <a:lnTo>
                      <a:pt x="30" y="98"/>
                    </a:lnTo>
                    <a:lnTo>
                      <a:pt x="28" y="96"/>
                    </a:lnTo>
                    <a:lnTo>
                      <a:pt x="28" y="94"/>
                    </a:lnTo>
                    <a:lnTo>
                      <a:pt x="28" y="90"/>
                    </a:lnTo>
                    <a:lnTo>
                      <a:pt x="22" y="90"/>
                    </a:lnTo>
                    <a:lnTo>
                      <a:pt x="18" y="94"/>
                    </a:lnTo>
                    <a:lnTo>
                      <a:pt x="12" y="92"/>
                    </a:lnTo>
                    <a:lnTo>
                      <a:pt x="12" y="88"/>
                    </a:lnTo>
                    <a:lnTo>
                      <a:pt x="0" y="88"/>
                    </a:lnTo>
                    <a:lnTo>
                      <a:pt x="0" y="88"/>
                    </a:lnTo>
                    <a:lnTo>
                      <a:pt x="0" y="82"/>
                    </a:lnTo>
                    <a:lnTo>
                      <a:pt x="0" y="78"/>
                    </a:lnTo>
                    <a:lnTo>
                      <a:pt x="2" y="76"/>
                    </a:lnTo>
                    <a:lnTo>
                      <a:pt x="2" y="76"/>
                    </a:lnTo>
                    <a:lnTo>
                      <a:pt x="4" y="74"/>
                    </a:lnTo>
                    <a:lnTo>
                      <a:pt x="4" y="72"/>
                    </a:lnTo>
                    <a:lnTo>
                      <a:pt x="4" y="68"/>
                    </a:lnTo>
                    <a:lnTo>
                      <a:pt x="4" y="68"/>
                    </a:lnTo>
                    <a:lnTo>
                      <a:pt x="4" y="64"/>
                    </a:lnTo>
                    <a:lnTo>
                      <a:pt x="4" y="62"/>
                    </a:lnTo>
                    <a:lnTo>
                      <a:pt x="4" y="62"/>
                    </a:lnTo>
                    <a:lnTo>
                      <a:pt x="6" y="60"/>
                    </a:lnTo>
                    <a:lnTo>
                      <a:pt x="10" y="56"/>
                    </a:lnTo>
                    <a:lnTo>
                      <a:pt x="10" y="56"/>
                    </a:lnTo>
                    <a:lnTo>
                      <a:pt x="12" y="58"/>
                    </a:lnTo>
                    <a:lnTo>
                      <a:pt x="12" y="58"/>
                    </a:lnTo>
                    <a:lnTo>
                      <a:pt x="12" y="58"/>
                    </a:lnTo>
                    <a:lnTo>
                      <a:pt x="16" y="48"/>
                    </a:lnTo>
                    <a:lnTo>
                      <a:pt x="16" y="48"/>
                    </a:lnTo>
                    <a:lnTo>
                      <a:pt x="18" y="42"/>
                    </a:lnTo>
                    <a:lnTo>
                      <a:pt x="20" y="40"/>
                    </a:lnTo>
                    <a:lnTo>
                      <a:pt x="20" y="40"/>
                    </a:lnTo>
                    <a:lnTo>
                      <a:pt x="26" y="38"/>
                    </a:lnTo>
                    <a:lnTo>
                      <a:pt x="32" y="36"/>
                    </a:lnTo>
                    <a:lnTo>
                      <a:pt x="32" y="36"/>
                    </a:lnTo>
                    <a:lnTo>
                      <a:pt x="34" y="34"/>
                    </a:lnTo>
                    <a:lnTo>
                      <a:pt x="36" y="30"/>
                    </a:lnTo>
                    <a:lnTo>
                      <a:pt x="36" y="30"/>
                    </a:lnTo>
                    <a:lnTo>
                      <a:pt x="38" y="26"/>
                    </a:lnTo>
                    <a:lnTo>
                      <a:pt x="42" y="22"/>
                    </a:lnTo>
                    <a:lnTo>
                      <a:pt x="42" y="22"/>
                    </a:lnTo>
                    <a:lnTo>
                      <a:pt x="46" y="20"/>
                    </a:lnTo>
                    <a:lnTo>
                      <a:pt x="48" y="18"/>
                    </a:lnTo>
                    <a:lnTo>
                      <a:pt x="48" y="18"/>
                    </a:lnTo>
                    <a:lnTo>
                      <a:pt x="48" y="18"/>
                    </a:lnTo>
                    <a:lnTo>
                      <a:pt x="50" y="12"/>
                    </a:lnTo>
                    <a:lnTo>
                      <a:pt x="50" y="10"/>
                    </a:lnTo>
                    <a:lnTo>
                      <a:pt x="54" y="8"/>
                    </a:lnTo>
                    <a:lnTo>
                      <a:pt x="54" y="8"/>
                    </a:lnTo>
                    <a:lnTo>
                      <a:pt x="58" y="8"/>
                    </a:lnTo>
                    <a:lnTo>
                      <a:pt x="60" y="4"/>
                    </a:lnTo>
                    <a:lnTo>
                      <a:pt x="60" y="4"/>
                    </a:lnTo>
                    <a:lnTo>
                      <a:pt x="62" y="0"/>
                    </a:lnTo>
                    <a:lnTo>
                      <a:pt x="64" y="0"/>
                    </a:lnTo>
                    <a:lnTo>
                      <a:pt x="66" y="2"/>
                    </a:lnTo>
                    <a:lnTo>
                      <a:pt x="66" y="2"/>
                    </a:lnTo>
                    <a:lnTo>
                      <a:pt x="66" y="2"/>
                    </a:lnTo>
                    <a:lnTo>
                      <a:pt x="68" y="2"/>
                    </a:lnTo>
                    <a:lnTo>
                      <a:pt x="70" y="0"/>
                    </a:lnTo>
                    <a:lnTo>
                      <a:pt x="70" y="2"/>
                    </a:lnTo>
                    <a:lnTo>
                      <a:pt x="70" y="2"/>
                    </a:lnTo>
                    <a:lnTo>
                      <a:pt x="74" y="6"/>
                    </a:lnTo>
                    <a:lnTo>
                      <a:pt x="72" y="12"/>
                    </a:lnTo>
                    <a:lnTo>
                      <a:pt x="76" y="18"/>
                    </a:lnTo>
                    <a:lnTo>
                      <a:pt x="86" y="24"/>
                    </a:lnTo>
                    <a:lnTo>
                      <a:pt x="86" y="28"/>
                    </a:lnTo>
                    <a:lnTo>
                      <a:pt x="92" y="42"/>
                    </a:lnTo>
                    <a:lnTo>
                      <a:pt x="92" y="42"/>
                    </a:lnTo>
                    <a:lnTo>
                      <a:pt x="94" y="40"/>
                    </a:lnTo>
                    <a:lnTo>
                      <a:pt x="96" y="42"/>
                    </a:lnTo>
                    <a:lnTo>
                      <a:pt x="96" y="42"/>
                    </a:lnTo>
                    <a:lnTo>
                      <a:pt x="96" y="42"/>
                    </a:lnTo>
                    <a:lnTo>
                      <a:pt x="96" y="46"/>
                    </a:lnTo>
                    <a:lnTo>
                      <a:pt x="94" y="48"/>
                    </a:lnTo>
                    <a:lnTo>
                      <a:pt x="98" y="62"/>
                    </a:lnTo>
                    <a:lnTo>
                      <a:pt x="98" y="62"/>
                    </a:lnTo>
                    <a:lnTo>
                      <a:pt x="98" y="62"/>
                    </a:lnTo>
                    <a:lnTo>
                      <a:pt x="98" y="66"/>
                    </a:lnTo>
                    <a:lnTo>
                      <a:pt x="98" y="66"/>
                    </a:lnTo>
                    <a:lnTo>
                      <a:pt x="92" y="68"/>
                    </a:lnTo>
                    <a:lnTo>
                      <a:pt x="92" y="68"/>
                    </a:lnTo>
                    <a:lnTo>
                      <a:pt x="92" y="70"/>
                    </a:lnTo>
                    <a:lnTo>
                      <a:pt x="92" y="72"/>
                    </a:lnTo>
                    <a:lnTo>
                      <a:pt x="90" y="72"/>
                    </a:lnTo>
                    <a:lnTo>
                      <a:pt x="90" y="72"/>
                    </a:lnTo>
                    <a:lnTo>
                      <a:pt x="86" y="72"/>
                    </a:lnTo>
                    <a:lnTo>
                      <a:pt x="86" y="72"/>
                    </a:lnTo>
                    <a:lnTo>
                      <a:pt x="80" y="72"/>
                    </a:lnTo>
                    <a:lnTo>
                      <a:pt x="80" y="72"/>
                    </a:lnTo>
                    <a:lnTo>
                      <a:pt x="74" y="70"/>
                    </a:lnTo>
                    <a:lnTo>
                      <a:pt x="74" y="7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5" name="Freeform 256"/>
              <p:cNvSpPr>
                <a:spLocks noChangeAspect="1"/>
              </p:cNvSpPr>
              <p:nvPr/>
            </p:nvSpPr>
            <p:spPr bwMode="gray">
              <a:xfrm>
                <a:off x="4698" y="2810"/>
                <a:ext cx="22" cy="14"/>
              </a:xfrm>
              <a:custGeom>
                <a:avLst/>
                <a:gdLst>
                  <a:gd name="T0" fmla="*/ 0 w 20"/>
                  <a:gd name="T1" fmla="*/ 8 h 14"/>
                  <a:gd name="T2" fmla="*/ 6 w 20"/>
                  <a:gd name="T3" fmla="*/ 14 h 14"/>
                  <a:gd name="T4" fmla="*/ 10 w 20"/>
                  <a:gd name="T5" fmla="*/ 14 h 14"/>
                  <a:gd name="T6" fmla="*/ 12 w 20"/>
                  <a:gd name="T7" fmla="*/ 12 h 14"/>
                  <a:gd name="T8" fmla="*/ 14 w 20"/>
                  <a:gd name="T9" fmla="*/ 8 h 14"/>
                  <a:gd name="T10" fmla="*/ 18 w 20"/>
                  <a:gd name="T11" fmla="*/ 10 h 14"/>
                  <a:gd name="T12" fmla="*/ 20 w 20"/>
                  <a:gd name="T13" fmla="*/ 10 h 14"/>
                  <a:gd name="T14" fmla="*/ 16 w 20"/>
                  <a:gd name="T15" fmla="*/ 0 h 14"/>
                  <a:gd name="T16" fmla="*/ 16 w 20"/>
                  <a:gd name="T17" fmla="*/ 0 h 14"/>
                  <a:gd name="T18" fmla="*/ 12 w 20"/>
                  <a:gd name="T19" fmla="*/ 0 h 14"/>
                  <a:gd name="T20" fmla="*/ 12 w 20"/>
                  <a:gd name="T21" fmla="*/ 0 h 14"/>
                  <a:gd name="T22" fmla="*/ 10 w 20"/>
                  <a:gd name="T23" fmla="*/ 4 h 14"/>
                  <a:gd name="T24" fmla="*/ 8 w 20"/>
                  <a:gd name="T25" fmla="*/ 8 h 14"/>
                  <a:gd name="T26" fmla="*/ 8 w 20"/>
                  <a:gd name="T27" fmla="*/ 8 h 14"/>
                  <a:gd name="T28" fmla="*/ 0 w 20"/>
                  <a:gd name="T29" fmla="*/ 6 h 14"/>
                  <a:gd name="T30" fmla="*/ 0 w 20"/>
                  <a:gd name="T3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0" y="8"/>
                    </a:moveTo>
                    <a:lnTo>
                      <a:pt x="6" y="14"/>
                    </a:lnTo>
                    <a:lnTo>
                      <a:pt x="10" y="14"/>
                    </a:lnTo>
                    <a:lnTo>
                      <a:pt x="12" y="12"/>
                    </a:lnTo>
                    <a:lnTo>
                      <a:pt x="14" y="8"/>
                    </a:lnTo>
                    <a:lnTo>
                      <a:pt x="18" y="10"/>
                    </a:lnTo>
                    <a:lnTo>
                      <a:pt x="20" y="10"/>
                    </a:lnTo>
                    <a:lnTo>
                      <a:pt x="16" y="0"/>
                    </a:lnTo>
                    <a:lnTo>
                      <a:pt x="16" y="0"/>
                    </a:lnTo>
                    <a:lnTo>
                      <a:pt x="12" y="0"/>
                    </a:lnTo>
                    <a:lnTo>
                      <a:pt x="12" y="0"/>
                    </a:lnTo>
                    <a:lnTo>
                      <a:pt x="10" y="4"/>
                    </a:lnTo>
                    <a:lnTo>
                      <a:pt x="8" y="8"/>
                    </a:lnTo>
                    <a:lnTo>
                      <a:pt x="8" y="8"/>
                    </a:lnTo>
                    <a:lnTo>
                      <a:pt x="0" y="6"/>
                    </a:lnTo>
                    <a:lnTo>
                      <a:pt x="0" y="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6" name="Freeform 257"/>
              <p:cNvSpPr>
                <a:spLocks noChangeAspect="1"/>
              </p:cNvSpPr>
              <p:nvPr/>
            </p:nvSpPr>
            <p:spPr bwMode="gray">
              <a:xfrm>
                <a:off x="2253" y="2913"/>
                <a:ext cx="8" cy="6"/>
              </a:xfrm>
              <a:custGeom>
                <a:avLst/>
                <a:gdLst>
                  <a:gd name="T0" fmla="*/ 6 w 8"/>
                  <a:gd name="T1" fmla="*/ 0 h 8"/>
                  <a:gd name="T2" fmla="*/ 6 w 8"/>
                  <a:gd name="T3" fmla="*/ 0 h 8"/>
                  <a:gd name="T4" fmla="*/ 8 w 8"/>
                  <a:gd name="T5" fmla="*/ 0 h 8"/>
                  <a:gd name="T6" fmla="*/ 8 w 8"/>
                  <a:gd name="T7" fmla="*/ 2 h 8"/>
                  <a:gd name="T8" fmla="*/ 8 w 8"/>
                  <a:gd name="T9" fmla="*/ 2 h 8"/>
                  <a:gd name="T10" fmla="*/ 2 w 8"/>
                  <a:gd name="T11" fmla="*/ 4 h 8"/>
                  <a:gd name="T12" fmla="*/ 2 w 8"/>
                  <a:gd name="T13" fmla="*/ 4 h 8"/>
                  <a:gd name="T14" fmla="*/ 2 w 8"/>
                  <a:gd name="T15" fmla="*/ 6 h 8"/>
                  <a:gd name="T16" fmla="*/ 0 w 8"/>
                  <a:gd name="T17" fmla="*/ 8 h 8"/>
                  <a:gd name="T18" fmla="*/ 0 w 8"/>
                  <a:gd name="T19" fmla="*/ 8 h 8"/>
                  <a:gd name="T20" fmla="*/ 0 w 8"/>
                  <a:gd name="T21" fmla="*/ 8 h 8"/>
                  <a:gd name="T22" fmla="*/ 0 w 8"/>
                  <a:gd name="T23" fmla="*/ 6 h 8"/>
                  <a:gd name="T24" fmla="*/ 2 w 8"/>
                  <a:gd name="T25" fmla="*/ 4 h 8"/>
                  <a:gd name="T26" fmla="*/ 6 w 8"/>
                  <a:gd name="T27" fmla="*/ 0 h 8"/>
                  <a:gd name="T28" fmla="*/ 6 w 8"/>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6" y="0"/>
                    </a:moveTo>
                    <a:lnTo>
                      <a:pt x="6" y="0"/>
                    </a:lnTo>
                    <a:lnTo>
                      <a:pt x="8" y="0"/>
                    </a:lnTo>
                    <a:lnTo>
                      <a:pt x="8" y="2"/>
                    </a:lnTo>
                    <a:lnTo>
                      <a:pt x="8" y="2"/>
                    </a:lnTo>
                    <a:lnTo>
                      <a:pt x="2" y="4"/>
                    </a:lnTo>
                    <a:lnTo>
                      <a:pt x="2" y="4"/>
                    </a:lnTo>
                    <a:lnTo>
                      <a:pt x="2" y="6"/>
                    </a:lnTo>
                    <a:lnTo>
                      <a:pt x="0" y="8"/>
                    </a:lnTo>
                    <a:lnTo>
                      <a:pt x="0" y="8"/>
                    </a:lnTo>
                    <a:lnTo>
                      <a:pt x="0" y="8"/>
                    </a:lnTo>
                    <a:lnTo>
                      <a:pt x="0" y="6"/>
                    </a:lnTo>
                    <a:lnTo>
                      <a:pt x="2" y="4"/>
                    </a:lnTo>
                    <a:lnTo>
                      <a:pt x="6" y="0"/>
                    </a:lnTo>
                    <a:lnTo>
                      <a:pt x="6"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7" name="Freeform 258"/>
              <p:cNvSpPr>
                <a:spLocks noChangeAspect="1"/>
              </p:cNvSpPr>
              <p:nvPr/>
            </p:nvSpPr>
            <p:spPr bwMode="gray">
              <a:xfrm>
                <a:off x="2301" y="2910"/>
                <a:ext cx="1" cy="3"/>
              </a:xfrm>
              <a:custGeom>
                <a:avLst/>
                <a:gdLst>
                  <a:gd name="T0" fmla="*/ 0 h 2"/>
                  <a:gd name="T1" fmla="*/ 0 h 2"/>
                  <a:gd name="T2" fmla="*/ 2 h 2"/>
                  <a:gd name="T3" fmla="*/ 2 h 2"/>
                  <a:gd name="T4" fmla="*/ 2 h 2"/>
                  <a:gd name="T5" fmla="*/ 2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2"/>
                    </a:lnTo>
                    <a:lnTo>
                      <a:pt x="0" y="2"/>
                    </a:lnTo>
                    <a:lnTo>
                      <a:pt x="0" y="0"/>
                    </a:lnTo>
                    <a:lnTo>
                      <a:pt x="0"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8" name="Freeform 259"/>
              <p:cNvSpPr>
                <a:spLocks noChangeAspect="1"/>
              </p:cNvSpPr>
              <p:nvPr/>
            </p:nvSpPr>
            <p:spPr bwMode="gray">
              <a:xfrm>
                <a:off x="2225" y="2921"/>
                <a:ext cx="26" cy="6"/>
              </a:xfrm>
              <a:custGeom>
                <a:avLst/>
                <a:gdLst>
                  <a:gd name="T0" fmla="*/ 24 w 24"/>
                  <a:gd name="T1" fmla="*/ 0 h 4"/>
                  <a:gd name="T2" fmla="*/ 24 w 24"/>
                  <a:gd name="T3" fmla="*/ 4 h 4"/>
                  <a:gd name="T4" fmla="*/ 24 w 24"/>
                  <a:gd name="T5" fmla="*/ 4 h 4"/>
                  <a:gd name="T6" fmla="*/ 12 w 24"/>
                  <a:gd name="T7" fmla="*/ 2 h 4"/>
                  <a:gd name="T8" fmla="*/ 0 w 24"/>
                  <a:gd name="T9" fmla="*/ 4 h 4"/>
                  <a:gd name="T10" fmla="*/ 2 w 24"/>
                  <a:gd name="T11" fmla="*/ 0 h 4"/>
                  <a:gd name="T12" fmla="*/ 2 w 24"/>
                  <a:gd name="T13" fmla="*/ 0 h 4"/>
                  <a:gd name="T14" fmla="*/ 12 w 24"/>
                  <a:gd name="T15" fmla="*/ 2 h 4"/>
                  <a:gd name="T16" fmla="*/ 18 w 24"/>
                  <a:gd name="T17" fmla="*/ 2 h 4"/>
                  <a:gd name="T18" fmla="*/ 22 w 24"/>
                  <a:gd name="T19" fmla="*/ 2 h 4"/>
                  <a:gd name="T20" fmla="*/ 22 w 24"/>
                  <a:gd name="T21" fmla="*/ 2 h 4"/>
                  <a:gd name="T22" fmla="*/ 24 w 24"/>
                  <a:gd name="T23" fmla="*/ 0 h 4"/>
                  <a:gd name="T24" fmla="*/ 24 w 2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
                    <a:moveTo>
                      <a:pt x="24" y="0"/>
                    </a:moveTo>
                    <a:lnTo>
                      <a:pt x="24" y="4"/>
                    </a:lnTo>
                    <a:lnTo>
                      <a:pt x="24" y="4"/>
                    </a:lnTo>
                    <a:lnTo>
                      <a:pt x="12" y="2"/>
                    </a:lnTo>
                    <a:lnTo>
                      <a:pt x="0" y="4"/>
                    </a:lnTo>
                    <a:lnTo>
                      <a:pt x="2" y="0"/>
                    </a:lnTo>
                    <a:lnTo>
                      <a:pt x="2" y="0"/>
                    </a:lnTo>
                    <a:lnTo>
                      <a:pt x="12" y="2"/>
                    </a:lnTo>
                    <a:lnTo>
                      <a:pt x="18" y="2"/>
                    </a:lnTo>
                    <a:lnTo>
                      <a:pt x="22" y="2"/>
                    </a:lnTo>
                    <a:lnTo>
                      <a:pt x="22" y="2"/>
                    </a:lnTo>
                    <a:lnTo>
                      <a:pt x="24" y="0"/>
                    </a:lnTo>
                    <a:lnTo>
                      <a:pt x="24"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69" name="Freeform 260"/>
              <p:cNvSpPr>
                <a:spLocks noChangeAspect="1"/>
              </p:cNvSpPr>
              <p:nvPr/>
            </p:nvSpPr>
            <p:spPr bwMode="gray">
              <a:xfrm>
                <a:off x="3325" y="3189"/>
                <a:ext cx="144" cy="155"/>
              </a:xfrm>
              <a:custGeom>
                <a:avLst/>
                <a:gdLst>
                  <a:gd name="T0" fmla="*/ 4 w 132"/>
                  <a:gd name="T1" fmla="*/ 128 h 154"/>
                  <a:gd name="T2" fmla="*/ 10 w 132"/>
                  <a:gd name="T3" fmla="*/ 134 h 154"/>
                  <a:gd name="T4" fmla="*/ 10 w 132"/>
                  <a:gd name="T5" fmla="*/ 146 h 154"/>
                  <a:gd name="T6" fmla="*/ 14 w 132"/>
                  <a:gd name="T7" fmla="*/ 154 h 154"/>
                  <a:gd name="T8" fmla="*/ 16 w 132"/>
                  <a:gd name="T9" fmla="*/ 154 h 154"/>
                  <a:gd name="T10" fmla="*/ 20 w 132"/>
                  <a:gd name="T11" fmla="*/ 152 h 154"/>
                  <a:gd name="T12" fmla="*/ 32 w 132"/>
                  <a:gd name="T13" fmla="*/ 146 h 154"/>
                  <a:gd name="T14" fmla="*/ 46 w 132"/>
                  <a:gd name="T15" fmla="*/ 136 h 154"/>
                  <a:gd name="T16" fmla="*/ 48 w 132"/>
                  <a:gd name="T17" fmla="*/ 130 h 154"/>
                  <a:gd name="T18" fmla="*/ 54 w 132"/>
                  <a:gd name="T19" fmla="*/ 128 h 154"/>
                  <a:gd name="T20" fmla="*/ 58 w 132"/>
                  <a:gd name="T21" fmla="*/ 132 h 154"/>
                  <a:gd name="T22" fmla="*/ 64 w 132"/>
                  <a:gd name="T23" fmla="*/ 132 h 154"/>
                  <a:gd name="T24" fmla="*/ 70 w 132"/>
                  <a:gd name="T25" fmla="*/ 132 h 154"/>
                  <a:gd name="T26" fmla="*/ 78 w 132"/>
                  <a:gd name="T27" fmla="*/ 134 h 154"/>
                  <a:gd name="T28" fmla="*/ 82 w 132"/>
                  <a:gd name="T29" fmla="*/ 132 h 154"/>
                  <a:gd name="T30" fmla="*/ 84 w 132"/>
                  <a:gd name="T31" fmla="*/ 112 h 154"/>
                  <a:gd name="T32" fmla="*/ 90 w 132"/>
                  <a:gd name="T33" fmla="*/ 108 h 154"/>
                  <a:gd name="T34" fmla="*/ 94 w 132"/>
                  <a:gd name="T35" fmla="*/ 96 h 154"/>
                  <a:gd name="T36" fmla="*/ 100 w 132"/>
                  <a:gd name="T37" fmla="*/ 90 h 154"/>
                  <a:gd name="T38" fmla="*/ 106 w 132"/>
                  <a:gd name="T39" fmla="*/ 86 h 154"/>
                  <a:gd name="T40" fmla="*/ 118 w 132"/>
                  <a:gd name="T41" fmla="*/ 80 h 154"/>
                  <a:gd name="T42" fmla="*/ 122 w 132"/>
                  <a:gd name="T43" fmla="*/ 78 h 154"/>
                  <a:gd name="T44" fmla="*/ 128 w 132"/>
                  <a:gd name="T45" fmla="*/ 76 h 154"/>
                  <a:gd name="T46" fmla="*/ 132 w 132"/>
                  <a:gd name="T47" fmla="*/ 72 h 154"/>
                  <a:gd name="T48" fmla="*/ 126 w 132"/>
                  <a:gd name="T49" fmla="*/ 68 h 154"/>
                  <a:gd name="T50" fmla="*/ 122 w 132"/>
                  <a:gd name="T51" fmla="*/ 66 h 154"/>
                  <a:gd name="T52" fmla="*/ 116 w 132"/>
                  <a:gd name="T53" fmla="*/ 64 h 154"/>
                  <a:gd name="T54" fmla="*/ 116 w 132"/>
                  <a:gd name="T55" fmla="*/ 62 h 154"/>
                  <a:gd name="T56" fmla="*/ 116 w 132"/>
                  <a:gd name="T57" fmla="*/ 52 h 154"/>
                  <a:gd name="T58" fmla="*/ 112 w 132"/>
                  <a:gd name="T59" fmla="*/ 48 h 154"/>
                  <a:gd name="T60" fmla="*/ 110 w 132"/>
                  <a:gd name="T61" fmla="*/ 44 h 154"/>
                  <a:gd name="T62" fmla="*/ 106 w 132"/>
                  <a:gd name="T63" fmla="*/ 36 h 154"/>
                  <a:gd name="T64" fmla="*/ 100 w 132"/>
                  <a:gd name="T65" fmla="*/ 32 h 154"/>
                  <a:gd name="T66" fmla="*/ 98 w 132"/>
                  <a:gd name="T67" fmla="*/ 28 h 154"/>
                  <a:gd name="T68" fmla="*/ 94 w 132"/>
                  <a:gd name="T69" fmla="*/ 30 h 154"/>
                  <a:gd name="T70" fmla="*/ 92 w 132"/>
                  <a:gd name="T71" fmla="*/ 28 h 154"/>
                  <a:gd name="T72" fmla="*/ 90 w 132"/>
                  <a:gd name="T73" fmla="*/ 26 h 154"/>
                  <a:gd name="T74" fmla="*/ 82 w 132"/>
                  <a:gd name="T75" fmla="*/ 16 h 154"/>
                  <a:gd name="T76" fmla="*/ 78 w 132"/>
                  <a:gd name="T77" fmla="*/ 8 h 154"/>
                  <a:gd name="T78" fmla="*/ 76 w 132"/>
                  <a:gd name="T79" fmla="*/ 4 h 154"/>
                  <a:gd name="T80" fmla="*/ 72 w 132"/>
                  <a:gd name="T81" fmla="*/ 0 h 154"/>
                  <a:gd name="T82" fmla="*/ 68 w 132"/>
                  <a:gd name="T83" fmla="*/ 2 h 154"/>
                  <a:gd name="T84" fmla="*/ 62 w 132"/>
                  <a:gd name="T85" fmla="*/ 2 h 154"/>
                  <a:gd name="T86" fmla="*/ 60 w 132"/>
                  <a:gd name="T87" fmla="*/ 6 h 154"/>
                  <a:gd name="T88" fmla="*/ 26 w 132"/>
                  <a:gd name="T89" fmla="*/ 8 h 154"/>
                  <a:gd name="T90" fmla="*/ 0 w 132"/>
                  <a:gd name="T91" fmla="*/ 6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154">
                    <a:moveTo>
                      <a:pt x="0" y="126"/>
                    </a:moveTo>
                    <a:lnTo>
                      <a:pt x="0" y="126"/>
                    </a:lnTo>
                    <a:lnTo>
                      <a:pt x="4" y="128"/>
                    </a:lnTo>
                    <a:lnTo>
                      <a:pt x="6" y="130"/>
                    </a:lnTo>
                    <a:lnTo>
                      <a:pt x="10" y="134"/>
                    </a:lnTo>
                    <a:lnTo>
                      <a:pt x="10" y="134"/>
                    </a:lnTo>
                    <a:lnTo>
                      <a:pt x="12" y="142"/>
                    </a:lnTo>
                    <a:lnTo>
                      <a:pt x="10" y="146"/>
                    </a:lnTo>
                    <a:lnTo>
                      <a:pt x="10" y="146"/>
                    </a:lnTo>
                    <a:lnTo>
                      <a:pt x="10" y="152"/>
                    </a:lnTo>
                    <a:lnTo>
                      <a:pt x="12" y="154"/>
                    </a:lnTo>
                    <a:lnTo>
                      <a:pt x="14" y="154"/>
                    </a:lnTo>
                    <a:lnTo>
                      <a:pt x="14" y="154"/>
                    </a:lnTo>
                    <a:lnTo>
                      <a:pt x="16" y="154"/>
                    </a:lnTo>
                    <a:lnTo>
                      <a:pt x="16" y="154"/>
                    </a:lnTo>
                    <a:lnTo>
                      <a:pt x="18" y="152"/>
                    </a:lnTo>
                    <a:lnTo>
                      <a:pt x="20" y="152"/>
                    </a:lnTo>
                    <a:lnTo>
                      <a:pt x="20" y="152"/>
                    </a:lnTo>
                    <a:lnTo>
                      <a:pt x="28" y="148"/>
                    </a:lnTo>
                    <a:lnTo>
                      <a:pt x="32" y="146"/>
                    </a:lnTo>
                    <a:lnTo>
                      <a:pt x="32" y="146"/>
                    </a:lnTo>
                    <a:lnTo>
                      <a:pt x="40" y="142"/>
                    </a:lnTo>
                    <a:lnTo>
                      <a:pt x="44" y="138"/>
                    </a:lnTo>
                    <a:lnTo>
                      <a:pt x="46" y="136"/>
                    </a:lnTo>
                    <a:lnTo>
                      <a:pt x="46" y="136"/>
                    </a:lnTo>
                    <a:lnTo>
                      <a:pt x="46" y="132"/>
                    </a:lnTo>
                    <a:lnTo>
                      <a:pt x="48" y="130"/>
                    </a:lnTo>
                    <a:lnTo>
                      <a:pt x="50" y="128"/>
                    </a:lnTo>
                    <a:lnTo>
                      <a:pt x="50" y="128"/>
                    </a:lnTo>
                    <a:lnTo>
                      <a:pt x="54" y="128"/>
                    </a:lnTo>
                    <a:lnTo>
                      <a:pt x="56" y="132"/>
                    </a:lnTo>
                    <a:lnTo>
                      <a:pt x="56" y="132"/>
                    </a:lnTo>
                    <a:lnTo>
                      <a:pt x="58" y="132"/>
                    </a:lnTo>
                    <a:lnTo>
                      <a:pt x="60" y="130"/>
                    </a:lnTo>
                    <a:lnTo>
                      <a:pt x="62" y="130"/>
                    </a:lnTo>
                    <a:lnTo>
                      <a:pt x="64" y="132"/>
                    </a:lnTo>
                    <a:lnTo>
                      <a:pt x="64" y="132"/>
                    </a:lnTo>
                    <a:lnTo>
                      <a:pt x="66" y="132"/>
                    </a:lnTo>
                    <a:lnTo>
                      <a:pt x="70" y="132"/>
                    </a:lnTo>
                    <a:lnTo>
                      <a:pt x="74" y="132"/>
                    </a:lnTo>
                    <a:lnTo>
                      <a:pt x="74" y="132"/>
                    </a:lnTo>
                    <a:lnTo>
                      <a:pt x="78" y="134"/>
                    </a:lnTo>
                    <a:lnTo>
                      <a:pt x="80" y="134"/>
                    </a:lnTo>
                    <a:lnTo>
                      <a:pt x="82" y="132"/>
                    </a:lnTo>
                    <a:lnTo>
                      <a:pt x="82" y="132"/>
                    </a:lnTo>
                    <a:lnTo>
                      <a:pt x="82" y="112"/>
                    </a:lnTo>
                    <a:lnTo>
                      <a:pt x="82" y="112"/>
                    </a:lnTo>
                    <a:lnTo>
                      <a:pt x="84" y="112"/>
                    </a:lnTo>
                    <a:lnTo>
                      <a:pt x="90" y="110"/>
                    </a:lnTo>
                    <a:lnTo>
                      <a:pt x="90" y="110"/>
                    </a:lnTo>
                    <a:lnTo>
                      <a:pt x="90" y="108"/>
                    </a:lnTo>
                    <a:lnTo>
                      <a:pt x="92" y="104"/>
                    </a:lnTo>
                    <a:lnTo>
                      <a:pt x="92" y="98"/>
                    </a:lnTo>
                    <a:lnTo>
                      <a:pt x="94" y="96"/>
                    </a:lnTo>
                    <a:lnTo>
                      <a:pt x="94" y="96"/>
                    </a:lnTo>
                    <a:lnTo>
                      <a:pt x="98" y="94"/>
                    </a:lnTo>
                    <a:lnTo>
                      <a:pt x="100" y="90"/>
                    </a:lnTo>
                    <a:lnTo>
                      <a:pt x="102" y="88"/>
                    </a:lnTo>
                    <a:lnTo>
                      <a:pt x="106" y="86"/>
                    </a:lnTo>
                    <a:lnTo>
                      <a:pt x="106" y="86"/>
                    </a:lnTo>
                    <a:lnTo>
                      <a:pt x="112" y="84"/>
                    </a:lnTo>
                    <a:lnTo>
                      <a:pt x="118" y="80"/>
                    </a:lnTo>
                    <a:lnTo>
                      <a:pt x="118" y="80"/>
                    </a:lnTo>
                    <a:lnTo>
                      <a:pt x="120" y="80"/>
                    </a:lnTo>
                    <a:lnTo>
                      <a:pt x="120" y="78"/>
                    </a:lnTo>
                    <a:lnTo>
                      <a:pt x="122" y="78"/>
                    </a:lnTo>
                    <a:lnTo>
                      <a:pt x="124" y="78"/>
                    </a:lnTo>
                    <a:lnTo>
                      <a:pt x="124" y="78"/>
                    </a:lnTo>
                    <a:lnTo>
                      <a:pt x="128" y="76"/>
                    </a:lnTo>
                    <a:lnTo>
                      <a:pt x="130" y="74"/>
                    </a:lnTo>
                    <a:lnTo>
                      <a:pt x="132" y="72"/>
                    </a:lnTo>
                    <a:lnTo>
                      <a:pt x="132" y="72"/>
                    </a:lnTo>
                    <a:lnTo>
                      <a:pt x="130" y="70"/>
                    </a:lnTo>
                    <a:lnTo>
                      <a:pt x="126" y="68"/>
                    </a:lnTo>
                    <a:lnTo>
                      <a:pt x="126" y="68"/>
                    </a:lnTo>
                    <a:lnTo>
                      <a:pt x="124" y="66"/>
                    </a:lnTo>
                    <a:lnTo>
                      <a:pt x="124" y="66"/>
                    </a:lnTo>
                    <a:lnTo>
                      <a:pt x="122" y="66"/>
                    </a:lnTo>
                    <a:lnTo>
                      <a:pt x="120" y="66"/>
                    </a:lnTo>
                    <a:lnTo>
                      <a:pt x="120" y="66"/>
                    </a:lnTo>
                    <a:lnTo>
                      <a:pt x="116" y="64"/>
                    </a:lnTo>
                    <a:lnTo>
                      <a:pt x="116" y="64"/>
                    </a:lnTo>
                    <a:lnTo>
                      <a:pt x="116" y="62"/>
                    </a:lnTo>
                    <a:lnTo>
                      <a:pt x="116" y="62"/>
                    </a:lnTo>
                    <a:lnTo>
                      <a:pt x="114" y="56"/>
                    </a:lnTo>
                    <a:lnTo>
                      <a:pt x="116" y="52"/>
                    </a:lnTo>
                    <a:lnTo>
                      <a:pt x="116" y="52"/>
                    </a:lnTo>
                    <a:lnTo>
                      <a:pt x="116" y="50"/>
                    </a:lnTo>
                    <a:lnTo>
                      <a:pt x="114" y="50"/>
                    </a:lnTo>
                    <a:lnTo>
                      <a:pt x="112" y="48"/>
                    </a:lnTo>
                    <a:lnTo>
                      <a:pt x="112" y="48"/>
                    </a:lnTo>
                    <a:lnTo>
                      <a:pt x="112" y="48"/>
                    </a:lnTo>
                    <a:lnTo>
                      <a:pt x="110" y="44"/>
                    </a:lnTo>
                    <a:lnTo>
                      <a:pt x="108" y="42"/>
                    </a:lnTo>
                    <a:lnTo>
                      <a:pt x="108" y="42"/>
                    </a:lnTo>
                    <a:lnTo>
                      <a:pt x="106" y="36"/>
                    </a:lnTo>
                    <a:lnTo>
                      <a:pt x="106" y="36"/>
                    </a:lnTo>
                    <a:lnTo>
                      <a:pt x="102" y="34"/>
                    </a:lnTo>
                    <a:lnTo>
                      <a:pt x="100" y="32"/>
                    </a:lnTo>
                    <a:lnTo>
                      <a:pt x="98" y="30"/>
                    </a:lnTo>
                    <a:lnTo>
                      <a:pt x="98" y="30"/>
                    </a:lnTo>
                    <a:lnTo>
                      <a:pt x="98" y="28"/>
                    </a:lnTo>
                    <a:lnTo>
                      <a:pt x="98" y="30"/>
                    </a:lnTo>
                    <a:lnTo>
                      <a:pt x="96" y="30"/>
                    </a:lnTo>
                    <a:lnTo>
                      <a:pt x="94" y="30"/>
                    </a:lnTo>
                    <a:lnTo>
                      <a:pt x="94" y="30"/>
                    </a:lnTo>
                    <a:lnTo>
                      <a:pt x="92" y="30"/>
                    </a:lnTo>
                    <a:lnTo>
                      <a:pt x="92" y="28"/>
                    </a:lnTo>
                    <a:lnTo>
                      <a:pt x="90" y="26"/>
                    </a:lnTo>
                    <a:lnTo>
                      <a:pt x="90" y="26"/>
                    </a:lnTo>
                    <a:lnTo>
                      <a:pt x="90" y="26"/>
                    </a:lnTo>
                    <a:lnTo>
                      <a:pt x="84" y="20"/>
                    </a:lnTo>
                    <a:lnTo>
                      <a:pt x="82" y="16"/>
                    </a:lnTo>
                    <a:lnTo>
                      <a:pt x="82" y="16"/>
                    </a:lnTo>
                    <a:lnTo>
                      <a:pt x="82" y="12"/>
                    </a:lnTo>
                    <a:lnTo>
                      <a:pt x="80" y="10"/>
                    </a:lnTo>
                    <a:lnTo>
                      <a:pt x="78" y="8"/>
                    </a:lnTo>
                    <a:lnTo>
                      <a:pt x="78" y="8"/>
                    </a:lnTo>
                    <a:lnTo>
                      <a:pt x="76" y="6"/>
                    </a:lnTo>
                    <a:lnTo>
                      <a:pt x="76" y="4"/>
                    </a:lnTo>
                    <a:lnTo>
                      <a:pt x="74" y="0"/>
                    </a:lnTo>
                    <a:lnTo>
                      <a:pt x="74" y="0"/>
                    </a:lnTo>
                    <a:lnTo>
                      <a:pt x="72" y="0"/>
                    </a:lnTo>
                    <a:lnTo>
                      <a:pt x="70" y="0"/>
                    </a:lnTo>
                    <a:lnTo>
                      <a:pt x="68" y="2"/>
                    </a:lnTo>
                    <a:lnTo>
                      <a:pt x="68" y="2"/>
                    </a:lnTo>
                    <a:lnTo>
                      <a:pt x="66" y="4"/>
                    </a:lnTo>
                    <a:lnTo>
                      <a:pt x="64" y="4"/>
                    </a:lnTo>
                    <a:lnTo>
                      <a:pt x="62" y="2"/>
                    </a:lnTo>
                    <a:lnTo>
                      <a:pt x="60" y="4"/>
                    </a:lnTo>
                    <a:lnTo>
                      <a:pt x="60" y="4"/>
                    </a:lnTo>
                    <a:lnTo>
                      <a:pt x="60" y="6"/>
                    </a:lnTo>
                    <a:lnTo>
                      <a:pt x="58" y="6"/>
                    </a:lnTo>
                    <a:lnTo>
                      <a:pt x="56" y="6"/>
                    </a:lnTo>
                    <a:lnTo>
                      <a:pt x="26" y="8"/>
                    </a:lnTo>
                    <a:lnTo>
                      <a:pt x="16" y="8"/>
                    </a:lnTo>
                    <a:lnTo>
                      <a:pt x="16" y="66"/>
                    </a:lnTo>
                    <a:lnTo>
                      <a:pt x="0" y="66"/>
                    </a:lnTo>
                    <a:lnTo>
                      <a:pt x="0" y="12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0" name="Freeform 261"/>
              <p:cNvSpPr>
                <a:spLocks noChangeAspect="1"/>
              </p:cNvSpPr>
              <p:nvPr/>
            </p:nvSpPr>
            <p:spPr bwMode="gray">
              <a:xfrm>
                <a:off x="3271" y="2100"/>
                <a:ext cx="56" cy="53"/>
              </a:xfrm>
              <a:custGeom>
                <a:avLst/>
                <a:gdLst>
                  <a:gd name="T0" fmla="*/ 48 w 52"/>
                  <a:gd name="T1" fmla="*/ 10 h 54"/>
                  <a:gd name="T2" fmla="*/ 38 w 52"/>
                  <a:gd name="T3" fmla="*/ 10 h 54"/>
                  <a:gd name="T4" fmla="*/ 36 w 52"/>
                  <a:gd name="T5" fmla="*/ 8 h 54"/>
                  <a:gd name="T6" fmla="*/ 34 w 52"/>
                  <a:gd name="T7" fmla="*/ 6 h 54"/>
                  <a:gd name="T8" fmla="*/ 28 w 52"/>
                  <a:gd name="T9" fmla="*/ 4 h 54"/>
                  <a:gd name="T10" fmla="*/ 24 w 52"/>
                  <a:gd name="T11" fmla="*/ 4 h 54"/>
                  <a:gd name="T12" fmla="*/ 18 w 52"/>
                  <a:gd name="T13" fmla="*/ 6 h 54"/>
                  <a:gd name="T14" fmla="*/ 16 w 52"/>
                  <a:gd name="T15" fmla="*/ 6 h 54"/>
                  <a:gd name="T16" fmla="*/ 10 w 52"/>
                  <a:gd name="T17" fmla="*/ 2 h 54"/>
                  <a:gd name="T18" fmla="*/ 10 w 52"/>
                  <a:gd name="T19" fmla="*/ 4 h 54"/>
                  <a:gd name="T20" fmla="*/ 6 w 52"/>
                  <a:gd name="T21" fmla="*/ 4 h 54"/>
                  <a:gd name="T22" fmla="*/ 4 w 52"/>
                  <a:gd name="T23" fmla="*/ 0 h 54"/>
                  <a:gd name="T24" fmla="*/ 0 w 52"/>
                  <a:gd name="T25" fmla="*/ 0 h 54"/>
                  <a:gd name="T26" fmla="*/ 0 w 52"/>
                  <a:gd name="T27" fmla="*/ 2 h 54"/>
                  <a:gd name="T28" fmla="*/ 0 w 52"/>
                  <a:gd name="T29" fmla="*/ 6 h 54"/>
                  <a:gd name="T30" fmla="*/ 8 w 52"/>
                  <a:gd name="T31" fmla="*/ 18 h 54"/>
                  <a:gd name="T32" fmla="*/ 8 w 52"/>
                  <a:gd name="T33" fmla="*/ 20 h 54"/>
                  <a:gd name="T34" fmla="*/ 8 w 52"/>
                  <a:gd name="T35" fmla="*/ 22 h 54"/>
                  <a:gd name="T36" fmla="*/ 14 w 52"/>
                  <a:gd name="T37" fmla="*/ 30 h 54"/>
                  <a:gd name="T38" fmla="*/ 20 w 52"/>
                  <a:gd name="T39" fmla="*/ 36 h 54"/>
                  <a:gd name="T40" fmla="*/ 24 w 52"/>
                  <a:gd name="T41" fmla="*/ 42 h 54"/>
                  <a:gd name="T42" fmla="*/ 30 w 52"/>
                  <a:gd name="T43" fmla="*/ 46 h 54"/>
                  <a:gd name="T44" fmla="*/ 34 w 52"/>
                  <a:gd name="T45" fmla="*/ 50 h 54"/>
                  <a:gd name="T46" fmla="*/ 38 w 52"/>
                  <a:gd name="T47" fmla="*/ 54 h 54"/>
                  <a:gd name="T48" fmla="*/ 36 w 52"/>
                  <a:gd name="T49" fmla="*/ 50 h 54"/>
                  <a:gd name="T50" fmla="*/ 36 w 52"/>
                  <a:gd name="T51" fmla="*/ 46 h 54"/>
                  <a:gd name="T52" fmla="*/ 38 w 52"/>
                  <a:gd name="T53" fmla="*/ 38 h 54"/>
                  <a:gd name="T54" fmla="*/ 44 w 52"/>
                  <a:gd name="T55" fmla="*/ 36 h 54"/>
                  <a:gd name="T56" fmla="*/ 46 w 52"/>
                  <a:gd name="T57" fmla="*/ 32 h 54"/>
                  <a:gd name="T58" fmla="*/ 50 w 52"/>
                  <a:gd name="T59" fmla="*/ 30 h 54"/>
                  <a:gd name="T60" fmla="*/ 52 w 52"/>
                  <a:gd name="T61" fmla="*/ 28 h 54"/>
                  <a:gd name="T62" fmla="*/ 50 w 52"/>
                  <a:gd name="T63" fmla="*/ 26 h 54"/>
                  <a:gd name="T64" fmla="*/ 46 w 52"/>
                  <a:gd name="T65" fmla="*/ 22 h 54"/>
                  <a:gd name="T66" fmla="*/ 50 w 52"/>
                  <a:gd name="T67" fmla="*/ 22 h 54"/>
                  <a:gd name="T68" fmla="*/ 52 w 52"/>
                  <a:gd name="T69" fmla="*/ 20 h 54"/>
                  <a:gd name="T70" fmla="*/ 50 w 52"/>
                  <a:gd name="T71" fmla="*/ 18 h 54"/>
                  <a:gd name="T72" fmla="*/ 48 w 52"/>
                  <a:gd name="T73" fmla="*/ 14 h 54"/>
                  <a:gd name="T74" fmla="*/ 48 w 52"/>
                  <a:gd name="T7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4">
                    <a:moveTo>
                      <a:pt x="48" y="10"/>
                    </a:moveTo>
                    <a:lnTo>
                      <a:pt x="48" y="10"/>
                    </a:lnTo>
                    <a:lnTo>
                      <a:pt x="42" y="10"/>
                    </a:lnTo>
                    <a:lnTo>
                      <a:pt x="38" y="10"/>
                    </a:lnTo>
                    <a:lnTo>
                      <a:pt x="36" y="8"/>
                    </a:lnTo>
                    <a:lnTo>
                      <a:pt x="36" y="8"/>
                    </a:lnTo>
                    <a:lnTo>
                      <a:pt x="34" y="6"/>
                    </a:lnTo>
                    <a:lnTo>
                      <a:pt x="34" y="6"/>
                    </a:lnTo>
                    <a:lnTo>
                      <a:pt x="34" y="6"/>
                    </a:lnTo>
                    <a:lnTo>
                      <a:pt x="28" y="4"/>
                    </a:lnTo>
                    <a:lnTo>
                      <a:pt x="28" y="4"/>
                    </a:lnTo>
                    <a:lnTo>
                      <a:pt x="24" y="4"/>
                    </a:lnTo>
                    <a:lnTo>
                      <a:pt x="20" y="4"/>
                    </a:lnTo>
                    <a:lnTo>
                      <a:pt x="18" y="6"/>
                    </a:lnTo>
                    <a:lnTo>
                      <a:pt x="16" y="6"/>
                    </a:lnTo>
                    <a:lnTo>
                      <a:pt x="16" y="6"/>
                    </a:lnTo>
                    <a:lnTo>
                      <a:pt x="12" y="4"/>
                    </a:lnTo>
                    <a:lnTo>
                      <a:pt x="10" y="2"/>
                    </a:lnTo>
                    <a:lnTo>
                      <a:pt x="10" y="4"/>
                    </a:lnTo>
                    <a:lnTo>
                      <a:pt x="10" y="4"/>
                    </a:lnTo>
                    <a:lnTo>
                      <a:pt x="8" y="4"/>
                    </a:lnTo>
                    <a:lnTo>
                      <a:pt x="6" y="4"/>
                    </a:lnTo>
                    <a:lnTo>
                      <a:pt x="4" y="0"/>
                    </a:lnTo>
                    <a:lnTo>
                      <a:pt x="4" y="0"/>
                    </a:lnTo>
                    <a:lnTo>
                      <a:pt x="2" y="0"/>
                    </a:lnTo>
                    <a:lnTo>
                      <a:pt x="0" y="0"/>
                    </a:lnTo>
                    <a:lnTo>
                      <a:pt x="0" y="2"/>
                    </a:lnTo>
                    <a:lnTo>
                      <a:pt x="0" y="2"/>
                    </a:lnTo>
                    <a:lnTo>
                      <a:pt x="0" y="6"/>
                    </a:lnTo>
                    <a:lnTo>
                      <a:pt x="0" y="6"/>
                    </a:lnTo>
                    <a:lnTo>
                      <a:pt x="4" y="10"/>
                    </a:lnTo>
                    <a:lnTo>
                      <a:pt x="8" y="18"/>
                    </a:lnTo>
                    <a:lnTo>
                      <a:pt x="8" y="18"/>
                    </a:lnTo>
                    <a:lnTo>
                      <a:pt x="8" y="20"/>
                    </a:lnTo>
                    <a:lnTo>
                      <a:pt x="6" y="20"/>
                    </a:lnTo>
                    <a:lnTo>
                      <a:pt x="8" y="22"/>
                    </a:lnTo>
                    <a:lnTo>
                      <a:pt x="8" y="22"/>
                    </a:lnTo>
                    <a:lnTo>
                      <a:pt x="14" y="30"/>
                    </a:lnTo>
                    <a:lnTo>
                      <a:pt x="20" y="36"/>
                    </a:lnTo>
                    <a:lnTo>
                      <a:pt x="20" y="36"/>
                    </a:lnTo>
                    <a:lnTo>
                      <a:pt x="24" y="42"/>
                    </a:lnTo>
                    <a:lnTo>
                      <a:pt x="24" y="42"/>
                    </a:lnTo>
                    <a:lnTo>
                      <a:pt x="28" y="44"/>
                    </a:lnTo>
                    <a:lnTo>
                      <a:pt x="30" y="46"/>
                    </a:lnTo>
                    <a:lnTo>
                      <a:pt x="30" y="46"/>
                    </a:lnTo>
                    <a:lnTo>
                      <a:pt x="34" y="50"/>
                    </a:lnTo>
                    <a:lnTo>
                      <a:pt x="34" y="50"/>
                    </a:lnTo>
                    <a:lnTo>
                      <a:pt x="38" y="54"/>
                    </a:lnTo>
                    <a:lnTo>
                      <a:pt x="38" y="54"/>
                    </a:lnTo>
                    <a:lnTo>
                      <a:pt x="36" y="50"/>
                    </a:lnTo>
                    <a:lnTo>
                      <a:pt x="36" y="46"/>
                    </a:lnTo>
                    <a:lnTo>
                      <a:pt x="36" y="46"/>
                    </a:lnTo>
                    <a:lnTo>
                      <a:pt x="36" y="42"/>
                    </a:lnTo>
                    <a:lnTo>
                      <a:pt x="38" y="38"/>
                    </a:lnTo>
                    <a:lnTo>
                      <a:pt x="38" y="38"/>
                    </a:lnTo>
                    <a:lnTo>
                      <a:pt x="44" y="36"/>
                    </a:lnTo>
                    <a:lnTo>
                      <a:pt x="44" y="36"/>
                    </a:lnTo>
                    <a:lnTo>
                      <a:pt x="46" y="32"/>
                    </a:lnTo>
                    <a:lnTo>
                      <a:pt x="46" y="32"/>
                    </a:lnTo>
                    <a:lnTo>
                      <a:pt x="50" y="30"/>
                    </a:lnTo>
                    <a:lnTo>
                      <a:pt x="52" y="28"/>
                    </a:lnTo>
                    <a:lnTo>
                      <a:pt x="52" y="28"/>
                    </a:lnTo>
                    <a:lnTo>
                      <a:pt x="52" y="26"/>
                    </a:lnTo>
                    <a:lnTo>
                      <a:pt x="50" y="26"/>
                    </a:lnTo>
                    <a:lnTo>
                      <a:pt x="48" y="24"/>
                    </a:lnTo>
                    <a:lnTo>
                      <a:pt x="46" y="22"/>
                    </a:lnTo>
                    <a:lnTo>
                      <a:pt x="46" y="22"/>
                    </a:lnTo>
                    <a:lnTo>
                      <a:pt x="50" y="22"/>
                    </a:lnTo>
                    <a:lnTo>
                      <a:pt x="52" y="20"/>
                    </a:lnTo>
                    <a:lnTo>
                      <a:pt x="52" y="20"/>
                    </a:lnTo>
                    <a:lnTo>
                      <a:pt x="52" y="18"/>
                    </a:lnTo>
                    <a:lnTo>
                      <a:pt x="50" y="18"/>
                    </a:lnTo>
                    <a:lnTo>
                      <a:pt x="48" y="14"/>
                    </a:lnTo>
                    <a:lnTo>
                      <a:pt x="48" y="14"/>
                    </a:lnTo>
                    <a:lnTo>
                      <a:pt x="48" y="10"/>
                    </a:lnTo>
                    <a:lnTo>
                      <a:pt x="48" y="1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1" name="Freeform 262"/>
              <p:cNvSpPr>
                <a:spLocks noChangeAspect="1"/>
              </p:cNvSpPr>
              <p:nvPr/>
            </p:nvSpPr>
            <p:spPr bwMode="gray">
              <a:xfrm>
                <a:off x="4341" y="2411"/>
                <a:ext cx="45" cy="24"/>
              </a:xfrm>
              <a:custGeom>
                <a:avLst/>
                <a:gdLst>
                  <a:gd name="T0" fmla="*/ 0 w 40"/>
                  <a:gd name="T1" fmla="*/ 12 h 22"/>
                  <a:gd name="T2" fmla="*/ 0 w 40"/>
                  <a:gd name="T3" fmla="*/ 18 h 22"/>
                  <a:gd name="T4" fmla="*/ 4 w 40"/>
                  <a:gd name="T5" fmla="*/ 22 h 22"/>
                  <a:gd name="T6" fmla="*/ 10 w 40"/>
                  <a:gd name="T7" fmla="*/ 22 h 22"/>
                  <a:gd name="T8" fmla="*/ 16 w 40"/>
                  <a:gd name="T9" fmla="*/ 20 h 22"/>
                  <a:gd name="T10" fmla="*/ 24 w 40"/>
                  <a:gd name="T11" fmla="*/ 22 h 22"/>
                  <a:gd name="T12" fmla="*/ 36 w 40"/>
                  <a:gd name="T13" fmla="*/ 22 h 22"/>
                  <a:gd name="T14" fmla="*/ 40 w 40"/>
                  <a:gd name="T15" fmla="*/ 20 h 22"/>
                  <a:gd name="T16" fmla="*/ 40 w 40"/>
                  <a:gd name="T17" fmla="*/ 14 h 22"/>
                  <a:gd name="T18" fmla="*/ 38 w 40"/>
                  <a:gd name="T19" fmla="*/ 4 h 22"/>
                  <a:gd name="T20" fmla="*/ 28 w 40"/>
                  <a:gd name="T21" fmla="*/ 4 h 22"/>
                  <a:gd name="T22" fmla="*/ 22 w 40"/>
                  <a:gd name="T23" fmla="*/ 4 h 22"/>
                  <a:gd name="T24" fmla="*/ 16 w 40"/>
                  <a:gd name="T25" fmla="*/ 0 h 22"/>
                  <a:gd name="T26" fmla="*/ 8 w 40"/>
                  <a:gd name="T27" fmla="*/ 2 h 22"/>
                  <a:gd name="T28" fmla="*/ 4 w 40"/>
                  <a:gd name="T29" fmla="*/ 4 h 22"/>
                  <a:gd name="T30" fmla="*/ 0 w 40"/>
                  <a:gd name="T3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2">
                    <a:moveTo>
                      <a:pt x="0" y="12"/>
                    </a:moveTo>
                    <a:lnTo>
                      <a:pt x="0" y="18"/>
                    </a:lnTo>
                    <a:lnTo>
                      <a:pt x="4" y="22"/>
                    </a:lnTo>
                    <a:lnTo>
                      <a:pt x="10" y="22"/>
                    </a:lnTo>
                    <a:lnTo>
                      <a:pt x="16" y="20"/>
                    </a:lnTo>
                    <a:lnTo>
                      <a:pt x="24" y="22"/>
                    </a:lnTo>
                    <a:lnTo>
                      <a:pt x="36" y="22"/>
                    </a:lnTo>
                    <a:lnTo>
                      <a:pt x="40" y="20"/>
                    </a:lnTo>
                    <a:lnTo>
                      <a:pt x="40" y="14"/>
                    </a:lnTo>
                    <a:lnTo>
                      <a:pt x="38" y="4"/>
                    </a:lnTo>
                    <a:lnTo>
                      <a:pt x="28" y="4"/>
                    </a:lnTo>
                    <a:lnTo>
                      <a:pt x="22" y="4"/>
                    </a:lnTo>
                    <a:lnTo>
                      <a:pt x="16" y="0"/>
                    </a:lnTo>
                    <a:lnTo>
                      <a:pt x="8" y="2"/>
                    </a:lnTo>
                    <a:lnTo>
                      <a:pt x="4" y="4"/>
                    </a:lnTo>
                    <a:lnTo>
                      <a:pt x="0" y="1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2" name="Freeform 263"/>
              <p:cNvSpPr>
                <a:spLocks noChangeAspect="1"/>
              </p:cNvSpPr>
              <p:nvPr/>
            </p:nvSpPr>
            <p:spPr bwMode="gray">
              <a:xfrm>
                <a:off x="3050" y="2673"/>
                <a:ext cx="41" cy="115"/>
              </a:xfrm>
              <a:custGeom>
                <a:avLst/>
                <a:gdLst>
                  <a:gd name="T0" fmla="*/ 26 w 38"/>
                  <a:gd name="T1" fmla="*/ 106 h 114"/>
                  <a:gd name="T2" fmla="*/ 28 w 38"/>
                  <a:gd name="T3" fmla="*/ 96 h 114"/>
                  <a:gd name="T4" fmla="*/ 26 w 38"/>
                  <a:gd name="T5" fmla="*/ 86 h 114"/>
                  <a:gd name="T6" fmla="*/ 24 w 38"/>
                  <a:gd name="T7" fmla="*/ 82 h 114"/>
                  <a:gd name="T8" fmla="*/ 26 w 38"/>
                  <a:gd name="T9" fmla="*/ 72 h 114"/>
                  <a:gd name="T10" fmla="*/ 26 w 38"/>
                  <a:gd name="T11" fmla="*/ 68 h 114"/>
                  <a:gd name="T12" fmla="*/ 26 w 38"/>
                  <a:gd name="T13" fmla="*/ 62 h 114"/>
                  <a:gd name="T14" fmla="*/ 28 w 38"/>
                  <a:gd name="T15" fmla="*/ 62 h 114"/>
                  <a:gd name="T16" fmla="*/ 30 w 38"/>
                  <a:gd name="T17" fmla="*/ 62 h 114"/>
                  <a:gd name="T18" fmla="*/ 30 w 38"/>
                  <a:gd name="T19" fmla="*/ 58 h 114"/>
                  <a:gd name="T20" fmla="*/ 32 w 38"/>
                  <a:gd name="T21" fmla="*/ 52 h 114"/>
                  <a:gd name="T22" fmla="*/ 34 w 38"/>
                  <a:gd name="T23" fmla="*/ 48 h 114"/>
                  <a:gd name="T24" fmla="*/ 34 w 38"/>
                  <a:gd name="T25" fmla="*/ 44 h 114"/>
                  <a:gd name="T26" fmla="*/ 36 w 38"/>
                  <a:gd name="T27" fmla="*/ 38 h 114"/>
                  <a:gd name="T28" fmla="*/ 38 w 38"/>
                  <a:gd name="T29" fmla="*/ 38 h 114"/>
                  <a:gd name="T30" fmla="*/ 36 w 38"/>
                  <a:gd name="T31" fmla="*/ 34 h 114"/>
                  <a:gd name="T32" fmla="*/ 36 w 38"/>
                  <a:gd name="T33" fmla="*/ 30 h 114"/>
                  <a:gd name="T34" fmla="*/ 36 w 38"/>
                  <a:gd name="T35" fmla="*/ 22 h 114"/>
                  <a:gd name="T36" fmla="*/ 32 w 38"/>
                  <a:gd name="T37" fmla="*/ 20 h 114"/>
                  <a:gd name="T38" fmla="*/ 34 w 38"/>
                  <a:gd name="T39" fmla="*/ 18 h 114"/>
                  <a:gd name="T40" fmla="*/ 34 w 38"/>
                  <a:gd name="T41" fmla="*/ 12 h 114"/>
                  <a:gd name="T42" fmla="*/ 26 w 38"/>
                  <a:gd name="T43" fmla="*/ 6 h 114"/>
                  <a:gd name="T44" fmla="*/ 26 w 38"/>
                  <a:gd name="T45" fmla="*/ 4 h 114"/>
                  <a:gd name="T46" fmla="*/ 24 w 38"/>
                  <a:gd name="T47" fmla="*/ 2 h 114"/>
                  <a:gd name="T48" fmla="*/ 18 w 38"/>
                  <a:gd name="T49" fmla="*/ 0 h 114"/>
                  <a:gd name="T50" fmla="*/ 12 w 38"/>
                  <a:gd name="T51" fmla="*/ 8 h 114"/>
                  <a:gd name="T52" fmla="*/ 12 w 38"/>
                  <a:gd name="T53" fmla="*/ 12 h 114"/>
                  <a:gd name="T54" fmla="*/ 6 w 38"/>
                  <a:gd name="T55" fmla="*/ 14 h 114"/>
                  <a:gd name="T56" fmla="*/ 6 w 38"/>
                  <a:gd name="T57" fmla="*/ 16 h 114"/>
                  <a:gd name="T58" fmla="*/ 4 w 38"/>
                  <a:gd name="T59" fmla="*/ 18 h 114"/>
                  <a:gd name="T60" fmla="*/ 0 w 38"/>
                  <a:gd name="T61" fmla="*/ 18 h 114"/>
                  <a:gd name="T62" fmla="*/ 10 w 38"/>
                  <a:gd name="T63" fmla="*/ 36 h 114"/>
                  <a:gd name="T64" fmla="*/ 10 w 38"/>
                  <a:gd name="T65" fmla="*/ 38 h 114"/>
                  <a:gd name="T66" fmla="*/ 10 w 38"/>
                  <a:gd name="T67" fmla="*/ 44 h 114"/>
                  <a:gd name="T68" fmla="*/ 12 w 38"/>
                  <a:gd name="T69" fmla="*/ 52 h 114"/>
                  <a:gd name="T70" fmla="*/ 12 w 38"/>
                  <a:gd name="T71" fmla="*/ 54 h 114"/>
                  <a:gd name="T72" fmla="*/ 12 w 38"/>
                  <a:gd name="T73" fmla="*/ 62 h 114"/>
                  <a:gd name="T74" fmla="*/ 12 w 38"/>
                  <a:gd name="T75" fmla="*/ 74 h 114"/>
                  <a:gd name="T76" fmla="*/ 12 w 38"/>
                  <a:gd name="T77" fmla="*/ 80 h 114"/>
                  <a:gd name="T78" fmla="*/ 12 w 38"/>
                  <a:gd name="T79" fmla="*/ 84 h 114"/>
                  <a:gd name="T80" fmla="*/ 10 w 38"/>
                  <a:gd name="T81" fmla="*/ 94 h 114"/>
                  <a:gd name="T82" fmla="*/ 12 w 38"/>
                  <a:gd name="T83" fmla="*/ 100 h 114"/>
                  <a:gd name="T84" fmla="*/ 12 w 38"/>
                  <a:gd name="T85" fmla="*/ 102 h 114"/>
                  <a:gd name="T86" fmla="*/ 12 w 38"/>
                  <a:gd name="T87" fmla="*/ 106 h 114"/>
                  <a:gd name="T88" fmla="*/ 14 w 38"/>
                  <a:gd name="T89" fmla="*/ 114 h 114"/>
                  <a:gd name="T90" fmla="*/ 16 w 38"/>
                  <a:gd name="T91" fmla="*/ 114 h 114"/>
                  <a:gd name="T92" fmla="*/ 18 w 38"/>
                  <a:gd name="T93" fmla="*/ 108 h 114"/>
                  <a:gd name="T94" fmla="*/ 26 w 38"/>
                  <a:gd name="T95"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 h="114">
                    <a:moveTo>
                      <a:pt x="26" y="106"/>
                    </a:moveTo>
                    <a:lnTo>
                      <a:pt x="26" y="106"/>
                    </a:lnTo>
                    <a:lnTo>
                      <a:pt x="28" y="96"/>
                    </a:lnTo>
                    <a:lnTo>
                      <a:pt x="28" y="96"/>
                    </a:lnTo>
                    <a:lnTo>
                      <a:pt x="28" y="90"/>
                    </a:lnTo>
                    <a:lnTo>
                      <a:pt x="26" y="86"/>
                    </a:lnTo>
                    <a:lnTo>
                      <a:pt x="26" y="86"/>
                    </a:lnTo>
                    <a:lnTo>
                      <a:pt x="24" y="82"/>
                    </a:lnTo>
                    <a:lnTo>
                      <a:pt x="26" y="76"/>
                    </a:lnTo>
                    <a:lnTo>
                      <a:pt x="26" y="72"/>
                    </a:lnTo>
                    <a:lnTo>
                      <a:pt x="26" y="68"/>
                    </a:lnTo>
                    <a:lnTo>
                      <a:pt x="26" y="68"/>
                    </a:lnTo>
                    <a:lnTo>
                      <a:pt x="26" y="64"/>
                    </a:lnTo>
                    <a:lnTo>
                      <a:pt x="26" y="62"/>
                    </a:lnTo>
                    <a:lnTo>
                      <a:pt x="28" y="62"/>
                    </a:lnTo>
                    <a:lnTo>
                      <a:pt x="28" y="62"/>
                    </a:lnTo>
                    <a:lnTo>
                      <a:pt x="30" y="62"/>
                    </a:lnTo>
                    <a:lnTo>
                      <a:pt x="30" y="62"/>
                    </a:lnTo>
                    <a:lnTo>
                      <a:pt x="30" y="58"/>
                    </a:lnTo>
                    <a:lnTo>
                      <a:pt x="30" y="58"/>
                    </a:lnTo>
                    <a:lnTo>
                      <a:pt x="30" y="54"/>
                    </a:lnTo>
                    <a:lnTo>
                      <a:pt x="32" y="52"/>
                    </a:lnTo>
                    <a:lnTo>
                      <a:pt x="32" y="52"/>
                    </a:lnTo>
                    <a:lnTo>
                      <a:pt x="34" y="48"/>
                    </a:lnTo>
                    <a:lnTo>
                      <a:pt x="34" y="44"/>
                    </a:lnTo>
                    <a:lnTo>
                      <a:pt x="34" y="44"/>
                    </a:lnTo>
                    <a:lnTo>
                      <a:pt x="34" y="40"/>
                    </a:lnTo>
                    <a:lnTo>
                      <a:pt x="36" y="38"/>
                    </a:lnTo>
                    <a:lnTo>
                      <a:pt x="36" y="38"/>
                    </a:lnTo>
                    <a:lnTo>
                      <a:pt x="38" y="38"/>
                    </a:lnTo>
                    <a:lnTo>
                      <a:pt x="36" y="36"/>
                    </a:lnTo>
                    <a:lnTo>
                      <a:pt x="36" y="34"/>
                    </a:lnTo>
                    <a:lnTo>
                      <a:pt x="36" y="30"/>
                    </a:lnTo>
                    <a:lnTo>
                      <a:pt x="36" y="30"/>
                    </a:lnTo>
                    <a:lnTo>
                      <a:pt x="38" y="26"/>
                    </a:lnTo>
                    <a:lnTo>
                      <a:pt x="36" y="22"/>
                    </a:lnTo>
                    <a:lnTo>
                      <a:pt x="36" y="22"/>
                    </a:lnTo>
                    <a:lnTo>
                      <a:pt x="32" y="20"/>
                    </a:lnTo>
                    <a:lnTo>
                      <a:pt x="34" y="18"/>
                    </a:lnTo>
                    <a:lnTo>
                      <a:pt x="34" y="18"/>
                    </a:lnTo>
                    <a:lnTo>
                      <a:pt x="34" y="16"/>
                    </a:lnTo>
                    <a:lnTo>
                      <a:pt x="34" y="12"/>
                    </a:lnTo>
                    <a:lnTo>
                      <a:pt x="34" y="10"/>
                    </a:lnTo>
                    <a:lnTo>
                      <a:pt x="26" y="6"/>
                    </a:lnTo>
                    <a:lnTo>
                      <a:pt x="26" y="6"/>
                    </a:lnTo>
                    <a:lnTo>
                      <a:pt x="26" y="4"/>
                    </a:lnTo>
                    <a:lnTo>
                      <a:pt x="24" y="2"/>
                    </a:lnTo>
                    <a:lnTo>
                      <a:pt x="24" y="2"/>
                    </a:lnTo>
                    <a:lnTo>
                      <a:pt x="20" y="0"/>
                    </a:lnTo>
                    <a:lnTo>
                      <a:pt x="18" y="0"/>
                    </a:lnTo>
                    <a:lnTo>
                      <a:pt x="12" y="8"/>
                    </a:lnTo>
                    <a:lnTo>
                      <a:pt x="12" y="8"/>
                    </a:lnTo>
                    <a:lnTo>
                      <a:pt x="12" y="8"/>
                    </a:lnTo>
                    <a:lnTo>
                      <a:pt x="12" y="12"/>
                    </a:lnTo>
                    <a:lnTo>
                      <a:pt x="12" y="12"/>
                    </a:lnTo>
                    <a:lnTo>
                      <a:pt x="6" y="14"/>
                    </a:lnTo>
                    <a:lnTo>
                      <a:pt x="6" y="14"/>
                    </a:lnTo>
                    <a:lnTo>
                      <a:pt x="6" y="16"/>
                    </a:lnTo>
                    <a:lnTo>
                      <a:pt x="6" y="18"/>
                    </a:lnTo>
                    <a:lnTo>
                      <a:pt x="4" y="18"/>
                    </a:lnTo>
                    <a:lnTo>
                      <a:pt x="4" y="18"/>
                    </a:lnTo>
                    <a:lnTo>
                      <a:pt x="0" y="18"/>
                    </a:lnTo>
                    <a:lnTo>
                      <a:pt x="0" y="32"/>
                    </a:lnTo>
                    <a:lnTo>
                      <a:pt x="10" y="36"/>
                    </a:lnTo>
                    <a:lnTo>
                      <a:pt x="10" y="36"/>
                    </a:lnTo>
                    <a:lnTo>
                      <a:pt x="10" y="38"/>
                    </a:lnTo>
                    <a:lnTo>
                      <a:pt x="10" y="44"/>
                    </a:lnTo>
                    <a:lnTo>
                      <a:pt x="10" y="44"/>
                    </a:lnTo>
                    <a:lnTo>
                      <a:pt x="10" y="50"/>
                    </a:lnTo>
                    <a:lnTo>
                      <a:pt x="12" y="52"/>
                    </a:lnTo>
                    <a:lnTo>
                      <a:pt x="12" y="52"/>
                    </a:lnTo>
                    <a:lnTo>
                      <a:pt x="12" y="54"/>
                    </a:lnTo>
                    <a:lnTo>
                      <a:pt x="12" y="62"/>
                    </a:lnTo>
                    <a:lnTo>
                      <a:pt x="12" y="62"/>
                    </a:lnTo>
                    <a:lnTo>
                      <a:pt x="10" y="68"/>
                    </a:lnTo>
                    <a:lnTo>
                      <a:pt x="12" y="74"/>
                    </a:lnTo>
                    <a:lnTo>
                      <a:pt x="12" y="74"/>
                    </a:lnTo>
                    <a:lnTo>
                      <a:pt x="12" y="80"/>
                    </a:lnTo>
                    <a:lnTo>
                      <a:pt x="12" y="84"/>
                    </a:lnTo>
                    <a:lnTo>
                      <a:pt x="12" y="84"/>
                    </a:lnTo>
                    <a:lnTo>
                      <a:pt x="10" y="90"/>
                    </a:lnTo>
                    <a:lnTo>
                      <a:pt x="10" y="94"/>
                    </a:lnTo>
                    <a:lnTo>
                      <a:pt x="10" y="94"/>
                    </a:lnTo>
                    <a:lnTo>
                      <a:pt x="12" y="100"/>
                    </a:lnTo>
                    <a:lnTo>
                      <a:pt x="12" y="102"/>
                    </a:lnTo>
                    <a:lnTo>
                      <a:pt x="12" y="102"/>
                    </a:lnTo>
                    <a:lnTo>
                      <a:pt x="12" y="106"/>
                    </a:lnTo>
                    <a:lnTo>
                      <a:pt x="12" y="106"/>
                    </a:lnTo>
                    <a:lnTo>
                      <a:pt x="14" y="112"/>
                    </a:lnTo>
                    <a:lnTo>
                      <a:pt x="14" y="114"/>
                    </a:lnTo>
                    <a:lnTo>
                      <a:pt x="16" y="114"/>
                    </a:lnTo>
                    <a:lnTo>
                      <a:pt x="16" y="114"/>
                    </a:lnTo>
                    <a:lnTo>
                      <a:pt x="18" y="108"/>
                    </a:lnTo>
                    <a:lnTo>
                      <a:pt x="18" y="108"/>
                    </a:lnTo>
                    <a:lnTo>
                      <a:pt x="26" y="106"/>
                    </a:lnTo>
                    <a:lnTo>
                      <a:pt x="26" y="10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3" name="Freeform 264"/>
              <p:cNvSpPr>
                <a:spLocks noChangeAspect="1"/>
              </p:cNvSpPr>
              <p:nvPr/>
            </p:nvSpPr>
            <p:spPr bwMode="gray">
              <a:xfrm>
                <a:off x="1738" y="2578"/>
                <a:ext cx="19" cy="42"/>
              </a:xfrm>
              <a:custGeom>
                <a:avLst/>
                <a:gdLst>
                  <a:gd name="T0" fmla="*/ 4 w 16"/>
                  <a:gd name="T1" fmla="*/ 44 h 44"/>
                  <a:gd name="T2" fmla="*/ 4 w 16"/>
                  <a:gd name="T3" fmla="*/ 44 h 44"/>
                  <a:gd name="T4" fmla="*/ 12 w 16"/>
                  <a:gd name="T5" fmla="*/ 32 h 44"/>
                  <a:gd name="T6" fmla="*/ 14 w 16"/>
                  <a:gd name="T7" fmla="*/ 26 h 44"/>
                  <a:gd name="T8" fmla="*/ 14 w 16"/>
                  <a:gd name="T9" fmla="*/ 24 h 44"/>
                  <a:gd name="T10" fmla="*/ 12 w 16"/>
                  <a:gd name="T11" fmla="*/ 22 h 44"/>
                  <a:gd name="T12" fmla="*/ 12 w 16"/>
                  <a:gd name="T13" fmla="*/ 22 h 44"/>
                  <a:gd name="T14" fmla="*/ 16 w 16"/>
                  <a:gd name="T15" fmla="*/ 18 h 44"/>
                  <a:gd name="T16" fmla="*/ 16 w 16"/>
                  <a:gd name="T17" fmla="*/ 18 h 44"/>
                  <a:gd name="T18" fmla="*/ 16 w 16"/>
                  <a:gd name="T19" fmla="*/ 10 h 44"/>
                  <a:gd name="T20" fmla="*/ 16 w 16"/>
                  <a:gd name="T21" fmla="*/ 4 h 44"/>
                  <a:gd name="T22" fmla="*/ 16 w 16"/>
                  <a:gd name="T23" fmla="*/ 4 h 44"/>
                  <a:gd name="T24" fmla="*/ 12 w 16"/>
                  <a:gd name="T25" fmla="*/ 2 h 44"/>
                  <a:gd name="T26" fmla="*/ 12 w 16"/>
                  <a:gd name="T27" fmla="*/ 2 h 44"/>
                  <a:gd name="T28" fmla="*/ 12 w 16"/>
                  <a:gd name="T29" fmla="*/ 2 h 44"/>
                  <a:gd name="T30" fmla="*/ 8 w 16"/>
                  <a:gd name="T31" fmla="*/ 0 h 44"/>
                  <a:gd name="T32" fmla="*/ 8 w 16"/>
                  <a:gd name="T33" fmla="*/ 2 h 44"/>
                  <a:gd name="T34" fmla="*/ 6 w 16"/>
                  <a:gd name="T35" fmla="*/ 4 h 44"/>
                  <a:gd name="T36" fmla="*/ 0 w 16"/>
                  <a:gd name="T37" fmla="*/ 6 h 44"/>
                  <a:gd name="T38" fmla="*/ 0 w 16"/>
                  <a:gd name="T39" fmla="*/ 44 h 44"/>
                  <a:gd name="T40" fmla="*/ 4 w 16"/>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44">
                    <a:moveTo>
                      <a:pt x="4" y="44"/>
                    </a:moveTo>
                    <a:lnTo>
                      <a:pt x="4" y="44"/>
                    </a:lnTo>
                    <a:lnTo>
                      <a:pt x="12" y="32"/>
                    </a:lnTo>
                    <a:lnTo>
                      <a:pt x="14" y="26"/>
                    </a:lnTo>
                    <a:lnTo>
                      <a:pt x="14" y="24"/>
                    </a:lnTo>
                    <a:lnTo>
                      <a:pt x="12" y="22"/>
                    </a:lnTo>
                    <a:lnTo>
                      <a:pt x="12" y="22"/>
                    </a:lnTo>
                    <a:lnTo>
                      <a:pt x="16" y="18"/>
                    </a:lnTo>
                    <a:lnTo>
                      <a:pt x="16" y="18"/>
                    </a:lnTo>
                    <a:lnTo>
                      <a:pt x="16" y="10"/>
                    </a:lnTo>
                    <a:lnTo>
                      <a:pt x="16" y="4"/>
                    </a:lnTo>
                    <a:lnTo>
                      <a:pt x="16" y="4"/>
                    </a:lnTo>
                    <a:lnTo>
                      <a:pt x="12" y="2"/>
                    </a:lnTo>
                    <a:lnTo>
                      <a:pt x="12" y="2"/>
                    </a:lnTo>
                    <a:lnTo>
                      <a:pt x="12" y="2"/>
                    </a:lnTo>
                    <a:lnTo>
                      <a:pt x="8" y="0"/>
                    </a:lnTo>
                    <a:lnTo>
                      <a:pt x="8" y="2"/>
                    </a:lnTo>
                    <a:lnTo>
                      <a:pt x="6" y="4"/>
                    </a:lnTo>
                    <a:lnTo>
                      <a:pt x="0" y="6"/>
                    </a:lnTo>
                    <a:lnTo>
                      <a:pt x="0" y="44"/>
                    </a:lnTo>
                    <a:lnTo>
                      <a:pt x="4" y="4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4" name="Freeform 265"/>
              <p:cNvSpPr>
                <a:spLocks noChangeAspect="1"/>
              </p:cNvSpPr>
              <p:nvPr/>
            </p:nvSpPr>
            <p:spPr bwMode="gray">
              <a:xfrm>
                <a:off x="3070" y="1971"/>
                <a:ext cx="58" cy="39"/>
              </a:xfrm>
              <a:custGeom>
                <a:avLst/>
                <a:gdLst>
                  <a:gd name="T0" fmla="*/ 16 w 52"/>
                  <a:gd name="T1" fmla="*/ 0 h 38"/>
                  <a:gd name="T2" fmla="*/ 10 w 52"/>
                  <a:gd name="T3" fmla="*/ 4 h 38"/>
                  <a:gd name="T4" fmla="*/ 4 w 52"/>
                  <a:gd name="T5" fmla="*/ 10 h 38"/>
                  <a:gd name="T6" fmla="*/ 4 w 52"/>
                  <a:gd name="T7" fmla="*/ 10 h 38"/>
                  <a:gd name="T8" fmla="*/ 6 w 52"/>
                  <a:gd name="T9" fmla="*/ 12 h 38"/>
                  <a:gd name="T10" fmla="*/ 8 w 52"/>
                  <a:gd name="T11" fmla="*/ 18 h 38"/>
                  <a:gd name="T12" fmla="*/ 14 w 52"/>
                  <a:gd name="T13" fmla="*/ 22 h 38"/>
                  <a:gd name="T14" fmla="*/ 16 w 52"/>
                  <a:gd name="T15" fmla="*/ 24 h 38"/>
                  <a:gd name="T16" fmla="*/ 20 w 52"/>
                  <a:gd name="T17" fmla="*/ 22 h 38"/>
                  <a:gd name="T18" fmla="*/ 20 w 52"/>
                  <a:gd name="T19" fmla="*/ 24 h 38"/>
                  <a:gd name="T20" fmla="*/ 22 w 52"/>
                  <a:gd name="T21" fmla="*/ 28 h 38"/>
                  <a:gd name="T22" fmla="*/ 30 w 52"/>
                  <a:gd name="T23" fmla="*/ 32 h 38"/>
                  <a:gd name="T24" fmla="*/ 32 w 52"/>
                  <a:gd name="T25" fmla="*/ 32 h 38"/>
                  <a:gd name="T26" fmla="*/ 36 w 52"/>
                  <a:gd name="T27" fmla="*/ 30 h 38"/>
                  <a:gd name="T28" fmla="*/ 36 w 52"/>
                  <a:gd name="T29" fmla="*/ 32 h 38"/>
                  <a:gd name="T30" fmla="*/ 38 w 52"/>
                  <a:gd name="T31" fmla="*/ 38 h 38"/>
                  <a:gd name="T32" fmla="*/ 42 w 52"/>
                  <a:gd name="T33" fmla="*/ 38 h 38"/>
                  <a:gd name="T34" fmla="*/ 48 w 52"/>
                  <a:gd name="T35" fmla="*/ 36 h 38"/>
                  <a:gd name="T36" fmla="*/ 48 w 52"/>
                  <a:gd name="T37" fmla="*/ 34 h 38"/>
                  <a:gd name="T38" fmla="*/ 50 w 52"/>
                  <a:gd name="T39" fmla="*/ 30 h 38"/>
                  <a:gd name="T40" fmla="*/ 52 w 52"/>
                  <a:gd name="T41" fmla="*/ 28 h 38"/>
                  <a:gd name="T42" fmla="*/ 52 w 52"/>
                  <a:gd name="T43" fmla="*/ 22 h 38"/>
                  <a:gd name="T44" fmla="*/ 50 w 52"/>
                  <a:gd name="T45" fmla="*/ 20 h 38"/>
                  <a:gd name="T46" fmla="*/ 50 w 52"/>
                  <a:gd name="T47" fmla="*/ 16 h 38"/>
                  <a:gd name="T48" fmla="*/ 52 w 52"/>
                  <a:gd name="T49" fmla="*/ 16 h 38"/>
                  <a:gd name="T50" fmla="*/ 48 w 52"/>
                  <a:gd name="T51" fmla="*/ 14 h 38"/>
                  <a:gd name="T52" fmla="*/ 46 w 52"/>
                  <a:gd name="T53" fmla="*/ 12 h 38"/>
                  <a:gd name="T54" fmla="*/ 42 w 52"/>
                  <a:gd name="T55" fmla="*/ 10 h 38"/>
                  <a:gd name="T56" fmla="*/ 40 w 52"/>
                  <a:gd name="T57" fmla="*/ 8 h 38"/>
                  <a:gd name="T58" fmla="*/ 38 w 52"/>
                  <a:gd name="T59" fmla="*/ 6 h 38"/>
                  <a:gd name="T60" fmla="*/ 34 w 52"/>
                  <a:gd name="T61" fmla="*/ 6 h 38"/>
                  <a:gd name="T62" fmla="*/ 28 w 52"/>
                  <a:gd name="T63" fmla="*/ 10 h 38"/>
                  <a:gd name="T64" fmla="*/ 26 w 52"/>
                  <a:gd name="T65" fmla="*/ 10 h 38"/>
                  <a:gd name="T66" fmla="*/ 18 w 52"/>
                  <a:gd name="T67" fmla="*/ 4 h 38"/>
                  <a:gd name="T68" fmla="*/ 16 w 52"/>
                  <a:gd name="T6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38">
                    <a:moveTo>
                      <a:pt x="16" y="0"/>
                    </a:moveTo>
                    <a:lnTo>
                      <a:pt x="16" y="0"/>
                    </a:lnTo>
                    <a:lnTo>
                      <a:pt x="10" y="4"/>
                    </a:lnTo>
                    <a:lnTo>
                      <a:pt x="10" y="4"/>
                    </a:lnTo>
                    <a:lnTo>
                      <a:pt x="0" y="6"/>
                    </a:lnTo>
                    <a:lnTo>
                      <a:pt x="4" y="10"/>
                    </a:lnTo>
                    <a:lnTo>
                      <a:pt x="4" y="10"/>
                    </a:lnTo>
                    <a:lnTo>
                      <a:pt x="4" y="10"/>
                    </a:lnTo>
                    <a:lnTo>
                      <a:pt x="6" y="12"/>
                    </a:lnTo>
                    <a:lnTo>
                      <a:pt x="6" y="12"/>
                    </a:lnTo>
                    <a:lnTo>
                      <a:pt x="8" y="18"/>
                    </a:lnTo>
                    <a:lnTo>
                      <a:pt x="8" y="18"/>
                    </a:lnTo>
                    <a:lnTo>
                      <a:pt x="10" y="18"/>
                    </a:lnTo>
                    <a:lnTo>
                      <a:pt x="14" y="22"/>
                    </a:lnTo>
                    <a:lnTo>
                      <a:pt x="14" y="22"/>
                    </a:lnTo>
                    <a:lnTo>
                      <a:pt x="16" y="24"/>
                    </a:lnTo>
                    <a:lnTo>
                      <a:pt x="18" y="24"/>
                    </a:lnTo>
                    <a:lnTo>
                      <a:pt x="20" y="22"/>
                    </a:lnTo>
                    <a:lnTo>
                      <a:pt x="20" y="22"/>
                    </a:lnTo>
                    <a:lnTo>
                      <a:pt x="20" y="24"/>
                    </a:lnTo>
                    <a:lnTo>
                      <a:pt x="22" y="28"/>
                    </a:lnTo>
                    <a:lnTo>
                      <a:pt x="22" y="28"/>
                    </a:lnTo>
                    <a:lnTo>
                      <a:pt x="26" y="30"/>
                    </a:lnTo>
                    <a:lnTo>
                      <a:pt x="30" y="32"/>
                    </a:lnTo>
                    <a:lnTo>
                      <a:pt x="30" y="32"/>
                    </a:lnTo>
                    <a:lnTo>
                      <a:pt x="32" y="32"/>
                    </a:lnTo>
                    <a:lnTo>
                      <a:pt x="34" y="32"/>
                    </a:lnTo>
                    <a:lnTo>
                      <a:pt x="36" y="30"/>
                    </a:lnTo>
                    <a:lnTo>
                      <a:pt x="36" y="32"/>
                    </a:lnTo>
                    <a:lnTo>
                      <a:pt x="36" y="32"/>
                    </a:lnTo>
                    <a:lnTo>
                      <a:pt x="36" y="36"/>
                    </a:lnTo>
                    <a:lnTo>
                      <a:pt x="38" y="38"/>
                    </a:lnTo>
                    <a:lnTo>
                      <a:pt x="38" y="38"/>
                    </a:lnTo>
                    <a:lnTo>
                      <a:pt x="42" y="38"/>
                    </a:lnTo>
                    <a:lnTo>
                      <a:pt x="48" y="36"/>
                    </a:lnTo>
                    <a:lnTo>
                      <a:pt x="48" y="36"/>
                    </a:lnTo>
                    <a:lnTo>
                      <a:pt x="48" y="34"/>
                    </a:lnTo>
                    <a:lnTo>
                      <a:pt x="48" y="34"/>
                    </a:lnTo>
                    <a:lnTo>
                      <a:pt x="48" y="30"/>
                    </a:lnTo>
                    <a:lnTo>
                      <a:pt x="50" y="30"/>
                    </a:lnTo>
                    <a:lnTo>
                      <a:pt x="52" y="28"/>
                    </a:lnTo>
                    <a:lnTo>
                      <a:pt x="52" y="28"/>
                    </a:lnTo>
                    <a:lnTo>
                      <a:pt x="52" y="24"/>
                    </a:lnTo>
                    <a:lnTo>
                      <a:pt x="52" y="22"/>
                    </a:lnTo>
                    <a:lnTo>
                      <a:pt x="50" y="20"/>
                    </a:lnTo>
                    <a:lnTo>
                      <a:pt x="50" y="20"/>
                    </a:lnTo>
                    <a:lnTo>
                      <a:pt x="50" y="18"/>
                    </a:lnTo>
                    <a:lnTo>
                      <a:pt x="50" y="16"/>
                    </a:lnTo>
                    <a:lnTo>
                      <a:pt x="52" y="16"/>
                    </a:lnTo>
                    <a:lnTo>
                      <a:pt x="52" y="16"/>
                    </a:lnTo>
                    <a:lnTo>
                      <a:pt x="52" y="16"/>
                    </a:lnTo>
                    <a:lnTo>
                      <a:pt x="48" y="14"/>
                    </a:lnTo>
                    <a:lnTo>
                      <a:pt x="46" y="12"/>
                    </a:lnTo>
                    <a:lnTo>
                      <a:pt x="46" y="12"/>
                    </a:lnTo>
                    <a:lnTo>
                      <a:pt x="44" y="12"/>
                    </a:lnTo>
                    <a:lnTo>
                      <a:pt x="42" y="10"/>
                    </a:lnTo>
                    <a:lnTo>
                      <a:pt x="40" y="8"/>
                    </a:lnTo>
                    <a:lnTo>
                      <a:pt x="40" y="8"/>
                    </a:lnTo>
                    <a:lnTo>
                      <a:pt x="40" y="6"/>
                    </a:lnTo>
                    <a:lnTo>
                      <a:pt x="38" y="6"/>
                    </a:lnTo>
                    <a:lnTo>
                      <a:pt x="34" y="6"/>
                    </a:lnTo>
                    <a:lnTo>
                      <a:pt x="34" y="6"/>
                    </a:lnTo>
                    <a:lnTo>
                      <a:pt x="30" y="8"/>
                    </a:lnTo>
                    <a:lnTo>
                      <a:pt x="28" y="10"/>
                    </a:lnTo>
                    <a:lnTo>
                      <a:pt x="26" y="10"/>
                    </a:lnTo>
                    <a:lnTo>
                      <a:pt x="26" y="10"/>
                    </a:lnTo>
                    <a:lnTo>
                      <a:pt x="22" y="8"/>
                    </a:lnTo>
                    <a:lnTo>
                      <a:pt x="18" y="4"/>
                    </a:lnTo>
                    <a:lnTo>
                      <a:pt x="16" y="0"/>
                    </a:lnTo>
                    <a:lnTo>
                      <a:pt x="16"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5" name="Freeform 266"/>
              <p:cNvSpPr>
                <a:spLocks noChangeAspect="1"/>
              </p:cNvSpPr>
              <p:nvPr/>
            </p:nvSpPr>
            <p:spPr bwMode="gray">
              <a:xfrm>
                <a:off x="3399" y="1872"/>
                <a:ext cx="109" cy="92"/>
              </a:xfrm>
              <a:custGeom>
                <a:avLst/>
                <a:gdLst>
                  <a:gd name="T0" fmla="*/ 28 w 100"/>
                  <a:gd name="T1" fmla="*/ 18 h 92"/>
                  <a:gd name="T2" fmla="*/ 34 w 100"/>
                  <a:gd name="T3" fmla="*/ 12 h 92"/>
                  <a:gd name="T4" fmla="*/ 38 w 100"/>
                  <a:gd name="T5" fmla="*/ 12 h 92"/>
                  <a:gd name="T6" fmla="*/ 44 w 100"/>
                  <a:gd name="T7" fmla="*/ 8 h 92"/>
                  <a:gd name="T8" fmla="*/ 44 w 100"/>
                  <a:gd name="T9" fmla="*/ 2 h 92"/>
                  <a:gd name="T10" fmla="*/ 46 w 100"/>
                  <a:gd name="T11" fmla="*/ 0 h 92"/>
                  <a:gd name="T12" fmla="*/ 54 w 100"/>
                  <a:gd name="T13" fmla="*/ 2 h 92"/>
                  <a:gd name="T14" fmla="*/ 56 w 100"/>
                  <a:gd name="T15" fmla="*/ 0 h 92"/>
                  <a:gd name="T16" fmla="*/ 58 w 100"/>
                  <a:gd name="T17" fmla="*/ 2 h 92"/>
                  <a:gd name="T18" fmla="*/ 60 w 100"/>
                  <a:gd name="T19" fmla="*/ 4 h 92"/>
                  <a:gd name="T20" fmla="*/ 64 w 100"/>
                  <a:gd name="T21" fmla="*/ 2 h 92"/>
                  <a:gd name="T22" fmla="*/ 66 w 100"/>
                  <a:gd name="T23" fmla="*/ 2 h 92"/>
                  <a:gd name="T24" fmla="*/ 72 w 100"/>
                  <a:gd name="T25" fmla="*/ 4 h 92"/>
                  <a:gd name="T26" fmla="*/ 78 w 100"/>
                  <a:gd name="T27" fmla="*/ 6 h 92"/>
                  <a:gd name="T28" fmla="*/ 80 w 100"/>
                  <a:gd name="T29" fmla="*/ 8 h 92"/>
                  <a:gd name="T30" fmla="*/ 82 w 100"/>
                  <a:gd name="T31" fmla="*/ 12 h 92"/>
                  <a:gd name="T32" fmla="*/ 84 w 100"/>
                  <a:gd name="T33" fmla="*/ 16 h 92"/>
                  <a:gd name="T34" fmla="*/ 86 w 100"/>
                  <a:gd name="T35" fmla="*/ 20 h 92"/>
                  <a:gd name="T36" fmla="*/ 88 w 100"/>
                  <a:gd name="T37" fmla="*/ 26 h 92"/>
                  <a:gd name="T38" fmla="*/ 88 w 100"/>
                  <a:gd name="T39" fmla="*/ 36 h 92"/>
                  <a:gd name="T40" fmla="*/ 90 w 100"/>
                  <a:gd name="T41" fmla="*/ 38 h 92"/>
                  <a:gd name="T42" fmla="*/ 98 w 100"/>
                  <a:gd name="T43" fmla="*/ 46 h 92"/>
                  <a:gd name="T44" fmla="*/ 100 w 100"/>
                  <a:gd name="T45" fmla="*/ 52 h 92"/>
                  <a:gd name="T46" fmla="*/ 98 w 100"/>
                  <a:gd name="T47" fmla="*/ 56 h 92"/>
                  <a:gd name="T48" fmla="*/ 96 w 100"/>
                  <a:gd name="T49" fmla="*/ 56 h 92"/>
                  <a:gd name="T50" fmla="*/ 90 w 100"/>
                  <a:gd name="T51" fmla="*/ 54 h 92"/>
                  <a:gd name="T52" fmla="*/ 88 w 100"/>
                  <a:gd name="T53" fmla="*/ 56 h 92"/>
                  <a:gd name="T54" fmla="*/ 90 w 100"/>
                  <a:gd name="T55" fmla="*/ 60 h 92"/>
                  <a:gd name="T56" fmla="*/ 94 w 100"/>
                  <a:gd name="T57" fmla="*/ 64 h 92"/>
                  <a:gd name="T58" fmla="*/ 94 w 100"/>
                  <a:gd name="T59" fmla="*/ 80 h 92"/>
                  <a:gd name="T60" fmla="*/ 88 w 100"/>
                  <a:gd name="T61" fmla="*/ 80 h 92"/>
                  <a:gd name="T62" fmla="*/ 86 w 100"/>
                  <a:gd name="T63" fmla="*/ 82 h 92"/>
                  <a:gd name="T64" fmla="*/ 86 w 100"/>
                  <a:gd name="T65" fmla="*/ 86 h 92"/>
                  <a:gd name="T66" fmla="*/ 82 w 100"/>
                  <a:gd name="T67" fmla="*/ 90 h 92"/>
                  <a:gd name="T68" fmla="*/ 76 w 100"/>
                  <a:gd name="T69" fmla="*/ 90 h 92"/>
                  <a:gd name="T70" fmla="*/ 70 w 100"/>
                  <a:gd name="T71" fmla="*/ 90 h 92"/>
                  <a:gd name="T72" fmla="*/ 64 w 100"/>
                  <a:gd name="T73" fmla="*/ 90 h 92"/>
                  <a:gd name="T74" fmla="*/ 62 w 100"/>
                  <a:gd name="T75" fmla="*/ 90 h 92"/>
                  <a:gd name="T76" fmla="*/ 58 w 100"/>
                  <a:gd name="T77" fmla="*/ 88 h 92"/>
                  <a:gd name="T78" fmla="*/ 56 w 100"/>
                  <a:gd name="T79" fmla="*/ 92 h 92"/>
                  <a:gd name="T80" fmla="*/ 54 w 100"/>
                  <a:gd name="T81" fmla="*/ 88 h 92"/>
                  <a:gd name="T82" fmla="*/ 50 w 100"/>
                  <a:gd name="T83" fmla="*/ 88 h 92"/>
                  <a:gd name="T84" fmla="*/ 38 w 100"/>
                  <a:gd name="T85" fmla="*/ 88 h 92"/>
                  <a:gd name="T86" fmla="*/ 24 w 100"/>
                  <a:gd name="T87" fmla="*/ 86 h 92"/>
                  <a:gd name="T88" fmla="*/ 14 w 100"/>
                  <a:gd name="T89" fmla="*/ 86 h 92"/>
                  <a:gd name="T90" fmla="*/ 12 w 100"/>
                  <a:gd name="T91" fmla="*/ 90 h 92"/>
                  <a:gd name="T92" fmla="*/ 8 w 100"/>
                  <a:gd name="T93" fmla="*/ 90 h 92"/>
                  <a:gd name="T94" fmla="*/ 6 w 100"/>
                  <a:gd name="T95" fmla="*/ 86 h 92"/>
                  <a:gd name="T96" fmla="*/ 2 w 100"/>
                  <a:gd name="T97" fmla="*/ 88 h 92"/>
                  <a:gd name="T98" fmla="*/ 0 w 100"/>
                  <a:gd name="T99" fmla="*/ 78 h 92"/>
                  <a:gd name="T100" fmla="*/ 4 w 100"/>
                  <a:gd name="T101" fmla="*/ 72 h 92"/>
                  <a:gd name="T102" fmla="*/ 4 w 100"/>
                  <a:gd name="T103" fmla="*/ 66 h 92"/>
                  <a:gd name="T104" fmla="*/ 2 w 100"/>
                  <a:gd name="T105" fmla="*/ 62 h 92"/>
                  <a:gd name="T106" fmla="*/ 0 w 100"/>
                  <a:gd name="T107" fmla="*/ 54 h 92"/>
                  <a:gd name="T108" fmla="*/ 6 w 100"/>
                  <a:gd name="T109" fmla="*/ 52 h 92"/>
                  <a:gd name="T110" fmla="*/ 14 w 100"/>
                  <a:gd name="T111" fmla="*/ 52 h 92"/>
                  <a:gd name="T112" fmla="*/ 16 w 100"/>
                  <a:gd name="T113" fmla="*/ 50 h 92"/>
                  <a:gd name="T114" fmla="*/ 22 w 100"/>
                  <a:gd name="T115" fmla="*/ 46 h 92"/>
                  <a:gd name="T116" fmla="*/ 22 w 100"/>
                  <a:gd name="T117" fmla="*/ 38 h 92"/>
                  <a:gd name="T118" fmla="*/ 22 w 100"/>
                  <a:gd name="T119" fmla="*/ 32 h 92"/>
                  <a:gd name="T120" fmla="*/ 26 w 100"/>
                  <a:gd name="T121" fmla="*/ 26 h 92"/>
                  <a:gd name="T122" fmla="*/ 30 w 100"/>
                  <a:gd name="T123" fmla="*/ 22 h 92"/>
                  <a:gd name="T124" fmla="*/ 28 w 100"/>
                  <a:gd name="T12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2">
                    <a:moveTo>
                      <a:pt x="28" y="18"/>
                    </a:moveTo>
                    <a:lnTo>
                      <a:pt x="28" y="18"/>
                    </a:lnTo>
                    <a:lnTo>
                      <a:pt x="32" y="14"/>
                    </a:lnTo>
                    <a:lnTo>
                      <a:pt x="34" y="12"/>
                    </a:lnTo>
                    <a:lnTo>
                      <a:pt x="38" y="12"/>
                    </a:lnTo>
                    <a:lnTo>
                      <a:pt x="38" y="12"/>
                    </a:lnTo>
                    <a:lnTo>
                      <a:pt x="42" y="14"/>
                    </a:lnTo>
                    <a:lnTo>
                      <a:pt x="44" y="8"/>
                    </a:lnTo>
                    <a:lnTo>
                      <a:pt x="44" y="8"/>
                    </a:lnTo>
                    <a:lnTo>
                      <a:pt x="44" y="2"/>
                    </a:lnTo>
                    <a:lnTo>
                      <a:pt x="46" y="0"/>
                    </a:lnTo>
                    <a:lnTo>
                      <a:pt x="46" y="0"/>
                    </a:lnTo>
                    <a:lnTo>
                      <a:pt x="50" y="2"/>
                    </a:lnTo>
                    <a:lnTo>
                      <a:pt x="54" y="2"/>
                    </a:lnTo>
                    <a:lnTo>
                      <a:pt x="56" y="0"/>
                    </a:lnTo>
                    <a:lnTo>
                      <a:pt x="56" y="0"/>
                    </a:lnTo>
                    <a:lnTo>
                      <a:pt x="56" y="0"/>
                    </a:lnTo>
                    <a:lnTo>
                      <a:pt x="58" y="2"/>
                    </a:lnTo>
                    <a:lnTo>
                      <a:pt x="58" y="4"/>
                    </a:lnTo>
                    <a:lnTo>
                      <a:pt x="60" y="4"/>
                    </a:lnTo>
                    <a:lnTo>
                      <a:pt x="60" y="4"/>
                    </a:lnTo>
                    <a:lnTo>
                      <a:pt x="64" y="2"/>
                    </a:lnTo>
                    <a:lnTo>
                      <a:pt x="66" y="2"/>
                    </a:lnTo>
                    <a:lnTo>
                      <a:pt x="66" y="2"/>
                    </a:lnTo>
                    <a:lnTo>
                      <a:pt x="72" y="4"/>
                    </a:lnTo>
                    <a:lnTo>
                      <a:pt x="72" y="4"/>
                    </a:lnTo>
                    <a:lnTo>
                      <a:pt x="76" y="6"/>
                    </a:lnTo>
                    <a:lnTo>
                      <a:pt x="78" y="6"/>
                    </a:lnTo>
                    <a:lnTo>
                      <a:pt x="80" y="8"/>
                    </a:lnTo>
                    <a:lnTo>
                      <a:pt x="80" y="8"/>
                    </a:lnTo>
                    <a:lnTo>
                      <a:pt x="80" y="10"/>
                    </a:lnTo>
                    <a:lnTo>
                      <a:pt x="82" y="12"/>
                    </a:lnTo>
                    <a:lnTo>
                      <a:pt x="84" y="12"/>
                    </a:lnTo>
                    <a:lnTo>
                      <a:pt x="84" y="16"/>
                    </a:lnTo>
                    <a:lnTo>
                      <a:pt x="84" y="16"/>
                    </a:lnTo>
                    <a:lnTo>
                      <a:pt x="86" y="20"/>
                    </a:lnTo>
                    <a:lnTo>
                      <a:pt x="88" y="26"/>
                    </a:lnTo>
                    <a:lnTo>
                      <a:pt x="88" y="26"/>
                    </a:lnTo>
                    <a:lnTo>
                      <a:pt x="88" y="34"/>
                    </a:lnTo>
                    <a:lnTo>
                      <a:pt x="88" y="36"/>
                    </a:lnTo>
                    <a:lnTo>
                      <a:pt x="90" y="38"/>
                    </a:lnTo>
                    <a:lnTo>
                      <a:pt x="90" y="38"/>
                    </a:lnTo>
                    <a:lnTo>
                      <a:pt x="94" y="42"/>
                    </a:lnTo>
                    <a:lnTo>
                      <a:pt x="98" y="46"/>
                    </a:lnTo>
                    <a:lnTo>
                      <a:pt x="98" y="46"/>
                    </a:lnTo>
                    <a:lnTo>
                      <a:pt x="100" y="52"/>
                    </a:lnTo>
                    <a:lnTo>
                      <a:pt x="100" y="54"/>
                    </a:lnTo>
                    <a:lnTo>
                      <a:pt x="98" y="56"/>
                    </a:lnTo>
                    <a:lnTo>
                      <a:pt x="98" y="56"/>
                    </a:lnTo>
                    <a:lnTo>
                      <a:pt x="96" y="56"/>
                    </a:lnTo>
                    <a:lnTo>
                      <a:pt x="92" y="54"/>
                    </a:lnTo>
                    <a:lnTo>
                      <a:pt x="90" y="54"/>
                    </a:lnTo>
                    <a:lnTo>
                      <a:pt x="88" y="56"/>
                    </a:lnTo>
                    <a:lnTo>
                      <a:pt x="88" y="56"/>
                    </a:lnTo>
                    <a:lnTo>
                      <a:pt x="88" y="60"/>
                    </a:lnTo>
                    <a:lnTo>
                      <a:pt x="90" y="60"/>
                    </a:lnTo>
                    <a:lnTo>
                      <a:pt x="92" y="62"/>
                    </a:lnTo>
                    <a:lnTo>
                      <a:pt x="94" y="64"/>
                    </a:lnTo>
                    <a:lnTo>
                      <a:pt x="94" y="64"/>
                    </a:lnTo>
                    <a:lnTo>
                      <a:pt x="94" y="80"/>
                    </a:lnTo>
                    <a:lnTo>
                      <a:pt x="94" y="80"/>
                    </a:lnTo>
                    <a:lnTo>
                      <a:pt x="88" y="80"/>
                    </a:lnTo>
                    <a:lnTo>
                      <a:pt x="88" y="80"/>
                    </a:lnTo>
                    <a:lnTo>
                      <a:pt x="86" y="82"/>
                    </a:lnTo>
                    <a:lnTo>
                      <a:pt x="86" y="86"/>
                    </a:lnTo>
                    <a:lnTo>
                      <a:pt x="86" y="86"/>
                    </a:lnTo>
                    <a:lnTo>
                      <a:pt x="84" y="90"/>
                    </a:lnTo>
                    <a:lnTo>
                      <a:pt x="82" y="90"/>
                    </a:lnTo>
                    <a:lnTo>
                      <a:pt x="82" y="90"/>
                    </a:lnTo>
                    <a:lnTo>
                      <a:pt x="76" y="90"/>
                    </a:lnTo>
                    <a:lnTo>
                      <a:pt x="70" y="90"/>
                    </a:lnTo>
                    <a:lnTo>
                      <a:pt x="70" y="90"/>
                    </a:lnTo>
                    <a:lnTo>
                      <a:pt x="66" y="88"/>
                    </a:lnTo>
                    <a:lnTo>
                      <a:pt x="64" y="90"/>
                    </a:lnTo>
                    <a:lnTo>
                      <a:pt x="64" y="90"/>
                    </a:lnTo>
                    <a:lnTo>
                      <a:pt x="62" y="90"/>
                    </a:lnTo>
                    <a:lnTo>
                      <a:pt x="60" y="90"/>
                    </a:lnTo>
                    <a:lnTo>
                      <a:pt x="58" y="88"/>
                    </a:lnTo>
                    <a:lnTo>
                      <a:pt x="58" y="88"/>
                    </a:lnTo>
                    <a:lnTo>
                      <a:pt x="56" y="92"/>
                    </a:lnTo>
                    <a:lnTo>
                      <a:pt x="54" y="88"/>
                    </a:lnTo>
                    <a:lnTo>
                      <a:pt x="54" y="88"/>
                    </a:lnTo>
                    <a:lnTo>
                      <a:pt x="50" y="88"/>
                    </a:lnTo>
                    <a:lnTo>
                      <a:pt x="50" y="88"/>
                    </a:lnTo>
                    <a:lnTo>
                      <a:pt x="44" y="90"/>
                    </a:lnTo>
                    <a:lnTo>
                      <a:pt x="38" y="88"/>
                    </a:lnTo>
                    <a:lnTo>
                      <a:pt x="38" y="88"/>
                    </a:lnTo>
                    <a:lnTo>
                      <a:pt x="24" y="86"/>
                    </a:lnTo>
                    <a:lnTo>
                      <a:pt x="24" y="86"/>
                    </a:lnTo>
                    <a:lnTo>
                      <a:pt x="14" y="86"/>
                    </a:lnTo>
                    <a:lnTo>
                      <a:pt x="14" y="86"/>
                    </a:lnTo>
                    <a:lnTo>
                      <a:pt x="12" y="90"/>
                    </a:lnTo>
                    <a:lnTo>
                      <a:pt x="10" y="92"/>
                    </a:lnTo>
                    <a:lnTo>
                      <a:pt x="8" y="90"/>
                    </a:lnTo>
                    <a:lnTo>
                      <a:pt x="8" y="90"/>
                    </a:lnTo>
                    <a:lnTo>
                      <a:pt x="6" y="86"/>
                    </a:lnTo>
                    <a:lnTo>
                      <a:pt x="4" y="86"/>
                    </a:lnTo>
                    <a:lnTo>
                      <a:pt x="2" y="88"/>
                    </a:lnTo>
                    <a:lnTo>
                      <a:pt x="2" y="88"/>
                    </a:lnTo>
                    <a:lnTo>
                      <a:pt x="0" y="78"/>
                    </a:lnTo>
                    <a:lnTo>
                      <a:pt x="0" y="78"/>
                    </a:lnTo>
                    <a:lnTo>
                      <a:pt x="4" y="72"/>
                    </a:lnTo>
                    <a:lnTo>
                      <a:pt x="4" y="68"/>
                    </a:lnTo>
                    <a:lnTo>
                      <a:pt x="4" y="66"/>
                    </a:lnTo>
                    <a:lnTo>
                      <a:pt x="4" y="66"/>
                    </a:lnTo>
                    <a:lnTo>
                      <a:pt x="2" y="62"/>
                    </a:lnTo>
                    <a:lnTo>
                      <a:pt x="0" y="58"/>
                    </a:lnTo>
                    <a:lnTo>
                      <a:pt x="0" y="54"/>
                    </a:lnTo>
                    <a:lnTo>
                      <a:pt x="6" y="52"/>
                    </a:lnTo>
                    <a:lnTo>
                      <a:pt x="6" y="52"/>
                    </a:lnTo>
                    <a:lnTo>
                      <a:pt x="14" y="52"/>
                    </a:lnTo>
                    <a:lnTo>
                      <a:pt x="14" y="52"/>
                    </a:lnTo>
                    <a:lnTo>
                      <a:pt x="14" y="52"/>
                    </a:lnTo>
                    <a:lnTo>
                      <a:pt x="16" y="50"/>
                    </a:lnTo>
                    <a:lnTo>
                      <a:pt x="16" y="48"/>
                    </a:lnTo>
                    <a:lnTo>
                      <a:pt x="22" y="46"/>
                    </a:lnTo>
                    <a:lnTo>
                      <a:pt x="22" y="46"/>
                    </a:lnTo>
                    <a:lnTo>
                      <a:pt x="22" y="38"/>
                    </a:lnTo>
                    <a:lnTo>
                      <a:pt x="22" y="38"/>
                    </a:lnTo>
                    <a:lnTo>
                      <a:pt x="22" y="32"/>
                    </a:lnTo>
                    <a:lnTo>
                      <a:pt x="26" y="26"/>
                    </a:lnTo>
                    <a:lnTo>
                      <a:pt x="26" y="26"/>
                    </a:lnTo>
                    <a:lnTo>
                      <a:pt x="28" y="24"/>
                    </a:lnTo>
                    <a:lnTo>
                      <a:pt x="30" y="22"/>
                    </a:lnTo>
                    <a:lnTo>
                      <a:pt x="28" y="18"/>
                    </a:lnTo>
                    <a:lnTo>
                      <a:pt x="28" y="1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6" name="Freeform 267"/>
              <p:cNvSpPr>
                <a:spLocks noChangeAspect="1"/>
              </p:cNvSpPr>
              <p:nvPr/>
            </p:nvSpPr>
            <p:spPr bwMode="gray">
              <a:xfrm>
                <a:off x="4315" y="2446"/>
                <a:ext cx="82" cy="106"/>
              </a:xfrm>
              <a:custGeom>
                <a:avLst/>
                <a:gdLst>
                  <a:gd name="T0" fmla="*/ 14 w 74"/>
                  <a:gd name="T1" fmla="*/ 82 h 106"/>
                  <a:gd name="T2" fmla="*/ 14 w 74"/>
                  <a:gd name="T3" fmla="*/ 86 h 106"/>
                  <a:gd name="T4" fmla="*/ 20 w 74"/>
                  <a:gd name="T5" fmla="*/ 84 h 106"/>
                  <a:gd name="T6" fmla="*/ 22 w 74"/>
                  <a:gd name="T7" fmla="*/ 82 h 106"/>
                  <a:gd name="T8" fmla="*/ 26 w 74"/>
                  <a:gd name="T9" fmla="*/ 80 h 106"/>
                  <a:gd name="T10" fmla="*/ 28 w 74"/>
                  <a:gd name="T11" fmla="*/ 80 h 106"/>
                  <a:gd name="T12" fmla="*/ 30 w 74"/>
                  <a:gd name="T13" fmla="*/ 78 h 106"/>
                  <a:gd name="T14" fmla="*/ 32 w 74"/>
                  <a:gd name="T15" fmla="*/ 78 h 106"/>
                  <a:gd name="T16" fmla="*/ 34 w 74"/>
                  <a:gd name="T17" fmla="*/ 80 h 106"/>
                  <a:gd name="T18" fmla="*/ 38 w 74"/>
                  <a:gd name="T19" fmla="*/ 78 h 106"/>
                  <a:gd name="T20" fmla="*/ 40 w 74"/>
                  <a:gd name="T21" fmla="*/ 76 h 106"/>
                  <a:gd name="T22" fmla="*/ 40 w 74"/>
                  <a:gd name="T23" fmla="*/ 74 h 106"/>
                  <a:gd name="T24" fmla="*/ 38 w 74"/>
                  <a:gd name="T25" fmla="*/ 70 h 106"/>
                  <a:gd name="T26" fmla="*/ 38 w 74"/>
                  <a:gd name="T27" fmla="*/ 70 h 106"/>
                  <a:gd name="T28" fmla="*/ 38 w 74"/>
                  <a:gd name="T29" fmla="*/ 68 h 106"/>
                  <a:gd name="T30" fmla="*/ 36 w 74"/>
                  <a:gd name="T31" fmla="*/ 68 h 106"/>
                  <a:gd name="T32" fmla="*/ 36 w 74"/>
                  <a:gd name="T33" fmla="*/ 66 h 106"/>
                  <a:gd name="T34" fmla="*/ 42 w 74"/>
                  <a:gd name="T35" fmla="*/ 64 h 106"/>
                  <a:gd name="T36" fmla="*/ 38 w 74"/>
                  <a:gd name="T37" fmla="*/ 56 h 106"/>
                  <a:gd name="T38" fmla="*/ 38 w 74"/>
                  <a:gd name="T39" fmla="*/ 54 h 106"/>
                  <a:gd name="T40" fmla="*/ 42 w 74"/>
                  <a:gd name="T41" fmla="*/ 58 h 106"/>
                  <a:gd name="T42" fmla="*/ 46 w 74"/>
                  <a:gd name="T43" fmla="*/ 62 h 106"/>
                  <a:gd name="T44" fmla="*/ 52 w 74"/>
                  <a:gd name="T45" fmla="*/ 62 h 106"/>
                  <a:gd name="T46" fmla="*/ 52 w 74"/>
                  <a:gd name="T47" fmla="*/ 64 h 106"/>
                  <a:gd name="T48" fmla="*/ 52 w 74"/>
                  <a:gd name="T49" fmla="*/ 66 h 106"/>
                  <a:gd name="T50" fmla="*/ 58 w 74"/>
                  <a:gd name="T51" fmla="*/ 72 h 106"/>
                  <a:gd name="T52" fmla="*/ 60 w 74"/>
                  <a:gd name="T53" fmla="*/ 78 h 106"/>
                  <a:gd name="T54" fmla="*/ 60 w 74"/>
                  <a:gd name="T55" fmla="*/ 86 h 106"/>
                  <a:gd name="T56" fmla="*/ 62 w 74"/>
                  <a:gd name="T57" fmla="*/ 94 h 106"/>
                  <a:gd name="T58" fmla="*/ 64 w 74"/>
                  <a:gd name="T59" fmla="*/ 96 h 106"/>
                  <a:gd name="T60" fmla="*/ 68 w 74"/>
                  <a:gd name="T61" fmla="*/ 100 h 106"/>
                  <a:gd name="T62" fmla="*/ 74 w 74"/>
                  <a:gd name="T63" fmla="*/ 98 h 106"/>
                  <a:gd name="T64" fmla="*/ 74 w 74"/>
                  <a:gd name="T65" fmla="*/ 92 h 106"/>
                  <a:gd name="T66" fmla="*/ 70 w 74"/>
                  <a:gd name="T67" fmla="*/ 80 h 106"/>
                  <a:gd name="T68" fmla="*/ 70 w 74"/>
                  <a:gd name="T69" fmla="*/ 68 h 106"/>
                  <a:gd name="T70" fmla="*/ 62 w 74"/>
                  <a:gd name="T71" fmla="*/ 64 h 106"/>
                  <a:gd name="T72" fmla="*/ 54 w 74"/>
                  <a:gd name="T73" fmla="*/ 60 h 106"/>
                  <a:gd name="T74" fmla="*/ 60 w 74"/>
                  <a:gd name="T75" fmla="*/ 42 h 106"/>
                  <a:gd name="T76" fmla="*/ 62 w 74"/>
                  <a:gd name="T77" fmla="*/ 40 h 106"/>
                  <a:gd name="T78" fmla="*/ 62 w 74"/>
                  <a:gd name="T79" fmla="*/ 30 h 106"/>
                  <a:gd name="T80" fmla="*/ 60 w 74"/>
                  <a:gd name="T81" fmla="*/ 24 h 106"/>
                  <a:gd name="T82" fmla="*/ 44 w 74"/>
                  <a:gd name="T83" fmla="*/ 28 h 106"/>
                  <a:gd name="T84" fmla="*/ 32 w 74"/>
                  <a:gd name="T85" fmla="*/ 28 h 106"/>
                  <a:gd name="T86" fmla="*/ 32 w 74"/>
                  <a:gd name="T87" fmla="*/ 8 h 106"/>
                  <a:gd name="T88" fmla="*/ 20 w 74"/>
                  <a:gd name="T89" fmla="*/ 6 h 106"/>
                  <a:gd name="T90" fmla="*/ 8 w 74"/>
                  <a:gd name="T91" fmla="*/ 6 h 106"/>
                  <a:gd name="T92" fmla="*/ 12 w 74"/>
                  <a:gd name="T93" fmla="*/ 20 h 106"/>
                  <a:gd name="T94" fmla="*/ 0 w 74"/>
                  <a:gd name="T95" fmla="*/ 26 h 106"/>
                  <a:gd name="T96" fmla="*/ 4 w 74"/>
                  <a:gd name="T97" fmla="*/ 38 h 106"/>
                  <a:gd name="T98" fmla="*/ 14 w 74"/>
                  <a:gd name="T99" fmla="*/ 48 h 106"/>
                  <a:gd name="T100" fmla="*/ 16 w 74"/>
                  <a:gd name="T101" fmla="*/ 62 h 106"/>
                  <a:gd name="T102" fmla="*/ 14 w 74"/>
                  <a:gd name="T103" fmla="*/ 78 h 106"/>
                  <a:gd name="T104" fmla="*/ 14 w 74"/>
                  <a:gd name="T105" fmla="*/ 8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106">
                    <a:moveTo>
                      <a:pt x="14" y="82"/>
                    </a:moveTo>
                    <a:lnTo>
                      <a:pt x="14" y="82"/>
                    </a:lnTo>
                    <a:lnTo>
                      <a:pt x="14" y="86"/>
                    </a:lnTo>
                    <a:lnTo>
                      <a:pt x="14" y="86"/>
                    </a:lnTo>
                    <a:lnTo>
                      <a:pt x="18" y="86"/>
                    </a:lnTo>
                    <a:lnTo>
                      <a:pt x="20" y="84"/>
                    </a:lnTo>
                    <a:lnTo>
                      <a:pt x="22" y="82"/>
                    </a:lnTo>
                    <a:lnTo>
                      <a:pt x="22" y="82"/>
                    </a:lnTo>
                    <a:lnTo>
                      <a:pt x="26" y="82"/>
                    </a:lnTo>
                    <a:lnTo>
                      <a:pt x="26" y="80"/>
                    </a:lnTo>
                    <a:lnTo>
                      <a:pt x="26" y="80"/>
                    </a:lnTo>
                    <a:lnTo>
                      <a:pt x="28" y="80"/>
                    </a:lnTo>
                    <a:lnTo>
                      <a:pt x="30" y="80"/>
                    </a:lnTo>
                    <a:lnTo>
                      <a:pt x="30" y="78"/>
                    </a:lnTo>
                    <a:lnTo>
                      <a:pt x="30" y="78"/>
                    </a:lnTo>
                    <a:lnTo>
                      <a:pt x="32" y="78"/>
                    </a:lnTo>
                    <a:lnTo>
                      <a:pt x="32" y="78"/>
                    </a:lnTo>
                    <a:lnTo>
                      <a:pt x="34" y="80"/>
                    </a:lnTo>
                    <a:lnTo>
                      <a:pt x="34" y="80"/>
                    </a:lnTo>
                    <a:lnTo>
                      <a:pt x="38" y="78"/>
                    </a:lnTo>
                    <a:lnTo>
                      <a:pt x="38" y="78"/>
                    </a:lnTo>
                    <a:lnTo>
                      <a:pt x="40" y="76"/>
                    </a:lnTo>
                    <a:lnTo>
                      <a:pt x="40" y="74"/>
                    </a:lnTo>
                    <a:lnTo>
                      <a:pt x="40" y="74"/>
                    </a:lnTo>
                    <a:lnTo>
                      <a:pt x="38" y="72"/>
                    </a:lnTo>
                    <a:lnTo>
                      <a:pt x="38" y="70"/>
                    </a:lnTo>
                    <a:lnTo>
                      <a:pt x="38" y="70"/>
                    </a:lnTo>
                    <a:lnTo>
                      <a:pt x="38" y="70"/>
                    </a:lnTo>
                    <a:lnTo>
                      <a:pt x="38" y="68"/>
                    </a:lnTo>
                    <a:lnTo>
                      <a:pt x="38" y="68"/>
                    </a:lnTo>
                    <a:lnTo>
                      <a:pt x="36" y="68"/>
                    </a:lnTo>
                    <a:lnTo>
                      <a:pt x="36" y="68"/>
                    </a:lnTo>
                    <a:lnTo>
                      <a:pt x="36" y="66"/>
                    </a:lnTo>
                    <a:lnTo>
                      <a:pt x="36" y="66"/>
                    </a:lnTo>
                    <a:lnTo>
                      <a:pt x="42" y="64"/>
                    </a:lnTo>
                    <a:lnTo>
                      <a:pt x="42" y="64"/>
                    </a:lnTo>
                    <a:lnTo>
                      <a:pt x="38" y="56"/>
                    </a:lnTo>
                    <a:lnTo>
                      <a:pt x="38" y="56"/>
                    </a:lnTo>
                    <a:lnTo>
                      <a:pt x="38" y="56"/>
                    </a:lnTo>
                    <a:lnTo>
                      <a:pt x="38" y="54"/>
                    </a:lnTo>
                    <a:lnTo>
                      <a:pt x="38" y="54"/>
                    </a:lnTo>
                    <a:lnTo>
                      <a:pt x="42" y="58"/>
                    </a:lnTo>
                    <a:lnTo>
                      <a:pt x="46" y="62"/>
                    </a:lnTo>
                    <a:lnTo>
                      <a:pt x="46" y="62"/>
                    </a:lnTo>
                    <a:lnTo>
                      <a:pt x="48" y="64"/>
                    </a:lnTo>
                    <a:lnTo>
                      <a:pt x="52" y="62"/>
                    </a:lnTo>
                    <a:lnTo>
                      <a:pt x="52" y="62"/>
                    </a:lnTo>
                    <a:lnTo>
                      <a:pt x="52" y="64"/>
                    </a:lnTo>
                    <a:lnTo>
                      <a:pt x="52" y="66"/>
                    </a:lnTo>
                    <a:lnTo>
                      <a:pt x="52" y="66"/>
                    </a:lnTo>
                    <a:lnTo>
                      <a:pt x="58" y="72"/>
                    </a:lnTo>
                    <a:lnTo>
                      <a:pt x="58" y="72"/>
                    </a:lnTo>
                    <a:lnTo>
                      <a:pt x="58" y="76"/>
                    </a:lnTo>
                    <a:lnTo>
                      <a:pt x="60" y="78"/>
                    </a:lnTo>
                    <a:lnTo>
                      <a:pt x="60" y="78"/>
                    </a:lnTo>
                    <a:lnTo>
                      <a:pt x="60" y="86"/>
                    </a:lnTo>
                    <a:lnTo>
                      <a:pt x="62" y="94"/>
                    </a:lnTo>
                    <a:lnTo>
                      <a:pt x="62" y="94"/>
                    </a:lnTo>
                    <a:lnTo>
                      <a:pt x="64" y="96"/>
                    </a:lnTo>
                    <a:lnTo>
                      <a:pt x="64" y="96"/>
                    </a:lnTo>
                    <a:lnTo>
                      <a:pt x="68" y="106"/>
                    </a:lnTo>
                    <a:lnTo>
                      <a:pt x="68" y="100"/>
                    </a:lnTo>
                    <a:lnTo>
                      <a:pt x="70" y="96"/>
                    </a:lnTo>
                    <a:lnTo>
                      <a:pt x="74" y="98"/>
                    </a:lnTo>
                    <a:lnTo>
                      <a:pt x="74" y="98"/>
                    </a:lnTo>
                    <a:lnTo>
                      <a:pt x="74" y="92"/>
                    </a:lnTo>
                    <a:lnTo>
                      <a:pt x="72" y="88"/>
                    </a:lnTo>
                    <a:lnTo>
                      <a:pt x="70" y="80"/>
                    </a:lnTo>
                    <a:lnTo>
                      <a:pt x="70" y="74"/>
                    </a:lnTo>
                    <a:lnTo>
                      <a:pt x="70" y="68"/>
                    </a:lnTo>
                    <a:lnTo>
                      <a:pt x="64" y="58"/>
                    </a:lnTo>
                    <a:lnTo>
                      <a:pt x="62" y="64"/>
                    </a:lnTo>
                    <a:lnTo>
                      <a:pt x="56" y="64"/>
                    </a:lnTo>
                    <a:lnTo>
                      <a:pt x="54" y="60"/>
                    </a:lnTo>
                    <a:lnTo>
                      <a:pt x="56" y="50"/>
                    </a:lnTo>
                    <a:lnTo>
                      <a:pt x="60" y="42"/>
                    </a:lnTo>
                    <a:lnTo>
                      <a:pt x="60" y="42"/>
                    </a:lnTo>
                    <a:lnTo>
                      <a:pt x="62" y="40"/>
                    </a:lnTo>
                    <a:lnTo>
                      <a:pt x="64" y="36"/>
                    </a:lnTo>
                    <a:lnTo>
                      <a:pt x="62" y="30"/>
                    </a:lnTo>
                    <a:lnTo>
                      <a:pt x="70" y="24"/>
                    </a:lnTo>
                    <a:lnTo>
                      <a:pt x="60" y="24"/>
                    </a:lnTo>
                    <a:lnTo>
                      <a:pt x="52" y="26"/>
                    </a:lnTo>
                    <a:lnTo>
                      <a:pt x="44" y="28"/>
                    </a:lnTo>
                    <a:lnTo>
                      <a:pt x="36" y="28"/>
                    </a:lnTo>
                    <a:lnTo>
                      <a:pt x="32" y="28"/>
                    </a:lnTo>
                    <a:lnTo>
                      <a:pt x="30" y="16"/>
                    </a:lnTo>
                    <a:lnTo>
                      <a:pt x="32" y="8"/>
                    </a:lnTo>
                    <a:lnTo>
                      <a:pt x="26" y="6"/>
                    </a:lnTo>
                    <a:lnTo>
                      <a:pt x="20" y="6"/>
                    </a:lnTo>
                    <a:lnTo>
                      <a:pt x="12" y="0"/>
                    </a:lnTo>
                    <a:lnTo>
                      <a:pt x="8" y="6"/>
                    </a:lnTo>
                    <a:lnTo>
                      <a:pt x="14" y="14"/>
                    </a:lnTo>
                    <a:lnTo>
                      <a:pt x="12" y="20"/>
                    </a:lnTo>
                    <a:lnTo>
                      <a:pt x="6" y="22"/>
                    </a:lnTo>
                    <a:lnTo>
                      <a:pt x="0" y="26"/>
                    </a:lnTo>
                    <a:lnTo>
                      <a:pt x="2" y="36"/>
                    </a:lnTo>
                    <a:lnTo>
                      <a:pt x="4" y="38"/>
                    </a:lnTo>
                    <a:lnTo>
                      <a:pt x="12" y="42"/>
                    </a:lnTo>
                    <a:lnTo>
                      <a:pt x="14" y="48"/>
                    </a:lnTo>
                    <a:lnTo>
                      <a:pt x="12" y="58"/>
                    </a:lnTo>
                    <a:lnTo>
                      <a:pt x="16" y="62"/>
                    </a:lnTo>
                    <a:lnTo>
                      <a:pt x="16" y="72"/>
                    </a:lnTo>
                    <a:lnTo>
                      <a:pt x="14" y="78"/>
                    </a:lnTo>
                    <a:lnTo>
                      <a:pt x="14" y="82"/>
                    </a:lnTo>
                    <a:lnTo>
                      <a:pt x="14" y="8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7" name="Freeform 268"/>
              <p:cNvSpPr>
                <a:spLocks noChangeAspect="1" noEditPoints="1"/>
              </p:cNvSpPr>
              <p:nvPr/>
            </p:nvSpPr>
            <p:spPr bwMode="gray">
              <a:xfrm>
                <a:off x="3699" y="2158"/>
                <a:ext cx="73" cy="65"/>
              </a:xfrm>
              <a:custGeom>
                <a:avLst/>
                <a:gdLst>
                  <a:gd name="T0" fmla="*/ 48 w 66"/>
                  <a:gd name="T1" fmla="*/ 14 h 62"/>
                  <a:gd name="T2" fmla="*/ 40 w 66"/>
                  <a:gd name="T3" fmla="*/ 16 h 62"/>
                  <a:gd name="T4" fmla="*/ 36 w 66"/>
                  <a:gd name="T5" fmla="*/ 8 h 62"/>
                  <a:gd name="T6" fmla="*/ 26 w 66"/>
                  <a:gd name="T7" fmla="*/ 0 h 62"/>
                  <a:gd name="T8" fmla="*/ 22 w 66"/>
                  <a:gd name="T9" fmla="*/ 4 h 62"/>
                  <a:gd name="T10" fmla="*/ 26 w 66"/>
                  <a:gd name="T11" fmla="*/ 8 h 62"/>
                  <a:gd name="T12" fmla="*/ 22 w 66"/>
                  <a:gd name="T13" fmla="*/ 12 h 62"/>
                  <a:gd name="T14" fmla="*/ 18 w 66"/>
                  <a:gd name="T15" fmla="*/ 8 h 62"/>
                  <a:gd name="T16" fmla="*/ 12 w 66"/>
                  <a:gd name="T17" fmla="*/ 4 h 62"/>
                  <a:gd name="T18" fmla="*/ 6 w 66"/>
                  <a:gd name="T19" fmla="*/ 6 h 62"/>
                  <a:gd name="T20" fmla="*/ 2 w 66"/>
                  <a:gd name="T21" fmla="*/ 16 h 62"/>
                  <a:gd name="T22" fmla="*/ 6 w 66"/>
                  <a:gd name="T23" fmla="*/ 18 h 62"/>
                  <a:gd name="T24" fmla="*/ 8 w 66"/>
                  <a:gd name="T25" fmla="*/ 16 h 62"/>
                  <a:gd name="T26" fmla="*/ 12 w 66"/>
                  <a:gd name="T27" fmla="*/ 20 h 62"/>
                  <a:gd name="T28" fmla="*/ 8 w 66"/>
                  <a:gd name="T29" fmla="*/ 26 h 62"/>
                  <a:gd name="T30" fmla="*/ 16 w 66"/>
                  <a:gd name="T31" fmla="*/ 30 h 62"/>
                  <a:gd name="T32" fmla="*/ 16 w 66"/>
                  <a:gd name="T33" fmla="*/ 36 h 62"/>
                  <a:gd name="T34" fmla="*/ 20 w 66"/>
                  <a:gd name="T35" fmla="*/ 42 h 62"/>
                  <a:gd name="T36" fmla="*/ 24 w 66"/>
                  <a:gd name="T37" fmla="*/ 42 h 62"/>
                  <a:gd name="T38" fmla="*/ 26 w 66"/>
                  <a:gd name="T39" fmla="*/ 50 h 62"/>
                  <a:gd name="T40" fmla="*/ 32 w 66"/>
                  <a:gd name="T41" fmla="*/ 44 h 62"/>
                  <a:gd name="T42" fmla="*/ 36 w 66"/>
                  <a:gd name="T43" fmla="*/ 42 h 62"/>
                  <a:gd name="T44" fmla="*/ 36 w 66"/>
                  <a:gd name="T45" fmla="*/ 42 h 62"/>
                  <a:gd name="T46" fmla="*/ 40 w 66"/>
                  <a:gd name="T47" fmla="*/ 48 h 62"/>
                  <a:gd name="T48" fmla="*/ 38 w 66"/>
                  <a:gd name="T49" fmla="*/ 52 h 62"/>
                  <a:gd name="T50" fmla="*/ 40 w 66"/>
                  <a:gd name="T51" fmla="*/ 56 h 62"/>
                  <a:gd name="T52" fmla="*/ 46 w 66"/>
                  <a:gd name="T53" fmla="*/ 62 h 62"/>
                  <a:gd name="T54" fmla="*/ 46 w 66"/>
                  <a:gd name="T55" fmla="*/ 54 h 62"/>
                  <a:gd name="T56" fmla="*/ 52 w 66"/>
                  <a:gd name="T57" fmla="*/ 48 h 62"/>
                  <a:gd name="T58" fmla="*/ 54 w 66"/>
                  <a:gd name="T59" fmla="*/ 40 h 62"/>
                  <a:gd name="T60" fmla="*/ 54 w 66"/>
                  <a:gd name="T61" fmla="*/ 32 h 62"/>
                  <a:gd name="T62" fmla="*/ 58 w 66"/>
                  <a:gd name="T63" fmla="*/ 28 h 62"/>
                  <a:gd name="T64" fmla="*/ 64 w 66"/>
                  <a:gd name="T65" fmla="*/ 22 h 62"/>
                  <a:gd name="T66" fmla="*/ 62 w 66"/>
                  <a:gd name="T67" fmla="*/ 22 h 62"/>
                  <a:gd name="T68" fmla="*/ 52 w 66"/>
                  <a:gd name="T69" fmla="*/ 16 h 62"/>
                  <a:gd name="T70" fmla="*/ 0 w 66"/>
                  <a:gd name="T71" fmla="*/ 44 h 62"/>
                  <a:gd name="T72" fmla="*/ 2 w 66"/>
                  <a:gd name="T73" fmla="*/ 48 h 62"/>
                  <a:gd name="T74" fmla="*/ 8 w 66"/>
                  <a:gd name="T75" fmla="*/ 54 h 62"/>
                  <a:gd name="T76" fmla="*/ 12 w 66"/>
                  <a:gd name="T77" fmla="*/ 58 h 62"/>
                  <a:gd name="T78" fmla="*/ 18 w 66"/>
                  <a:gd name="T79" fmla="*/ 56 h 62"/>
                  <a:gd name="T80" fmla="*/ 14 w 66"/>
                  <a:gd name="T81" fmla="*/ 50 h 62"/>
                  <a:gd name="T82" fmla="*/ 8 w 66"/>
                  <a:gd name="T83" fmla="*/ 44 h 62"/>
                  <a:gd name="T84" fmla="*/ 0 w 66"/>
                  <a:gd name="T85"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62">
                    <a:moveTo>
                      <a:pt x="50" y="8"/>
                    </a:moveTo>
                    <a:lnTo>
                      <a:pt x="50" y="8"/>
                    </a:lnTo>
                    <a:lnTo>
                      <a:pt x="48" y="14"/>
                    </a:lnTo>
                    <a:lnTo>
                      <a:pt x="42" y="18"/>
                    </a:lnTo>
                    <a:lnTo>
                      <a:pt x="42" y="18"/>
                    </a:lnTo>
                    <a:lnTo>
                      <a:pt x="40" y="16"/>
                    </a:lnTo>
                    <a:lnTo>
                      <a:pt x="38" y="12"/>
                    </a:lnTo>
                    <a:lnTo>
                      <a:pt x="38" y="12"/>
                    </a:lnTo>
                    <a:lnTo>
                      <a:pt x="36" y="8"/>
                    </a:lnTo>
                    <a:lnTo>
                      <a:pt x="32" y="6"/>
                    </a:lnTo>
                    <a:lnTo>
                      <a:pt x="32" y="6"/>
                    </a:lnTo>
                    <a:lnTo>
                      <a:pt x="26" y="0"/>
                    </a:lnTo>
                    <a:lnTo>
                      <a:pt x="26" y="0"/>
                    </a:lnTo>
                    <a:lnTo>
                      <a:pt x="24" y="2"/>
                    </a:lnTo>
                    <a:lnTo>
                      <a:pt x="22" y="4"/>
                    </a:lnTo>
                    <a:lnTo>
                      <a:pt x="22" y="6"/>
                    </a:lnTo>
                    <a:lnTo>
                      <a:pt x="22" y="6"/>
                    </a:lnTo>
                    <a:lnTo>
                      <a:pt x="26" y="8"/>
                    </a:lnTo>
                    <a:lnTo>
                      <a:pt x="24" y="12"/>
                    </a:lnTo>
                    <a:lnTo>
                      <a:pt x="24" y="12"/>
                    </a:lnTo>
                    <a:lnTo>
                      <a:pt x="22" y="12"/>
                    </a:lnTo>
                    <a:lnTo>
                      <a:pt x="20" y="12"/>
                    </a:lnTo>
                    <a:lnTo>
                      <a:pt x="18" y="8"/>
                    </a:lnTo>
                    <a:lnTo>
                      <a:pt x="18" y="8"/>
                    </a:lnTo>
                    <a:lnTo>
                      <a:pt x="16" y="6"/>
                    </a:lnTo>
                    <a:lnTo>
                      <a:pt x="12" y="4"/>
                    </a:lnTo>
                    <a:lnTo>
                      <a:pt x="12" y="4"/>
                    </a:lnTo>
                    <a:lnTo>
                      <a:pt x="8" y="4"/>
                    </a:lnTo>
                    <a:lnTo>
                      <a:pt x="6" y="6"/>
                    </a:lnTo>
                    <a:lnTo>
                      <a:pt x="6" y="6"/>
                    </a:lnTo>
                    <a:lnTo>
                      <a:pt x="4" y="10"/>
                    </a:lnTo>
                    <a:lnTo>
                      <a:pt x="2" y="12"/>
                    </a:lnTo>
                    <a:lnTo>
                      <a:pt x="2" y="16"/>
                    </a:lnTo>
                    <a:lnTo>
                      <a:pt x="2" y="16"/>
                    </a:lnTo>
                    <a:lnTo>
                      <a:pt x="4" y="18"/>
                    </a:lnTo>
                    <a:lnTo>
                      <a:pt x="6" y="18"/>
                    </a:lnTo>
                    <a:lnTo>
                      <a:pt x="6" y="16"/>
                    </a:lnTo>
                    <a:lnTo>
                      <a:pt x="6" y="16"/>
                    </a:lnTo>
                    <a:lnTo>
                      <a:pt x="8" y="16"/>
                    </a:lnTo>
                    <a:lnTo>
                      <a:pt x="8" y="18"/>
                    </a:lnTo>
                    <a:lnTo>
                      <a:pt x="12" y="20"/>
                    </a:lnTo>
                    <a:lnTo>
                      <a:pt x="12" y="20"/>
                    </a:lnTo>
                    <a:lnTo>
                      <a:pt x="12" y="22"/>
                    </a:lnTo>
                    <a:lnTo>
                      <a:pt x="12" y="24"/>
                    </a:lnTo>
                    <a:lnTo>
                      <a:pt x="8" y="26"/>
                    </a:lnTo>
                    <a:lnTo>
                      <a:pt x="8" y="26"/>
                    </a:lnTo>
                    <a:lnTo>
                      <a:pt x="16" y="30"/>
                    </a:lnTo>
                    <a:lnTo>
                      <a:pt x="16" y="30"/>
                    </a:lnTo>
                    <a:lnTo>
                      <a:pt x="18" y="34"/>
                    </a:lnTo>
                    <a:lnTo>
                      <a:pt x="16" y="36"/>
                    </a:lnTo>
                    <a:lnTo>
                      <a:pt x="16" y="36"/>
                    </a:lnTo>
                    <a:lnTo>
                      <a:pt x="16" y="38"/>
                    </a:lnTo>
                    <a:lnTo>
                      <a:pt x="20" y="42"/>
                    </a:lnTo>
                    <a:lnTo>
                      <a:pt x="20" y="42"/>
                    </a:lnTo>
                    <a:lnTo>
                      <a:pt x="24" y="42"/>
                    </a:lnTo>
                    <a:lnTo>
                      <a:pt x="24" y="42"/>
                    </a:lnTo>
                    <a:lnTo>
                      <a:pt x="24" y="42"/>
                    </a:lnTo>
                    <a:lnTo>
                      <a:pt x="24" y="42"/>
                    </a:lnTo>
                    <a:lnTo>
                      <a:pt x="26" y="48"/>
                    </a:lnTo>
                    <a:lnTo>
                      <a:pt x="26" y="50"/>
                    </a:lnTo>
                    <a:lnTo>
                      <a:pt x="26" y="50"/>
                    </a:lnTo>
                    <a:lnTo>
                      <a:pt x="28" y="48"/>
                    </a:lnTo>
                    <a:lnTo>
                      <a:pt x="32" y="44"/>
                    </a:lnTo>
                    <a:lnTo>
                      <a:pt x="32" y="44"/>
                    </a:lnTo>
                    <a:lnTo>
                      <a:pt x="34" y="44"/>
                    </a:lnTo>
                    <a:lnTo>
                      <a:pt x="36" y="42"/>
                    </a:lnTo>
                    <a:lnTo>
                      <a:pt x="36" y="42"/>
                    </a:lnTo>
                    <a:lnTo>
                      <a:pt x="36" y="42"/>
                    </a:lnTo>
                    <a:lnTo>
                      <a:pt x="36" y="42"/>
                    </a:lnTo>
                    <a:lnTo>
                      <a:pt x="40" y="46"/>
                    </a:lnTo>
                    <a:lnTo>
                      <a:pt x="40" y="48"/>
                    </a:lnTo>
                    <a:lnTo>
                      <a:pt x="40" y="48"/>
                    </a:lnTo>
                    <a:lnTo>
                      <a:pt x="38" y="50"/>
                    </a:lnTo>
                    <a:lnTo>
                      <a:pt x="38" y="50"/>
                    </a:lnTo>
                    <a:lnTo>
                      <a:pt x="38" y="52"/>
                    </a:lnTo>
                    <a:lnTo>
                      <a:pt x="38" y="54"/>
                    </a:lnTo>
                    <a:lnTo>
                      <a:pt x="38" y="54"/>
                    </a:lnTo>
                    <a:lnTo>
                      <a:pt x="40" y="56"/>
                    </a:lnTo>
                    <a:lnTo>
                      <a:pt x="42" y="58"/>
                    </a:lnTo>
                    <a:lnTo>
                      <a:pt x="42" y="58"/>
                    </a:lnTo>
                    <a:lnTo>
                      <a:pt x="46" y="62"/>
                    </a:lnTo>
                    <a:lnTo>
                      <a:pt x="46" y="62"/>
                    </a:lnTo>
                    <a:lnTo>
                      <a:pt x="46" y="54"/>
                    </a:lnTo>
                    <a:lnTo>
                      <a:pt x="46" y="54"/>
                    </a:lnTo>
                    <a:lnTo>
                      <a:pt x="52" y="52"/>
                    </a:lnTo>
                    <a:lnTo>
                      <a:pt x="52" y="52"/>
                    </a:lnTo>
                    <a:lnTo>
                      <a:pt x="52" y="48"/>
                    </a:lnTo>
                    <a:lnTo>
                      <a:pt x="50" y="48"/>
                    </a:lnTo>
                    <a:lnTo>
                      <a:pt x="50" y="48"/>
                    </a:lnTo>
                    <a:lnTo>
                      <a:pt x="54" y="40"/>
                    </a:lnTo>
                    <a:lnTo>
                      <a:pt x="54" y="40"/>
                    </a:lnTo>
                    <a:lnTo>
                      <a:pt x="54" y="36"/>
                    </a:lnTo>
                    <a:lnTo>
                      <a:pt x="54" y="32"/>
                    </a:lnTo>
                    <a:lnTo>
                      <a:pt x="54" y="32"/>
                    </a:lnTo>
                    <a:lnTo>
                      <a:pt x="56" y="30"/>
                    </a:lnTo>
                    <a:lnTo>
                      <a:pt x="58" y="28"/>
                    </a:lnTo>
                    <a:lnTo>
                      <a:pt x="66" y="26"/>
                    </a:lnTo>
                    <a:lnTo>
                      <a:pt x="66" y="26"/>
                    </a:lnTo>
                    <a:lnTo>
                      <a:pt x="64" y="22"/>
                    </a:lnTo>
                    <a:lnTo>
                      <a:pt x="64" y="22"/>
                    </a:lnTo>
                    <a:lnTo>
                      <a:pt x="62" y="22"/>
                    </a:lnTo>
                    <a:lnTo>
                      <a:pt x="62" y="22"/>
                    </a:lnTo>
                    <a:lnTo>
                      <a:pt x="56" y="20"/>
                    </a:lnTo>
                    <a:lnTo>
                      <a:pt x="52" y="16"/>
                    </a:lnTo>
                    <a:lnTo>
                      <a:pt x="52" y="16"/>
                    </a:lnTo>
                    <a:lnTo>
                      <a:pt x="50" y="8"/>
                    </a:lnTo>
                    <a:lnTo>
                      <a:pt x="50" y="8"/>
                    </a:lnTo>
                    <a:close/>
                    <a:moveTo>
                      <a:pt x="0" y="44"/>
                    </a:moveTo>
                    <a:lnTo>
                      <a:pt x="0" y="44"/>
                    </a:lnTo>
                    <a:lnTo>
                      <a:pt x="0" y="46"/>
                    </a:lnTo>
                    <a:lnTo>
                      <a:pt x="2" y="48"/>
                    </a:lnTo>
                    <a:lnTo>
                      <a:pt x="2" y="48"/>
                    </a:lnTo>
                    <a:lnTo>
                      <a:pt x="4" y="52"/>
                    </a:lnTo>
                    <a:lnTo>
                      <a:pt x="8" y="54"/>
                    </a:lnTo>
                    <a:lnTo>
                      <a:pt x="8" y="54"/>
                    </a:lnTo>
                    <a:lnTo>
                      <a:pt x="10" y="56"/>
                    </a:lnTo>
                    <a:lnTo>
                      <a:pt x="12" y="58"/>
                    </a:lnTo>
                    <a:lnTo>
                      <a:pt x="12" y="58"/>
                    </a:lnTo>
                    <a:lnTo>
                      <a:pt x="18" y="56"/>
                    </a:lnTo>
                    <a:lnTo>
                      <a:pt x="18" y="56"/>
                    </a:lnTo>
                    <a:lnTo>
                      <a:pt x="18" y="54"/>
                    </a:lnTo>
                    <a:lnTo>
                      <a:pt x="14" y="50"/>
                    </a:lnTo>
                    <a:lnTo>
                      <a:pt x="14" y="50"/>
                    </a:lnTo>
                    <a:lnTo>
                      <a:pt x="10" y="44"/>
                    </a:lnTo>
                    <a:lnTo>
                      <a:pt x="10" y="44"/>
                    </a:lnTo>
                    <a:lnTo>
                      <a:pt x="8" y="44"/>
                    </a:lnTo>
                    <a:lnTo>
                      <a:pt x="4" y="44"/>
                    </a:lnTo>
                    <a:lnTo>
                      <a:pt x="4" y="44"/>
                    </a:lnTo>
                    <a:lnTo>
                      <a:pt x="0" y="44"/>
                    </a:lnTo>
                    <a:lnTo>
                      <a:pt x="0" y="4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8" name="Freeform 269"/>
              <p:cNvSpPr>
                <a:spLocks noChangeAspect="1"/>
              </p:cNvSpPr>
              <p:nvPr/>
            </p:nvSpPr>
            <p:spPr bwMode="gray">
              <a:xfrm>
                <a:off x="3187" y="2018"/>
                <a:ext cx="103" cy="51"/>
              </a:xfrm>
              <a:custGeom>
                <a:avLst/>
                <a:gdLst>
                  <a:gd name="T0" fmla="*/ 0 w 95"/>
                  <a:gd name="T1" fmla="*/ 36 h 50"/>
                  <a:gd name="T2" fmla="*/ 4 w 95"/>
                  <a:gd name="T3" fmla="*/ 38 h 50"/>
                  <a:gd name="T4" fmla="*/ 4 w 95"/>
                  <a:gd name="T5" fmla="*/ 44 h 50"/>
                  <a:gd name="T6" fmla="*/ 13 w 95"/>
                  <a:gd name="T7" fmla="*/ 46 h 50"/>
                  <a:gd name="T8" fmla="*/ 13 w 95"/>
                  <a:gd name="T9" fmla="*/ 46 h 50"/>
                  <a:gd name="T10" fmla="*/ 17 w 95"/>
                  <a:gd name="T11" fmla="*/ 44 h 50"/>
                  <a:gd name="T12" fmla="*/ 19 w 95"/>
                  <a:gd name="T13" fmla="*/ 46 h 50"/>
                  <a:gd name="T14" fmla="*/ 23 w 95"/>
                  <a:gd name="T15" fmla="*/ 46 h 50"/>
                  <a:gd name="T16" fmla="*/ 27 w 95"/>
                  <a:gd name="T17" fmla="*/ 48 h 50"/>
                  <a:gd name="T18" fmla="*/ 29 w 95"/>
                  <a:gd name="T19" fmla="*/ 50 h 50"/>
                  <a:gd name="T20" fmla="*/ 31 w 95"/>
                  <a:gd name="T21" fmla="*/ 50 h 50"/>
                  <a:gd name="T22" fmla="*/ 35 w 95"/>
                  <a:gd name="T23" fmla="*/ 48 h 50"/>
                  <a:gd name="T24" fmla="*/ 43 w 95"/>
                  <a:gd name="T25" fmla="*/ 48 h 50"/>
                  <a:gd name="T26" fmla="*/ 47 w 95"/>
                  <a:gd name="T27" fmla="*/ 48 h 50"/>
                  <a:gd name="T28" fmla="*/ 49 w 95"/>
                  <a:gd name="T29" fmla="*/ 46 h 50"/>
                  <a:gd name="T30" fmla="*/ 55 w 95"/>
                  <a:gd name="T31" fmla="*/ 44 h 50"/>
                  <a:gd name="T32" fmla="*/ 61 w 95"/>
                  <a:gd name="T33" fmla="*/ 46 h 50"/>
                  <a:gd name="T34" fmla="*/ 63 w 95"/>
                  <a:gd name="T35" fmla="*/ 42 h 50"/>
                  <a:gd name="T36" fmla="*/ 71 w 95"/>
                  <a:gd name="T37" fmla="*/ 38 h 50"/>
                  <a:gd name="T38" fmla="*/ 75 w 95"/>
                  <a:gd name="T39" fmla="*/ 40 h 50"/>
                  <a:gd name="T40" fmla="*/ 79 w 95"/>
                  <a:gd name="T41" fmla="*/ 40 h 50"/>
                  <a:gd name="T42" fmla="*/ 85 w 95"/>
                  <a:gd name="T43" fmla="*/ 36 h 50"/>
                  <a:gd name="T44" fmla="*/ 87 w 95"/>
                  <a:gd name="T45" fmla="*/ 32 h 50"/>
                  <a:gd name="T46" fmla="*/ 89 w 95"/>
                  <a:gd name="T47" fmla="*/ 32 h 50"/>
                  <a:gd name="T48" fmla="*/ 91 w 95"/>
                  <a:gd name="T49" fmla="*/ 28 h 50"/>
                  <a:gd name="T50" fmla="*/ 93 w 95"/>
                  <a:gd name="T51" fmla="*/ 24 h 50"/>
                  <a:gd name="T52" fmla="*/ 93 w 95"/>
                  <a:gd name="T53" fmla="*/ 18 h 50"/>
                  <a:gd name="T54" fmla="*/ 93 w 95"/>
                  <a:gd name="T55" fmla="*/ 12 h 50"/>
                  <a:gd name="T56" fmla="*/ 89 w 95"/>
                  <a:gd name="T57" fmla="*/ 10 h 50"/>
                  <a:gd name="T58" fmla="*/ 93 w 95"/>
                  <a:gd name="T59" fmla="*/ 4 h 50"/>
                  <a:gd name="T60" fmla="*/ 83 w 95"/>
                  <a:gd name="T61" fmla="*/ 6 h 50"/>
                  <a:gd name="T62" fmla="*/ 77 w 95"/>
                  <a:gd name="T63" fmla="*/ 4 h 50"/>
                  <a:gd name="T64" fmla="*/ 73 w 95"/>
                  <a:gd name="T65" fmla="*/ 2 h 50"/>
                  <a:gd name="T66" fmla="*/ 67 w 95"/>
                  <a:gd name="T67" fmla="*/ 0 h 50"/>
                  <a:gd name="T68" fmla="*/ 65 w 95"/>
                  <a:gd name="T69" fmla="*/ 0 h 50"/>
                  <a:gd name="T70" fmla="*/ 59 w 95"/>
                  <a:gd name="T71" fmla="*/ 8 h 50"/>
                  <a:gd name="T72" fmla="*/ 59 w 95"/>
                  <a:gd name="T73" fmla="*/ 8 h 50"/>
                  <a:gd name="T74" fmla="*/ 53 w 95"/>
                  <a:gd name="T75" fmla="*/ 8 h 50"/>
                  <a:gd name="T76" fmla="*/ 49 w 95"/>
                  <a:gd name="T77" fmla="*/ 4 h 50"/>
                  <a:gd name="T78" fmla="*/ 45 w 95"/>
                  <a:gd name="T79" fmla="*/ 8 h 50"/>
                  <a:gd name="T80" fmla="*/ 43 w 95"/>
                  <a:gd name="T81" fmla="*/ 12 h 50"/>
                  <a:gd name="T82" fmla="*/ 39 w 95"/>
                  <a:gd name="T83" fmla="*/ 16 h 50"/>
                  <a:gd name="T84" fmla="*/ 35 w 95"/>
                  <a:gd name="T85" fmla="*/ 18 h 50"/>
                  <a:gd name="T86" fmla="*/ 35 w 95"/>
                  <a:gd name="T87" fmla="*/ 20 h 50"/>
                  <a:gd name="T88" fmla="*/ 37 w 95"/>
                  <a:gd name="T89" fmla="*/ 22 h 50"/>
                  <a:gd name="T90" fmla="*/ 39 w 95"/>
                  <a:gd name="T91" fmla="*/ 24 h 50"/>
                  <a:gd name="T92" fmla="*/ 35 w 95"/>
                  <a:gd name="T93" fmla="*/ 30 h 50"/>
                  <a:gd name="T94" fmla="*/ 33 w 95"/>
                  <a:gd name="T95" fmla="*/ 26 h 50"/>
                  <a:gd name="T96" fmla="*/ 29 w 95"/>
                  <a:gd name="T97" fmla="*/ 26 h 50"/>
                  <a:gd name="T98" fmla="*/ 25 w 95"/>
                  <a:gd name="T99" fmla="*/ 26 h 50"/>
                  <a:gd name="T100" fmla="*/ 21 w 95"/>
                  <a:gd name="T101" fmla="*/ 24 h 50"/>
                  <a:gd name="T102" fmla="*/ 19 w 95"/>
                  <a:gd name="T103" fmla="*/ 28 h 50"/>
                  <a:gd name="T104" fmla="*/ 15 w 95"/>
                  <a:gd name="T105" fmla="*/ 30 h 50"/>
                  <a:gd name="T106" fmla="*/ 8 w 95"/>
                  <a:gd name="T107" fmla="*/ 30 h 50"/>
                  <a:gd name="T108" fmla="*/ 4 w 95"/>
                  <a:gd name="T109" fmla="*/ 34 h 50"/>
                  <a:gd name="T110" fmla="*/ 0 w 95"/>
                  <a:gd name="T111"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50">
                    <a:moveTo>
                      <a:pt x="0" y="36"/>
                    </a:moveTo>
                    <a:lnTo>
                      <a:pt x="0" y="36"/>
                    </a:lnTo>
                    <a:lnTo>
                      <a:pt x="4" y="36"/>
                    </a:lnTo>
                    <a:lnTo>
                      <a:pt x="4" y="38"/>
                    </a:lnTo>
                    <a:lnTo>
                      <a:pt x="4" y="44"/>
                    </a:lnTo>
                    <a:lnTo>
                      <a:pt x="4" y="44"/>
                    </a:lnTo>
                    <a:lnTo>
                      <a:pt x="8" y="46"/>
                    </a:lnTo>
                    <a:lnTo>
                      <a:pt x="13" y="46"/>
                    </a:lnTo>
                    <a:lnTo>
                      <a:pt x="13" y="46"/>
                    </a:lnTo>
                    <a:lnTo>
                      <a:pt x="13" y="46"/>
                    </a:lnTo>
                    <a:lnTo>
                      <a:pt x="13" y="44"/>
                    </a:lnTo>
                    <a:lnTo>
                      <a:pt x="17" y="44"/>
                    </a:lnTo>
                    <a:lnTo>
                      <a:pt x="17" y="44"/>
                    </a:lnTo>
                    <a:lnTo>
                      <a:pt x="19" y="46"/>
                    </a:lnTo>
                    <a:lnTo>
                      <a:pt x="23" y="46"/>
                    </a:lnTo>
                    <a:lnTo>
                      <a:pt x="23" y="46"/>
                    </a:lnTo>
                    <a:lnTo>
                      <a:pt x="25" y="46"/>
                    </a:lnTo>
                    <a:lnTo>
                      <a:pt x="27" y="48"/>
                    </a:lnTo>
                    <a:lnTo>
                      <a:pt x="27" y="48"/>
                    </a:lnTo>
                    <a:lnTo>
                      <a:pt x="29" y="50"/>
                    </a:lnTo>
                    <a:lnTo>
                      <a:pt x="29" y="50"/>
                    </a:lnTo>
                    <a:lnTo>
                      <a:pt x="31" y="50"/>
                    </a:lnTo>
                    <a:lnTo>
                      <a:pt x="35" y="48"/>
                    </a:lnTo>
                    <a:lnTo>
                      <a:pt x="35" y="48"/>
                    </a:lnTo>
                    <a:lnTo>
                      <a:pt x="43" y="48"/>
                    </a:lnTo>
                    <a:lnTo>
                      <a:pt x="43" y="48"/>
                    </a:lnTo>
                    <a:lnTo>
                      <a:pt x="47" y="48"/>
                    </a:lnTo>
                    <a:lnTo>
                      <a:pt x="47" y="48"/>
                    </a:lnTo>
                    <a:lnTo>
                      <a:pt x="49" y="46"/>
                    </a:lnTo>
                    <a:lnTo>
                      <a:pt x="49" y="46"/>
                    </a:lnTo>
                    <a:lnTo>
                      <a:pt x="49" y="44"/>
                    </a:lnTo>
                    <a:lnTo>
                      <a:pt x="55" y="44"/>
                    </a:lnTo>
                    <a:lnTo>
                      <a:pt x="55" y="44"/>
                    </a:lnTo>
                    <a:lnTo>
                      <a:pt x="61" y="46"/>
                    </a:lnTo>
                    <a:lnTo>
                      <a:pt x="63" y="42"/>
                    </a:lnTo>
                    <a:lnTo>
                      <a:pt x="63" y="42"/>
                    </a:lnTo>
                    <a:lnTo>
                      <a:pt x="67" y="40"/>
                    </a:lnTo>
                    <a:lnTo>
                      <a:pt x="71" y="38"/>
                    </a:lnTo>
                    <a:lnTo>
                      <a:pt x="71" y="38"/>
                    </a:lnTo>
                    <a:lnTo>
                      <a:pt x="75" y="40"/>
                    </a:lnTo>
                    <a:lnTo>
                      <a:pt x="79" y="40"/>
                    </a:lnTo>
                    <a:lnTo>
                      <a:pt x="79" y="40"/>
                    </a:lnTo>
                    <a:lnTo>
                      <a:pt x="85" y="36"/>
                    </a:lnTo>
                    <a:lnTo>
                      <a:pt x="85" y="36"/>
                    </a:lnTo>
                    <a:lnTo>
                      <a:pt x="85" y="34"/>
                    </a:lnTo>
                    <a:lnTo>
                      <a:pt x="87" y="32"/>
                    </a:lnTo>
                    <a:lnTo>
                      <a:pt x="89" y="32"/>
                    </a:lnTo>
                    <a:lnTo>
                      <a:pt x="89" y="32"/>
                    </a:lnTo>
                    <a:lnTo>
                      <a:pt x="91" y="32"/>
                    </a:lnTo>
                    <a:lnTo>
                      <a:pt x="91" y="28"/>
                    </a:lnTo>
                    <a:lnTo>
                      <a:pt x="93" y="24"/>
                    </a:lnTo>
                    <a:lnTo>
                      <a:pt x="93" y="24"/>
                    </a:lnTo>
                    <a:lnTo>
                      <a:pt x="91" y="20"/>
                    </a:lnTo>
                    <a:lnTo>
                      <a:pt x="93" y="18"/>
                    </a:lnTo>
                    <a:lnTo>
                      <a:pt x="95" y="18"/>
                    </a:lnTo>
                    <a:lnTo>
                      <a:pt x="93" y="12"/>
                    </a:lnTo>
                    <a:lnTo>
                      <a:pt x="93" y="12"/>
                    </a:lnTo>
                    <a:lnTo>
                      <a:pt x="89" y="10"/>
                    </a:lnTo>
                    <a:lnTo>
                      <a:pt x="89" y="8"/>
                    </a:lnTo>
                    <a:lnTo>
                      <a:pt x="93" y="4"/>
                    </a:lnTo>
                    <a:lnTo>
                      <a:pt x="93" y="4"/>
                    </a:lnTo>
                    <a:lnTo>
                      <a:pt x="83" y="6"/>
                    </a:lnTo>
                    <a:lnTo>
                      <a:pt x="83" y="6"/>
                    </a:lnTo>
                    <a:lnTo>
                      <a:pt x="77" y="4"/>
                    </a:lnTo>
                    <a:lnTo>
                      <a:pt x="73" y="2"/>
                    </a:lnTo>
                    <a:lnTo>
                      <a:pt x="73" y="2"/>
                    </a:lnTo>
                    <a:lnTo>
                      <a:pt x="71" y="0"/>
                    </a:lnTo>
                    <a:lnTo>
                      <a:pt x="67" y="0"/>
                    </a:lnTo>
                    <a:lnTo>
                      <a:pt x="65" y="0"/>
                    </a:lnTo>
                    <a:lnTo>
                      <a:pt x="65" y="0"/>
                    </a:lnTo>
                    <a:lnTo>
                      <a:pt x="63" y="2"/>
                    </a:lnTo>
                    <a:lnTo>
                      <a:pt x="59" y="8"/>
                    </a:lnTo>
                    <a:lnTo>
                      <a:pt x="59" y="8"/>
                    </a:lnTo>
                    <a:lnTo>
                      <a:pt x="59" y="8"/>
                    </a:lnTo>
                    <a:lnTo>
                      <a:pt x="57" y="10"/>
                    </a:lnTo>
                    <a:lnTo>
                      <a:pt x="53" y="8"/>
                    </a:lnTo>
                    <a:lnTo>
                      <a:pt x="49" y="4"/>
                    </a:lnTo>
                    <a:lnTo>
                      <a:pt x="49" y="4"/>
                    </a:lnTo>
                    <a:lnTo>
                      <a:pt x="47" y="6"/>
                    </a:lnTo>
                    <a:lnTo>
                      <a:pt x="45" y="8"/>
                    </a:lnTo>
                    <a:lnTo>
                      <a:pt x="43" y="12"/>
                    </a:lnTo>
                    <a:lnTo>
                      <a:pt x="43" y="12"/>
                    </a:lnTo>
                    <a:lnTo>
                      <a:pt x="43" y="14"/>
                    </a:lnTo>
                    <a:lnTo>
                      <a:pt x="39" y="16"/>
                    </a:lnTo>
                    <a:lnTo>
                      <a:pt x="39" y="16"/>
                    </a:lnTo>
                    <a:lnTo>
                      <a:pt x="35" y="18"/>
                    </a:lnTo>
                    <a:lnTo>
                      <a:pt x="35" y="20"/>
                    </a:lnTo>
                    <a:lnTo>
                      <a:pt x="35" y="20"/>
                    </a:lnTo>
                    <a:lnTo>
                      <a:pt x="37" y="20"/>
                    </a:lnTo>
                    <a:lnTo>
                      <a:pt x="37" y="22"/>
                    </a:lnTo>
                    <a:lnTo>
                      <a:pt x="39" y="24"/>
                    </a:lnTo>
                    <a:lnTo>
                      <a:pt x="39" y="24"/>
                    </a:lnTo>
                    <a:lnTo>
                      <a:pt x="39" y="30"/>
                    </a:lnTo>
                    <a:lnTo>
                      <a:pt x="35" y="30"/>
                    </a:lnTo>
                    <a:lnTo>
                      <a:pt x="35" y="30"/>
                    </a:lnTo>
                    <a:lnTo>
                      <a:pt x="33" y="26"/>
                    </a:lnTo>
                    <a:lnTo>
                      <a:pt x="31" y="26"/>
                    </a:lnTo>
                    <a:lnTo>
                      <a:pt x="29" y="26"/>
                    </a:lnTo>
                    <a:lnTo>
                      <a:pt x="29" y="26"/>
                    </a:lnTo>
                    <a:lnTo>
                      <a:pt x="25" y="26"/>
                    </a:lnTo>
                    <a:lnTo>
                      <a:pt x="23" y="24"/>
                    </a:lnTo>
                    <a:lnTo>
                      <a:pt x="21" y="24"/>
                    </a:lnTo>
                    <a:lnTo>
                      <a:pt x="21" y="24"/>
                    </a:lnTo>
                    <a:lnTo>
                      <a:pt x="19" y="28"/>
                    </a:lnTo>
                    <a:lnTo>
                      <a:pt x="15" y="30"/>
                    </a:lnTo>
                    <a:lnTo>
                      <a:pt x="15" y="30"/>
                    </a:lnTo>
                    <a:lnTo>
                      <a:pt x="11" y="30"/>
                    </a:lnTo>
                    <a:lnTo>
                      <a:pt x="8" y="30"/>
                    </a:lnTo>
                    <a:lnTo>
                      <a:pt x="8" y="30"/>
                    </a:lnTo>
                    <a:lnTo>
                      <a:pt x="4" y="34"/>
                    </a:lnTo>
                    <a:lnTo>
                      <a:pt x="0" y="36"/>
                    </a:lnTo>
                    <a:lnTo>
                      <a:pt x="0" y="3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79" name="Freeform 270"/>
              <p:cNvSpPr>
                <a:spLocks noChangeAspect="1"/>
              </p:cNvSpPr>
              <p:nvPr/>
            </p:nvSpPr>
            <p:spPr bwMode="gray">
              <a:xfrm>
                <a:off x="3677" y="2170"/>
                <a:ext cx="50" cy="46"/>
              </a:xfrm>
              <a:custGeom>
                <a:avLst/>
                <a:gdLst>
                  <a:gd name="T0" fmla="*/ 4 w 46"/>
                  <a:gd name="T1" fmla="*/ 0 h 44"/>
                  <a:gd name="T2" fmla="*/ 6 w 46"/>
                  <a:gd name="T3" fmla="*/ 8 h 44"/>
                  <a:gd name="T4" fmla="*/ 4 w 46"/>
                  <a:gd name="T5" fmla="*/ 10 h 44"/>
                  <a:gd name="T6" fmla="*/ 0 w 46"/>
                  <a:gd name="T7" fmla="*/ 16 h 44"/>
                  <a:gd name="T8" fmla="*/ 0 w 46"/>
                  <a:gd name="T9" fmla="*/ 18 h 44"/>
                  <a:gd name="T10" fmla="*/ 6 w 46"/>
                  <a:gd name="T11" fmla="*/ 22 h 44"/>
                  <a:gd name="T12" fmla="*/ 14 w 46"/>
                  <a:gd name="T13" fmla="*/ 24 h 44"/>
                  <a:gd name="T14" fmla="*/ 20 w 46"/>
                  <a:gd name="T15" fmla="*/ 30 h 44"/>
                  <a:gd name="T16" fmla="*/ 20 w 46"/>
                  <a:gd name="T17" fmla="*/ 32 h 44"/>
                  <a:gd name="T18" fmla="*/ 24 w 46"/>
                  <a:gd name="T19" fmla="*/ 32 h 44"/>
                  <a:gd name="T20" fmla="*/ 30 w 46"/>
                  <a:gd name="T21" fmla="*/ 32 h 44"/>
                  <a:gd name="T22" fmla="*/ 34 w 46"/>
                  <a:gd name="T23" fmla="*/ 38 h 44"/>
                  <a:gd name="T24" fmla="*/ 38 w 46"/>
                  <a:gd name="T25" fmla="*/ 42 h 44"/>
                  <a:gd name="T26" fmla="*/ 38 w 46"/>
                  <a:gd name="T27" fmla="*/ 44 h 44"/>
                  <a:gd name="T28" fmla="*/ 42 w 46"/>
                  <a:gd name="T29" fmla="*/ 42 h 44"/>
                  <a:gd name="T30" fmla="*/ 46 w 46"/>
                  <a:gd name="T31" fmla="*/ 38 h 44"/>
                  <a:gd name="T32" fmla="*/ 44 w 46"/>
                  <a:gd name="T33" fmla="*/ 30 h 44"/>
                  <a:gd name="T34" fmla="*/ 44 w 46"/>
                  <a:gd name="T35" fmla="*/ 30 h 44"/>
                  <a:gd name="T36" fmla="*/ 40 w 46"/>
                  <a:gd name="T37" fmla="*/ 30 h 44"/>
                  <a:gd name="T38" fmla="*/ 36 w 46"/>
                  <a:gd name="T39" fmla="*/ 26 h 44"/>
                  <a:gd name="T40" fmla="*/ 38 w 46"/>
                  <a:gd name="T41" fmla="*/ 22 h 44"/>
                  <a:gd name="T42" fmla="*/ 36 w 46"/>
                  <a:gd name="T43" fmla="*/ 18 h 44"/>
                  <a:gd name="T44" fmla="*/ 28 w 46"/>
                  <a:gd name="T45" fmla="*/ 14 h 44"/>
                  <a:gd name="T46" fmla="*/ 32 w 46"/>
                  <a:gd name="T47" fmla="*/ 12 h 44"/>
                  <a:gd name="T48" fmla="*/ 32 w 46"/>
                  <a:gd name="T49" fmla="*/ 8 h 44"/>
                  <a:gd name="T50" fmla="*/ 28 w 46"/>
                  <a:gd name="T51" fmla="*/ 6 h 44"/>
                  <a:gd name="T52" fmla="*/ 26 w 46"/>
                  <a:gd name="T53" fmla="*/ 4 h 44"/>
                  <a:gd name="T54" fmla="*/ 26 w 46"/>
                  <a:gd name="T55" fmla="*/ 6 h 44"/>
                  <a:gd name="T56" fmla="*/ 22 w 46"/>
                  <a:gd name="T57" fmla="*/ 4 h 44"/>
                  <a:gd name="T58" fmla="*/ 22 w 46"/>
                  <a:gd name="T59" fmla="*/ 0 h 44"/>
                  <a:gd name="T60" fmla="*/ 14 w 46"/>
                  <a:gd name="T61" fmla="*/ 0 h 44"/>
                  <a:gd name="T62" fmla="*/ 4 w 46"/>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4">
                    <a:moveTo>
                      <a:pt x="4" y="0"/>
                    </a:moveTo>
                    <a:lnTo>
                      <a:pt x="4" y="0"/>
                    </a:lnTo>
                    <a:lnTo>
                      <a:pt x="4" y="4"/>
                    </a:lnTo>
                    <a:lnTo>
                      <a:pt x="6" y="8"/>
                    </a:lnTo>
                    <a:lnTo>
                      <a:pt x="4" y="10"/>
                    </a:lnTo>
                    <a:lnTo>
                      <a:pt x="4" y="10"/>
                    </a:lnTo>
                    <a:lnTo>
                      <a:pt x="2" y="12"/>
                    </a:lnTo>
                    <a:lnTo>
                      <a:pt x="0" y="16"/>
                    </a:lnTo>
                    <a:lnTo>
                      <a:pt x="0" y="16"/>
                    </a:lnTo>
                    <a:lnTo>
                      <a:pt x="0" y="18"/>
                    </a:lnTo>
                    <a:lnTo>
                      <a:pt x="2" y="20"/>
                    </a:lnTo>
                    <a:lnTo>
                      <a:pt x="6" y="22"/>
                    </a:lnTo>
                    <a:lnTo>
                      <a:pt x="14" y="24"/>
                    </a:lnTo>
                    <a:lnTo>
                      <a:pt x="14" y="24"/>
                    </a:lnTo>
                    <a:lnTo>
                      <a:pt x="18" y="26"/>
                    </a:lnTo>
                    <a:lnTo>
                      <a:pt x="20" y="30"/>
                    </a:lnTo>
                    <a:lnTo>
                      <a:pt x="20" y="32"/>
                    </a:lnTo>
                    <a:lnTo>
                      <a:pt x="20" y="32"/>
                    </a:lnTo>
                    <a:lnTo>
                      <a:pt x="24" y="32"/>
                    </a:lnTo>
                    <a:lnTo>
                      <a:pt x="24" y="32"/>
                    </a:lnTo>
                    <a:lnTo>
                      <a:pt x="28" y="32"/>
                    </a:lnTo>
                    <a:lnTo>
                      <a:pt x="30" y="32"/>
                    </a:lnTo>
                    <a:lnTo>
                      <a:pt x="30" y="32"/>
                    </a:lnTo>
                    <a:lnTo>
                      <a:pt x="34" y="38"/>
                    </a:lnTo>
                    <a:lnTo>
                      <a:pt x="34" y="38"/>
                    </a:lnTo>
                    <a:lnTo>
                      <a:pt x="38" y="42"/>
                    </a:lnTo>
                    <a:lnTo>
                      <a:pt x="38" y="44"/>
                    </a:lnTo>
                    <a:lnTo>
                      <a:pt x="38" y="44"/>
                    </a:lnTo>
                    <a:lnTo>
                      <a:pt x="42" y="42"/>
                    </a:lnTo>
                    <a:lnTo>
                      <a:pt x="42" y="42"/>
                    </a:lnTo>
                    <a:lnTo>
                      <a:pt x="46" y="38"/>
                    </a:lnTo>
                    <a:lnTo>
                      <a:pt x="46" y="38"/>
                    </a:lnTo>
                    <a:lnTo>
                      <a:pt x="46" y="36"/>
                    </a:lnTo>
                    <a:lnTo>
                      <a:pt x="44" y="30"/>
                    </a:lnTo>
                    <a:lnTo>
                      <a:pt x="44" y="30"/>
                    </a:lnTo>
                    <a:lnTo>
                      <a:pt x="44" y="30"/>
                    </a:lnTo>
                    <a:lnTo>
                      <a:pt x="44" y="30"/>
                    </a:lnTo>
                    <a:lnTo>
                      <a:pt x="40" y="30"/>
                    </a:lnTo>
                    <a:lnTo>
                      <a:pt x="40" y="30"/>
                    </a:lnTo>
                    <a:lnTo>
                      <a:pt x="36" y="26"/>
                    </a:lnTo>
                    <a:lnTo>
                      <a:pt x="36" y="24"/>
                    </a:lnTo>
                    <a:lnTo>
                      <a:pt x="38" y="22"/>
                    </a:lnTo>
                    <a:lnTo>
                      <a:pt x="38" y="22"/>
                    </a:lnTo>
                    <a:lnTo>
                      <a:pt x="36" y="18"/>
                    </a:lnTo>
                    <a:lnTo>
                      <a:pt x="36" y="18"/>
                    </a:lnTo>
                    <a:lnTo>
                      <a:pt x="28" y="14"/>
                    </a:lnTo>
                    <a:lnTo>
                      <a:pt x="28" y="14"/>
                    </a:lnTo>
                    <a:lnTo>
                      <a:pt x="32" y="12"/>
                    </a:lnTo>
                    <a:lnTo>
                      <a:pt x="32" y="10"/>
                    </a:lnTo>
                    <a:lnTo>
                      <a:pt x="32" y="8"/>
                    </a:lnTo>
                    <a:lnTo>
                      <a:pt x="32" y="8"/>
                    </a:lnTo>
                    <a:lnTo>
                      <a:pt x="28" y="6"/>
                    </a:lnTo>
                    <a:lnTo>
                      <a:pt x="28" y="4"/>
                    </a:lnTo>
                    <a:lnTo>
                      <a:pt x="26" y="4"/>
                    </a:lnTo>
                    <a:lnTo>
                      <a:pt x="26" y="4"/>
                    </a:lnTo>
                    <a:lnTo>
                      <a:pt x="26" y="6"/>
                    </a:lnTo>
                    <a:lnTo>
                      <a:pt x="24" y="6"/>
                    </a:lnTo>
                    <a:lnTo>
                      <a:pt x="22" y="4"/>
                    </a:lnTo>
                    <a:lnTo>
                      <a:pt x="22" y="0"/>
                    </a:lnTo>
                    <a:lnTo>
                      <a:pt x="22" y="0"/>
                    </a:lnTo>
                    <a:lnTo>
                      <a:pt x="14" y="0"/>
                    </a:lnTo>
                    <a:lnTo>
                      <a:pt x="14" y="0"/>
                    </a:lnTo>
                    <a:lnTo>
                      <a:pt x="4" y="0"/>
                    </a:lnTo>
                    <a:lnTo>
                      <a:pt x="4" y="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80" name="Freeform 271"/>
              <p:cNvSpPr>
                <a:spLocks noChangeAspect="1" noEditPoints="1"/>
              </p:cNvSpPr>
              <p:nvPr/>
            </p:nvSpPr>
            <p:spPr bwMode="gray">
              <a:xfrm>
                <a:off x="1970" y="3255"/>
                <a:ext cx="283" cy="624"/>
              </a:xfrm>
              <a:custGeom>
                <a:avLst/>
                <a:gdLst>
                  <a:gd name="T0" fmla="*/ 116 w 260"/>
                  <a:gd name="T1" fmla="*/ 10 h 622"/>
                  <a:gd name="T2" fmla="*/ 80 w 260"/>
                  <a:gd name="T3" fmla="*/ 16 h 622"/>
                  <a:gd name="T4" fmla="*/ 76 w 260"/>
                  <a:gd name="T5" fmla="*/ 40 h 622"/>
                  <a:gd name="T6" fmla="*/ 70 w 260"/>
                  <a:gd name="T7" fmla="*/ 74 h 622"/>
                  <a:gd name="T8" fmla="*/ 62 w 260"/>
                  <a:gd name="T9" fmla="*/ 102 h 622"/>
                  <a:gd name="T10" fmla="*/ 50 w 260"/>
                  <a:gd name="T11" fmla="*/ 148 h 622"/>
                  <a:gd name="T12" fmla="*/ 46 w 260"/>
                  <a:gd name="T13" fmla="*/ 192 h 622"/>
                  <a:gd name="T14" fmla="*/ 38 w 260"/>
                  <a:gd name="T15" fmla="*/ 236 h 622"/>
                  <a:gd name="T16" fmla="*/ 32 w 260"/>
                  <a:gd name="T17" fmla="*/ 258 h 622"/>
                  <a:gd name="T18" fmla="*/ 30 w 260"/>
                  <a:gd name="T19" fmla="*/ 292 h 622"/>
                  <a:gd name="T20" fmla="*/ 16 w 260"/>
                  <a:gd name="T21" fmla="*/ 326 h 622"/>
                  <a:gd name="T22" fmla="*/ 18 w 260"/>
                  <a:gd name="T23" fmla="*/ 352 h 622"/>
                  <a:gd name="T24" fmla="*/ 20 w 260"/>
                  <a:gd name="T25" fmla="*/ 388 h 622"/>
                  <a:gd name="T26" fmla="*/ 24 w 260"/>
                  <a:gd name="T27" fmla="*/ 412 h 622"/>
                  <a:gd name="T28" fmla="*/ 18 w 260"/>
                  <a:gd name="T29" fmla="*/ 432 h 622"/>
                  <a:gd name="T30" fmla="*/ 18 w 260"/>
                  <a:gd name="T31" fmla="*/ 462 h 622"/>
                  <a:gd name="T32" fmla="*/ 14 w 260"/>
                  <a:gd name="T33" fmla="*/ 488 h 622"/>
                  <a:gd name="T34" fmla="*/ 0 w 260"/>
                  <a:gd name="T35" fmla="*/ 518 h 622"/>
                  <a:gd name="T36" fmla="*/ 10 w 260"/>
                  <a:gd name="T37" fmla="*/ 530 h 622"/>
                  <a:gd name="T38" fmla="*/ 22 w 260"/>
                  <a:gd name="T39" fmla="*/ 564 h 622"/>
                  <a:gd name="T40" fmla="*/ 56 w 260"/>
                  <a:gd name="T41" fmla="*/ 554 h 622"/>
                  <a:gd name="T42" fmla="*/ 58 w 260"/>
                  <a:gd name="T43" fmla="*/ 534 h 622"/>
                  <a:gd name="T44" fmla="*/ 58 w 260"/>
                  <a:gd name="T45" fmla="*/ 520 h 622"/>
                  <a:gd name="T46" fmla="*/ 76 w 260"/>
                  <a:gd name="T47" fmla="*/ 520 h 622"/>
                  <a:gd name="T48" fmla="*/ 82 w 260"/>
                  <a:gd name="T49" fmla="*/ 500 h 622"/>
                  <a:gd name="T50" fmla="*/ 102 w 260"/>
                  <a:gd name="T51" fmla="*/ 482 h 622"/>
                  <a:gd name="T52" fmla="*/ 92 w 260"/>
                  <a:gd name="T53" fmla="*/ 464 h 622"/>
                  <a:gd name="T54" fmla="*/ 74 w 260"/>
                  <a:gd name="T55" fmla="*/ 444 h 622"/>
                  <a:gd name="T56" fmla="*/ 104 w 260"/>
                  <a:gd name="T57" fmla="*/ 424 h 622"/>
                  <a:gd name="T58" fmla="*/ 108 w 260"/>
                  <a:gd name="T59" fmla="*/ 402 h 622"/>
                  <a:gd name="T60" fmla="*/ 112 w 260"/>
                  <a:gd name="T61" fmla="*/ 378 h 622"/>
                  <a:gd name="T62" fmla="*/ 124 w 260"/>
                  <a:gd name="T63" fmla="*/ 382 h 622"/>
                  <a:gd name="T64" fmla="*/ 124 w 260"/>
                  <a:gd name="T65" fmla="*/ 368 h 622"/>
                  <a:gd name="T66" fmla="*/ 114 w 260"/>
                  <a:gd name="T67" fmla="*/ 358 h 622"/>
                  <a:gd name="T68" fmla="*/ 112 w 260"/>
                  <a:gd name="T69" fmla="*/ 344 h 622"/>
                  <a:gd name="T70" fmla="*/ 132 w 260"/>
                  <a:gd name="T71" fmla="*/ 352 h 622"/>
                  <a:gd name="T72" fmla="*/ 148 w 260"/>
                  <a:gd name="T73" fmla="*/ 336 h 622"/>
                  <a:gd name="T74" fmla="*/ 144 w 260"/>
                  <a:gd name="T75" fmla="*/ 310 h 622"/>
                  <a:gd name="T76" fmla="*/ 152 w 260"/>
                  <a:gd name="T77" fmla="*/ 306 h 622"/>
                  <a:gd name="T78" fmla="*/ 188 w 260"/>
                  <a:gd name="T79" fmla="*/ 300 h 622"/>
                  <a:gd name="T80" fmla="*/ 222 w 260"/>
                  <a:gd name="T81" fmla="*/ 258 h 622"/>
                  <a:gd name="T82" fmla="*/ 210 w 260"/>
                  <a:gd name="T83" fmla="*/ 250 h 622"/>
                  <a:gd name="T84" fmla="*/ 200 w 260"/>
                  <a:gd name="T85" fmla="*/ 230 h 622"/>
                  <a:gd name="T86" fmla="*/ 194 w 260"/>
                  <a:gd name="T87" fmla="*/ 212 h 622"/>
                  <a:gd name="T88" fmla="*/ 202 w 260"/>
                  <a:gd name="T89" fmla="*/ 180 h 622"/>
                  <a:gd name="T90" fmla="*/ 208 w 260"/>
                  <a:gd name="T91" fmla="*/ 154 h 622"/>
                  <a:gd name="T92" fmla="*/ 222 w 260"/>
                  <a:gd name="T93" fmla="*/ 124 h 622"/>
                  <a:gd name="T94" fmla="*/ 244 w 260"/>
                  <a:gd name="T95" fmla="*/ 102 h 622"/>
                  <a:gd name="T96" fmla="*/ 260 w 260"/>
                  <a:gd name="T97" fmla="*/ 92 h 622"/>
                  <a:gd name="T98" fmla="*/ 252 w 260"/>
                  <a:gd name="T99" fmla="*/ 68 h 622"/>
                  <a:gd name="T100" fmla="*/ 244 w 260"/>
                  <a:gd name="T101" fmla="*/ 86 h 622"/>
                  <a:gd name="T102" fmla="*/ 216 w 260"/>
                  <a:gd name="T103" fmla="*/ 96 h 622"/>
                  <a:gd name="T104" fmla="*/ 194 w 260"/>
                  <a:gd name="T105" fmla="*/ 94 h 622"/>
                  <a:gd name="T106" fmla="*/ 204 w 260"/>
                  <a:gd name="T107" fmla="*/ 60 h 622"/>
                  <a:gd name="T108" fmla="*/ 180 w 260"/>
                  <a:gd name="T109" fmla="*/ 42 h 622"/>
                  <a:gd name="T110" fmla="*/ 162 w 260"/>
                  <a:gd name="T111" fmla="*/ 20 h 622"/>
                  <a:gd name="T112" fmla="*/ 80 w 260"/>
                  <a:gd name="T113" fmla="*/ 620 h 622"/>
                  <a:gd name="T114" fmla="*/ 102 w 260"/>
                  <a:gd name="T115" fmla="*/ 620 h 622"/>
                  <a:gd name="T116" fmla="*/ 80 w 260"/>
                  <a:gd name="T117" fmla="*/ 606 h 622"/>
                  <a:gd name="T118" fmla="*/ 62 w 260"/>
                  <a:gd name="T119" fmla="*/ 586 h 622"/>
                  <a:gd name="T120" fmla="*/ 60 w 260"/>
                  <a:gd name="T121" fmla="*/ 574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622">
                    <a:moveTo>
                      <a:pt x="144" y="2"/>
                    </a:moveTo>
                    <a:lnTo>
                      <a:pt x="126" y="2"/>
                    </a:lnTo>
                    <a:lnTo>
                      <a:pt x="126" y="2"/>
                    </a:lnTo>
                    <a:lnTo>
                      <a:pt x="124" y="0"/>
                    </a:lnTo>
                    <a:lnTo>
                      <a:pt x="122" y="2"/>
                    </a:lnTo>
                    <a:lnTo>
                      <a:pt x="120" y="4"/>
                    </a:lnTo>
                    <a:lnTo>
                      <a:pt x="120" y="4"/>
                    </a:lnTo>
                    <a:lnTo>
                      <a:pt x="116" y="12"/>
                    </a:lnTo>
                    <a:lnTo>
                      <a:pt x="116" y="12"/>
                    </a:lnTo>
                    <a:lnTo>
                      <a:pt x="116" y="10"/>
                    </a:lnTo>
                    <a:lnTo>
                      <a:pt x="116" y="10"/>
                    </a:lnTo>
                    <a:lnTo>
                      <a:pt x="110" y="2"/>
                    </a:lnTo>
                    <a:lnTo>
                      <a:pt x="102" y="2"/>
                    </a:lnTo>
                    <a:lnTo>
                      <a:pt x="102" y="2"/>
                    </a:lnTo>
                    <a:lnTo>
                      <a:pt x="94" y="2"/>
                    </a:lnTo>
                    <a:lnTo>
                      <a:pt x="90" y="0"/>
                    </a:lnTo>
                    <a:lnTo>
                      <a:pt x="80" y="8"/>
                    </a:lnTo>
                    <a:lnTo>
                      <a:pt x="80" y="8"/>
                    </a:lnTo>
                    <a:lnTo>
                      <a:pt x="80" y="12"/>
                    </a:lnTo>
                    <a:lnTo>
                      <a:pt x="80" y="16"/>
                    </a:lnTo>
                    <a:lnTo>
                      <a:pt x="82" y="18"/>
                    </a:lnTo>
                    <a:lnTo>
                      <a:pt x="82" y="18"/>
                    </a:lnTo>
                    <a:lnTo>
                      <a:pt x="86" y="22"/>
                    </a:lnTo>
                    <a:lnTo>
                      <a:pt x="86" y="24"/>
                    </a:lnTo>
                    <a:lnTo>
                      <a:pt x="84" y="32"/>
                    </a:lnTo>
                    <a:lnTo>
                      <a:pt x="84" y="32"/>
                    </a:lnTo>
                    <a:lnTo>
                      <a:pt x="84" y="36"/>
                    </a:lnTo>
                    <a:lnTo>
                      <a:pt x="80" y="36"/>
                    </a:lnTo>
                    <a:lnTo>
                      <a:pt x="78" y="38"/>
                    </a:lnTo>
                    <a:lnTo>
                      <a:pt x="76" y="40"/>
                    </a:lnTo>
                    <a:lnTo>
                      <a:pt x="76" y="40"/>
                    </a:lnTo>
                    <a:lnTo>
                      <a:pt x="74" y="44"/>
                    </a:lnTo>
                    <a:lnTo>
                      <a:pt x="70" y="46"/>
                    </a:lnTo>
                    <a:lnTo>
                      <a:pt x="68" y="46"/>
                    </a:lnTo>
                    <a:lnTo>
                      <a:pt x="66" y="48"/>
                    </a:lnTo>
                    <a:lnTo>
                      <a:pt x="66" y="48"/>
                    </a:lnTo>
                    <a:lnTo>
                      <a:pt x="66" y="64"/>
                    </a:lnTo>
                    <a:lnTo>
                      <a:pt x="66" y="64"/>
                    </a:lnTo>
                    <a:lnTo>
                      <a:pt x="70" y="72"/>
                    </a:lnTo>
                    <a:lnTo>
                      <a:pt x="70" y="74"/>
                    </a:lnTo>
                    <a:lnTo>
                      <a:pt x="68" y="76"/>
                    </a:lnTo>
                    <a:lnTo>
                      <a:pt x="68" y="76"/>
                    </a:lnTo>
                    <a:lnTo>
                      <a:pt x="66" y="78"/>
                    </a:lnTo>
                    <a:lnTo>
                      <a:pt x="66" y="80"/>
                    </a:lnTo>
                    <a:lnTo>
                      <a:pt x="68" y="84"/>
                    </a:lnTo>
                    <a:lnTo>
                      <a:pt x="68" y="84"/>
                    </a:lnTo>
                    <a:lnTo>
                      <a:pt x="68" y="90"/>
                    </a:lnTo>
                    <a:lnTo>
                      <a:pt x="66" y="96"/>
                    </a:lnTo>
                    <a:lnTo>
                      <a:pt x="66" y="96"/>
                    </a:lnTo>
                    <a:lnTo>
                      <a:pt x="62" y="102"/>
                    </a:lnTo>
                    <a:lnTo>
                      <a:pt x="60" y="108"/>
                    </a:lnTo>
                    <a:lnTo>
                      <a:pt x="60" y="108"/>
                    </a:lnTo>
                    <a:lnTo>
                      <a:pt x="58" y="112"/>
                    </a:lnTo>
                    <a:lnTo>
                      <a:pt x="56" y="114"/>
                    </a:lnTo>
                    <a:lnTo>
                      <a:pt x="54" y="116"/>
                    </a:lnTo>
                    <a:lnTo>
                      <a:pt x="52" y="122"/>
                    </a:lnTo>
                    <a:lnTo>
                      <a:pt x="52" y="122"/>
                    </a:lnTo>
                    <a:lnTo>
                      <a:pt x="50" y="140"/>
                    </a:lnTo>
                    <a:lnTo>
                      <a:pt x="50" y="140"/>
                    </a:lnTo>
                    <a:lnTo>
                      <a:pt x="50" y="148"/>
                    </a:lnTo>
                    <a:lnTo>
                      <a:pt x="50" y="154"/>
                    </a:lnTo>
                    <a:lnTo>
                      <a:pt x="50" y="154"/>
                    </a:lnTo>
                    <a:lnTo>
                      <a:pt x="48" y="158"/>
                    </a:lnTo>
                    <a:lnTo>
                      <a:pt x="46" y="166"/>
                    </a:lnTo>
                    <a:lnTo>
                      <a:pt x="46" y="166"/>
                    </a:lnTo>
                    <a:lnTo>
                      <a:pt x="46" y="174"/>
                    </a:lnTo>
                    <a:lnTo>
                      <a:pt x="46" y="180"/>
                    </a:lnTo>
                    <a:lnTo>
                      <a:pt x="46" y="180"/>
                    </a:lnTo>
                    <a:lnTo>
                      <a:pt x="46" y="188"/>
                    </a:lnTo>
                    <a:lnTo>
                      <a:pt x="46" y="192"/>
                    </a:lnTo>
                    <a:lnTo>
                      <a:pt x="46" y="192"/>
                    </a:lnTo>
                    <a:lnTo>
                      <a:pt x="42" y="198"/>
                    </a:lnTo>
                    <a:lnTo>
                      <a:pt x="44" y="204"/>
                    </a:lnTo>
                    <a:lnTo>
                      <a:pt x="44" y="204"/>
                    </a:lnTo>
                    <a:lnTo>
                      <a:pt x="44" y="210"/>
                    </a:lnTo>
                    <a:lnTo>
                      <a:pt x="44" y="216"/>
                    </a:lnTo>
                    <a:lnTo>
                      <a:pt x="44" y="216"/>
                    </a:lnTo>
                    <a:lnTo>
                      <a:pt x="42" y="226"/>
                    </a:lnTo>
                    <a:lnTo>
                      <a:pt x="38" y="236"/>
                    </a:lnTo>
                    <a:lnTo>
                      <a:pt x="38" y="236"/>
                    </a:lnTo>
                    <a:lnTo>
                      <a:pt x="36" y="242"/>
                    </a:lnTo>
                    <a:lnTo>
                      <a:pt x="38" y="246"/>
                    </a:lnTo>
                    <a:lnTo>
                      <a:pt x="38" y="246"/>
                    </a:lnTo>
                    <a:lnTo>
                      <a:pt x="38" y="252"/>
                    </a:lnTo>
                    <a:lnTo>
                      <a:pt x="38" y="256"/>
                    </a:lnTo>
                    <a:lnTo>
                      <a:pt x="38" y="256"/>
                    </a:lnTo>
                    <a:lnTo>
                      <a:pt x="36" y="258"/>
                    </a:lnTo>
                    <a:lnTo>
                      <a:pt x="34" y="258"/>
                    </a:lnTo>
                    <a:lnTo>
                      <a:pt x="32" y="258"/>
                    </a:lnTo>
                    <a:lnTo>
                      <a:pt x="32" y="258"/>
                    </a:lnTo>
                    <a:lnTo>
                      <a:pt x="30" y="262"/>
                    </a:lnTo>
                    <a:lnTo>
                      <a:pt x="28" y="264"/>
                    </a:lnTo>
                    <a:lnTo>
                      <a:pt x="26" y="268"/>
                    </a:lnTo>
                    <a:lnTo>
                      <a:pt x="26" y="268"/>
                    </a:lnTo>
                    <a:lnTo>
                      <a:pt x="26" y="274"/>
                    </a:lnTo>
                    <a:lnTo>
                      <a:pt x="26" y="282"/>
                    </a:lnTo>
                    <a:lnTo>
                      <a:pt x="26" y="282"/>
                    </a:lnTo>
                    <a:lnTo>
                      <a:pt x="26" y="284"/>
                    </a:lnTo>
                    <a:lnTo>
                      <a:pt x="28" y="286"/>
                    </a:lnTo>
                    <a:lnTo>
                      <a:pt x="30" y="292"/>
                    </a:lnTo>
                    <a:lnTo>
                      <a:pt x="30" y="292"/>
                    </a:lnTo>
                    <a:lnTo>
                      <a:pt x="28" y="294"/>
                    </a:lnTo>
                    <a:lnTo>
                      <a:pt x="28" y="294"/>
                    </a:lnTo>
                    <a:lnTo>
                      <a:pt x="26" y="296"/>
                    </a:lnTo>
                    <a:lnTo>
                      <a:pt x="26" y="296"/>
                    </a:lnTo>
                    <a:lnTo>
                      <a:pt x="22" y="306"/>
                    </a:lnTo>
                    <a:lnTo>
                      <a:pt x="20" y="316"/>
                    </a:lnTo>
                    <a:lnTo>
                      <a:pt x="20" y="316"/>
                    </a:lnTo>
                    <a:lnTo>
                      <a:pt x="20" y="322"/>
                    </a:lnTo>
                    <a:lnTo>
                      <a:pt x="16" y="326"/>
                    </a:lnTo>
                    <a:lnTo>
                      <a:pt x="16" y="326"/>
                    </a:lnTo>
                    <a:lnTo>
                      <a:pt x="14" y="330"/>
                    </a:lnTo>
                    <a:lnTo>
                      <a:pt x="16" y="332"/>
                    </a:lnTo>
                    <a:lnTo>
                      <a:pt x="16" y="336"/>
                    </a:lnTo>
                    <a:lnTo>
                      <a:pt x="18" y="340"/>
                    </a:lnTo>
                    <a:lnTo>
                      <a:pt x="18" y="340"/>
                    </a:lnTo>
                    <a:lnTo>
                      <a:pt x="16" y="346"/>
                    </a:lnTo>
                    <a:lnTo>
                      <a:pt x="16" y="350"/>
                    </a:lnTo>
                    <a:lnTo>
                      <a:pt x="18" y="352"/>
                    </a:lnTo>
                    <a:lnTo>
                      <a:pt x="18" y="352"/>
                    </a:lnTo>
                    <a:lnTo>
                      <a:pt x="22" y="352"/>
                    </a:lnTo>
                    <a:lnTo>
                      <a:pt x="22" y="356"/>
                    </a:lnTo>
                    <a:lnTo>
                      <a:pt x="22" y="356"/>
                    </a:lnTo>
                    <a:lnTo>
                      <a:pt x="22" y="368"/>
                    </a:lnTo>
                    <a:lnTo>
                      <a:pt x="22" y="368"/>
                    </a:lnTo>
                    <a:lnTo>
                      <a:pt x="18" y="376"/>
                    </a:lnTo>
                    <a:lnTo>
                      <a:pt x="18" y="380"/>
                    </a:lnTo>
                    <a:lnTo>
                      <a:pt x="18" y="382"/>
                    </a:lnTo>
                    <a:lnTo>
                      <a:pt x="18" y="382"/>
                    </a:lnTo>
                    <a:lnTo>
                      <a:pt x="20" y="388"/>
                    </a:lnTo>
                    <a:lnTo>
                      <a:pt x="22" y="390"/>
                    </a:lnTo>
                    <a:lnTo>
                      <a:pt x="22" y="392"/>
                    </a:lnTo>
                    <a:lnTo>
                      <a:pt x="22" y="392"/>
                    </a:lnTo>
                    <a:lnTo>
                      <a:pt x="22" y="396"/>
                    </a:lnTo>
                    <a:lnTo>
                      <a:pt x="22" y="402"/>
                    </a:lnTo>
                    <a:lnTo>
                      <a:pt x="22" y="402"/>
                    </a:lnTo>
                    <a:lnTo>
                      <a:pt x="24" y="408"/>
                    </a:lnTo>
                    <a:lnTo>
                      <a:pt x="24" y="410"/>
                    </a:lnTo>
                    <a:lnTo>
                      <a:pt x="24" y="412"/>
                    </a:lnTo>
                    <a:lnTo>
                      <a:pt x="24" y="412"/>
                    </a:lnTo>
                    <a:lnTo>
                      <a:pt x="22" y="416"/>
                    </a:lnTo>
                    <a:lnTo>
                      <a:pt x="22" y="420"/>
                    </a:lnTo>
                    <a:lnTo>
                      <a:pt x="22" y="420"/>
                    </a:lnTo>
                    <a:lnTo>
                      <a:pt x="24" y="424"/>
                    </a:lnTo>
                    <a:lnTo>
                      <a:pt x="24" y="424"/>
                    </a:lnTo>
                    <a:lnTo>
                      <a:pt x="22" y="426"/>
                    </a:lnTo>
                    <a:lnTo>
                      <a:pt x="22" y="426"/>
                    </a:lnTo>
                    <a:lnTo>
                      <a:pt x="20" y="426"/>
                    </a:lnTo>
                    <a:lnTo>
                      <a:pt x="20" y="428"/>
                    </a:lnTo>
                    <a:lnTo>
                      <a:pt x="18" y="432"/>
                    </a:lnTo>
                    <a:lnTo>
                      <a:pt x="18" y="432"/>
                    </a:lnTo>
                    <a:lnTo>
                      <a:pt x="18" y="432"/>
                    </a:lnTo>
                    <a:lnTo>
                      <a:pt x="18" y="434"/>
                    </a:lnTo>
                    <a:lnTo>
                      <a:pt x="20" y="440"/>
                    </a:lnTo>
                    <a:lnTo>
                      <a:pt x="20" y="440"/>
                    </a:lnTo>
                    <a:lnTo>
                      <a:pt x="20" y="444"/>
                    </a:lnTo>
                    <a:lnTo>
                      <a:pt x="20" y="450"/>
                    </a:lnTo>
                    <a:lnTo>
                      <a:pt x="20" y="450"/>
                    </a:lnTo>
                    <a:lnTo>
                      <a:pt x="18" y="456"/>
                    </a:lnTo>
                    <a:lnTo>
                      <a:pt x="18" y="462"/>
                    </a:lnTo>
                    <a:lnTo>
                      <a:pt x="18" y="462"/>
                    </a:lnTo>
                    <a:lnTo>
                      <a:pt x="18" y="466"/>
                    </a:lnTo>
                    <a:lnTo>
                      <a:pt x="18" y="468"/>
                    </a:lnTo>
                    <a:lnTo>
                      <a:pt x="18" y="468"/>
                    </a:lnTo>
                    <a:lnTo>
                      <a:pt x="14" y="472"/>
                    </a:lnTo>
                    <a:lnTo>
                      <a:pt x="14" y="472"/>
                    </a:lnTo>
                    <a:lnTo>
                      <a:pt x="12" y="478"/>
                    </a:lnTo>
                    <a:lnTo>
                      <a:pt x="12" y="482"/>
                    </a:lnTo>
                    <a:lnTo>
                      <a:pt x="12" y="482"/>
                    </a:lnTo>
                    <a:lnTo>
                      <a:pt x="14" y="488"/>
                    </a:lnTo>
                    <a:lnTo>
                      <a:pt x="10" y="492"/>
                    </a:lnTo>
                    <a:lnTo>
                      <a:pt x="10" y="492"/>
                    </a:lnTo>
                    <a:lnTo>
                      <a:pt x="4" y="496"/>
                    </a:lnTo>
                    <a:lnTo>
                      <a:pt x="2" y="498"/>
                    </a:lnTo>
                    <a:lnTo>
                      <a:pt x="2" y="500"/>
                    </a:lnTo>
                    <a:lnTo>
                      <a:pt x="2" y="500"/>
                    </a:lnTo>
                    <a:lnTo>
                      <a:pt x="4" y="508"/>
                    </a:lnTo>
                    <a:lnTo>
                      <a:pt x="2" y="512"/>
                    </a:lnTo>
                    <a:lnTo>
                      <a:pt x="2" y="512"/>
                    </a:lnTo>
                    <a:lnTo>
                      <a:pt x="0" y="518"/>
                    </a:lnTo>
                    <a:lnTo>
                      <a:pt x="0" y="524"/>
                    </a:lnTo>
                    <a:lnTo>
                      <a:pt x="0" y="524"/>
                    </a:lnTo>
                    <a:lnTo>
                      <a:pt x="0" y="530"/>
                    </a:lnTo>
                    <a:lnTo>
                      <a:pt x="0" y="532"/>
                    </a:lnTo>
                    <a:lnTo>
                      <a:pt x="2" y="532"/>
                    </a:lnTo>
                    <a:lnTo>
                      <a:pt x="2" y="532"/>
                    </a:lnTo>
                    <a:lnTo>
                      <a:pt x="4" y="532"/>
                    </a:lnTo>
                    <a:lnTo>
                      <a:pt x="6" y="530"/>
                    </a:lnTo>
                    <a:lnTo>
                      <a:pt x="8" y="530"/>
                    </a:lnTo>
                    <a:lnTo>
                      <a:pt x="10" y="530"/>
                    </a:lnTo>
                    <a:lnTo>
                      <a:pt x="10" y="530"/>
                    </a:lnTo>
                    <a:lnTo>
                      <a:pt x="12" y="536"/>
                    </a:lnTo>
                    <a:lnTo>
                      <a:pt x="10" y="540"/>
                    </a:lnTo>
                    <a:lnTo>
                      <a:pt x="10" y="540"/>
                    </a:lnTo>
                    <a:lnTo>
                      <a:pt x="8" y="542"/>
                    </a:lnTo>
                    <a:lnTo>
                      <a:pt x="8" y="544"/>
                    </a:lnTo>
                    <a:lnTo>
                      <a:pt x="10" y="550"/>
                    </a:lnTo>
                    <a:lnTo>
                      <a:pt x="10" y="550"/>
                    </a:lnTo>
                    <a:lnTo>
                      <a:pt x="18" y="558"/>
                    </a:lnTo>
                    <a:lnTo>
                      <a:pt x="22" y="564"/>
                    </a:lnTo>
                    <a:lnTo>
                      <a:pt x="22" y="564"/>
                    </a:lnTo>
                    <a:lnTo>
                      <a:pt x="40" y="562"/>
                    </a:lnTo>
                    <a:lnTo>
                      <a:pt x="40" y="562"/>
                    </a:lnTo>
                    <a:lnTo>
                      <a:pt x="64" y="564"/>
                    </a:lnTo>
                    <a:lnTo>
                      <a:pt x="64" y="564"/>
                    </a:lnTo>
                    <a:lnTo>
                      <a:pt x="60" y="556"/>
                    </a:lnTo>
                    <a:lnTo>
                      <a:pt x="60" y="556"/>
                    </a:lnTo>
                    <a:lnTo>
                      <a:pt x="52" y="556"/>
                    </a:lnTo>
                    <a:lnTo>
                      <a:pt x="52" y="556"/>
                    </a:lnTo>
                    <a:lnTo>
                      <a:pt x="56" y="554"/>
                    </a:lnTo>
                    <a:lnTo>
                      <a:pt x="56" y="552"/>
                    </a:lnTo>
                    <a:lnTo>
                      <a:pt x="54" y="544"/>
                    </a:lnTo>
                    <a:lnTo>
                      <a:pt x="54" y="544"/>
                    </a:lnTo>
                    <a:lnTo>
                      <a:pt x="52" y="546"/>
                    </a:lnTo>
                    <a:lnTo>
                      <a:pt x="52" y="544"/>
                    </a:lnTo>
                    <a:lnTo>
                      <a:pt x="52" y="544"/>
                    </a:lnTo>
                    <a:lnTo>
                      <a:pt x="56" y="542"/>
                    </a:lnTo>
                    <a:lnTo>
                      <a:pt x="56" y="542"/>
                    </a:lnTo>
                    <a:lnTo>
                      <a:pt x="56" y="536"/>
                    </a:lnTo>
                    <a:lnTo>
                      <a:pt x="58" y="534"/>
                    </a:lnTo>
                    <a:lnTo>
                      <a:pt x="60" y="534"/>
                    </a:lnTo>
                    <a:lnTo>
                      <a:pt x="60" y="532"/>
                    </a:lnTo>
                    <a:lnTo>
                      <a:pt x="60" y="532"/>
                    </a:lnTo>
                    <a:lnTo>
                      <a:pt x="64" y="532"/>
                    </a:lnTo>
                    <a:lnTo>
                      <a:pt x="64" y="532"/>
                    </a:lnTo>
                    <a:lnTo>
                      <a:pt x="64" y="528"/>
                    </a:lnTo>
                    <a:lnTo>
                      <a:pt x="64" y="528"/>
                    </a:lnTo>
                    <a:lnTo>
                      <a:pt x="58" y="524"/>
                    </a:lnTo>
                    <a:lnTo>
                      <a:pt x="58" y="524"/>
                    </a:lnTo>
                    <a:lnTo>
                      <a:pt x="58" y="520"/>
                    </a:lnTo>
                    <a:lnTo>
                      <a:pt x="58" y="520"/>
                    </a:lnTo>
                    <a:lnTo>
                      <a:pt x="60" y="518"/>
                    </a:lnTo>
                    <a:lnTo>
                      <a:pt x="60" y="518"/>
                    </a:lnTo>
                    <a:lnTo>
                      <a:pt x="64" y="520"/>
                    </a:lnTo>
                    <a:lnTo>
                      <a:pt x="64" y="520"/>
                    </a:lnTo>
                    <a:lnTo>
                      <a:pt x="66" y="526"/>
                    </a:lnTo>
                    <a:lnTo>
                      <a:pt x="66" y="526"/>
                    </a:lnTo>
                    <a:lnTo>
                      <a:pt x="72" y="524"/>
                    </a:lnTo>
                    <a:lnTo>
                      <a:pt x="76" y="520"/>
                    </a:lnTo>
                    <a:lnTo>
                      <a:pt x="76" y="520"/>
                    </a:lnTo>
                    <a:lnTo>
                      <a:pt x="76" y="516"/>
                    </a:lnTo>
                    <a:lnTo>
                      <a:pt x="76" y="514"/>
                    </a:lnTo>
                    <a:lnTo>
                      <a:pt x="76" y="512"/>
                    </a:lnTo>
                    <a:lnTo>
                      <a:pt x="76" y="512"/>
                    </a:lnTo>
                    <a:lnTo>
                      <a:pt x="74" y="512"/>
                    </a:lnTo>
                    <a:lnTo>
                      <a:pt x="72" y="512"/>
                    </a:lnTo>
                    <a:lnTo>
                      <a:pt x="72" y="510"/>
                    </a:lnTo>
                    <a:lnTo>
                      <a:pt x="72" y="510"/>
                    </a:lnTo>
                    <a:lnTo>
                      <a:pt x="76" y="506"/>
                    </a:lnTo>
                    <a:lnTo>
                      <a:pt x="82" y="500"/>
                    </a:lnTo>
                    <a:lnTo>
                      <a:pt x="82" y="500"/>
                    </a:lnTo>
                    <a:lnTo>
                      <a:pt x="82" y="496"/>
                    </a:lnTo>
                    <a:lnTo>
                      <a:pt x="82" y="496"/>
                    </a:lnTo>
                    <a:lnTo>
                      <a:pt x="86" y="496"/>
                    </a:lnTo>
                    <a:lnTo>
                      <a:pt x="86" y="496"/>
                    </a:lnTo>
                    <a:lnTo>
                      <a:pt x="90" y="490"/>
                    </a:lnTo>
                    <a:lnTo>
                      <a:pt x="90" y="490"/>
                    </a:lnTo>
                    <a:lnTo>
                      <a:pt x="92" y="490"/>
                    </a:lnTo>
                    <a:lnTo>
                      <a:pt x="92" y="490"/>
                    </a:lnTo>
                    <a:lnTo>
                      <a:pt x="102" y="482"/>
                    </a:lnTo>
                    <a:lnTo>
                      <a:pt x="102" y="482"/>
                    </a:lnTo>
                    <a:lnTo>
                      <a:pt x="96" y="478"/>
                    </a:lnTo>
                    <a:lnTo>
                      <a:pt x="96" y="478"/>
                    </a:lnTo>
                    <a:lnTo>
                      <a:pt x="96" y="478"/>
                    </a:lnTo>
                    <a:lnTo>
                      <a:pt x="98" y="476"/>
                    </a:lnTo>
                    <a:lnTo>
                      <a:pt x="98" y="472"/>
                    </a:lnTo>
                    <a:lnTo>
                      <a:pt x="98" y="466"/>
                    </a:lnTo>
                    <a:lnTo>
                      <a:pt x="98" y="466"/>
                    </a:lnTo>
                    <a:lnTo>
                      <a:pt x="96" y="464"/>
                    </a:lnTo>
                    <a:lnTo>
                      <a:pt x="92" y="464"/>
                    </a:lnTo>
                    <a:lnTo>
                      <a:pt x="86" y="464"/>
                    </a:lnTo>
                    <a:lnTo>
                      <a:pt x="86" y="464"/>
                    </a:lnTo>
                    <a:lnTo>
                      <a:pt x="84" y="458"/>
                    </a:lnTo>
                    <a:lnTo>
                      <a:pt x="84" y="458"/>
                    </a:lnTo>
                    <a:lnTo>
                      <a:pt x="80" y="456"/>
                    </a:lnTo>
                    <a:lnTo>
                      <a:pt x="80" y="456"/>
                    </a:lnTo>
                    <a:lnTo>
                      <a:pt x="78" y="454"/>
                    </a:lnTo>
                    <a:lnTo>
                      <a:pt x="76" y="450"/>
                    </a:lnTo>
                    <a:lnTo>
                      <a:pt x="76" y="450"/>
                    </a:lnTo>
                    <a:lnTo>
                      <a:pt x="74" y="444"/>
                    </a:lnTo>
                    <a:lnTo>
                      <a:pt x="78" y="440"/>
                    </a:lnTo>
                    <a:lnTo>
                      <a:pt x="80" y="440"/>
                    </a:lnTo>
                    <a:lnTo>
                      <a:pt x="80" y="440"/>
                    </a:lnTo>
                    <a:lnTo>
                      <a:pt x="80" y="436"/>
                    </a:lnTo>
                    <a:lnTo>
                      <a:pt x="80" y="436"/>
                    </a:lnTo>
                    <a:lnTo>
                      <a:pt x="86" y="432"/>
                    </a:lnTo>
                    <a:lnTo>
                      <a:pt x="86" y="432"/>
                    </a:lnTo>
                    <a:lnTo>
                      <a:pt x="92" y="424"/>
                    </a:lnTo>
                    <a:lnTo>
                      <a:pt x="96" y="424"/>
                    </a:lnTo>
                    <a:lnTo>
                      <a:pt x="104" y="424"/>
                    </a:lnTo>
                    <a:lnTo>
                      <a:pt x="104" y="424"/>
                    </a:lnTo>
                    <a:lnTo>
                      <a:pt x="104" y="418"/>
                    </a:lnTo>
                    <a:lnTo>
                      <a:pt x="104" y="418"/>
                    </a:lnTo>
                    <a:lnTo>
                      <a:pt x="102" y="418"/>
                    </a:lnTo>
                    <a:lnTo>
                      <a:pt x="102" y="414"/>
                    </a:lnTo>
                    <a:lnTo>
                      <a:pt x="108" y="410"/>
                    </a:lnTo>
                    <a:lnTo>
                      <a:pt x="108" y="410"/>
                    </a:lnTo>
                    <a:lnTo>
                      <a:pt x="108" y="404"/>
                    </a:lnTo>
                    <a:lnTo>
                      <a:pt x="108" y="402"/>
                    </a:lnTo>
                    <a:lnTo>
                      <a:pt x="108" y="402"/>
                    </a:lnTo>
                    <a:lnTo>
                      <a:pt x="110" y="392"/>
                    </a:lnTo>
                    <a:lnTo>
                      <a:pt x="112" y="386"/>
                    </a:lnTo>
                    <a:lnTo>
                      <a:pt x="114" y="384"/>
                    </a:lnTo>
                    <a:lnTo>
                      <a:pt x="114" y="384"/>
                    </a:lnTo>
                    <a:lnTo>
                      <a:pt x="120" y="382"/>
                    </a:lnTo>
                    <a:lnTo>
                      <a:pt x="120" y="382"/>
                    </a:lnTo>
                    <a:lnTo>
                      <a:pt x="120" y="378"/>
                    </a:lnTo>
                    <a:lnTo>
                      <a:pt x="120" y="378"/>
                    </a:lnTo>
                    <a:lnTo>
                      <a:pt x="112" y="378"/>
                    </a:lnTo>
                    <a:lnTo>
                      <a:pt x="112" y="378"/>
                    </a:lnTo>
                    <a:lnTo>
                      <a:pt x="112" y="378"/>
                    </a:lnTo>
                    <a:lnTo>
                      <a:pt x="112" y="378"/>
                    </a:lnTo>
                    <a:lnTo>
                      <a:pt x="112" y="378"/>
                    </a:lnTo>
                    <a:lnTo>
                      <a:pt x="116" y="376"/>
                    </a:lnTo>
                    <a:lnTo>
                      <a:pt x="122" y="376"/>
                    </a:lnTo>
                    <a:lnTo>
                      <a:pt x="122" y="376"/>
                    </a:lnTo>
                    <a:lnTo>
                      <a:pt x="124" y="378"/>
                    </a:lnTo>
                    <a:lnTo>
                      <a:pt x="124" y="378"/>
                    </a:lnTo>
                    <a:lnTo>
                      <a:pt x="124" y="382"/>
                    </a:lnTo>
                    <a:lnTo>
                      <a:pt x="124" y="382"/>
                    </a:lnTo>
                    <a:lnTo>
                      <a:pt x="128" y="380"/>
                    </a:lnTo>
                    <a:lnTo>
                      <a:pt x="130" y="378"/>
                    </a:lnTo>
                    <a:lnTo>
                      <a:pt x="132" y="376"/>
                    </a:lnTo>
                    <a:lnTo>
                      <a:pt x="132" y="376"/>
                    </a:lnTo>
                    <a:lnTo>
                      <a:pt x="132" y="372"/>
                    </a:lnTo>
                    <a:lnTo>
                      <a:pt x="132" y="372"/>
                    </a:lnTo>
                    <a:lnTo>
                      <a:pt x="130" y="370"/>
                    </a:lnTo>
                    <a:lnTo>
                      <a:pt x="130" y="368"/>
                    </a:lnTo>
                    <a:lnTo>
                      <a:pt x="130" y="368"/>
                    </a:lnTo>
                    <a:lnTo>
                      <a:pt x="124" y="368"/>
                    </a:lnTo>
                    <a:lnTo>
                      <a:pt x="124" y="368"/>
                    </a:lnTo>
                    <a:lnTo>
                      <a:pt x="124" y="372"/>
                    </a:lnTo>
                    <a:lnTo>
                      <a:pt x="124" y="372"/>
                    </a:lnTo>
                    <a:lnTo>
                      <a:pt x="122" y="372"/>
                    </a:lnTo>
                    <a:lnTo>
                      <a:pt x="122" y="372"/>
                    </a:lnTo>
                    <a:lnTo>
                      <a:pt x="116" y="368"/>
                    </a:lnTo>
                    <a:lnTo>
                      <a:pt x="116" y="368"/>
                    </a:lnTo>
                    <a:lnTo>
                      <a:pt x="114" y="368"/>
                    </a:lnTo>
                    <a:lnTo>
                      <a:pt x="114" y="368"/>
                    </a:lnTo>
                    <a:lnTo>
                      <a:pt x="114" y="358"/>
                    </a:lnTo>
                    <a:lnTo>
                      <a:pt x="114" y="358"/>
                    </a:lnTo>
                    <a:lnTo>
                      <a:pt x="108" y="358"/>
                    </a:lnTo>
                    <a:lnTo>
                      <a:pt x="108" y="358"/>
                    </a:lnTo>
                    <a:lnTo>
                      <a:pt x="108" y="356"/>
                    </a:lnTo>
                    <a:lnTo>
                      <a:pt x="108" y="354"/>
                    </a:lnTo>
                    <a:lnTo>
                      <a:pt x="108" y="354"/>
                    </a:lnTo>
                    <a:lnTo>
                      <a:pt x="110" y="352"/>
                    </a:lnTo>
                    <a:lnTo>
                      <a:pt x="110" y="350"/>
                    </a:lnTo>
                    <a:lnTo>
                      <a:pt x="112" y="344"/>
                    </a:lnTo>
                    <a:lnTo>
                      <a:pt x="112" y="344"/>
                    </a:lnTo>
                    <a:lnTo>
                      <a:pt x="114" y="342"/>
                    </a:lnTo>
                    <a:lnTo>
                      <a:pt x="116" y="342"/>
                    </a:lnTo>
                    <a:lnTo>
                      <a:pt x="116" y="342"/>
                    </a:lnTo>
                    <a:lnTo>
                      <a:pt x="116" y="344"/>
                    </a:lnTo>
                    <a:lnTo>
                      <a:pt x="116" y="344"/>
                    </a:lnTo>
                    <a:lnTo>
                      <a:pt x="120" y="344"/>
                    </a:lnTo>
                    <a:lnTo>
                      <a:pt x="120" y="344"/>
                    </a:lnTo>
                    <a:lnTo>
                      <a:pt x="124" y="350"/>
                    </a:lnTo>
                    <a:lnTo>
                      <a:pt x="126" y="352"/>
                    </a:lnTo>
                    <a:lnTo>
                      <a:pt x="132" y="352"/>
                    </a:lnTo>
                    <a:lnTo>
                      <a:pt x="132" y="352"/>
                    </a:lnTo>
                    <a:lnTo>
                      <a:pt x="136" y="350"/>
                    </a:lnTo>
                    <a:lnTo>
                      <a:pt x="140" y="348"/>
                    </a:lnTo>
                    <a:lnTo>
                      <a:pt x="140" y="348"/>
                    </a:lnTo>
                    <a:lnTo>
                      <a:pt x="140" y="346"/>
                    </a:lnTo>
                    <a:lnTo>
                      <a:pt x="140" y="346"/>
                    </a:lnTo>
                    <a:lnTo>
                      <a:pt x="144" y="344"/>
                    </a:lnTo>
                    <a:lnTo>
                      <a:pt x="146" y="342"/>
                    </a:lnTo>
                    <a:lnTo>
                      <a:pt x="146" y="342"/>
                    </a:lnTo>
                    <a:lnTo>
                      <a:pt x="148" y="336"/>
                    </a:lnTo>
                    <a:lnTo>
                      <a:pt x="146" y="332"/>
                    </a:lnTo>
                    <a:lnTo>
                      <a:pt x="146" y="326"/>
                    </a:lnTo>
                    <a:lnTo>
                      <a:pt x="146" y="322"/>
                    </a:lnTo>
                    <a:lnTo>
                      <a:pt x="148" y="322"/>
                    </a:lnTo>
                    <a:lnTo>
                      <a:pt x="148" y="322"/>
                    </a:lnTo>
                    <a:lnTo>
                      <a:pt x="150" y="314"/>
                    </a:lnTo>
                    <a:lnTo>
                      <a:pt x="150" y="314"/>
                    </a:lnTo>
                    <a:lnTo>
                      <a:pt x="146" y="314"/>
                    </a:lnTo>
                    <a:lnTo>
                      <a:pt x="144" y="310"/>
                    </a:lnTo>
                    <a:lnTo>
                      <a:pt x="144" y="310"/>
                    </a:lnTo>
                    <a:lnTo>
                      <a:pt x="144" y="306"/>
                    </a:lnTo>
                    <a:lnTo>
                      <a:pt x="144" y="306"/>
                    </a:lnTo>
                    <a:lnTo>
                      <a:pt x="144" y="304"/>
                    </a:lnTo>
                    <a:lnTo>
                      <a:pt x="146" y="304"/>
                    </a:lnTo>
                    <a:lnTo>
                      <a:pt x="148" y="304"/>
                    </a:lnTo>
                    <a:lnTo>
                      <a:pt x="152" y="310"/>
                    </a:lnTo>
                    <a:lnTo>
                      <a:pt x="152" y="310"/>
                    </a:lnTo>
                    <a:lnTo>
                      <a:pt x="154" y="308"/>
                    </a:lnTo>
                    <a:lnTo>
                      <a:pt x="154" y="308"/>
                    </a:lnTo>
                    <a:lnTo>
                      <a:pt x="152" y="306"/>
                    </a:lnTo>
                    <a:lnTo>
                      <a:pt x="152" y="306"/>
                    </a:lnTo>
                    <a:lnTo>
                      <a:pt x="156" y="306"/>
                    </a:lnTo>
                    <a:lnTo>
                      <a:pt x="156" y="306"/>
                    </a:lnTo>
                    <a:lnTo>
                      <a:pt x="166" y="304"/>
                    </a:lnTo>
                    <a:lnTo>
                      <a:pt x="166" y="304"/>
                    </a:lnTo>
                    <a:lnTo>
                      <a:pt x="178" y="304"/>
                    </a:lnTo>
                    <a:lnTo>
                      <a:pt x="178" y="304"/>
                    </a:lnTo>
                    <a:lnTo>
                      <a:pt x="188" y="302"/>
                    </a:lnTo>
                    <a:lnTo>
                      <a:pt x="188" y="302"/>
                    </a:lnTo>
                    <a:lnTo>
                      <a:pt x="188" y="300"/>
                    </a:lnTo>
                    <a:lnTo>
                      <a:pt x="188" y="300"/>
                    </a:lnTo>
                    <a:lnTo>
                      <a:pt x="196" y="298"/>
                    </a:lnTo>
                    <a:lnTo>
                      <a:pt x="202" y="296"/>
                    </a:lnTo>
                    <a:lnTo>
                      <a:pt x="202" y="296"/>
                    </a:lnTo>
                    <a:lnTo>
                      <a:pt x="208" y="290"/>
                    </a:lnTo>
                    <a:lnTo>
                      <a:pt x="214" y="280"/>
                    </a:lnTo>
                    <a:lnTo>
                      <a:pt x="220" y="270"/>
                    </a:lnTo>
                    <a:lnTo>
                      <a:pt x="222" y="260"/>
                    </a:lnTo>
                    <a:lnTo>
                      <a:pt x="222" y="260"/>
                    </a:lnTo>
                    <a:lnTo>
                      <a:pt x="222" y="258"/>
                    </a:lnTo>
                    <a:lnTo>
                      <a:pt x="222" y="258"/>
                    </a:lnTo>
                    <a:lnTo>
                      <a:pt x="218" y="258"/>
                    </a:lnTo>
                    <a:lnTo>
                      <a:pt x="214" y="256"/>
                    </a:lnTo>
                    <a:lnTo>
                      <a:pt x="214" y="256"/>
                    </a:lnTo>
                    <a:lnTo>
                      <a:pt x="214" y="256"/>
                    </a:lnTo>
                    <a:lnTo>
                      <a:pt x="214" y="254"/>
                    </a:lnTo>
                    <a:lnTo>
                      <a:pt x="214" y="254"/>
                    </a:lnTo>
                    <a:lnTo>
                      <a:pt x="212" y="254"/>
                    </a:lnTo>
                    <a:lnTo>
                      <a:pt x="212" y="254"/>
                    </a:lnTo>
                    <a:lnTo>
                      <a:pt x="210" y="250"/>
                    </a:lnTo>
                    <a:lnTo>
                      <a:pt x="210" y="246"/>
                    </a:lnTo>
                    <a:lnTo>
                      <a:pt x="210" y="246"/>
                    </a:lnTo>
                    <a:lnTo>
                      <a:pt x="214" y="244"/>
                    </a:lnTo>
                    <a:lnTo>
                      <a:pt x="214" y="244"/>
                    </a:lnTo>
                    <a:lnTo>
                      <a:pt x="214" y="242"/>
                    </a:lnTo>
                    <a:lnTo>
                      <a:pt x="214" y="242"/>
                    </a:lnTo>
                    <a:lnTo>
                      <a:pt x="208" y="234"/>
                    </a:lnTo>
                    <a:lnTo>
                      <a:pt x="208" y="234"/>
                    </a:lnTo>
                    <a:lnTo>
                      <a:pt x="204" y="232"/>
                    </a:lnTo>
                    <a:lnTo>
                      <a:pt x="200" y="230"/>
                    </a:lnTo>
                    <a:lnTo>
                      <a:pt x="200" y="230"/>
                    </a:lnTo>
                    <a:lnTo>
                      <a:pt x="200" y="226"/>
                    </a:lnTo>
                    <a:lnTo>
                      <a:pt x="198" y="224"/>
                    </a:lnTo>
                    <a:lnTo>
                      <a:pt x="196" y="222"/>
                    </a:lnTo>
                    <a:lnTo>
                      <a:pt x="196" y="222"/>
                    </a:lnTo>
                    <a:lnTo>
                      <a:pt x="196" y="220"/>
                    </a:lnTo>
                    <a:lnTo>
                      <a:pt x="196" y="218"/>
                    </a:lnTo>
                    <a:lnTo>
                      <a:pt x="196" y="218"/>
                    </a:lnTo>
                    <a:lnTo>
                      <a:pt x="196" y="216"/>
                    </a:lnTo>
                    <a:lnTo>
                      <a:pt x="194" y="212"/>
                    </a:lnTo>
                    <a:lnTo>
                      <a:pt x="198" y="212"/>
                    </a:lnTo>
                    <a:lnTo>
                      <a:pt x="198" y="212"/>
                    </a:lnTo>
                    <a:lnTo>
                      <a:pt x="198" y="196"/>
                    </a:lnTo>
                    <a:lnTo>
                      <a:pt x="200" y="196"/>
                    </a:lnTo>
                    <a:lnTo>
                      <a:pt x="200" y="196"/>
                    </a:lnTo>
                    <a:lnTo>
                      <a:pt x="200" y="192"/>
                    </a:lnTo>
                    <a:lnTo>
                      <a:pt x="200" y="184"/>
                    </a:lnTo>
                    <a:lnTo>
                      <a:pt x="200" y="184"/>
                    </a:lnTo>
                    <a:lnTo>
                      <a:pt x="200" y="182"/>
                    </a:lnTo>
                    <a:lnTo>
                      <a:pt x="202" y="180"/>
                    </a:lnTo>
                    <a:lnTo>
                      <a:pt x="202" y="176"/>
                    </a:lnTo>
                    <a:lnTo>
                      <a:pt x="202" y="172"/>
                    </a:lnTo>
                    <a:lnTo>
                      <a:pt x="202" y="172"/>
                    </a:lnTo>
                    <a:lnTo>
                      <a:pt x="204" y="170"/>
                    </a:lnTo>
                    <a:lnTo>
                      <a:pt x="204" y="168"/>
                    </a:lnTo>
                    <a:lnTo>
                      <a:pt x="206" y="166"/>
                    </a:lnTo>
                    <a:lnTo>
                      <a:pt x="206" y="162"/>
                    </a:lnTo>
                    <a:lnTo>
                      <a:pt x="206" y="162"/>
                    </a:lnTo>
                    <a:lnTo>
                      <a:pt x="206" y="158"/>
                    </a:lnTo>
                    <a:lnTo>
                      <a:pt x="208" y="154"/>
                    </a:lnTo>
                    <a:lnTo>
                      <a:pt x="210" y="152"/>
                    </a:lnTo>
                    <a:lnTo>
                      <a:pt x="210" y="152"/>
                    </a:lnTo>
                    <a:lnTo>
                      <a:pt x="212" y="142"/>
                    </a:lnTo>
                    <a:lnTo>
                      <a:pt x="212" y="142"/>
                    </a:lnTo>
                    <a:lnTo>
                      <a:pt x="214" y="138"/>
                    </a:lnTo>
                    <a:lnTo>
                      <a:pt x="218" y="136"/>
                    </a:lnTo>
                    <a:lnTo>
                      <a:pt x="218" y="136"/>
                    </a:lnTo>
                    <a:lnTo>
                      <a:pt x="222" y="130"/>
                    </a:lnTo>
                    <a:lnTo>
                      <a:pt x="222" y="124"/>
                    </a:lnTo>
                    <a:lnTo>
                      <a:pt x="222" y="124"/>
                    </a:lnTo>
                    <a:lnTo>
                      <a:pt x="224" y="122"/>
                    </a:lnTo>
                    <a:lnTo>
                      <a:pt x="226" y="120"/>
                    </a:lnTo>
                    <a:lnTo>
                      <a:pt x="230" y="120"/>
                    </a:lnTo>
                    <a:lnTo>
                      <a:pt x="232" y="118"/>
                    </a:lnTo>
                    <a:lnTo>
                      <a:pt x="232" y="118"/>
                    </a:lnTo>
                    <a:lnTo>
                      <a:pt x="234" y="114"/>
                    </a:lnTo>
                    <a:lnTo>
                      <a:pt x="238" y="112"/>
                    </a:lnTo>
                    <a:lnTo>
                      <a:pt x="238" y="112"/>
                    </a:lnTo>
                    <a:lnTo>
                      <a:pt x="242" y="108"/>
                    </a:lnTo>
                    <a:lnTo>
                      <a:pt x="244" y="102"/>
                    </a:lnTo>
                    <a:lnTo>
                      <a:pt x="244" y="102"/>
                    </a:lnTo>
                    <a:lnTo>
                      <a:pt x="246" y="100"/>
                    </a:lnTo>
                    <a:lnTo>
                      <a:pt x="250" y="100"/>
                    </a:lnTo>
                    <a:lnTo>
                      <a:pt x="254" y="98"/>
                    </a:lnTo>
                    <a:lnTo>
                      <a:pt x="256" y="98"/>
                    </a:lnTo>
                    <a:lnTo>
                      <a:pt x="256" y="98"/>
                    </a:lnTo>
                    <a:lnTo>
                      <a:pt x="260" y="94"/>
                    </a:lnTo>
                    <a:lnTo>
                      <a:pt x="260" y="94"/>
                    </a:lnTo>
                    <a:lnTo>
                      <a:pt x="260" y="92"/>
                    </a:lnTo>
                    <a:lnTo>
                      <a:pt x="260" y="92"/>
                    </a:lnTo>
                    <a:lnTo>
                      <a:pt x="260" y="78"/>
                    </a:lnTo>
                    <a:lnTo>
                      <a:pt x="260" y="78"/>
                    </a:lnTo>
                    <a:lnTo>
                      <a:pt x="260" y="66"/>
                    </a:lnTo>
                    <a:lnTo>
                      <a:pt x="260" y="66"/>
                    </a:lnTo>
                    <a:lnTo>
                      <a:pt x="256" y="66"/>
                    </a:lnTo>
                    <a:lnTo>
                      <a:pt x="254" y="66"/>
                    </a:lnTo>
                    <a:lnTo>
                      <a:pt x="254" y="68"/>
                    </a:lnTo>
                    <a:lnTo>
                      <a:pt x="254" y="68"/>
                    </a:lnTo>
                    <a:lnTo>
                      <a:pt x="254" y="68"/>
                    </a:lnTo>
                    <a:lnTo>
                      <a:pt x="252" y="68"/>
                    </a:lnTo>
                    <a:lnTo>
                      <a:pt x="248" y="66"/>
                    </a:lnTo>
                    <a:lnTo>
                      <a:pt x="248" y="66"/>
                    </a:lnTo>
                    <a:lnTo>
                      <a:pt x="246" y="68"/>
                    </a:lnTo>
                    <a:lnTo>
                      <a:pt x="244" y="70"/>
                    </a:lnTo>
                    <a:lnTo>
                      <a:pt x="246" y="72"/>
                    </a:lnTo>
                    <a:lnTo>
                      <a:pt x="246" y="72"/>
                    </a:lnTo>
                    <a:lnTo>
                      <a:pt x="246" y="80"/>
                    </a:lnTo>
                    <a:lnTo>
                      <a:pt x="246" y="84"/>
                    </a:lnTo>
                    <a:lnTo>
                      <a:pt x="244" y="86"/>
                    </a:lnTo>
                    <a:lnTo>
                      <a:pt x="244" y="86"/>
                    </a:lnTo>
                    <a:lnTo>
                      <a:pt x="240" y="90"/>
                    </a:lnTo>
                    <a:lnTo>
                      <a:pt x="238" y="94"/>
                    </a:lnTo>
                    <a:lnTo>
                      <a:pt x="238" y="94"/>
                    </a:lnTo>
                    <a:lnTo>
                      <a:pt x="236" y="96"/>
                    </a:lnTo>
                    <a:lnTo>
                      <a:pt x="236" y="96"/>
                    </a:lnTo>
                    <a:lnTo>
                      <a:pt x="234" y="98"/>
                    </a:lnTo>
                    <a:lnTo>
                      <a:pt x="228" y="98"/>
                    </a:lnTo>
                    <a:lnTo>
                      <a:pt x="228" y="98"/>
                    </a:lnTo>
                    <a:lnTo>
                      <a:pt x="222" y="96"/>
                    </a:lnTo>
                    <a:lnTo>
                      <a:pt x="216" y="96"/>
                    </a:lnTo>
                    <a:lnTo>
                      <a:pt x="216" y="96"/>
                    </a:lnTo>
                    <a:lnTo>
                      <a:pt x="212" y="98"/>
                    </a:lnTo>
                    <a:lnTo>
                      <a:pt x="208" y="96"/>
                    </a:lnTo>
                    <a:lnTo>
                      <a:pt x="208" y="96"/>
                    </a:lnTo>
                    <a:lnTo>
                      <a:pt x="202" y="94"/>
                    </a:lnTo>
                    <a:lnTo>
                      <a:pt x="198" y="94"/>
                    </a:lnTo>
                    <a:lnTo>
                      <a:pt x="198" y="94"/>
                    </a:lnTo>
                    <a:lnTo>
                      <a:pt x="194" y="94"/>
                    </a:lnTo>
                    <a:lnTo>
                      <a:pt x="194" y="94"/>
                    </a:lnTo>
                    <a:lnTo>
                      <a:pt x="194" y="94"/>
                    </a:lnTo>
                    <a:lnTo>
                      <a:pt x="194" y="90"/>
                    </a:lnTo>
                    <a:lnTo>
                      <a:pt x="198" y="84"/>
                    </a:lnTo>
                    <a:lnTo>
                      <a:pt x="198" y="84"/>
                    </a:lnTo>
                    <a:lnTo>
                      <a:pt x="202" y="78"/>
                    </a:lnTo>
                    <a:lnTo>
                      <a:pt x="204" y="70"/>
                    </a:lnTo>
                    <a:lnTo>
                      <a:pt x="204" y="70"/>
                    </a:lnTo>
                    <a:lnTo>
                      <a:pt x="206" y="64"/>
                    </a:lnTo>
                    <a:lnTo>
                      <a:pt x="206" y="62"/>
                    </a:lnTo>
                    <a:lnTo>
                      <a:pt x="204" y="60"/>
                    </a:lnTo>
                    <a:lnTo>
                      <a:pt x="204" y="60"/>
                    </a:lnTo>
                    <a:lnTo>
                      <a:pt x="198" y="54"/>
                    </a:lnTo>
                    <a:lnTo>
                      <a:pt x="196" y="50"/>
                    </a:lnTo>
                    <a:lnTo>
                      <a:pt x="196" y="50"/>
                    </a:lnTo>
                    <a:lnTo>
                      <a:pt x="190" y="46"/>
                    </a:lnTo>
                    <a:lnTo>
                      <a:pt x="190" y="46"/>
                    </a:lnTo>
                    <a:lnTo>
                      <a:pt x="188" y="44"/>
                    </a:lnTo>
                    <a:lnTo>
                      <a:pt x="186" y="44"/>
                    </a:lnTo>
                    <a:lnTo>
                      <a:pt x="184" y="44"/>
                    </a:lnTo>
                    <a:lnTo>
                      <a:pt x="180" y="42"/>
                    </a:lnTo>
                    <a:lnTo>
                      <a:pt x="180" y="42"/>
                    </a:lnTo>
                    <a:lnTo>
                      <a:pt x="178" y="36"/>
                    </a:lnTo>
                    <a:lnTo>
                      <a:pt x="172" y="36"/>
                    </a:lnTo>
                    <a:lnTo>
                      <a:pt x="172" y="36"/>
                    </a:lnTo>
                    <a:lnTo>
                      <a:pt x="170" y="34"/>
                    </a:lnTo>
                    <a:lnTo>
                      <a:pt x="170" y="32"/>
                    </a:lnTo>
                    <a:lnTo>
                      <a:pt x="166" y="26"/>
                    </a:lnTo>
                    <a:lnTo>
                      <a:pt x="166" y="26"/>
                    </a:lnTo>
                    <a:lnTo>
                      <a:pt x="164" y="22"/>
                    </a:lnTo>
                    <a:lnTo>
                      <a:pt x="162" y="20"/>
                    </a:lnTo>
                    <a:lnTo>
                      <a:pt x="162" y="20"/>
                    </a:lnTo>
                    <a:lnTo>
                      <a:pt x="158" y="18"/>
                    </a:lnTo>
                    <a:lnTo>
                      <a:pt x="156" y="14"/>
                    </a:lnTo>
                    <a:lnTo>
                      <a:pt x="156" y="14"/>
                    </a:lnTo>
                    <a:lnTo>
                      <a:pt x="152" y="8"/>
                    </a:lnTo>
                    <a:lnTo>
                      <a:pt x="144" y="2"/>
                    </a:lnTo>
                    <a:close/>
                    <a:moveTo>
                      <a:pt x="72" y="618"/>
                    </a:moveTo>
                    <a:lnTo>
                      <a:pt x="74" y="618"/>
                    </a:lnTo>
                    <a:lnTo>
                      <a:pt x="74" y="618"/>
                    </a:lnTo>
                    <a:lnTo>
                      <a:pt x="78" y="618"/>
                    </a:lnTo>
                    <a:lnTo>
                      <a:pt x="80" y="620"/>
                    </a:lnTo>
                    <a:lnTo>
                      <a:pt x="80" y="618"/>
                    </a:lnTo>
                    <a:lnTo>
                      <a:pt x="80" y="618"/>
                    </a:lnTo>
                    <a:lnTo>
                      <a:pt x="84" y="622"/>
                    </a:lnTo>
                    <a:lnTo>
                      <a:pt x="84" y="622"/>
                    </a:lnTo>
                    <a:lnTo>
                      <a:pt x="92" y="620"/>
                    </a:lnTo>
                    <a:lnTo>
                      <a:pt x="92" y="618"/>
                    </a:lnTo>
                    <a:lnTo>
                      <a:pt x="92" y="618"/>
                    </a:lnTo>
                    <a:lnTo>
                      <a:pt x="102" y="618"/>
                    </a:lnTo>
                    <a:lnTo>
                      <a:pt x="102" y="618"/>
                    </a:lnTo>
                    <a:lnTo>
                      <a:pt x="102" y="620"/>
                    </a:lnTo>
                    <a:lnTo>
                      <a:pt x="102" y="620"/>
                    </a:lnTo>
                    <a:lnTo>
                      <a:pt x="102" y="620"/>
                    </a:lnTo>
                    <a:lnTo>
                      <a:pt x="106" y="616"/>
                    </a:lnTo>
                    <a:lnTo>
                      <a:pt x="106" y="616"/>
                    </a:lnTo>
                    <a:lnTo>
                      <a:pt x="92" y="612"/>
                    </a:lnTo>
                    <a:lnTo>
                      <a:pt x="92" y="612"/>
                    </a:lnTo>
                    <a:lnTo>
                      <a:pt x="86" y="612"/>
                    </a:lnTo>
                    <a:lnTo>
                      <a:pt x="86" y="612"/>
                    </a:lnTo>
                    <a:lnTo>
                      <a:pt x="82" y="608"/>
                    </a:lnTo>
                    <a:lnTo>
                      <a:pt x="80" y="606"/>
                    </a:lnTo>
                    <a:lnTo>
                      <a:pt x="80" y="606"/>
                    </a:lnTo>
                    <a:lnTo>
                      <a:pt x="76" y="604"/>
                    </a:lnTo>
                    <a:lnTo>
                      <a:pt x="76" y="604"/>
                    </a:lnTo>
                    <a:lnTo>
                      <a:pt x="74" y="600"/>
                    </a:lnTo>
                    <a:lnTo>
                      <a:pt x="74" y="598"/>
                    </a:lnTo>
                    <a:lnTo>
                      <a:pt x="74" y="598"/>
                    </a:lnTo>
                    <a:lnTo>
                      <a:pt x="70" y="596"/>
                    </a:lnTo>
                    <a:lnTo>
                      <a:pt x="70" y="596"/>
                    </a:lnTo>
                    <a:lnTo>
                      <a:pt x="66" y="592"/>
                    </a:lnTo>
                    <a:lnTo>
                      <a:pt x="62" y="586"/>
                    </a:lnTo>
                    <a:lnTo>
                      <a:pt x="62" y="586"/>
                    </a:lnTo>
                    <a:lnTo>
                      <a:pt x="62" y="586"/>
                    </a:lnTo>
                    <a:lnTo>
                      <a:pt x="62" y="584"/>
                    </a:lnTo>
                    <a:lnTo>
                      <a:pt x="64" y="582"/>
                    </a:lnTo>
                    <a:lnTo>
                      <a:pt x="64" y="582"/>
                    </a:lnTo>
                    <a:lnTo>
                      <a:pt x="60" y="574"/>
                    </a:lnTo>
                    <a:lnTo>
                      <a:pt x="60" y="574"/>
                    </a:lnTo>
                    <a:lnTo>
                      <a:pt x="60" y="574"/>
                    </a:lnTo>
                    <a:lnTo>
                      <a:pt x="60" y="574"/>
                    </a:lnTo>
                    <a:lnTo>
                      <a:pt x="60" y="574"/>
                    </a:lnTo>
                    <a:lnTo>
                      <a:pt x="58" y="574"/>
                    </a:lnTo>
                    <a:lnTo>
                      <a:pt x="62" y="620"/>
                    </a:lnTo>
                    <a:lnTo>
                      <a:pt x="62" y="620"/>
                    </a:lnTo>
                    <a:lnTo>
                      <a:pt x="66" y="618"/>
                    </a:lnTo>
                    <a:lnTo>
                      <a:pt x="72" y="618"/>
                    </a:lnTo>
                    <a:lnTo>
                      <a:pt x="72" y="61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81" name="Freeform 272"/>
              <p:cNvSpPr>
                <a:spLocks noChangeAspect="1" noEditPoints="1"/>
              </p:cNvSpPr>
              <p:nvPr/>
            </p:nvSpPr>
            <p:spPr bwMode="gray">
              <a:xfrm>
                <a:off x="3211" y="2954"/>
                <a:ext cx="184" cy="236"/>
              </a:xfrm>
              <a:custGeom>
                <a:avLst/>
                <a:gdLst>
                  <a:gd name="T0" fmla="*/ 12 w 168"/>
                  <a:gd name="T1" fmla="*/ 12 h 236"/>
                  <a:gd name="T2" fmla="*/ 14 w 168"/>
                  <a:gd name="T3" fmla="*/ 4 h 236"/>
                  <a:gd name="T4" fmla="*/ 12 w 168"/>
                  <a:gd name="T5" fmla="*/ 0 h 236"/>
                  <a:gd name="T6" fmla="*/ 10 w 168"/>
                  <a:gd name="T7" fmla="*/ 4 h 236"/>
                  <a:gd name="T8" fmla="*/ 2 w 168"/>
                  <a:gd name="T9" fmla="*/ 4 h 236"/>
                  <a:gd name="T10" fmla="*/ 2 w 168"/>
                  <a:gd name="T11" fmla="*/ 14 h 236"/>
                  <a:gd name="T12" fmla="*/ 10 w 168"/>
                  <a:gd name="T13" fmla="*/ 32 h 236"/>
                  <a:gd name="T14" fmla="*/ 14 w 168"/>
                  <a:gd name="T15" fmla="*/ 48 h 236"/>
                  <a:gd name="T16" fmla="*/ 18 w 168"/>
                  <a:gd name="T17" fmla="*/ 56 h 236"/>
                  <a:gd name="T18" fmla="*/ 22 w 168"/>
                  <a:gd name="T19" fmla="*/ 64 h 236"/>
                  <a:gd name="T20" fmla="*/ 24 w 168"/>
                  <a:gd name="T21" fmla="*/ 74 h 236"/>
                  <a:gd name="T22" fmla="*/ 22 w 168"/>
                  <a:gd name="T23" fmla="*/ 76 h 236"/>
                  <a:gd name="T24" fmla="*/ 20 w 168"/>
                  <a:gd name="T25" fmla="*/ 82 h 236"/>
                  <a:gd name="T26" fmla="*/ 22 w 168"/>
                  <a:gd name="T27" fmla="*/ 96 h 236"/>
                  <a:gd name="T28" fmla="*/ 26 w 168"/>
                  <a:gd name="T29" fmla="*/ 110 h 236"/>
                  <a:gd name="T30" fmla="*/ 26 w 168"/>
                  <a:gd name="T31" fmla="*/ 138 h 236"/>
                  <a:gd name="T32" fmla="*/ 18 w 168"/>
                  <a:gd name="T33" fmla="*/ 146 h 236"/>
                  <a:gd name="T34" fmla="*/ 16 w 168"/>
                  <a:gd name="T35" fmla="*/ 156 h 236"/>
                  <a:gd name="T36" fmla="*/ 10 w 168"/>
                  <a:gd name="T37" fmla="*/ 168 h 236"/>
                  <a:gd name="T38" fmla="*/ 8 w 168"/>
                  <a:gd name="T39" fmla="*/ 180 h 236"/>
                  <a:gd name="T40" fmla="*/ 2 w 168"/>
                  <a:gd name="T41" fmla="*/ 192 h 236"/>
                  <a:gd name="T42" fmla="*/ 2 w 168"/>
                  <a:gd name="T43" fmla="*/ 210 h 236"/>
                  <a:gd name="T44" fmla="*/ 0 w 168"/>
                  <a:gd name="T45" fmla="*/ 214 h 236"/>
                  <a:gd name="T46" fmla="*/ 10 w 168"/>
                  <a:gd name="T47" fmla="*/ 220 h 236"/>
                  <a:gd name="T48" fmla="*/ 16 w 168"/>
                  <a:gd name="T49" fmla="*/ 218 h 236"/>
                  <a:gd name="T50" fmla="*/ 26 w 168"/>
                  <a:gd name="T51" fmla="*/ 220 h 236"/>
                  <a:gd name="T52" fmla="*/ 88 w 168"/>
                  <a:gd name="T53" fmla="*/ 226 h 236"/>
                  <a:gd name="T54" fmla="*/ 92 w 168"/>
                  <a:gd name="T55" fmla="*/ 230 h 236"/>
                  <a:gd name="T56" fmla="*/ 100 w 168"/>
                  <a:gd name="T57" fmla="*/ 230 h 236"/>
                  <a:gd name="T58" fmla="*/ 106 w 168"/>
                  <a:gd name="T59" fmla="*/ 232 h 236"/>
                  <a:gd name="T60" fmla="*/ 112 w 168"/>
                  <a:gd name="T61" fmla="*/ 232 h 236"/>
                  <a:gd name="T62" fmla="*/ 154 w 168"/>
                  <a:gd name="T63" fmla="*/ 230 h 236"/>
                  <a:gd name="T64" fmla="*/ 150 w 168"/>
                  <a:gd name="T65" fmla="*/ 224 h 236"/>
                  <a:gd name="T66" fmla="*/ 140 w 168"/>
                  <a:gd name="T67" fmla="*/ 210 h 236"/>
                  <a:gd name="T68" fmla="*/ 136 w 168"/>
                  <a:gd name="T69" fmla="*/ 142 h 236"/>
                  <a:gd name="T70" fmla="*/ 166 w 168"/>
                  <a:gd name="T71" fmla="*/ 138 h 236"/>
                  <a:gd name="T72" fmla="*/ 168 w 168"/>
                  <a:gd name="T73" fmla="*/ 122 h 236"/>
                  <a:gd name="T74" fmla="*/ 166 w 168"/>
                  <a:gd name="T75" fmla="*/ 112 h 236"/>
                  <a:gd name="T76" fmla="*/ 150 w 168"/>
                  <a:gd name="T77" fmla="*/ 114 h 236"/>
                  <a:gd name="T78" fmla="*/ 144 w 168"/>
                  <a:gd name="T79" fmla="*/ 112 h 236"/>
                  <a:gd name="T80" fmla="*/ 142 w 168"/>
                  <a:gd name="T81" fmla="*/ 100 h 236"/>
                  <a:gd name="T82" fmla="*/ 142 w 168"/>
                  <a:gd name="T83" fmla="*/ 88 h 236"/>
                  <a:gd name="T84" fmla="*/ 138 w 168"/>
                  <a:gd name="T85" fmla="*/ 80 h 236"/>
                  <a:gd name="T86" fmla="*/ 136 w 168"/>
                  <a:gd name="T87" fmla="*/ 72 h 236"/>
                  <a:gd name="T88" fmla="*/ 136 w 168"/>
                  <a:gd name="T89" fmla="*/ 64 h 236"/>
                  <a:gd name="T90" fmla="*/ 134 w 168"/>
                  <a:gd name="T91" fmla="*/ 54 h 236"/>
                  <a:gd name="T92" fmla="*/ 122 w 168"/>
                  <a:gd name="T93" fmla="*/ 46 h 236"/>
                  <a:gd name="T94" fmla="*/ 114 w 168"/>
                  <a:gd name="T95" fmla="*/ 46 h 236"/>
                  <a:gd name="T96" fmla="*/ 106 w 168"/>
                  <a:gd name="T97" fmla="*/ 46 h 236"/>
                  <a:gd name="T98" fmla="*/ 106 w 168"/>
                  <a:gd name="T99" fmla="*/ 56 h 236"/>
                  <a:gd name="T100" fmla="*/ 100 w 168"/>
                  <a:gd name="T101" fmla="*/ 58 h 236"/>
                  <a:gd name="T102" fmla="*/ 96 w 168"/>
                  <a:gd name="T103" fmla="*/ 62 h 236"/>
                  <a:gd name="T104" fmla="*/ 84 w 168"/>
                  <a:gd name="T105" fmla="*/ 60 h 236"/>
                  <a:gd name="T106" fmla="*/ 80 w 168"/>
                  <a:gd name="T107" fmla="*/ 52 h 236"/>
                  <a:gd name="T108" fmla="*/ 78 w 168"/>
                  <a:gd name="T109" fmla="*/ 38 h 236"/>
                  <a:gd name="T110" fmla="*/ 48 w 168"/>
                  <a:gd name="T111" fmla="*/ 26 h 236"/>
                  <a:gd name="T112" fmla="*/ 26 w 168"/>
                  <a:gd name="T113" fmla="*/ 24 h 236"/>
                  <a:gd name="T114" fmla="*/ 12 w 168"/>
                  <a:gd name="T115" fmla="*/ 3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36">
                    <a:moveTo>
                      <a:pt x="6" y="16"/>
                    </a:moveTo>
                    <a:lnTo>
                      <a:pt x="12" y="12"/>
                    </a:lnTo>
                    <a:lnTo>
                      <a:pt x="12" y="12"/>
                    </a:lnTo>
                    <a:lnTo>
                      <a:pt x="12" y="12"/>
                    </a:lnTo>
                    <a:lnTo>
                      <a:pt x="12" y="8"/>
                    </a:lnTo>
                    <a:lnTo>
                      <a:pt x="12" y="8"/>
                    </a:lnTo>
                    <a:lnTo>
                      <a:pt x="12" y="6"/>
                    </a:lnTo>
                    <a:lnTo>
                      <a:pt x="14" y="4"/>
                    </a:lnTo>
                    <a:lnTo>
                      <a:pt x="16" y="2"/>
                    </a:lnTo>
                    <a:lnTo>
                      <a:pt x="16" y="2"/>
                    </a:lnTo>
                    <a:lnTo>
                      <a:pt x="14" y="0"/>
                    </a:lnTo>
                    <a:lnTo>
                      <a:pt x="12" y="0"/>
                    </a:lnTo>
                    <a:lnTo>
                      <a:pt x="10" y="0"/>
                    </a:lnTo>
                    <a:lnTo>
                      <a:pt x="10" y="0"/>
                    </a:lnTo>
                    <a:lnTo>
                      <a:pt x="8" y="4"/>
                    </a:lnTo>
                    <a:lnTo>
                      <a:pt x="10" y="4"/>
                    </a:lnTo>
                    <a:lnTo>
                      <a:pt x="10" y="4"/>
                    </a:lnTo>
                    <a:lnTo>
                      <a:pt x="6" y="4"/>
                    </a:lnTo>
                    <a:lnTo>
                      <a:pt x="6" y="4"/>
                    </a:lnTo>
                    <a:lnTo>
                      <a:pt x="2" y="4"/>
                    </a:lnTo>
                    <a:lnTo>
                      <a:pt x="2" y="6"/>
                    </a:lnTo>
                    <a:lnTo>
                      <a:pt x="2" y="6"/>
                    </a:lnTo>
                    <a:lnTo>
                      <a:pt x="2" y="10"/>
                    </a:lnTo>
                    <a:lnTo>
                      <a:pt x="2" y="14"/>
                    </a:lnTo>
                    <a:lnTo>
                      <a:pt x="2" y="14"/>
                    </a:lnTo>
                    <a:lnTo>
                      <a:pt x="6" y="16"/>
                    </a:lnTo>
                    <a:lnTo>
                      <a:pt x="6" y="16"/>
                    </a:lnTo>
                    <a:close/>
                    <a:moveTo>
                      <a:pt x="10" y="32"/>
                    </a:moveTo>
                    <a:lnTo>
                      <a:pt x="10" y="32"/>
                    </a:lnTo>
                    <a:lnTo>
                      <a:pt x="10" y="38"/>
                    </a:lnTo>
                    <a:lnTo>
                      <a:pt x="10" y="38"/>
                    </a:lnTo>
                    <a:lnTo>
                      <a:pt x="14" y="48"/>
                    </a:lnTo>
                    <a:lnTo>
                      <a:pt x="14" y="48"/>
                    </a:lnTo>
                    <a:lnTo>
                      <a:pt x="18" y="52"/>
                    </a:lnTo>
                    <a:lnTo>
                      <a:pt x="18" y="52"/>
                    </a:lnTo>
                    <a:lnTo>
                      <a:pt x="18" y="56"/>
                    </a:lnTo>
                    <a:lnTo>
                      <a:pt x="18" y="60"/>
                    </a:lnTo>
                    <a:lnTo>
                      <a:pt x="18" y="60"/>
                    </a:lnTo>
                    <a:lnTo>
                      <a:pt x="22" y="64"/>
                    </a:lnTo>
                    <a:lnTo>
                      <a:pt x="22" y="64"/>
                    </a:lnTo>
                    <a:lnTo>
                      <a:pt x="22" y="66"/>
                    </a:lnTo>
                    <a:lnTo>
                      <a:pt x="20" y="70"/>
                    </a:lnTo>
                    <a:lnTo>
                      <a:pt x="20" y="70"/>
                    </a:lnTo>
                    <a:lnTo>
                      <a:pt x="24" y="74"/>
                    </a:lnTo>
                    <a:lnTo>
                      <a:pt x="24" y="74"/>
                    </a:lnTo>
                    <a:lnTo>
                      <a:pt x="24" y="76"/>
                    </a:lnTo>
                    <a:lnTo>
                      <a:pt x="22" y="76"/>
                    </a:lnTo>
                    <a:lnTo>
                      <a:pt x="22" y="76"/>
                    </a:lnTo>
                    <a:lnTo>
                      <a:pt x="22" y="78"/>
                    </a:lnTo>
                    <a:lnTo>
                      <a:pt x="22" y="80"/>
                    </a:lnTo>
                    <a:lnTo>
                      <a:pt x="22" y="80"/>
                    </a:lnTo>
                    <a:lnTo>
                      <a:pt x="20" y="82"/>
                    </a:lnTo>
                    <a:lnTo>
                      <a:pt x="20" y="82"/>
                    </a:lnTo>
                    <a:lnTo>
                      <a:pt x="20" y="92"/>
                    </a:lnTo>
                    <a:lnTo>
                      <a:pt x="22" y="96"/>
                    </a:lnTo>
                    <a:lnTo>
                      <a:pt x="22" y="96"/>
                    </a:lnTo>
                    <a:lnTo>
                      <a:pt x="22" y="100"/>
                    </a:lnTo>
                    <a:lnTo>
                      <a:pt x="20" y="102"/>
                    </a:lnTo>
                    <a:lnTo>
                      <a:pt x="20" y="102"/>
                    </a:lnTo>
                    <a:lnTo>
                      <a:pt x="26" y="110"/>
                    </a:lnTo>
                    <a:lnTo>
                      <a:pt x="26" y="110"/>
                    </a:lnTo>
                    <a:lnTo>
                      <a:pt x="28" y="116"/>
                    </a:lnTo>
                    <a:lnTo>
                      <a:pt x="28" y="124"/>
                    </a:lnTo>
                    <a:lnTo>
                      <a:pt x="26" y="138"/>
                    </a:lnTo>
                    <a:lnTo>
                      <a:pt x="26" y="138"/>
                    </a:lnTo>
                    <a:lnTo>
                      <a:pt x="22" y="144"/>
                    </a:lnTo>
                    <a:lnTo>
                      <a:pt x="18" y="146"/>
                    </a:lnTo>
                    <a:lnTo>
                      <a:pt x="18" y="146"/>
                    </a:lnTo>
                    <a:lnTo>
                      <a:pt x="18" y="150"/>
                    </a:lnTo>
                    <a:lnTo>
                      <a:pt x="18" y="152"/>
                    </a:lnTo>
                    <a:lnTo>
                      <a:pt x="18" y="152"/>
                    </a:lnTo>
                    <a:lnTo>
                      <a:pt x="16" y="156"/>
                    </a:lnTo>
                    <a:lnTo>
                      <a:pt x="12" y="158"/>
                    </a:lnTo>
                    <a:lnTo>
                      <a:pt x="12" y="158"/>
                    </a:lnTo>
                    <a:lnTo>
                      <a:pt x="10" y="164"/>
                    </a:lnTo>
                    <a:lnTo>
                      <a:pt x="10" y="168"/>
                    </a:lnTo>
                    <a:lnTo>
                      <a:pt x="10" y="178"/>
                    </a:lnTo>
                    <a:lnTo>
                      <a:pt x="10" y="178"/>
                    </a:lnTo>
                    <a:lnTo>
                      <a:pt x="8" y="180"/>
                    </a:lnTo>
                    <a:lnTo>
                      <a:pt x="8" y="180"/>
                    </a:lnTo>
                    <a:lnTo>
                      <a:pt x="6" y="182"/>
                    </a:lnTo>
                    <a:lnTo>
                      <a:pt x="6" y="186"/>
                    </a:lnTo>
                    <a:lnTo>
                      <a:pt x="6" y="186"/>
                    </a:lnTo>
                    <a:lnTo>
                      <a:pt x="2" y="192"/>
                    </a:lnTo>
                    <a:lnTo>
                      <a:pt x="0" y="198"/>
                    </a:lnTo>
                    <a:lnTo>
                      <a:pt x="0" y="198"/>
                    </a:lnTo>
                    <a:lnTo>
                      <a:pt x="0" y="204"/>
                    </a:lnTo>
                    <a:lnTo>
                      <a:pt x="2" y="210"/>
                    </a:lnTo>
                    <a:lnTo>
                      <a:pt x="2" y="210"/>
                    </a:lnTo>
                    <a:lnTo>
                      <a:pt x="0" y="212"/>
                    </a:lnTo>
                    <a:lnTo>
                      <a:pt x="0" y="214"/>
                    </a:lnTo>
                    <a:lnTo>
                      <a:pt x="0" y="214"/>
                    </a:lnTo>
                    <a:lnTo>
                      <a:pt x="0" y="220"/>
                    </a:lnTo>
                    <a:lnTo>
                      <a:pt x="0" y="220"/>
                    </a:lnTo>
                    <a:lnTo>
                      <a:pt x="4" y="220"/>
                    </a:lnTo>
                    <a:lnTo>
                      <a:pt x="10" y="220"/>
                    </a:lnTo>
                    <a:lnTo>
                      <a:pt x="10" y="220"/>
                    </a:lnTo>
                    <a:lnTo>
                      <a:pt x="12" y="220"/>
                    </a:lnTo>
                    <a:lnTo>
                      <a:pt x="14" y="218"/>
                    </a:lnTo>
                    <a:lnTo>
                      <a:pt x="16" y="218"/>
                    </a:lnTo>
                    <a:lnTo>
                      <a:pt x="18" y="216"/>
                    </a:lnTo>
                    <a:lnTo>
                      <a:pt x="18" y="216"/>
                    </a:lnTo>
                    <a:lnTo>
                      <a:pt x="22" y="218"/>
                    </a:lnTo>
                    <a:lnTo>
                      <a:pt x="26" y="220"/>
                    </a:lnTo>
                    <a:lnTo>
                      <a:pt x="84" y="222"/>
                    </a:lnTo>
                    <a:lnTo>
                      <a:pt x="84" y="222"/>
                    </a:lnTo>
                    <a:lnTo>
                      <a:pt x="86" y="224"/>
                    </a:lnTo>
                    <a:lnTo>
                      <a:pt x="88" y="226"/>
                    </a:lnTo>
                    <a:lnTo>
                      <a:pt x="90" y="228"/>
                    </a:lnTo>
                    <a:lnTo>
                      <a:pt x="90" y="228"/>
                    </a:lnTo>
                    <a:lnTo>
                      <a:pt x="92" y="228"/>
                    </a:lnTo>
                    <a:lnTo>
                      <a:pt x="92" y="230"/>
                    </a:lnTo>
                    <a:lnTo>
                      <a:pt x="94" y="230"/>
                    </a:lnTo>
                    <a:lnTo>
                      <a:pt x="96" y="230"/>
                    </a:lnTo>
                    <a:lnTo>
                      <a:pt x="96" y="230"/>
                    </a:lnTo>
                    <a:lnTo>
                      <a:pt x="100" y="230"/>
                    </a:lnTo>
                    <a:lnTo>
                      <a:pt x="102" y="232"/>
                    </a:lnTo>
                    <a:lnTo>
                      <a:pt x="104" y="232"/>
                    </a:lnTo>
                    <a:lnTo>
                      <a:pt x="106" y="232"/>
                    </a:lnTo>
                    <a:lnTo>
                      <a:pt x="106" y="232"/>
                    </a:lnTo>
                    <a:lnTo>
                      <a:pt x="110" y="232"/>
                    </a:lnTo>
                    <a:lnTo>
                      <a:pt x="110" y="232"/>
                    </a:lnTo>
                    <a:lnTo>
                      <a:pt x="112" y="232"/>
                    </a:lnTo>
                    <a:lnTo>
                      <a:pt x="112" y="232"/>
                    </a:lnTo>
                    <a:lnTo>
                      <a:pt x="118" y="234"/>
                    </a:lnTo>
                    <a:lnTo>
                      <a:pt x="122" y="236"/>
                    </a:lnTo>
                    <a:lnTo>
                      <a:pt x="122" y="236"/>
                    </a:lnTo>
                    <a:lnTo>
                      <a:pt x="154" y="230"/>
                    </a:lnTo>
                    <a:lnTo>
                      <a:pt x="154" y="230"/>
                    </a:lnTo>
                    <a:lnTo>
                      <a:pt x="152" y="230"/>
                    </a:lnTo>
                    <a:lnTo>
                      <a:pt x="150" y="226"/>
                    </a:lnTo>
                    <a:lnTo>
                      <a:pt x="150" y="224"/>
                    </a:lnTo>
                    <a:lnTo>
                      <a:pt x="146" y="220"/>
                    </a:lnTo>
                    <a:lnTo>
                      <a:pt x="146" y="220"/>
                    </a:lnTo>
                    <a:lnTo>
                      <a:pt x="142" y="214"/>
                    </a:lnTo>
                    <a:lnTo>
                      <a:pt x="140" y="210"/>
                    </a:lnTo>
                    <a:lnTo>
                      <a:pt x="140" y="210"/>
                    </a:lnTo>
                    <a:lnTo>
                      <a:pt x="138" y="204"/>
                    </a:lnTo>
                    <a:lnTo>
                      <a:pt x="136" y="202"/>
                    </a:lnTo>
                    <a:lnTo>
                      <a:pt x="136" y="142"/>
                    </a:lnTo>
                    <a:lnTo>
                      <a:pt x="166" y="142"/>
                    </a:lnTo>
                    <a:lnTo>
                      <a:pt x="166" y="142"/>
                    </a:lnTo>
                    <a:lnTo>
                      <a:pt x="166" y="138"/>
                    </a:lnTo>
                    <a:lnTo>
                      <a:pt x="166" y="138"/>
                    </a:lnTo>
                    <a:lnTo>
                      <a:pt x="166" y="130"/>
                    </a:lnTo>
                    <a:lnTo>
                      <a:pt x="166" y="130"/>
                    </a:lnTo>
                    <a:lnTo>
                      <a:pt x="166" y="126"/>
                    </a:lnTo>
                    <a:lnTo>
                      <a:pt x="168" y="122"/>
                    </a:lnTo>
                    <a:lnTo>
                      <a:pt x="168" y="122"/>
                    </a:lnTo>
                    <a:lnTo>
                      <a:pt x="168" y="116"/>
                    </a:lnTo>
                    <a:lnTo>
                      <a:pt x="166" y="112"/>
                    </a:lnTo>
                    <a:lnTo>
                      <a:pt x="166" y="112"/>
                    </a:lnTo>
                    <a:lnTo>
                      <a:pt x="156" y="112"/>
                    </a:lnTo>
                    <a:lnTo>
                      <a:pt x="156" y="112"/>
                    </a:lnTo>
                    <a:lnTo>
                      <a:pt x="154" y="112"/>
                    </a:lnTo>
                    <a:lnTo>
                      <a:pt x="150" y="114"/>
                    </a:lnTo>
                    <a:lnTo>
                      <a:pt x="150" y="114"/>
                    </a:lnTo>
                    <a:lnTo>
                      <a:pt x="148" y="116"/>
                    </a:lnTo>
                    <a:lnTo>
                      <a:pt x="144" y="112"/>
                    </a:lnTo>
                    <a:lnTo>
                      <a:pt x="144" y="112"/>
                    </a:lnTo>
                    <a:lnTo>
                      <a:pt x="142" y="108"/>
                    </a:lnTo>
                    <a:lnTo>
                      <a:pt x="142" y="104"/>
                    </a:lnTo>
                    <a:lnTo>
                      <a:pt x="142" y="104"/>
                    </a:lnTo>
                    <a:lnTo>
                      <a:pt x="142" y="100"/>
                    </a:lnTo>
                    <a:lnTo>
                      <a:pt x="142" y="96"/>
                    </a:lnTo>
                    <a:lnTo>
                      <a:pt x="142" y="96"/>
                    </a:lnTo>
                    <a:lnTo>
                      <a:pt x="144" y="92"/>
                    </a:lnTo>
                    <a:lnTo>
                      <a:pt x="142" y="88"/>
                    </a:lnTo>
                    <a:lnTo>
                      <a:pt x="142" y="88"/>
                    </a:lnTo>
                    <a:lnTo>
                      <a:pt x="140" y="86"/>
                    </a:lnTo>
                    <a:lnTo>
                      <a:pt x="140" y="84"/>
                    </a:lnTo>
                    <a:lnTo>
                      <a:pt x="138" y="80"/>
                    </a:lnTo>
                    <a:lnTo>
                      <a:pt x="138" y="80"/>
                    </a:lnTo>
                    <a:lnTo>
                      <a:pt x="136" y="76"/>
                    </a:lnTo>
                    <a:lnTo>
                      <a:pt x="136" y="72"/>
                    </a:lnTo>
                    <a:lnTo>
                      <a:pt x="136" y="72"/>
                    </a:lnTo>
                    <a:lnTo>
                      <a:pt x="136" y="66"/>
                    </a:lnTo>
                    <a:lnTo>
                      <a:pt x="136" y="64"/>
                    </a:lnTo>
                    <a:lnTo>
                      <a:pt x="136" y="64"/>
                    </a:lnTo>
                    <a:lnTo>
                      <a:pt x="136" y="64"/>
                    </a:lnTo>
                    <a:lnTo>
                      <a:pt x="134" y="62"/>
                    </a:lnTo>
                    <a:lnTo>
                      <a:pt x="134" y="60"/>
                    </a:lnTo>
                    <a:lnTo>
                      <a:pt x="134" y="54"/>
                    </a:lnTo>
                    <a:lnTo>
                      <a:pt x="134" y="54"/>
                    </a:lnTo>
                    <a:lnTo>
                      <a:pt x="132" y="50"/>
                    </a:lnTo>
                    <a:lnTo>
                      <a:pt x="128" y="50"/>
                    </a:lnTo>
                    <a:lnTo>
                      <a:pt x="122" y="50"/>
                    </a:lnTo>
                    <a:lnTo>
                      <a:pt x="122" y="46"/>
                    </a:lnTo>
                    <a:lnTo>
                      <a:pt x="122" y="46"/>
                    </a:lnTo>
                    <a:lnTo>
                      <a:pt x="122" y="46"/>
                    </a:lnTo>
                    <a:lnTo>
                      <a:pt x="120" y="46"/>
                    </a:lnTo>
                    <a:lnTo>
                      <a:pt x="114" y="46"/>
                    </a:lnTo>
                    <a:lnTo>
                      <a:pt x="114" y="46"/>
                    </a:lnTo>
                    <a:lnTo>
                      <a:pt x="108" y="44"/>
                    </a:lnTo>
                    <a:lnTo>
                      <a:pt x="106" y="46"/>
                    </a:lnTo>
                    <a:lnTo>
                      <a:pt x="106" y="46"/>
                    </a:lnTo>
                    <a:lnTo>
                      <a:pt x="104" y="48"/>
                    </a:lnTo>
                    <a:lnTo>
                      <a:pt x="104" y="52"/>
                    </a:lnTo>
                    <a:lnTo>
                      <a:pt x="106" y="56"/>
                    </a:lnTo>
                    <a:lnTo>
                      <a:pt x="106" y="56"/>
                    </a:lnTo>
                    <a:lnTo>
                      <a:pt x="106" y="58"/>
                    </a:lnTo>
                    <a:lnTo>
                      <a:pt x="104" y="60"/>
                    </a:lnTo>
                    <a:lnTo>
                      <a:pt x="102" y="60"/>
                    </a:lnTo>
                    <a:lnTo>
                      <a:pt x="100" y="58"/>
                    </a:lnTo>
                    <a:lnTo>
                      <a:pt x="100" y="58"/>
                    </a:lnTo>
                    <a:lnTo>
                      <a:pt x="100" y="58"/>
                    </a:lnTo>
                    <a:lnTo>
                      <a:pt x="98" y="60"/>
                    </a:lnTo>
                    <a:lnTo>
                      <a:pt x="96" y="62"/>
                    </a:lnTo>
                    <a:lnTo>
                      <a:pt x="94" y="62"/>
                    </a:lnTo>
                    <a:lnTo>
                      <a:pt x="94" y="62"/>
                    </a:lnTo>
                    <a:lnTo>
                      <a:pt x="88" y="62"/>
                    </a:lnTo>
                    <a:lnTo>
                      <a:pt x="84" y="60"/>
                    </a:lnTo>
                    <a:lnTo>
                      <a:pt x="84" y="60"/>
                    </a:lnTo>
                    <a:lnTo>
                      <a:pt x="82" y="58"/>
                    </a:lnTo>
                    <a:lnTo>
                      <a:pt x="80" y="52"/>
                    </a:lnTo>
                    <a:lnTo>
                      <a:pt x="80" y="52"/>
                    </a:lnTo>
                    <a:lnTo>
                      <a:pt x="80" y="46"/>
                    </a:lnTo>
                    <a:lnTo>
                      <a:pt x="78" y="42"/>
                    </a:lnTo>
                    <a:lnTo>
                      <a:pt x="78" y="42"/>
                    </a:lnTo>
                    <a:lnTo>
                      <a:pt x="78" y="38"/>
                    </a:lnTo>
                    <a:lnTo>
                      <a:pt x="78" y="34"/>
                    </a:lnTo>
                    <a:lnTo>
                      <a:pt x="78" y="34"/>
                    </a:lnTo>
                    <a:lnTo>
                      <a:pt x="76" y="24"/>
                    </a:lnTo>
                    <a:lnTo>
                      <a:pt x="48" y="26"/>
                    </a:lnTo>
                    <a:lnTo>
                      <a:pt x="48" y="26"/>
                    </a:lnTo>
                    <a:lnTo>
                      <a:pt x="32" y="24"/>
                    </a:lnTo>
                    <a:lnTo>
                      <a:pt x="32" y="24"/>
                    </a:lnTo>
                    <a:lnTo>
                      <a:pt x="26" y="24"/>
                    </a:lnTo>
                    <a:lnTo>
                      <a:pt x="22" y="26"/>
                    </a:lnTo>
                    <a:lnTo>
                      <a:pt x="18" y="28"/>
                    </a:lnTo>
                    <a:lnTo>
                      <a:pt x="18" y="28"/>
                    </a:lnTo>
                    <a:lnTo>
                      <a:pt x="12" y="32"/>
                    </a:lnTo>
                    <a:lnTo>
                      <a:pt x="10" y="32"/>
                    </a:lnTo>
                    <a:lnTo>
                      <a:pt x="10" y="3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82" name="Freeform 273"/>
              <p:cNvSpPr>
                <a:spLocks noChangeAspect="1"/>
              </p:cNvSpPr>
              <p:nvPr/>
            </p:nvSpPr>
            <p:spPr bwMode="gray">
              <a:xfrm>
                <a:off x="3062" y="2150"/>
                <a:ext cx="6" cy="3"/>
              </a:xfrm>
              <a:custGeom>
                <a:avLst/>
                <a:gdLst>
                  <a:gd name="T0" fmla="*/ 6 w 6"/>
                  <a:gd name="T1" fmla="*/ 2 h 4"/>
                  <a:gd name="T2" fmla="*/ 2 w 6"/>
                  <a:gd name="T3" fmla="*/ 4 h 4"/>
                  <a:gd name="T4" fmla="*/ 0 w 6"/>
                  <a:gd name="T5" fmla="*/ 0 h 4"/>
                  <a:gd name="T6" fmla="*/ 0 w 6"/>
                  <a:gd name="T7" fmla="*/ 0 h 4"/>
                  <a:gd name="T8" fmla="*/ 2 w 6"/>
                  <a:gd name="T9" fmla="*/ 0 h 4"/>
                  <a:gd name="T10" fmla="*/ 4 w 6"/>
                  <a:gd name="T11" fmla="*/ 0 h 4"/>
                  <a:gd name="T12" fmla="*/ 4 w 6"/>
                  <a:gd name="T13" fmla="*/ 0 h 4"/>
                  <a:gd name="T14" fmla="*/ 6 w 6"/>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2"/>
                    </a:moveTo>
                    <a:lnTo>
                      <a:pt x="2" y="4"/>
                    </a:lnTo>
                    <a:lnTo>
                      <a:pt x="0" y="0"/>
                    </a:lnTo>
                    <a:lnTo>
                      <a:pt x="0" y="0"/>
                    </a:lnTo>
                    <a:lnTo>
                      <a:pt x="2" y="0"/>
                    </a:lnTo>
                    <a:lnTo>
                      <a:pt x="4" y="0"/>
                    </a:lnTo>
                    <a:lnTo>
                      <a:pt x="4" y="0"/>
                    </a:lnTo>
                    <a:lnTo>
                      <a:pt x="6" y="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83" name="Freeform 274"/>
              <p:cNvSpPr>
                <a:spLocks noChangeAspect="1"/>
              </p:cNvSpPr>
              <p:nvPr/>
            </p:nvSpPr>
            <p:spPr bwMode="gray">
              <a:xfrm>
                <a:off x="2921" y="2250"/>
                <a:ext cx="285" cy="312"/>
              </a:xfrm>
              <a:custGeom>
                <a:avLst/>
                <a:gdLst>
                  <a:gd name="T0" fmla="*/ 162 w 263"/>
                  <a:gd name="T1" fmla="*/ 310 h 312"/>
                  <a:gd name="T2" fmla="*/ 150 w 263"/>
                  <a:gd name="T3" fmla="*/ 312 h 312"/>
                  <a:gd name="T4" fmla="*/ 148 w 263"/>
                  <a:gd name="T5" fmla="*/ 304 h 312"/>
                  <a:gd name="T6" fmla="*/ 148 w 263"/>
                  <a:gd name="T7" fmla="*/ 294 h 312"/>
                  <a:gd name="T8" fmla="*/ 140 w 263"/>
                  <a:gd name="T9" fmla="*/ 288 h 312"/>
                  <a:gd name="T10" fmla="*/ 130 w 263"/>
                  <a:gd name="T11" fmla="*/ 278 h 312"/>
                  <a:gd name="T12" fmla="*/ 0 w 263"/>
                  <a:gd name="T13" fmla="*/ 154 h 312"/>
                  <a:gd name="T14" fmla="*/ 4 w 263"/>
                  <a:gd name="T15" fmla="*/ 150 h 312"/>
                  <a:gd name="T16" fmla="*/ 20 w 263"/>
                  <a:gd name="T17" fmla="*/ 138 h 312"/>
                  <a:gd name="T18" fmla="*/ 34 w 263"/>
                  <a:gd name="T19" fmla="*/ 132 h 312"/>
                  <a:gd name="T20" fmla="*/ 42 w 263"/>
                  <a:gd name="T21" fmla="*/ 128 h 312"/>
                  <a:gd name="T22" fmla="*/ 56 w 263"/>
                  <a:gd name="T23" fmla="*/ 120 h 312"/>
                  <a:gd name="T24" fmla="*/ 64 w 263"/>
                  <a:gd name="T25" fmla="*/ 108 h 312"/>
                  <a:gd name="T26" fmla="*/ 74 w 263"/>
                  <a:gd name="T27" fmla="*/ 96 h 312"/>
                  <a:gd name="T28" fmla="*/ 78 w 263"/>
                  <a:gd name="T29" fmla="*/ 90 h 312"/>
                  <a:gd name="T30" fmla="*/ 84 w 263"/>
                  <a:gd name="T31" fmla="*/ 84 h 312"/>
                  <a:gd name="T32" fmla="*/ 90 w 263"/>
                  <a:gd name="T33" fmla="*/ 76 h 312"/>
                  <a:gd name="T34" fmla="*/ 86 w 263"/>
                  <a:gd name="T35" fmla="*/ 62 h 312"/>
                  <a:gd name="T36" fmla="*/ 82 w 263"/>
                  <a:gd name="T37" fmla="*/ 58 h 312"/>
                  <a:gd name="T38" fmla="*/ 82 w 263"/>
                  <a:gd name="T39" fmla="*/ 44 h 312"/>
                  <a:gd name="T40" fmla="*/ 78 w 263"/>
                  <a:gd name="T41" fmla="*/ 34 h 312"/>
                  <a:gd name="T42" fmla="*/ 88 w 263"/>
                  <a:gd name="T43" fmla="*/ 32 h 312"/>
                  <a:gd name="T44" fmla="*/ 94 w 263"/>
                  <a:gd name="T45" fmla="*/ 24 h 312"/>
                  <a:gd name="T46" fmla="*/ 108 w 263"/>
                  <a:gd name="T47" fmla="*/ 20 h 312"/>
                  <a:gd name="T48" fmla="*/ 114 w 263"/>
                  <a:gd name="T49" fmla="*/ 14 h 312"/>
                  <a:gd name="T50" fmla="*/ 124 w 263"/>
                  <a:gd name="T51" fmla="*/ 10 h 312"/>
                  <a:gd name="T52" fmla="*/ 132 w 263"/>
                  <a:gd name="T53" fmla="*/ 8 h 312"/>
                  <a:gd name="T54" fmla="*/ 146 w 263"/>
                  <a:gd name="T55" fmla="*/ 6 h 312"/>
                  <a:gd name="T56" fmla="*/ 162 w 263"/>
                  <a:gd name="T57" fmla="*/ 2 h 312"/>
                  <a:gd name="T58" fmla="*/ 178 w 263"/>
                  <a:gd name="T59" fmla="*/ 2 h 312"/>
                  <a:gd name="T60" fmla="*/ 184 w 263"/>
                  <a:gd name="T61" fmla="*/ 2 h 312"/>
                  <a:gd name="T62" fmla="*/ 192 w 263"/>
                  <a:gd name="T63" fmla="*/ 2 h 312"/>
                  <a:gd name="T64" fmla="*/ 202 w 263"/>
                  <a:gd name="T65" fmla="*/ 2 h 312"/>
                  <a:gd name="T66" fmla="*/ 208 w 263"/>
                  <a:gd name="T67" fmla="*/ 0 h 312"/>
                  <a:gd name="T68" fmla="*/ 214 w 263"/>
                  <a:gd name="T69" fmla="*/ 8 h 312"/>
                  <a:gd name="T70" fmla="*/ 218 w 263"/>
                  <a:gd name="T71" fmla="*/ 18 h 312"/>
                  <a:gd name="T72" fmla="*/ 220 w 263"/>
                  <a:gd name="T73" fmla="*/ 36 h 312"/>
                  <a:gd name="T74" fmla="*/ 218 w 263"/>
                  <a:gd name="T75" fmla="*/ 42 h 312"/>
                  <a:gd name="T76" fmla="*/ 210 w 263"/>
                  <a:gd name="T77" fmla="*/ 52 h 312"/>
                  <a:gd name="T78" fmla="*/ 206 w 263"/>
                  <a:gd name="T79" fmla="*/ 56 h 312"/>
                  <a:gd name="T80" fmla="*/ 212 w 263"/>
                  <a:gd name="T81" fmla="*/ 70 h 312"/>
                  <a:gd name="T82" fmla="*/ 224 w 263"/>
                  <a:gd name="T83" fmla="*/ 86 h 312"/>
                  <a:gd name="T84" fmla="*/ 226 w 263"/>
                  <a:gd name="T85" fmla="*/ 118 h 312"/>
                  <a:gd name="T86" fmla="*/ 228 w 263"/>
                  <a:gd name="T87" fmla="*/ 152 h 312"/>
                  <a:gd name="T88" fmla="*/ 228 w 263"/>
                  <a:gd name="T89" fmla="*/ 162 h 312"/>
                  <a:gd name="T90" fmla="*/ 230 w 263"/>
                  <a:gd name="T91" fmla="*/ 164 h 312"/>
                  <a:gd name="T92" fmla="*/ 228 w 263"/>
                  <a:gd name="T93" fmla="*/ 184 h 312"/>
                  <a:gd name="T94" fmla="*/ 220 w 263"/>
                  <a:gd name="T95" fmla="*/ 192 h 312"/>
                  <a:gd name="T96" fmla="*/ 226 w 263"/>
                  <a:gd name="T97" fmla="*/ 202 h 312"/>
                  <a:gd name="T98" fmla="*/ 232 w 263"/>
                  <a:gd name="T99" fmla="*/ 216 h 312"/>
                  <a:gd name="T100" fmla="*/ 238 w 263"/>
                  <a:gd name="T101" fmla="*/ 224 h 312"/>
                  <a:gd name="T102" fmla="*/ 250 w 263"/>
                  <a:gd name="T103" fmla="*/ 230 h 312"/>
                  <a:gd name="T104" fmla="*/ 257 w 263"/>
                  <a:gd name="T105" fmla="*/ 23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3" h="312">
                    <a:moveTo>
                      <a:pt x="263" y="238"/>
                    </a:moveTo>
                    <a:lnTo>
                      <a:pt x="190" y="292"/>
                    </a:lnTo>
                    <a:lnTo>
                      <a:pt x="182" y="306"/>
                    </a:lnTo>
                    <a:lnTo>
                      <a:pt x="162" y="310"/>
                    </a:lnTo>
                    <a:lnTo>
                      <a:pt x="162" y="310"/>
                    </a:lnTo>
                    <a:lnTo>
                      <a:pt x="156" y="312"/>
                    </a:lnTo>
                    <a:lnTo>
                      <a:pt x="150" y="312"/>
                    </a:lnTo>
                    <a:lnTo>
                      <a:pt x="150" y="312"/>
                    </a:lnTo>
                    <a:lnTo>
                      <a:pt x="150" y="312"/>
                    </a:lnTo>
                    <a:lnTo>
                      <a:pt x="150" y="310"/>
                    </a:lnTo>
                    <a:lnTo>
                      <a:pt x="148" y="304"/>
                    </a:lnTo>
                    <a:lnTo>
                      <a:pt x="148" y="304"/>
                    </a:lnTo>
                    <a:lnTo>
                      <a:pt x="148" y="302"/>
                    </a:lnTo>
                    <a:lnTo>
                      <a:pt x="148" y="298"/>
                    </a:lnTo>
                    <a:lnTo>
                      <a:pt x="148" y="298"/>
                    </a:lnTo>
                    <a:lnTo>
                      <a:pt x="148" y="294"/>
                    </a:lnTo>
                    <a:lnTo>
                      <a:pt x="148" y="292"/>
                    </a:lnTo>
                    <a:lnTo>
                      <a:pt x="144" y="290"/>
                    </a:lnTo>
                    <a:lnTo>
                      <a:pt x="144" y="290"/>
                    </a:lnTo>
                    <a:lnTo>
                      <a:pt x="140" y="288"/>
                    </a:lnTo>
                    <a:lnTo>
                      <a:pt x="134" y="284"/>
                    </a:lnTo>
                    <a:lnTo>
                      <a:pt x="134" y="284"/>
                    </a:lnTo>
                    <a:lnTo>
                      <a:pt x="130" y="280"/>
                    </a:lnTo>
                    <a:lnTo>
                      <a:pt x="130" y="278"/>
                    </a:lnTo>
                    <a:lnTo>
                      <a:pt x="46" y="214"/>
                    </a:lnTo>
                    <a:lnTo>
                      <a:pt x="0" y="180"/>
                    </a:lnTo>
                    <a:lnTo>
                      <a:pt x="0" y="168"/>
                    </a:lnTo>
                    <a:lnTo>
                      <a:pt x="0" y="154"/>
                    </a:lnTo>
                    <a:lnTo>
                      <a:pt x="0" y="154"/>
                    </a:lnTo>
                    <a:lnTo>
                      <a:pt x="0" y="154"/>
                    </a:lnTo>
                    <a:lnTo>
                      <a:pt x="4" y="150"/>
                    </a:lnTo>
                    <a:lnTo>
                      <a:pt x="4" y="150"/>
                    </a:lnTo>
                    <a:lnTo>
                      <a:pt x="10" y="142"/>
                    </a:lnTo>
                    <a:lnTo>
                      <a:pt x="10" y="142"/>
                    </a:lnTo>
                    <a:lnTo>
                      <a:pt x="14" y="140"/>
                    </a:lnTo>
                    <a:lnTo>
                      <a:pt x="20" y="138"/>
                    </a:lnTo>
                    <a:lnTo>
                      <a:pt x="20" y="138"/>
                    </a:lnTo>
                    <a:lnTo>
                      <a:pt x="28" y="136"/>
                    </a:lnTo>
                    <a:lnTo>
                      <a:pt x="32" y="134"/>
                    </a:lnTo>
                    <a:lnTo>
                      <a:pt x="34" y="132"/>
                    </a:lnTo>
                    <a:lnTo>
                      <a:pt x="34" y="132"/>
                    </a:lnTo>
                    <a:lnTo>
                      <a:pt x="38" y="128"/>
                    </a:lnTo>
                    <a:lnTo>
                      <a:pt x="42" y="128"/>
                    </a:lnTo>
                    <a:lnTo>
                      <a:pt x="42" y="128"/>
                    </a:lnTo>
                    <a:lnTo>
                      <a:pt x="48" y="126"/>
                    </a:lnTo>
                    <a:lnTo>
                      <a:pt x="52" y="124"/>
                    </a:lnTo>
                    <a:lnTo>
                      <a:pt x="52" y="124"/>
                    </a:lnTo>
                    <a:lnTo>
                      <a:pt x="56" y="120"/>
                    </a:lnTo>
                    <a:lnTo>
                      <a:pt x="58" y="114"/>
                    </a:lnTo>
                    <a:lnTo>
                      <a:pt x="62" y="108"/>
                    </a:lnTo>
                    <a:lnTo>
                      <a:pt x="62" y="108"/>
                    </a:lnTo>
                    <a:lnTo>
                      <a:pt x="64" y="108"/>
                    </a:lnTo>
                    <a:lnTo>
                      <a:pt x="70" y="104"/>
                    </a:lnTo>
                    <a:lnTo>
                      <a:pt x="70" y="104"/>
                    </a:lnTo>
                    <a:lnTo>
                      <a:pt x="74" y="100"/>
                    </a:lnTo>
                    <a:lnTo>
                      <a:pt x="74" y="96"/>
                    </a:lnTo>
                    <a:lnTo>
                      <a:pt x="74" y="96"/>
                    </a:lnTo>
                    <a:lnTo>
                      <a:pt x="74" y="94"/>
                    </a:lnTo>
                    <a:lnTo>
                      <a:pt x="76" y="92"/>
                    </a:lnTo>
                    <a:lnTo>
                      <a:pt x="78" y="90"/>
                    </a:lnTo>
                    <a:lnTo>
                      <a:pt x="80" y="88"/>
                    </a:lnTo>
                    <a:lnTo>
                      <a:pt x="80" y="88"/>
                    </a:lnTo>
                    <a:lnTo>
                      <a:pt x="82" y="86"/>
                    </a:lnTo>
                    <a:lnTo>
                      <a:pt x="84" y="84"/>
                    </a:lnTo>
                    <a:lnTo>
                      <a:pt x="90" y="80"/>
                    </a:lnTo>
                    <a:lnTo>
                      <a:pt x="90" y="80"/>
                    </a:lnTo>
                    <a:lnTo>
                      <a:pt x="92" y="78"/>
                    </a:lnTo>
                    <a:lnTo>
                      <a:pt x="90" y="76"/>
                    </a:lnTo>
                    <a:lnTo>
                      <a:pt x="88" y="72"/>
                    </a:lnTo>
                    <a:lnTo>
                      <a:pt x="88" y="72"/>
                    </a:lnTo>
                    <a:lnTo>
                      <a:pt x="86" y="68"/>
                    </a:lnTo>
                    <a:lnTo>
                      <a:pt x="86" y="62"/>
                    </a:lnTo>
                    <a:lnTo>
                      <a:pt x="86" y="62"/>
                    </a:lnTo>
                    <a:lnTo>
                      <a:pt x="84" y="60"/>
                    </a:lnTo>
                    <a:lnTo>
                      <a:pt x="82" y="58"/>
                    </a:lnTo>
                    <a:lnTo>
                      <a:pt x="82" y="58"/>
                    </a:lnTo>
                    <a:lnTo>
                      <a:pt x="80" y="54"/>
                    </a:lnTo>
                    <a:lnTo>
                      <a:pt x="80" y="54"/>
                    </a:lnTo>
                    <a:lnTo>
                      <a:pt x="82" y="48"/>
                    </a:lnTo>
                    <a:lnTo>
                      <a:pt x="82" y="44"/>
                    </a:lnTo>
                    <a:lnTo>
                      <a:pt x="82" y="44"/>
                    </a:lnTo>
                    <a:lnTo>
                      <a:pt x="82" y="40"/>
                    </a:lnTo>
                    <a:lnTo>
                      <a:pt x="80" y="38"/>
                    </a:lnTo>
                    <a:lnTo>
                      <a:pt x="78" y="34"/>
                    </a:lnTo>
                    <a:lnTo>
                      <a:pt x="78" y="34"/>
                    </a:lnTo>
                    <a:lnTo>
                      <a:pt x="82" y="32"/>
                    </a:lnTo>
                    <a:lnTo>
                      <a:pt x="82" y="32"/>
                    </a:lnTo>
                    <a:lnTo>
                      <a:pt x="88" y="32"/>
                    </a:lnTo>
                    <a:lnTo>
                      <a:pt x="88" y="32"/>
                    </a:lnTo>
                    <a:lnTo>
                      <a:pt x="90" y="30"/>
                    </a:lnTo>
                    <a:lnTo>
                      <a:pt x="92" y="26"/>
                    </a:lnTo>
                    <a:lnTo>
                      <a:pt x="94" y="24"/>
                    </a:lnTo>
                    <a:lnTo>
                      <a:pt x="98" y="20"/>
                    </a:lnTo>
                    <a:lnTo>
                      <a:pt x="98" y="20"/>
                    </a:lnTo>
                    <a:lnTo>
                      <a:pt x="104" y="20"/>
                    </a:lnTo>
                    <a:lnTo>
                      <a:pt x="108" y="20"/>
                    </a:lnTo>
                    <a:lnTo>
                      <a:pt x="108" y="20"/>
                    </a:lnTo>
                    <a:lnTo>
                      <a:pt x="112" y="16"/>
                    </a:lnTo>
                    <a:lnTo>
                      <a:pt x="114" y="14"/>
                    </a:lnTo>
                    <a:lnTo>
                      <a:pt x="114" y="14"/>
                    </a:lnTo>
                    <a:lnTo>
                      <a:pt x="118" y="14"/>
                    </a:lnTo>
                    <a:lnTo>
                      <a:pt x="122" y="14"/>
                    </a:lnTo>
                    <a:lnTo>
                      <a:pt x="122" y="14"/>
                    </a:lnTo>
                    <a:lnTo>
                      <a:pt x="124" y="10"/>
                    </a:lnTo>
                    <a:lnTo>
                      <a:pt x="124" y="10"/>
                    </a:lnTo>
                    <a:lnTo>
                      <a:pt x="128" y="10"/>
                    </a:lnTo>
                    <a:lnTo>
                      <a:pt x="132" y="8"/>
                    </a:lnTo>
                    <a:lnTo>
                      <a:pt x="132" y="8"/>
                    </a:lnTo>
                    <a:lnTo>
                      <a:pt x="134" y="4"/>
                    </a:lnTo>
                    <a:lnTo>
                      <a:pt x="134" y="4"/>
                    </a:lnTo>
                    <a:lnTo>
                      <a:pt x="140" y="6"/>
                    </a:lnTo>
                    <a:lnTo>
                      <a:pt x="146" y="6"/>
                    </a:lnTo>
                    <a:lnTo>
                      <a:pt x="146" y="6"/>
                    </a:lnTo>
                    <a:lnTo>
                      <a:pt x="150" y="6"/>
                    </a:lnTo>
                    <a:lnTo>
                      <a:pt x="154" y="4"/>
                    </a:lnTo>
                    <a:lnTo>
                      <a:pt x="162" y="2"/>
                    </a:lnTo>
                    <a:lnTo>
                      <a:pt x="162" y="2"/>
                    </a:lnTo>
                    <a:lnTo>
                      <a:pt x="170" y="2"/>
                    </a:lnTo>
                    <a:lnTo>
                      <a:pt x="178" y="2"/>
                    </a:lnTo>
                    <a:lnTo>
                      <a:pt x="178" y="2"/>
                    </a:lnTo>
                    <a:lnTo>
                      <a:pt x="178" y="4"/>
                    </a:lnTo>
                    <a:lnTo>
                      <a:pt x="178" y="4"/>
                    </a:lnTo>
                    <a:lnTo>
                      <a:pt x="182" y="4"/>
                    </a:lnTo>
                    <a:lnTo>
                      <a:pt x="184" y="2"/>
                    </a:lnTo>
                    <a:lnTo>
                      <a:pt x="184" y="2"/>
                    </a:lnTo>
                    <a:lnTo>
                      <a:pt x="188" y="4"/>
                    </a:lnTo>
                    <a:lnTo>
                      <a:pt x="192" y="4"/>
                    </a:lnTo>
                    <a:lnTo>
                      <a:pt x="192" y="2"/>
                    </a:lnTo>
                    <a:lnTo>
                      <a:pt x="192" y="2"/>
                    </a:lnTo>
                    <a:lnTo>
                      <a:pt x="198" y="0"/>
                    </a:lnTo>
                    <a:lnTo>
                      <a:pt x="198" y="0"/>
                    </a:lnTo>
                    <a:lnTo>
                      <a:pt x="202" y="2"/>
                    </a:lnTo>
                    <a:lnTo>
                      <a:pt x="204" y="6"/>
                    </a:lnTo>
                    <a:lnTo>
                      <a:pt x="206" y="6"/>
                    </a:lnTo>
                    <a:lnTo>
                      <a:pt x="206" y="6"/>
                    </a:lnTo>
                    <a:lnTo>
                      <a:pt x="208" y="0"/>
                    </a:lnTo>
                    <a:lnTo>
                      <a:pt x="208" y="0"/>
                    </a:lnTo>
                    <a:lnTo>
                      <a:pt x="214" y="2"/>
                    </a:lnTo>
                    <a:lnTo>
                      <a:pt x="214" y="2"/>
                    </a:lnTo>
                    <a:lnTo>
                      <a:pt x="214" y="8"/>
                    </a:lnTo>
                    <a:lnTo>
                      <a:pt x="214" y="12"/>
                    </a:lnTo>
                    <a:lnTo>
                      <a:pt x="216" y="14"/>
                    </a:lnTo>
                    <a:lnTo>
                      <a:pt x="216" y="14"/>
                    </a:lnTo>
                    <a:lnTo>
                      <a:pt x="218" y="18"/>
                    </a:lnTo>
                    <a:lnTo>
                      <a:pt x="218" y="22"/>
                    </a:lnTo>
                    <a:lnTo>
                      <a:pt x="218" y="22"/>
                    </a:lnTo>
                    <a:lnTo>
                      <a:pt x="218" y="28"/>
                    </a:lnTo>
                    <a:lnTo>
                      <a:pt x="220" y="36"/>
                    </a:lnTo>
                    <a:lnTo>
                      <a:pt x="220" y="36"/>
                    </a:lnTo>
                    <a:lnTo>
                      <a:pt x="220" y="38"/>
                    </a:lnTo>
                    <a:lnTo>
                      <a:pt x="218" y="40"/>
                    </a:lnTo>
                    <a:lnTo>
                      <a:pt x="218" y="42"/>
                    </a:lnTo>
                    <a:lnTo>
                      <a:pt x="216" y="42"/>
                    </a:lnTo>
                    <a:lnTo>
                      <a:pt x="216" y="42"/>
                    </a:lnTo>
                    <a:lnTo>
                      <a:pt x="214" y="48"/>
                    </a:lnTo>
                    <a:lnTo>
                      <a:pt x="210" y="52"/>
                    </a:lnTo>
                    <a:lnTo>
                      <a:pt x="210" y="52"/>
                    </a:lnTo>
                    <a:lnTo>
                      <a:pt x="206" y="52"/>
                    </a:lnTo>
                    <a:lnTo>
                      <a:pt x="206" y="56"/>
                    </a:lnTo>
                    <a:lnTo>
                      <a:pt x="206" y="56"/>
                    </a:lnTo>
                    <a:lnTo>
                      <a:pt x="208" y="70"/>
                    </a:lnTo>
                    <a:lnTo>
                      <a:pt x="208" y="70"/>
                    </a:lnTo>
                    <a:lnTo>
                      <a:pt x="210" y="70"/>
                    </a:lnTo>
                    <a:lnTo>
                      <a:pt x="212" y="70"/>
                    </a:lnTo>
                    <a:lnTo>
                      <a:pt x="214" y="72"/>
                    </a:lnTo>
                    <a:lnTo>
                      <a:pt x="214" y="72"/>
                    </a:lnTo>
                    <a:lnTo>
                      <a:pt x="216" y="84"/>
                    </a:lnTo>
                    <a:lnTo>
                      <a:pt x="224" y="86"/>
                    </a:lnTo>
                    <a:lnTo>
                      <a:pt x="228" y="116"/>
                    </a:lnTo>
                    <a:lnTo>
                      <a:pt x="228" y="116"/>
                    </a:lnTo>
                    <a:lnTo>
                      <a:pt x="226" y="118"/>
                    </a:lnTo>
                    <a:lnTo>
                      <a:pt x="226" y="118"/>
                    </a:lnTo>
                    <a:lnTo>
                      <a:pt x="226" y="120"/>
                    </a:lnTo>
                    <a:lnTo>
                      <a:pt x="228" y="122"/>
                    </a:lnTo>
                    <a:lnTo>
                      <a:pt x="228" y="124"/>
                    </a:lnTo>
                    <a:lnTo>
                      <a:pt x="228" y="152"/>
                    </a:lnTo>
                    <a:lnTo>
                      <a:pt x="232" y="158"/>
                    </a:lnTo>
                    <a:lnTo>
                      <a:pt x="232" y="158"/>
                    </a:lnTo>
                    <a:lnTo>
                      <a:pt x="230" y="160"/>
                    </a:lnTo>
                    <a:lnTo>
                      <a:pt x="228" y="162"/>
                    </a:lnTo>
                    <a:lnTo>
                      <a:pt x="228" y="162"/>
                    </a:lnTo>
                    <a:lnTo>
                      <a:pt x="228" y="162"/>
                    </a:lnTo>
                    <a:lnTo>
                      <a:pt x="228" y="164"/>
                    </a:lnTo>
                    <a:lnTo>
                      <a:pt x="230" y="164"/>
                    </a:lnTo>
                    <a:lnTo>
                      <a:pt x="228" y="168"/>
                    </a:lnTo>
                    <a:lnTo>
                      <a:pt x="228" y="168"/>
                    </a:lnTo>
                    <a:lnTo>
                      <a:pt x="230" y="174"/>
                    </a:lnTo>
                    <a:lnTo>
                      <a:pt x="228" y="184"/>
                    </a:lnTo>
                    <a:lnTo>
                      <a:pt x="228" y="184"/>
                    </a:lnTo>
                    <a:lnTo>
                      <a:pt x="226" y="188"/>
                    </a:lnTo>
                    <a:lnTo>
                      <a:pt x="224" y="190"/>
                    </a:lnTo>
                    <a:lnTo>
                      <a:pt x="220" y="192"/>
                    </a:lnTo>
                    <a:lnTo>
                      <a:pt x="220" y="192"/>
                    </a:lnTo>
                    <a:lnTo>
                      <a:pt x="224" y="198"/>
                    </a:lnTo>
                    <a:lnTo>
                      <a:pt x="224" y="198"/>
                    </a:lnTo>
                    <a:lnTo>
                      <a:pt x="226" y="202"/>
                    </a:lnTo>
                    <a:lnTo>
                      <a:pt x="230" y="208"/>
                    </a:lnTo>
                    <a:lnTo>
                      <a:pt x="230" y="208"/>
                    </a:lnTo>
                    <a:lnTo>
                      <a:pt x="232" y="212"/>
                    </a:lnTo>
                    <a:lnTo>
                      <a:pt x="232" y="216"/>
                    </a:lnTo>
                    <a:lnTo>
                      <a:pt x="232" y="216"/>
                    </a:lnTo>
                    <a:lnTo>
                      <a:pt x="234" y="222"/>
                    </a:lnTo>
                    <a:lnTo>
                      <a:pt x="236" y="224"/>
                    </a:lnTo>
                    <a:lnTo>
                      <a:pt x="238" y="224"/>
                    </a:lnTo>
                    <a:lnTo>
                      <a:pt x="238" y="224"/>
                    </a:lnTo>
                    <a:lnTo>
                      <a:pt x="248" y="226"/>
                    </a:lnTo>
                    <a:lnTo>
                      <a:pt x="248" y="226"/>
                    </a:lnTo>
                    <a:lnTo>
                      <a:pt x="250" y="230"/>
                    </a:lnTo>
                    <a:lnTo>
                      <a:pt x="252" y="232"/>
                    </a:lnTo>
                    <a:lnTo>
                      <a:pt x="255" y="232"/>
                    </a:lnTo>
                    <a:lnTo>
                      <a:pt x="255" y="232"/>
                    </a:lnTo>
                    <a:lnTo>
                      <a:pt x="257" y="232"/>
                    </a:lnTo>
                    <a:lnTo>
                      <a:pt x="259" y="234"/>
                    </a:lnTo>
                    <a:lnTo>
                      <a:pt x="263" y="238"/>
                    </a:lnTo>
                    <a:lnTo>
                      <a:pt x="263" y="23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84" name="Freeform 275"/>
              <p:cNvSpPr>
                <a:spLocks noChangeAspect="1"/>
              </p:cNvSpPr>
              <p:nvPr/>
            </p:nvSpPr>
            <p:spPr bwMode="gray">
              <a:xfrm>
                <a:off x="3321" y="2150"/>
                <a:ext cx="28" cy="51"/>
              </a:xfrm>
              <a:custGeom>
                <a:avLst/>
                <a:gdLst>
                  <a:gd name="T0" fmla="*/ 0 w 26"/>
                  <a:gd name="T1" fmla="*/ 10 h 52"/>
                  <a:gd name="T2" fmla="*/ 0 w 26"/>
                  <a:gd name="T3" fmla="*/ 10 h 52"/>
                  <a:gd name="T4" fmla="*/ 2 w 26"/>
                  <a:gd name="T5" fmla="*/ 12 h 52"/>
                  <a:gd name="T6" fmla="*/ 2 w 26"/>
                  <a:gd name="T7" fmla="*/ 12 h 52"/>
                  <a:gd name="T8" fmla="*/ 6 w 26"/>
                  <a:gd name="T9" fmla="*/ 12 h 52"/>
                  <a:gd name="T10" fmla="*/ 6 w 26"/>
                  <a:gd name="T11" fmla="*/ 12 h 52"/>
                  <a:gd name="T12" fmla="*/ 4 w 26"/>
                  <a:gd name="T13" fmla="*/ 20 h 52"/>
                  <a:gd name="T14" fmla="*/ 6 w 26"/>
                  <a:gd name="T15" fmla="*/ 22 h 52"/>
                  <a:gd name="T16" fmla="*/ 6 w 26"/>
                  <a:gd name="T17" fmla="*/ 24 h 52"/>
                  <a:gd name="T18" fmla="*/ 6 w 26"/>
                  <a:gd name="T19" fmla="*/ 24 h 52"/>
                  <a:gd name="T20" fmla="*/ 4 w 26"/>
                  <a:gd name="T21" fmla="*/ 30 h 52"/>
                  <a:gd name="T22" fmla="*/ 4 w 26"/>
                  <a:gd name="T23" fmla="*/ 38 h 52"/>
                  <a:gd name="T24" fmla="*/ 4 w 26"/>
                  <a:gd name="T25" fmla="*/ 38 h 52"/>
                  <a:gd name="T26" fmla="*/ 4 w 26"/>
                  <a:gd name="T27" fmla="*/ 42 h 52"/>
                  <a:gd name="T28" fmla="*/ 8 w 26"/>
                  <a:gd name="T29" fmla="*/ 44 h 52"/>
                  <a:gd name="T30" fmla="*/ 14 w 26"/>
                  <a:gd name="T31" fmla="*/ 48 h 52"/>
                  <a:gd name="T32" fmla="*/ 14 w 26"/>
                  <a:gd name="T33" fmla="*/ 48 h 52"/>
                  <a:gd name="T34" fmla="*/ 14 w 26"/>
                  <a:gd name="T35" fmla="*/ 52 h 52"/>
                  <a:gd name="T36" fmla="*/ 14 w 26"/>
                  <a:gd name="T37" fmla="*/ 52 h 52"/>
                  <a:gd name="T38" fmla="*/ 18 w 26"/>
                  <a:gd name="T39" fmla="*/ 52 h 52"/>
                  <a:gd name="T40" fmla="*/ 18 w 26"/>
                  <a:gd name="T41" fmla="*/ 52 h 52"/>
                  <a:gd name="T42" fmla="*/ 20 w 26"/>
                  <a:gd name="T43" fmla="*/ 52 h 52"/>
                  <a:gd name="T44" fmla="*/ 20 w 26"/>
                  <a:gd name="T45" fmla="*/ 52 h 52"/>
                  <a:gd name="T46" fmla="*/ 20 w 26"/>
                  <a:gd name="T47" fmla="*/ 50 h 52"/>
                  <a:gd name="T48" fmla="*/ 20 w 26"/>
                  <a:gd name="T49" fmla="*/ 50 h 52"/>
                  <a:gd name="T50" fmla="*/ 20 w 26"/>
                  <a:gd name="T51" fmla="*/ 50 h 52"/>
                  <a:gd name="T52" fmla="*/ 24 w 26"/>
                  <a:gd name="T53" fmla="*/ 48 h 52"/>
                  <a:gd name="T54" fmla="*/ 24 w 26"/>
                  <a:gd name="T55" fmla="*/ 48 h 52"/>
                  <a:gd name="T56" fmla="*/ 26 w 26"/>
                  <a:gd name="T57" fmla="*/ 42 h 52"/>
                  <a:gd name="T58" fmla="*/ 26 w 26"/>
                  <a:gd name="T59" fmla="*/ 36 h 52"/>
                  <a:gd name="T60" fmla="*/ 26 w 26"/>
                  <a:gd name="T61" fmla="*/ 36 h 52"/>
                  <a:gd name="T62" fmla="*/ 24 w 26"/>
                  <a:gd name="T63" fmla="*/ 34 h 52"/>
                  <a:gd name="T64" fmla="*/ 22 w 26"/>
                  <a:gd name="T65" fmla="*/ 30 h 52"/>
                  <a:gd name="T66" fmla="*/ 22 w 26"/>
                  <a:gd name="T67" fmla="*/ 30 h 52"/>
                  <a:gd name="T68" fmla="*/ 20 w 26"/>
                  <a:gd name="T69" fmla="*/ 26 h 52"/>
                  <a:gd name="T70" fmla="*/ 22 w 26"/>
                  <a:gd name="T71" fmla="*/ 24 h 52"/>
                  <a:gd name="T72" fmla="*/ 22 w 26"/>
                  <a:gd name="T73" fmla="*/ 24 h 52"/>
                  <a:gd name="T74" fmla="*/ 22 w 26"/>
                  <a:gd name="T75" fmla="*/ 18 h 52"/>
                  <a:gd name="T76" fmla="*/ 22 w 26"/>
                  <a:gd name="T77" fmla="*/ 16 h 52"/>
                  <a:gd name="T78" fmla="*/ 20 w 26"/>
                  <a:gd name="T79" fmla="*/ 8 h 52"/>
                  <a:gd name="T80" fmla="*/ 14 w 26"/>
                  <a:gd name="T81" fmla="*/ 2 h 52"/>
                  <a:gd name="T82" fmla="*/ 12 w 26"/>
                  <a:gd name="T83" fmla="*/ 6 h 52"/>
                  <a:gd name="T84" fmla="*/ 10 w 26"/>
                  <a:gd name="T85" fmla="*/ 0 h 52"/>
                  <a:gd name="T86" fmla="*/ 2 w 26"/>
                  <a:gd name="T87" fmla="*/ 4 h 52"/>
                  <a:gd name="T88" fmla="*/ 0 w 26"/>
                  <a:gd name="T89"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52">
                    <a:moveTo>
                      <a:pt x="0" y="10"/>
                    </a:moveTo>
                    <a:lnTo>
                      <a:pt x="0" y="10"/>
                    </a:lnTo>
                    <a:lnTo>
                      <a:pt x="2" y="12"/>
                    </a:lnTo>
                    <a:lnTo>
                      <a:pt x="2" y="12"/>
                    </a:lnTo>
                    <a:lnTo>
                      <a:pt x="6" y="12"/>
                    </a:lnTo>
                    <a:lnTo>
                      <a:pt x="6" y="12"/>
                    </a:lnTo>
                    <a:lnTo>
                      <a:pt x="4" y="20"/>
                    </a:lnTo>
                    <a:lnTo>
                      <a:pt x="6" y="22"/>
                    </a:lnTo>
                    <a:lnTo>
                      <a:pt x="6" y="24"/>
                    </a:lnTo>
                    <a:lnTo>
                      <a:pt x="6" y="24"/>
                    </a:lnTo>
                    <a:lnTo>
                      <a:pt x="4" y="30"/>
                    </a:lnTo>
                    <a:lnTo>
                      <a:pt x="4" y="38"/>
                    </a:lnTo>
                    <a:lnTo>
                      <a:pt x="4" y="38"/>
                    </a:lnTo>
                    <a:lnTo>
                      <a:pt x="4" y="42"/>
                    </a:lnTo>
                    <a:lnTo>
                      <a:pt x="8" y="44"/>
                    </a:lnTo>
                    <a:lnTo>
                      <a:pt x="14" y="48"/>
                    </a:lnTo>
                    <a:lnTo>
                      <a:pt x="14" y="48"/>
                    </a:lnTo>
                    <a:lnTo>
                      <a:pt x="14" y="52"/>
                    </a:lnTo>
                    <a:lnTo>
                      <a:pt x="14" y="52"/>
                    </a:lnTo>
                    <a:lnTo>
                      <a:pt x="18" y="52"/>
                    </a:lnTo>
                    <a:lnTo>
                      <a:pt x="18" y="52"/>
                    </a:lnTo>
                    <a:lnTo>
                      <a:pt x="20" y="52"/>
                    </a:lnTo>
                    <a:lnTo>
                      <a:pt x="20" y="52"/>
                    </a:lnTo>
                    <a:lnTo>
                      <a:pt x="20" y="50"/>
                    </a:lnTo>
                    <a:lnTo>
                      <a:pt x="20" y="50"/>
                    </a:lnTo>
                    <a:lnTo>
                      <a:pt x="20" y="50"/>
                    </a:lnTo>
                    <a:lnTo>
                      <a:pt x="24" y="48"/>
                    </a:lnTo>
                    <a:lnTo>
                      <a:pt x="24" y="48"/>
                    </a:lnTo>
                    <a:lnTo>
                      <a:pt x="26" y="42"/>
                    </a:lnTo>
                    <a:lnTo>
                      <a:pt x="26" y="36"/>
                    </a:lnTo>
                    <a:lnTo>
                      <a:pt x="26" y="36"/>
                    </a:lnTo>
                    <a:lnTo>
                      <a:pt x="24" y="34"/>
                    </a:lnTo>
                    <a:lnTo>
                      <a:pt x="22" y="30"/>
                    </a:lnTo>
                    <a:lnTo>
                      <a:pt x="22" y="30"/>
                    </a:lnTo>
                    <a:lnTo>
                      <a:pt x="20" y="26"/>
                    </a:lnTo>
                    <a:lnTo>
                      <a:pt x="22" y="24"/>
                    </a:lnTo>
                    <a:lnTo>
                      <a:pt x="22" y="24"/>
                    </a:lnTo>
                    <a:lnTo>
                      <a:pt x="22" y="18"/>
                    </a:lnTo>
                    <a:lnTo>
                      <a:pt x="22" y="16"/>
                    </a:lnTo>
                    <a:lnTo>
                      <a:pt x="20" y="8"/>
                    </a:lnTo>
                    <a:lnTo>
                      <a:pt x="14" y="2"/>
                    </a:lnTo>
                    <a:lnTo>
                      <a:pt x="12" y="6"/>
                    </a:lnTo>
                    <a:lnTo>
                      <a:pt x="10" y="0"/>
                    </a:lnTo>
                    <a:lnTo>
                      <a:pt x="2" y="4"/>
                    </a:lnTo>
                    <a:lnTo>
                      <a:pt x="0" y="1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85" name="Freeform 276"/>
              <p:cNvSpPr>
                <a:spLocks noChangeAspect="1"/>
              </p:cNvSpPr>
              <p:nvPr/>
            </p:nvSpPr>
            <p:spPr bwMode="gray">
              <a:xfrm>
                <a:off x="3926" y="2240"/>
                <a:ext cx="194" cy="143"/>
              </a:xfrm>
              <a:custGeom>
                <a:avLst/>
                <a:gdLst>
                  <a:gd name="T0" fmla="*/ 178 w 178"/>
                  <a:gd name="T1" fmla="*/ 18 h 142"/>
                  <a:gd name="T2" fmla="*/ 170 w 178"/>
                  <a:gd name="T3" fmla="*/ 22 h 142"/>
                  <a:gd name="T4" fmla="*/ 154 w 178"/>
                  <a:gd name="T5" fmla="*/ 24 h 142"/>
                  <a:gd name="T6" fmla="*/ 130 w 178"/>
                  <a:gd name="T7" fmla="*/ 36 h 142"/>
                  <a:gd name="T8" fmla="*/ 126 w 178"/>
                  <a:gd name="T9" fmla="*/ 46 h 142"/>
                  <a:gd name="T10" fmla="*/ 126 w 178"/>
                  <a:gd name="T11" fmla="*/ 60 h 142"/>
                  <a:gd name="T12" fmla="*/ 114 w 178"/>
                  <a:gd name="T13" fmla="*/ 60 h 142"/>
                  <a:gd name="T14" fmla="*/ 116 w 178"/>
                  <a:gd name="T15" fmla="*/ 70 h 142"/>
                  <a:gd name="T16" fmla="*/ 110 w 178"/>
                  <a:gd name="T17" fmla="*/ 82 h 142"/>
                  <a:gd name="T18" fmla="*/ 108 w 178"/>
                  <a:gd name="T19" fmla="*/ 94 h 142"/>
                  <a:gd name="T20" fmla="*/ 98 w 178"/>
                  <a:gd name="T21" fmla="*/ 94 h 142"/>
                  <a:gd name="T22" fmla="*/ 92 w 178"/>
                  <a:gd name="T23" fmla="*/ 94 h 142"/>
                  <a:gd name="T24" fmla="*/ 90 w 178"/>
                  <a:gd name="T25" fmla="*/ 104 h 142"/>
                  <a:gd name="T26" fmla="*/ 84 w 178"/>
                  <a:gd name="T27" fmla="*/ 110 h 142"/>
                  <a:gd name="T28" fmla="*/ 72 w 178"/>
                  <a:gd name="T29" fmla="*/ 120 h 142"/>
                  <a:gd name="T30" fmla="*/ 64 w 178"/>
                  <a:gd name="T31" fmla="*/ 130 h 142"/>
                  <a:gd name="T32" fmla="*/ 54 w 178"/>
                  <a:gd name="T33" fmla="*/ 138 h 142"/>
                  <a:gd name="T34" fmla="*/ 46 w 178"/>
                  <a:gd name="T35" fmla="*/ 140 h 142"/>
                  <a:gd name="T36" fmla="*/ 28 w 178"/>
                  <a:gd name="T37" fmla="*/ 140 h 142"/>
                  <a:gd name="T38" fmla="*/ 10 w 178"/>
                  <a:gd name="T39" fmla="*/ 134 h 142"/>
                  <a:gd name="T40" fmla="*/ 24 w 178"/>
                  <a:gd name="T41" fmla="*/ 114 h 142"/>
                  <a:gd name="T42" fmla="*/ 10 w 178"/>
                  <a:gd name="T43" fmla="*/ 108 h 142"/>
                  <a:gd name="T44" fmla="*/ 8 w 178"/>
                  <a:gd name="T45" fmla="*/ 98 h 142"/>
                  <a:gd name="T46" fmla="*/ 0 w 178"/>
                  <a:gd name="T47" fmla="*/ 84 h 142"/>
                  <a:gd name="T48" fmla="*/ 4 w 178"/>
                  <a:gd name="T49" fmla="*/ 74 h 142"/>
                  <a:gd name="T50" fmla="*/ 0 w 178"/>
                  <a:gd name="T51" fmla="*/ 68 h 142"/>
                  <a:gd name="T52" fmla="*/ 4 w 178"/>
                  <a:gd name="T53" fmla="*/ 52 h 142"/>
                  <a:gd name="T54" fmla="*/ 12 w 178"/>
                  <a:gd name="T55" fmla="*/ 50 h 142"/>
                  <a:gd name="T56" fmla="*/ 16 w 178"/>
                  <a:gd name="T57" fmla="*/ 38 h 142"/>
                  <a:gd name="T58" fmla="*/ 26 w 178"/>
                  <a:gd name="T59" fmla="*/ 38 h 142"/>
                  <a:gd name="T60" fmla="*/ 42 w 178"/>
                  <a:gd name="T61" fmla="*/ 34 h 142"/>
                  <a:gd name="T62" fmla="*/ 48 w 178"/>
                  <a:gd name="T63" fmla="*/ 20 h 142"/>
                  <a:gd name="T64" fmla="*/ 50 w 178"/>
                  <a:gd name="T65" fmla="*/ 8 h 142"/>
                  <a:gd name="T66" fmla="*/ 54 w 178"/>
                  <a:gd name="T67" fmla="*/ 0 h 142"/>
                  <a:gd name="T68" fmla="*/ 64 w 178"/>
                  <a:gd name="T69" fmla="*/ 4 h 142"/>
                  <a:gd name="T70" fmla="*/ 76 w 178"/>
                  <a:gd name="T71" fmla="*/ 6 h 142"/>
                  <a:gd name="T72" fmla="*/ 86 w 178"/>
                  <a:gd name="T73" fmla="*/ 10 h 142"/>
                  <a:gd name="T74" fmla="*/ 100 w 178"/>
                  <a:gd name="T75" fmla="*/ 10 h 142"/>
                  <a:gd name="T76" fmla="*/ 108 w 178"/>
                  <a:gd name="T77" fmla="*/ 4 h 142"/>
                  <a:gd name="T78" fmla="*/ 116 w 178"/>
                  <a:gd name="T79" fmla="*/ 2 h 142"/>
                  <a:gd name="T80" fmla="*/ 122 w 178"/>
                  <a:gd name="T81" fmla="*/ 12 h 142"/>
                  <a:gd name="T82" fmla="*/ 118 w 178"/>
                  <a:gd name="T83" fmla="*/ 26 h 142"/>
                  <a:gd name="T84" fmla="*/ 130 w 178"/>
                  <a:gd name="T85" fmla="*/ 30 h 142"/>
                  <a:gd name="T86" fmla="*/ 140 w 178"/>
                  <a:gd name="T87" fmla="*/ 20 h 142"/>
                  <a:gd name="T88" fmla="*/ 154 w 178"/>
                  <a:gd name="T89" fmla="*/ 14 h 142"/>
                  <a:gd name="T90" fmla="*/ 168 w 178"/>
                  <a:gd name="T91" fmla="*/ 1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142">
                    <a:moveTo>
                      <a:pt x="178" y="14"/>
                    </a:moveTo>
                    <a:lnTo>
                      <a:pt x="178" y="18"/>
                    </a:lnTo>
                    <a:lnTo>
                      <a:pt x="176" y="22"/>
                    </a:lnTo>
                    <a:lnTo>
                      <a:pt x="170" y="22"/>
                    </a:lnTo>
                    <a:lnTo>
                      <a:pt x="162" y="22"/>
                    </a:lnTo>
                    <a:lnTo>
                      <a:pt x="154" y="24"/>
                    </a:lnTo>
                    <a:lnTo>
                      <a:pt x="144" y="26"/>
                    </a:lnTo>
                    <a:lnTo>
                      <a:pt x="130" y="36"/>
                    </a:lnTo>
                    <a:lnTo>
                      <a:pt x="130" y="44"/>
                    </a:lnTo>
                    <a:lnTo>
                      <a:pt x="126" y="46"/>
                    </a:lnTo>
                    <a:lnTo>
                      <a:pt x="128" y="52"/>
                    </a:lnTo>
                    <a:lnTo>
                      <a:pt x="126" y="60"/>
                    </a:lnTo>
                    <a:lnTo>
                      <a:pt x="120" y="62"/>
                    </a:lnTo>
                    <a:lnTo>
                      <a:pt x="114" y="60"/>
                    </a:lnTo>
                    <a:lnTo>
                      <a:pt x="112" y="66"/>
                    </a:lnTo>
                    <a:lnTo>
                      <a:pt x="116" y="70"/>
                    </a:lnTo>
                    <a:lnTo>
                      <a:pt x="116" y="78"/>
                    </a:lnTo>
                    <a:lnTo>
                      <a:pt x="110" y="82"/>
                    </a:lnTo>
                    <a:lnTo>
                      <a:pt x="110" y="88"/>
                    </a:lnTo>
                    <a:lnTo>
                      <a:pt x="108" y="94"/>
                    </a:lnTo>
                    <a:lnTo>
                      <a:pt x="104" y="96"/>
                    </a:lnTo>
                    <a:lnTo>
                      <a:pt x="98" y="94"/>
                    </a:lnTo>
                    <a:lnTo>
                      <a:pt x="96" y="90"/>
                    </a:lnTo>
                    <a:lnTo>
                      <a:pt x="92" y="94"/>
                    </a:lnTo>
                    <a:lnTo>
                      <a:pt x="86" y="98"/>
                    </a:lnTo>
                    <a:lnTo>
                      <a:pt x="90" y="104"/>
                    </a:lnTo>
                    <a:lnTo>
                      <a:pt x="88" y="108"/>
                    </a:lnTo>
                    <a:lnTo>
                      <a:pt x="84" y="110"/>
                    </a:lnTo>
                    <a:lnTo>
                      <a:pt x="80" y="108"/>
                    </a:lnTo>
                    <a:lnTo>
                      <a:pt x="72" y="120"/>
                    </a:lnTo>
                    <a:lnTo>
                      <a:pt x="64" y="124"/>
                    </a:lnTo>
                    <a:lnTo>
                      <a:pt x="64" y="130"/>
                    </a:lnTo>
                    <a:lnTo>
                      <a:pt x="62" y="136"/>
                    </a:lnTo>
                    <a:lnTo>
                      <a:pt x="54" y="138"/>
                    </a:lnTo>
                    <a:lnTo>
                      <a:pt x="52" y="142"/>
                    </a:lnTo>
                    <a:lnTo>
                      <a:pt x="46" y="140"/>
                    </a:lnTo>
                    <a:lnTo>
                      <a:pt x="34" y="140"/>
                    </a:lnTo>
                    <a:lnTo>
                      <a:pt x="28" y="140"/>
                    </a:lnTo>
                    <a:lnTo>
                      <a:pt x="24" y="142"/>
                    </a:lnTo>
                    <a:lnTo>
                      <a:pt x="10" y="134"/>
                    </a:lnTo>
                    <a:lnTo>
                      <a:pt x="24" y="118"/>
                    </a:lnTo>
                    <a:lnTo>
                      <a:pt x="24" y="114"/>
                    </a:lnTo>
                    <a:lnTo>
                      <a:pt x="22" y="110"/>
                    </a:lnTo>
                    <a:lnTo>
                      <a:pt x="10" y="108"/>
                    </a:lnTo>
                    <a:lnTo>
                      <a:pt x="8" y="106"/>
                    </a:lnTo>
                    <a:lnTo>
                      <a:pt x="8" y="98"/>
                    </a:lnTo>
                    <a:lnTo>
                      <a:pt x="6" y="90"/>
                    </a:lnTo>
                    <a:lnTo>
                      <a:pt x="0" y="84"/>
                    </a:lnTo>
                    <a:lnTo>
                      <a:pt x="0" y="78"/>
                    </a:lnTo>
                    <a:lnTo>
                      <a:pt x="4" y="74"/>
                    </a:lnTo>
                    <a:lnTo>
                      <a:pt x="0" y="72"/>
                    </a:lnTo>
                    <a:lnTo>
                      <a:pt x="0" y="68"/>
                    </a:lnTo>
                    <a:lnTo>
                      <a:pt x="0" y="58"/>
                    </a:lnTo>
                    <a:lnTo>
                      <a:pt x="4" y="52"/>
                    </a:lnTo>
                    <a:lnTo>
                      <a:pt x="6" y="50"/>
                    </a:lnTo>
                    <a:lnTo>
                      <a:pt x="12" y="50"/>
                    </a:lnTo>
                    <a:lnTo>
                      <a:pt x="14" y="44"/>
                    </a:lnTo>
                    <a:lnTo>
                      <a:pt x="16" y="38"/>
                    </a:lnTo>
                    <a:lnTo>
                      <a:pt x="22" y="40"/>
                    </a:lnTo>
                    <a:lnTo>
                      <a:pt x="26" y="38"/>
                    </a:lnTo>
                    <a:lnTo>
                      <a:pt x="30" y="40"/>
                    </a:lnTo>
                    <a:lnTo>
                      <a:pt x="42" y="34"/>
                    </a:lnTo>
                    <a:lnTo>
                      <a:pt x="40" y="28"/>
                    </a:lnTo>
                    <a:lnTo>
                      <a:pt x="48" y="20"/>
                    </a:lnTo>
                    <a:lnTo>
                      <a:pt x="50" y="16"/>
                    </a:lnTo>
                    <a:lnTo>
                      <a:pt x="50" y="8"/>
                    </a:lnTo>
                    <a:lnTo>
                      <a:pt x="52" y="4"/>
                    </a:lnTo>
                    <a:lnTo>
                      <a:pt x="54" y="0"/>
                    </a:lnTo>
                    <a:lnTo>
                      <a:pt x="60" y="2"/>
                    </a:lnTo>
                    <a:lnTo>
                      <a:pt x="64" y="4"/>
                    </a:lnTo>
                    <a:lnTo>
                      <a:pt x="70" y="6"/>
                    </a:lnTo>
                    <a:lnTo>
                      <a:pt x="76" y="6"/>
                    </a:lnTo>
                    <a:lnTo>
                      <a:pt x="80" y="12"/>
                    </a:lnTo>
                    <a:lnTo>
                      <a:pt x="86" y="10"/>
                    </a:lnTo>
                    <a:lnTo>
                      <a:pt x="96" y="8"/>
                    </a:lnTo>
                    <a:lnTo>
                      <a:pt x="100" y="10"/>
                    </a:lnTo>
                    <a:lnTo>
                      <a:pt x="106" y="6"/>
                    </a:lnTo>
                    <a:lnTo>
                      <a:pt x="108" y="4"/>
                    </a:lnTo>
                    <a:lnTo>
                      <a:pt x="112" y="0"/>
                    </a:lnTo>
                    <a:lnTo>
                      <a:pt x="116" y="2"/>
                    </a:lnTo>
                    <a:lnTo>
                      <a:pt x="118" y="6"/>
                    </a:lnTo>
                    <a:lnTo>
                      <a:pt x="122" y="12"/>
                    </a:lnTo>
                    <a:lnTo>
                      <a:pt x="120" y="16"/>
                    </a:lnTo>
                    <a:lnTo>
                      <a:pt x="118" y="26"/>
                    </a:lnTo>
                    <a:lnTo>
                      <a:pt x="124" y="32"/>
                    </a:lnTo>
                    <a:lnTo>
                      <a:pt x="130" y="30"/>
                    </a:lnTo>
                    <a:lnTo>
                      <a:pt x="136" y="24"/>
                    </a:lnTo>
                    <a:lnTo>
                      <a:pt x="140" y="20"/>
                    </a:lnTo>
                    <a:lnTo>
                      <a:pt x="144" y="18"/>
                    </a:lnTo>
                    <a:lnTo>
                      <a:pt x="154" y="14"/>
                    </a:lnTo>
                    <a:lnTo>
                      <a:pt x="158" y="12"/>
                    </a:lnTo>
                    <a:lnTo>
                      <a:pt x="168" y="14"/>
                    </a:lnTo>
                    <a:lnTo>
                      <a:pt x="178" y="1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186" name="Line 277"/>
              <p:cNvSpPr>
                <a:spLocks noChangeAspect="1" noChangeShapeType="1"/>
              </p:cNvSpPr>
              <p:nvPr/>
            </p:nvSpPr>
            <p:spPr bwMode="gray">
              <a:xfrm>
                <a:off x="4910" y="1326"/>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87" name="Line 278"/>
              <p:cNvSpPr>
                <a:spLocks noChangeAspect="1" noChangeShapeType="1"/>
              </p:cNvSpPr>
              <p:nvPr/>
            </p:nvSpPr>
            <p:spPr bwMode="gray">
              <a:xfrm>
                <a:off x="4916" y="1326"/>
                <a:ext cx="2"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88" name="Line 279"/>
              <p:cNvSpPr>
                <a:spLocks noChangeAspect="1" noChangeShapeType="1"/>
              </p:cNvSpPr>
              <p:nvPr/>
            </p:nvSpPr>
            <p:spPr bwMode="gray">
              <a:xfrm>
                <a:off x="4912" y="1328"/>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89" name="Line 280"/>
              <p:cNvSpPr>
                <a:spLocks noChangeAspect="1" noChangeShapeType="1"/>
              </p:cNvSpPr>
              <p:nvPr/>
            </p:nvSpPr>
            <p:spPr bwMode="gray">
              <a:xfrm>
                <a:off x="4908" y="1300"/>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0" name="Line 281"/>
              <p:cNvSpPr>
                <a:spLocks noChangeAspect="1" noChangeShapeType="1"/>
              </p:cNvSpPr>
              <p:nvPr/>
            </p:nvSpPr>
            <p:spPr bwMode="gray">
              <a:xfrm>
                <a:off x="4912" y="1313"/>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1" name="Line 282"/>
              <p:cNvSpPr>
                <a:spLocks noChangeAspect="1" noChangeShapeType="1"/>
              </p:cNvSpPr>
              <p:nvPr/>
            </p:nvSpPr>
            <p:spPr bwMode="gray">
              <a:xfrm>
                <a:off x="4914" y="1315"/>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2" name="Line 283"/>
              <p:cNvSpPr>
                <a:spLocks noChangeAspect="1" noChangeShapeType="1"/>
              </p:cNvSpPr>
              <p:nvPr/>
            </p:nvSpPr>
            <p:spPr bwMode="gray">
              <a:xfrm>
                <a:off x="4906" y="1298"/>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3" name="Line 284"/>
              <p:cNvSpPr>
                <a:spLocks noChangeAspect="1" noChangeShapeType="1"/>
              </p:cNvSpPr>
              <p:nvPr/>
            </p:nvSpPr>
            <p:spPr bwMode="gray">
              <a:xfrm>
                <a:off x="4899" y="1292"/>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4" name="Line 285"/>
              <p:cNvSpPr>
                <a:spLocks noChangeAspect="1" noChangeShapeType="1"/>
              </p:cNvSpPr>
              <p:nvPr/>
            </p:nvSpPr>
            <p:spPr bwMode="gray">
              <a:xfrm>
                <a:off x="4903" y="1295"/>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5" name="Line 286"/>
              <p:cNvSpPr>
                <a:spLocks noChangeAspect="1" noChangeShapeType="1"/>
              </p:cNvSpPr>
              <p:nvPr/>
            </p:nvSpPr>
            <p:spPr bwMode="gray">
              <a:xfrm>
                <a:off x="4889" y="1319"/>
                <a:ext cx="0"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6" name="Line 287"/>
              <p:cNvSpPr>
                <a:spLocks noChangeAspect="1" noChangeShapeType="1"/>
              </p:cNvSpPr>
              <p:nvPr/>
            </p:nvSpPr>
            <p:spPr bwMode="gray">
              <a:xfrm>
                <a:off x="4889" y="1313"/>
                <a:ext cx="0"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7" name="Line 288"/>
              <p:cNvSpPr>
                <a:spLocks noChangeAspect="1" noChangeShapeType="1"/>
              </p:cNvSpPr>
              <p:nvPr/>
            </p:nvSpPr>
            <p:spPr bwMode="gray">
              <a:xfrm>
                <a:off x="4892" y="1300"/>
                <a:ext cx="2"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8" name="Line 289"/>
              <p:cNvSpPr>
                <a:spLocks noChangeAspect="1" noChangeShapeType="1"/>
              </p:cNvSpPr>
              <p:nvPr/>
            </p:nvSpPr>
            <p:spPr bwMode="gray">
              <a:xfrm>
                <a:off x="4887" y="1300"/>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199" name="Line 290"/>
              <p:cNvSpPr>
                <a:spLocks noChangeAspect="1" noChangeShapeType="1"/>
              </p:cNvSpPr>
              <p:nvPr/>
            </p:nvSpPr>
            <p:spPr bwMode="gray">
              <a:xfrm>
                <a:off x="4899" y="1313"/>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0" name="Line 291"/>
              <p:cNvSpPr>
                <a:spLocks noChangeAspect="1" noChangeShapeType="1"/>
              </p:cNvSpPr>
              <p:nvPr/>
            </p:nvSpPr>
            <p:spPr bwMode="gray">
              <a:xfrm>
                <a:off x="4901" y="1306"/>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1" name="Line 292"/>
              <p:cNvSpPr>
                <a:spLocks noChangeAspect="1" noChangeShapeType="1"/>
              </p:cNvSpPr>
              <p:nvPr/>
            </p:nvSpPr>
            <p:spPr bwMode="gray">
              <a:xfrm>
                <a:off x="4921" y="1328"/>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2" name="Line 293"/>
              <p:cNvSpPr>
                <a:spLocks noChangeAspect="1" noChangeShapeType="1"/>
              </p:cNvSpPr>
              <p:nvPr/>
            </p:nvSpPr>
            <p:spPr bwMode="gray">
              <a:xfrm>
                <a:off x="4847" y="1300"/>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3" name="Line 294"/>
              <p:cNvSpPr>
                <a:spLocks noChangeAspect="1" noChangeShapeType="1"/>
              </p:cNvSpPr>
              <p:nvPr/>
            </p:nvSpPr>
            <p:spPr bwMode="gray">
              <a:xfrm>
                <a:off x="4847" y="1302"/>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4" name="Line 295"/>
              <p:cNvSpPr>
                <a:spLocks noChangeAspect="1" noChangeShapeType="1"/>
              </p:cNvSpPr>
              <p:nvPr/>
            </p:nvSpPr>
            <p:spPr bwMode="gray">
              <a:xfrm>
                <a:off x="4885" y="1308"/>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5" name="Line 296"/>
              <p:cNvSpPr>
                <a:spLocks noChangeAspect="1" noChangeShapeType="1"/>
              </p:cNvSpPr>
              <p:nvPr/>
            </p:nvSpPr>
            <p:spPr bwMode="gray">
              <a:xfrm>
                <a:off x="4838" y="1306"/>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6" name="Line 297"/>
              <p:cNvSpPr>
                <a:spLocks noChangeAspect="1" noChangeShapeType="1"/>
              </p:cNvSpPr>
              <p:nvPr/>
            </p:nvSpPr>
            <p:spPr bwMode="gray">
              <a:xfrm>
                <a:off x="4539" y="1330"/>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7" name="Line 298"/>
              <p:cNvSpPr>
                <a:spLocks noChangeAspect="1" noChangeShapeType="1"/>
              </p:cNvSpPr>
              <p:nvPr/>
            </p:nvSpPr>
            <p:spPr bwMode="gray">
              <a:xfrm>
                <a:off x="4539" y="1331"/>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8" name="Line 299"/>
              <p:cNvSpPr>
                <a:spLocks noChangeAspect="1" noChangeShapeType="1"/>
              </p:cNvSpPr>
              <p:nvPr/>
            </p:nvSpPr>
            <p:spPr bwMode="gray">
              <a:xfrm>
                <a:off x="4559" y="1317"/>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09" name="Line 300"/>
              <p:cNvSpPr>
                <a:spLocks noChangeAspect="1" noChangeShapeType="1"/>
              </p:cNvSpPr>
              <p:nvPr/>
            </p:nvSpPr>
            <p:spPr bwMode="gray">
              <a:xfrm>
                <a:off x="4563" y="1321"/>
                <a:ext cx="1" cy="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10" name="Line 301"/>
              <p:cNvSpPr>
                <a:spLocks noChangeAspect="1" noChangeShapeType="1"/>
              </p:cNvSpPr>
              <p:nvPr/>
            </p:nvSpPr>
            <p:spPr bwMode="gray">
              <a:xfrm>
                <a:off x="4661" y="1288"/>
                <a:ext cx="1"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11" name="Freeform 302"/>
              <p:cNvSpPr>
                <a:spLocks noChangeAspect="1" noEditPoints="1"/>
              </p:cNvSpPr>
              <p:nvPr/>
            </p:nvSpPr>
            <p:spPr bwMode="gray">
              <a:xfrm>
                <a:off x="5477" y="3157"/>
                <a:ext cx="14" cy="31"/>
              </a:xfrm>
              <a:custGeom>
                <a:avLst/>
                <a:gdLst>
                  <a:gd name="T0" fmla="*/ 8 w 16"/>
                  <a:gd name="T1" fmla="*/ 24 h 36"/>
                  <a:gd name="T2" fmla="*/ 8 w 16"/>
                  <a:gd name="T3" fmla="*/ 24 h 36"/>
                  <a:gd name="T4" fmla="*/ 10 w 16"/>
                  <a:gd name="T5" fmla="*/ 30 h 36"/>
                  <a:gd name="T6" fmla="*/ 11 w 16"/>
                  <a:gd name="T7" fmla="*/ 36 h 36"/>
                  <a:gd name="T8" fmla="*/ 11 w 16"/>
                  <a:gd name="T9" fmla="*/ 36 h 36"/>
                  <a:gd name="T10" fmla="*/ 13 w 16"/>
                  <a:gd name="T11" fmla="*/ 36 h 36"/>
                  <a:gd name="T12" fmla="*/ 16 w 16"/>
                  <a:gd name="T13" fmla="*/ 36 h 36"/>
                  <a:gd name="T14" fmla="*/ 16 w 16"/>
                  <a:gd name="T15" fmla="*/ 36 h 36"/>
                  <a:gd name="T16" fmla="*/ 16 w 16"/>
                  <a:gd name="T17" fmla="*/ 32 h 36"/>
                  <a:gd name="T18" fmla="*/ 16 w 16"/>
                  <a:gd name="T19" fmla="*/ 32 h 36"/>
                  <a:gd name="T20" fmla="*/ 11 w 16"/>
                  <a:gd name="T21" fmla="*/ 29 h 36"/>
                  <a:gd name="T22" fmla="*/ 11 w 16"/>
                  <a:gd name="T23" fmla="*/ 29 h 36"/>
                  <a:gd name="T24" fmla="*/ 11 w 16"/>
                  <a:gd name="T25" fmla="*/ 26 h 36"/>
                  <a:gd name="T26" fmla="*/ 11 w 16"/>
                  <a:gd name="T27" fmla="*/ 24 h 36"/>
                  <a:gd name="T28" fmla="*/ 8 w 16"/>
                  <a:gd name="T29" fmla="*/ 24 h 36"/>
                  <a:gd name="T30" fmla="*/ 1 w 16"/>
                  <a:gd name="T31" fmla="*/ 0 h 36"/>
                  <a:gd name="T32" fmla="*/ 1 w 16"/>
                  <a:gd name="T33" fmla="*/ 0 h 36"/>
                  <a:gd name="T34" fmla="*/ 0 w 16"/>
                  <a:gd name="T35" fmla="*/ 10 h 36"/>
                  <a:gd name="T36" fmla="*/ 2 w 16"/>
                  <a:gd name="T37" fmla="*/ 19 h 36"/>
                  <a:gd name="T38" fmla="*/ 2 w 16"/>
                  <a:gd name="T39" fmla="*/ 19 h 36"/>
                  <a:gd name="T40" fmla="*/ 5 w 16"/>
                  <a:gd name="T41" fmla="*/ 18 h 36"/>
                  <a:gd name="T42" fmla="*/ 8 w 16"/>
                  <a:gd name="T43" fmla="*/ 18 h 36"/>
                  <a:gd name="T44" fmla="*/ 8 w 16"/>
                  <a:gd name="T45" fmla="*/ 18 h 36"/>
                  <a:gd name="T46" fmla="*/ 7 w 16"/>
                  <a:gd name="T47" fmla="*/ 18 h 36"/>
                  <a:gd name="T48" fmla="*/ 8 w 16"/>
                  <a:gd name="T49" fmla="*/ 19 h 36"/>
                  <a:gd name="T50" fmla="*/ 11 w 16"/>
                  <a:gd name="T51" fmla="*/ 19 h 36"/>
                  <a:gd name="T52" fmla="*/ 11 w 16"/>
                  <a:gd name="T53" fmla="*/ 19 h 36"/>
                  <a:gd name="T54" fmla="*/ 11 w 16"/>
                  <a:gd name="T55" fmla="*/ 17 h 36"/>
                  <a:gd name="T56" fmla="*/ 11 w 16"/>
                  <a:gd name="T57" fmla="*/ 14 h 36"/>
                  <a:gd name="T58" fmla="*/ 10 w 16"/>
                  <a:gd name="T59" fmla="*/ 11 h 36"/>
                  <a:gd name="T60" fmla="*/ 10 w 16"/>
                  <a:gd name="T61" fmla="*/ 11 h 36"/>
                  <a:gd name="T62" fmla="*/ 8 w 16"/>
                  <a:gd name="T63" fmla="*/ 10 h 36"/>
                  <a:gd name="T64" fmla="*/ 10 w 16"/>
                  <a:gd name="T65" fmla="*/ 10 h 36"/>
                  <a:gd name="T66" fmla="*/ 11 w 16"/>
                  <a:gd name="T67" fmla="*/ 8 h 36"/>
                  <a:gd name="T68" fmla="*/ 11 w 16"/>
                  <a:gd name="T69" fmla="*/ 8 h 36"/>
                  <a:gd name="T70" fmla="*/ 11 w 16"/>
                  <a:gd name="T71" fmla="*/ 4 h 36"/>
                  <a:gd name="T72" fmla="*/ 11 w 16"/>
                  <a:gd name="T73" fmla="*/ 4 h 36"/>
                  <a:gd name="T74" fmla="*/ 8 w 16"/>
                  <a:gd name="T75" fmla="*/ 4 h 36"/>
                  <a:gd name="T76" fmla="*/ 7 w 16"/>
                  <a:gd name="T77" fmla="*/ 5 h 36"/>
                  <a:gd name="T78" fmla="*/ 5 w 16"/>
                  <a:gd name="T79" fmla="*/ 7 h 36"/>
                  <a:gd name="T80" fmla="*/ 5 w 16"/>
                  <a:gd name="T81" fmla="*/ 7 h 36"/>
                  <a:gd name="T82" fmla="*/ 5 w 16"/>
                  <a:gd name="T83" fmla="*/ 2 h 36"/>
                  <a:gd name="T84" fmla="*/ 5 w 16"/>
                  <a:gd name="T85" fmla="*/ 2 h 36"/>
                  <a:gd name="T86" fmla="*/ 1 w 16"/>
                  <a:gd name="T87" fmla="*/ 0 h 36"/>
                  <a:gd name="T88" fmla="*/ 1 w 16"/>
                  <a:gd name="T8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36">
                    <a:moveTo>
                      <a:pt x="8" y="24"/>
                    </a:moveTo>
                    <a:lnTo>
                      <a:pt x="8" y="24"/>
                    </a:lnTo>
                    <a:lnTo>
                      <a:pt x="10" y="30"/>
                    </a:lnTo>
                    <a:lnTo>
                      <a:pt x="11" y="36"/>
                    </a:lnTo>
                    <a:lnTo>
                      <a:pt x="11" y="36"/>
                    </a:lnTo>
                    <a:lnTo>
                      <a:pt x="13" y="36"/>
                    </a:lnTo>
                    <a:lnTo>
                      <a:pt x="16" y="36"/>
                    </a:lnTo>
                    <a:lnTo>
                      <a:pt x="16" y="36"/>
                    </a:lnTo>
                    <a:lnTo>
                      <a:pt x="16" y="32"/>
                    </a:lnTo>
                    <a:lnTo>
                      <a:pt x="16" y="32"/>
                    </a:lnTo>
                    <a:lnTo>
                      <a:pt x="11" y="29"/>
                    </a:lnTo>
                    <a:lnTo>
                      <a:pt x="11" y="29"/>
                    </a:lnTo>
                    <a:lnTo>
                      <a:pt x="11" y="26"/>
                    </a:lnTo>
                    <a:lnTo>
                      <a:pt x="11" y="24"/>
                    </a:lnTo>
                    <a:lnTo>
                      <a:pt x="8" y="24"/>
                    </a:lnTo>
                    <a:close/>
                    <a:moveTo>
                      <a:pt x="1" y="0"/>
                    </a:moveTo>
                    <a:lnTo>
                      <a:pt x="1" y="0"/>
                    </a:lnTo>
                    <a:lnTo>
                      <a:pt x="0" y="10"/>
                    </a:lnTo>
                    <a:lnTo>
                      <a:pt x="2" y="19"/>
                    </a:lnTo>
                    <a:lnTo>
                      <a:pt x="2" y="19"/>
                    </a:lnTo>
                    <a:lnTo>
                      <a:pt x="5" y="18"/>
                    </a:lnTo>
                    <a:lnTo>
                      <a:pt x="8" y="18"/>
                    </a:lnTo>
                    <a:lnTo>
                      <a:pt x="8" y="18"/>
                    </a:lnTo>
                    <a:lnTo>
                      <a:pt x="7" y="18"/>
                    </a:lnTo>
                    <a:lnTo>
                      <a:pt x="8" y="19"/>
                    </a:lnTo>
                    <a:lnTo>
                      <a:pt x="11" y="19"/>
                    </a:lnTo>
                    <a:lnTo>
                      <a:pt x="11" y="19"/>
                    </a:lnTo>
                    <a:lnTo>
                      <a:pt x="11" y="17"/>
                    </a:lnTo>
                    <a:lnTo>
                      <a:pt x="11" y="14"/>
                    </a:lnTo>
                    <a:lnTo>
                      <a:pt x="10" y="11"/>
                    </a:lnTo>
                    <a:lnTo>
                      <a:pt x="10" y="11"/>
                    </a:lnTo>
                    <a:lnTo>
                      <a:pt x="8" y="10"/>
                    </a:lnTo>
                    <a:lnTo>
                      <a:pt x="10" y="10"/>
                    </a:lnTo>
                    <a:lnTo>
                      <a:pt x="11" y="8"/>
                    </a:lnTo>
                    <a:lnTo>
                      <a:pt x="11" y="8"/>
                    </a:lnTo>
                    <a:lnTo>
                      <a:pt x="11" y="4"/>
                    </a:lnTo>
                    <a:lnTo>
                      <a:pt x="11" y="4"/>
                    </a:lnTo>
                    <a:lnTo>
                      <a:pt x="8" y="4"/>
                    </a:lnTo>
                    <a:lnTo>
                      <a:pt x="7" y="5"/>
                    </a:lnTo>
                    <a:lnTo>
                      <a:pt x="5" y="7"/>
                    </a:lnTo>
                    <a:lnTo>
                      <a:pt x="5" y="7"/>
                    </a:lnTo>
                    <a:lnTo>
                      <a:pt x="5" y="2"/>
                    </a:lnTo>
                    <a:lnTo>
                      <a:pt x="5" y="2"/>
                    </a:lnTo>
                    <a:lnTo>
                      <a:pt x="1" y="0"/>
                    </a:lnTo>
                    <a:lnTo>
                      <a:pt x="1"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12" name="Freeform 303"/>
              <p:cNvSpPr>
                <a:spLocks noChangeAspect="1"/>
              </p:cNvSpPr>
              <p:nvPr/>
            </p:nvSpPr>
            <p:spPr bwMode="gray">
              <a:xfrm>
                <a:off x="2140" y="2702"/>
                <a:ext cx="10" cy="12"/>
              </a:xfrm>
              <a:custGeom>
                <a:avLst/>
                <a:gdLst>
                  <a:gd name="T0" fmla="*/ 3 w 10"/>
                  <a:gd name="T1" fmla="*/ 0 h 12"/>
                  <a:gd name="T2" fmla="*/ 3 w 10"/>
                  <a:gd name="T3" fmla="*/ 0 h 12"/>
                  <a:gd name="T4" fmla="*/ 2 w 10"/>
                  <a:gd name="T5" fmla="*/ 1 h 12"/>
                  <a:gd name="T6" fmla="*/ 0 w 10"/>
                  <a:gd name="T7" fmla="*/ 2 h 12"/>
                  <a:gd name="T8" fmla="*/ 0 w 10"/>
                  <a:gd name="T9" fmla="*/ 2 h 12"/>
                  <a:gd name="T10" fmla="*/ 3 w 10"/>
                  <a:gd name="T11" fmla="*/ 12 h 12"/>
                  <a:gd name="T12" fmla="*/ 3 w 10"/>
                  <a:gd name="T13" fmla="*/ 12 h 12"/>
                  <a:gd name="T14" fmla="*/ 6 w 10"/>
                  <a:gd name="T15" fmla="*/ 10 h 12"/>
                  <a:gd name="T16" fmla="*/ 9 w 10"/>
                  <a:gd name="T17" fmla="*/ 12 h 12"/>
                  <a:gd name="T18" fmla="*/ 10 w 10"/>
                  <a:gd name="T19" fmla="*/ 0 h 12"/>
                  <a:gd name="T20" fmla="*/ 10 w 10"/>
                  <a:gd name="T21" fmla="*/ 0 h 12"/>
                  <a:gd name="T22" fmla="*/ 6 w 10"/>
                  <a:gd name="T23" fmla="*/ 0 h 12"/>
                  <a:gd name="T24" fmla="*/ 3 w 10"/>
                  <a:gd name="T25" fmla="*/ 0 h 12"/>
                  <a:gd name="T26" fmla="*/ 3 w 10"/>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3" y="0"/>
                    </a:moveTo>
                    <a:lnTo>
                      <a:pt x="3" y="0"/>
                    </a:lnTo>
                    <a:lnTo>
                      <a:pt x="2" y="1"/>
                    </a:lnTo>
                    <a:lnTo>
                      <a:pt x="0" y="2"/>
                    </a:lnTo>
                    <a:lnTo>
                      <a:pt x="0" y="2"/>
                    </a:lnTo>
                    <a:lnTo>
                      <a:pt x="3" y="12"/>
                    </a:lnTo>
                    <a:lnTo>
                      <a:pt x="3" y="12"/>
                    </a:lnTo>
                    <a:lnTo>
                      <a:pt x="6" y="10"/>
                    </a:lnTo>
                    <a:lnTo>
                      <a:pt x="9" y="12"/>
                    </a:lnTo>
                    <a:lnTo>
                      <a:pt x="10" y="0"/>
                    </a:lnTo>
                    <a:lnTo>
                      <a:pt x="10" y="0"/>
                    </a:lnTo>
                    <a:lnTo>
                      <a:pt x="6" y="0"/>
                    </a:lnTo>
                    <a:lnTo>
                      <a:pt x="3" y="0"/>
                    </a:lnTo>
                    <a:lnTo>
                      <a:pt x="3"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13" name="Freeform 304"/>
              <p:cNvSpPr>
                <a:spLocks noChangeAspect="1"/>
              </p:cNvSpPr>
              <p:nvPr/>
            </p:nvSpPr>
            <p:spPr bwMode="gray">
              <a:xfrm>
                <a:off x="4597" y="1940"/>
                <a:ext cx="3" cy="4"/>
              </a:xfrm>
              <a:custGeom>
                <a:avLst/>
                <a:gdLst>
                  <a:gd name="T0" fmla="*/ 1 w 3"/>
                  <a:gd name="T1" fmla="*/ 0 h 2"/>
                  <a:gd name="T2" fmla="*/ 1 w 3"/>
                  <a:gd name="T3" fmla="*/ 0 h 2"/>
                  <a:gd name="T4" fmla="*/ 0 w 3"/>
                  <a:gd name="T5" fmla="*/ 1 h 2"/>
                  <a:gd name="T6" fmla="*/ 2 w 3"/>
                  <a:gd name="T7" fmla="*/ 2 h 2"/>
                  <a:gd name="T8" fmla="*/ 2 w 3"/>
                  <a:gd name="T9" fmla="*/ 2 h 2"/>
                  <a:gd name="T10" fmla="*/ 3 w 3"/>
                  <a:gd name="T11" fmla="*/ 0 h 2"/>
                  <a:gd name="T12" fmla="*/ 3 w 3"/>
                  <a:gd name="T13" fmla="*/ 0 h 2"/>
                  <a:gd name="T14" fmla="*/ 1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lnTo>
                      <a:pt x="1" y="0"/>
                    </a:lnTo>
                    <a:lnTo>
                      <a:pt x="0" y="1"/>
                    </a:lnTo>
                    <a:lnTo>
                      <a:pt x="2" y="2"/>
                    </a:lnTo>
                    <a:lnTo>
                      <a:pt x="2" y="2"/>
                    </a:lnTo>
                    <a:lnTo>
                      <a:pt x="3" y="0"/>
                    </a:lnTo>
                    <a:lnTo>
                      <a:pt x="3" y="0"/>
                    </a:lnTo>
                    <a:lnTo>
                      <a:pt x="1" y="0"/>
                    </a:lnTo>
                    <a:lnTo>
                      <a:pt x="1"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14" name="Freeform 305"/>
              <p:cNvSpPr>
                <a:spLocks noChangeAspect="1"/>
              </p:cNvSpPr>
              <p:nvPr/>
            </p:nvSpPr>
            <p:spPr bwMode="gray">
              <a:xfrm>
                <a:off x="3722" y="2188"/>
                <a:ext cx="12" cy="13"/>
              </a:xfrm>
              <a:custGeom>
                <a:avLst/>
                <a:gdLst>
                  <a:gd name="T0" fmla="*/ 10 w 13"/>
                  <a:gd name="T1" fmla="*/ 15 h 15"/>
                  <a:gd name="T2" fmla="*/ 10 w 13"/>
                  <a:gd name="T3" fmla="*/ 15 h 15"/>
                  <a:gd name="T4" fmla="*/ 4 w 13"/>
                  <a:gd name="T5" fmla="*/ 9 h 15"/>
                  <a:gd name="T6" fmla="*/ 1 w 13"/>
                  <a:gd name="T7" fmla="*/ 6 h 15"/>
                  <a:gd name="T8" fmla="*/ 0 w 13"/>
                  <a:gd name="T9" fmla="*/ 2 h 15"/>
                  <a:gd name="T10" fmla="*/ 6 w 13"/>
                  <a:gd name="T11" fmla="*/ 0 h 15"/>
                  <a:gd name="T12" fmla="*/ 9 w 13"/>
                  <a:gd name="T13" fmla="*/ 4 h 15"/>
                  <a:gd name="T14" fmla="*/ 7 w 13"/>
                  <a:gd name="T15" fmla="*/ 4 h 15"/>
                  <a:gd name="T16" fmla="*/ 9 w 13"/>
                  <a:gd name="T17" fmla="*/ 8 h 15"/>
                  <a:gd name="T18" fmla="*/ 9 w 13"/>
                  <a:gd name="T19" fmla="*/ 8 h 15"/>
                  <a:gd name="T20" fmla="*/ 12 w 13"/>
                  <a:gd name="T21" fmla="*/ 9 h 15"/>
                  <a:gd name="T22" fmla="*/ 13 w 13"/>
                  <a:gd name="T23" fmla="*/ 10 h 15"/>
                  <a:gd name="T24" fmla="*/ 13 w 13"/>
                  <a:gd name="T25" fmla="*/ 13 h 15"/>
                  <a:gd name="T26" fmla="*/ 13 w 13"/>
                  <a:gd name="T27" fmla="*/ 13 h 15"/>
                  <a:gd name="T28" fmla="*/ 12 w 13"/>
                  <a:gd name="T29" fmla="*/ 14 h 15"/>
                  <a:gd name="T30" fmla="*/ 10 w 13"/>
                  <a:gd name="T31" fmla="*/ 15 h 15"/>
                  <a:gd name="T32" fmla="*/ 10 w 13"/>
                  <a:gd name="T3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5">
                    <a:moveTo>
                      <a:pt x="10" y="15"/>
                    </a:moveTo>
                    <a:lnTo>
                      <a:pt x="10" y="15"/>
                    </a:lnTo>
                    <a:lnTo>
                      <a:pt x="4" y="9"/>
                    </a:lnTo>
                    <a:lnTo>
                      <a:pt x="1" y="6"/>
                    </a:lnTo>
                    <a:lnTo>
                      <a:pt x="0" y="2"/>
                    </a:lnTo>
                    <a:lnTo>
                      <a:pt x="6" y="0"/>
                    </a:lnTo>
                    <a:lnTo>
                      <a:pt x="9" y="4"/>
                    </a:lnTo>
                    <a:lnTo>
                      <a:pt x="7" y="4"/>
                    </a:lnTo>
                    <a:lnTo>
                      <a:pt x="9" y="8"/>
                    </a:lnTo>
                    <a:lnTo>
                      <a:pt x="9" y="8"/>
                    </a:lnTo>
                    <a:lnTo>
                      <a:pt x="12" y="9"/>
                    </a:lnTo>
                    <a:lnTo>
                      <a:pt x="13" y="10"/>
                    </a:lnTo>
                    <a:lnTo>
                      <a:pt x="13" y="13"/>
                    </a:lnTo>
                    <a:lnTo>
                      <a:pt x="13" y="13"/>
                    </a:lnTo>
                    <a:lnTo>
                      <a:pt x="12" y="14"/>
                    </a:lnTo>
                    <a:lnTo>
                      <a:pt x="10" y="15"/>
                    </a:lnTo>
                    <a:lnTo>
                      <a:pt x="10" y="15"/>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15" name="Freeform 306"/>
              <p:cNvSpPr>
                <a:spLocks noChangeAspect="1"/>
              </p:cNvSpPr>
              <p:nvPr/>
            </p:nvSpPr>
            <p:spPr bwMode="gray">
              <a:xfrm>
                <a:off x="3864" y="3222"/>
                <a:ext cx="12" cy="10"/>
              </a:xfrm>
              <a:custGeom>
                <a:avLst/>
                <a:gdLst>
                  <a:gd name="T0" fmla="*/ 6 w 10"/>
                  <a:gd name="T1" fmla="*/ 0 h 13"/>
                  <a:gd name="T2" fmla="*/ 6 w 10"/>
                  <a:gd name="T3" fmla="*/ 0 h 13"/>
                  <a:gd name="T4" fmla="*/ 5 w 10"/>
                  <a:gd name="T5" fmla="*/ 2 h 13"/>
                  <a:gd name="T6" fmla="*/ 4 w 10"/>
                  <a:gd name="T7" fmla="*/ 5 h 13"/>
                  <a:gd name="T8" fmla="*/ 4 w 10"/>
                  <a:gd name="T9" fmla="*/ 5 h 13"/>
                  <a:gd name="T10" fmla="*/ 0 w 10"/>
                  <a:gd name="T11" fmla="*/ 5 h 13"/>
                  <a:gd name="T12" fmla="*/ 0 w 10"/>
                  <a:gd name="T13" fmla="*/ 5 h 13"/>
                  <a:gd name="T14" fmla="*/ 1 w 10"/>
                  <a:gd name="T15" fmla="*/ 8 h 13"/>
                  <a:gd name="T16" fmla="*/ 0 w 10"/>
                  <a:gd name="T17" fmla="*/ 12 h 13"/>
                  <a:gd name="T18" fmla="*/ 0 w 10"/>
                  <a:gd name="T19" fmla="*/ 12 h 13"/>
                  <a:gd name="T20" fmla="*/ 5 w 10"/>
                  <a:gd name="T21" fmla="*/ 13 h 13"/>
                  <a:gd name="T22" fmla="*/ 8 w 10"/>
                  <a:gd name="T23" fmla="*/ 12 h 13"/>
                  <a:gd name="T24" fmla="*/ 10 w 10"/>
                  <a:gd name="T25" fmla="*/ 11 h 13"/>
                  <a:gd name="T26" fmla="*/ 10 w 10"/>
                  <a:gd name="T27" fmla="*/ 9 h 13"/>
                  <a:gd name="T28" fmla="*/ 10 w 10"/>
                  <a:gd name="T29" fmla="*/ 5 h 13"/>
                  <a:gd name="T30" fmla="*/ 10 w 10"/>
                  <a:gd name="T31" fmla="*/ 5 h 13"/>
                  <a:gd name="T32" fmla="*/ 8 w 10"/>
                  <a:gd name="T33" fmla="*/ 0 h 13"/>
                  <a:gd name="T34" fmla="*/ 6 w 10"/>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3">
                    <a:moveTo>
                      <a:pt x="6" y="0"/>
                    </a:moveTo>
                    <a:lnTo>
                      <a:pt x="6" y="0"/>
                    </a:lnTo>
                    <a:lnTo>
                      <a:pt x="5" y="2"/>
                    </a:lnTo>
                    <a:lnTo>
                      <a:pt x="4" y="5"/>
                    </a:lnTo>
                    <a:lnTo>
                      <a:pt x="4" y="5"/>
                    </a:lnTo>
                    <a:lnTo>
                      <a:pt x="0" y="5"/>
                    </a:lnTo>
                    <a:lnTo>
                      <a:pt x="0" y="5"/>
                    </a:lnTo>
                    <a:lnTo>
                      <a:pt x="1" y="8"/>
                    </a:lnTo>
                    <a:lnTo>
                      <a:pt x="0" y="12"/>
                    </a:lnTo>
                    <a:lnTo>
                      <a:pt x="0" y="12"/>
                    </a:lnTo>
                    <a:lnTo>
                      <a:pt x="5" y="13"/>
                    </a:lnTo>
                    <a:lnTo>
                      <a:pt x="8" y="12"/>
                    </a:lnTo>
                    <a:lnTo>
                      <a:pt x="10" y="11"/>
                    </a:lnTo>
                    <a:lnTo>
                      <a:pt x="10" y="9"/>
                    </a:lnTo>
                    <a:lnTo>
                      <a:pt x="10" y="5"/>
                    </a:lnTo>
                    <a:lnTo>
                      <a:pt x="10" y="5"/>
                    </a:lnTo>
                    <a:lnTo>
                      <a:pt x="8" y="0"/>
                    </a:lnTo>
                    <a:lnTo>
                      <a:pt x="6"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16" name="Freeform 307"/>
              <p:cNvSpPr>
                <a:spLocks noChangeAspect="1"/>
              </p:cNvSpPr>
              <p:nvPr/>
            </p:nvSpPr>
            <p:spPr bwMode="gray">
              <a:xfrm>
                <a:off x="3187" y="2056"/>
                <a:ext cx="2" cy="5"/>
              </a:xfrm>
              <a:custGeom>
                <a:avLst/>
                <a:gdLst>
                  <a:gd name="T0" fmla="*/ 2 w 5"/>
                  <a:gd name="T1" fmla="*/ 7 h 7"/>
                  <a:gd name="T2" fmla="*/ 2 w 5"/>
                  <a:gd name="T3" fmla="*/ 7 h 7"/>
                  <a:gd name="T4" fmla="*/ 0 w 5"/>
                  <a:gd name="T5" fmla="*/ 6 h 7"/>
                  <a:gd name="T6" fmla="*/ 0 w 5"/>
                  <a:gd name="T7" fmla="*/ 4 h 7"/>
                  <a:gd name="T8" fmla="*/ 0 w 5"/>
                  <a:gd name="T9" fmla="*/ 0 h 7"/>
                  <a:gd name="T10" fmla="*/ 0 w 5"/>
                  <a:gd name="T11" fmla="*/ 0 h 7"/>
                  <a:gd name="T12" fmla="*/ 3 w 5"/>
                  <a:gd name="T13" fmla="*/ 0 h 7"/>
                  <a:gd name="T14" fmla="*/ 5 w 5"/>
                  <a:gd name="T15" fmla="*/ 2 h 7"/>
                  <a:gd name="T16" fmla="*/ 5 w 5"/>
                  <a:gd name="T17" fmla="*/ 5 h 7"/>
                  <a:gd name="T18" fmla="*/ 3 w 5"/>
                  <a:gd name="T19" fmla="*/ 7 h 7"/>
                  <a:gd name="T20" fmla="*/ 2 w 5"/>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2" y="7"/>
                    </a:moveTo>
                    <a:lnTo>
                      <a:pt x="2" y="7"/>
                    </a:lnTo>
                    <a:lnTo>
                      <a:pt x="0" y="6"/>
                    </a:lnTo>
                    <a:lnTo>
                      <a:pt x="0" y="4"/>
                    </a:lnTo>
                    <a:lnTo>
                      <a:pt x="0" y="0"/>
                    </a:lnTo>
                    <a:lnTo>
                      <a:pt x="0" y="0"/>
                    </a:lnTo>
                    <a:lnTo>
                      <a:pt x="3" y="0"/>
                    </a:lnTo>
                    <a:lnTo>
                      <a:pt x="5" y="2"/>
                    </a:lnTo>
                    <a:lnTo>
                      <a:pt x="5" y="5"/>
                    </a:lnTo>
                    <a:lnTo>
                      <a:pt x="3" y="7"/>
                    </a:lnTo>
                    <a:lnTo>
                      <a:pt x="2" y="7"/>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17" name="Freeform 308"/>
              <p:cNvSpPr>
                <a:spLocks noChangeAspect="1"/>
              </p:cNvSpPr>
              <p:nvPr/>
            </p:nvSpPr>
            <p:spPr bwMode="gray">
              <a:xfrm>
                <a:off x="3427" y="3379"/>
                <a:ext cx="43" cy="29"/>
              </a:xfrm>
              <a:custGeom>
                <a:avLst/>
                <a:gdLst>
                  <a:gd name="T0" fmla="*/ 13 w 28"/>
                  <a:gd name="T1" fmla="*/ 24 h 26"/>
                  <a:gd name="T2" fmla="*/ 13 w 28"/>
                  <a:gd name="T3" fmla="*/ 24 h 26"/>
                  <a:gd name="T4" fmla="*/ 17 w 28"/>
                  <a:gd name="T5" fmla="*/ 21 h 26"/>
                  <a:gd name="T6" fmla="*/ 17 w 28"/>
                  <a:gd name="T7" fmla="*/ 21 h 26"/>
                  <a:gd name="T8" fmla="*/ 22 w 28"/>
                  <a:gd name="T9" fmla="*/ 18 h 26"/>
                  <a:gd name="T10" fmla="*/ 22 w 28"/>
                  <a:gd name="T11" fmla="*/ 18 h 26"/>
                  <a:gd name="T12" fmla="*/ 25 w 28"/>
                  <a:gd name="T13" fmla="*/ 18 h 26"/>
                  <a:gd name="T14" fmla="*/ 27 w 28"/>
                  <a:gd name="T15" fmla="*/ 16 h 26"/>
                  <a:gd name="T16" fmla="*/ 28 w 28"/>
                  <a:gd name="T17" fmla="*/ 16 h 26"/>
                  <a:gd name="T18" fmla="*/ 28 w 28"/>
                  <a:gd name="T19" fmla="*/ 16 h 26"/>
                  <a:gd name="T20" fmla="*/ 28 w 28"/>
                  <a:gd name="T21" fmla="*/ 14 h 26"/>
                  <a:gd name="T22" fmla="*/ 28 w 28"/>
                  <a:gd name="T23" fmla="*/ 13 h 26"/>
                  <a:gd name="T24" fmla="*/ 27 w 28"/>
                  <a:gd name="T25" fmla="*/ 9 h 26"/>
                  <a:gd name="T26" fmla="*/ 27 w 28"/>
                  <a:gd name="T27" fmla="*/ 9 h 26"/>
                  <a:gd name="T28" fmla="*/ 24 w 28"/>
                  <a:gd name="T29" fmla="*/ 6 h 26"/>
                  <a:gd name="T30" fmla="*/ 22 w 28"/>
                  <a:gd name="T31" fmla="*/ 3 h 26"/>
                  <a:gd name="T32" fmla="*/ 22 w 28"/>
                  <a:gd name="T33" fmla="*/ 3 h 26"/>
                  <a:gd name="T34" fmla="*/ 18 w 28"/>
                  <a:gd name="T35" fmla="*/ 0 h 26"/>
                  <a:gd name="T36" fmla="*/ 18 w 28"/>
                  <a:gd name="T37" fmla="*/ 0 h 26"/>
                  <a:gd name="T38" fmla="*/ 15 w 28"/>
                  <a:gd name="T39" fmla="*/ 2 h 26"/>
                  <a:gd name="T40" fmla="*/ 9 w 28"/>
                  <a:gd name="T41" fmla="*/ 7 h 26"/>
                  <a:gd name="T42" fmla="*/ 9 w 28"/>
                  <a:gd name="T43" fmla="*/ 7 h 26"/>
                  <a:gd name="T44" fmla="*/ 6 w 28"/>
                  <a:gd name="T45" fmla="*/ 9 h 26"/>
                  <a:gd name="T46" fmla="*/ 4 w 28"/>
                  <a:gd name="T47" fmla="*/ 9 h 26"/>
                  <a:gd name="T48" fmla="*/ 4 w 28"/>
                  <a:gd name="T49" fmla="*/ 9 h 26"/>
                  <a:gd name="T50" fmla="*/ 1 w 28"/>
                  <a:gd name="T51" fmla="*/ 10 h 26"/>
                  <a:gd name="T52" fmla="*/ 0 w 28"/>
                  <a:gd name="T53" fmla="*/ 12 h 26"/>
                  <a:gd name="T54" fmla="*/ 0 w 28"/>
                  <a:gd name="T55" fmla="*/ 14 h 26"/>
                  <a:gd name="T56" fmla="*/ 0 w 28"/>
                  <a:gd name="T57" fmla="*/ 15 h 26"/>
                  <a:gd name="T58" fmla="*/ 0 w 28"/>
                  <a:gd name="T59" fmla="*/ 15 h 26"/>
                  <a:gd name="T60" fmla="*/ 1 w 28"/>
                  <a:gd name="T61" fmla="*/ 15 h 26"/>
                  <a:gd name="T62" fmla="*/ 3 w 28"/>
                  <a:gd name="T63" fmla="*/ 16 h 26"/>
                  <a:gd name="T64" fmla="*/ 4 w 28"/>
                  <a:gd name="T65" fmla="*/ 20 h 26"/>
                  <a:gd name="T66" fmla="*/ 4 w 28"/>
                  <a:gd name="T67" fmla="*/ 20 h 26"/>
                  <a:gd name="T68" fmla="*/ 5 w 28"/>
                  <a:gd name="T69" fmla="*/ 25 h 26"/>
                  <a:gd name="T70" fmla="*/ 6 w 28"/>
                  <a:gd name="T71" fmla="*/ 26 h 26"/>
                  <a:gd name="T72" fmla="*/ 9 w 28"/>
                  <a:gd name="T73" fmla="*/ 26 h 26"/>
                  <a:gd name="T74" fmla="*/ 9 w 28"/>
                  <a:gd name="T75" fmla="*/ 26 h 26"/>
                  <a:gd name="T76" fmla="*/ 12 w 28"/>
                  <a:gd name="T77" fmla="*/ 26 h 26"/>
                  <a:gd name="T78" fmla="*/ 13 w 28"/>
                  <a:gd name="T79" fmla="*/ 24 h 26"/>
                  <a:gd name="T80" fmla="*/ 13 w 28"/>
                  <a:gd name="T8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6">
                    <a:moveTo>
                      <a:pt x="13" y="24"/>
                    </a:moveTo>
                    <a:lnTo>
                      <a:pt x="13" y="24"/>
                    </a:lnTo>
                    <a:lnTo>
                      <a:pt x="17" y="21"/>
                    </a:lnTo>
                    <a:lnTo>
                      <a:pt x="17" y="21"/>
                    </a:lnTo>
                    <a:lnTo>
                      <a:pt x="22" y="18"/>
                    </a:lnTo>
                    <a:lnTo>
                      <a:pt x="22" y="18"/>
                    </a:lnTo>
                    <a:lnTo>
                      <a:pt x="25" y="18"/>
                    </a:lnTo>
                    <a:lnTo>
                      <a:pt x="27" y="16"/>
                    </a:lnTo>
                    <a:lnTo>
                      <a:pt x="28" y="16"/>
                    </a:lnTo>
                    <a:lnTo>
                      <a:pt x="28" y="16"/>
                    </a:lnTo>
                    <a:lnTo>
                      <a:pt x="28" y="14"/>
                    </a:lnTo>
                    <a:lnTo>
                      <a:pt x="28" y="13"/>
                    </a:lnTo>
                    <a:lnTo>
                      <a:pt x="27" y="9"/>
                    </a:lnTo>
                    <a:lnTo>
                      <a:pt x="27" y="9"/>
                    </a:lnTo>
                    <a:lnTo>
                      <a:pt x="24" y="6"/>
                    </a:lnTo>
                    <a:lnTo>
                      <a:pt x="22" y="3"/>
                    </a:lnTo>
                    <a:lnTo>
                      <a:pt x="22" y="3"/>
                    </a:lnTo>
                    <a:lnTo>
                      <a:pt x="18" y="0"/>
                    </a:lnTo>
                    <a:lnTo>
                      <a:pt x="18" y="0"/>
                    </a:lnTo>
                    <a:lnTo>
                      <a:pt x="15" y="2"/>
                    </a:lnTo>
                    <a:lnTo>
                      <a:pt x="9" y="7"/>
                    </a:lnTo>
                    <a:lnTo>
                      <a:pt x="9" y="7"/>
                    </a:lnTo>
                    <a:lnTo>
                      <a:pt x="6" y="9"/>
                    </a:lnTo>
                    <a:lnTo>
                      <a:pt x="4" y="9"/>
                    </a:lnTo>
                    <a:lnTo>
                      <a:pt x="4" y="9"/>
                    </a:lnTo>
                    <a:lnTo>
                      <a:pt x="1" y="10"/>
                    </a:lnTo>
                    <a:lnTo>
                      <a:pt x="0" y="12"/>
                    </a:lnTo>
                    <a:lnTo>
                      <a:pt x="0" y="14"/>
                    </a:lnTo>
                    <a:lnTo>
                      <a:pt x="0" y="15"/>
                    </a:lnTo>
                    <a:lnTo>
                      <a:pt x="0" y="15"/>
                    </a:lnTo>
                    <a:lnTo>
                      <a:pt x="1" y="15"/>
                    </a:lnTo>
                    <a:lnTo>
                      <a:pt x="3" y="16"/>
                    </a:lnTo>
                    <a:lnTo>
                      <a:pt x="4" y="20"/>
                    </a:lnTo>
                    <a:lnTo>
                      <a:pt x="4" y="20"/>
                    </a:lnTo>
                    <a:lnTo>
                      <a:pt x="5" y="25"/>
                    </a:lnTo>
                    <a:lnTo>
                      <a:pt x="6" y="26"/>
                    </a:lnTo>
                    <a:lnTo>
                      <a:pt x="9" y="26"/>
                    </a:lnTo>
                    <a:lnTo>
                      <a:pt x="9" y="26"/>
                    </a:lnTo>
                    <a:lnTo>
                      <a:pt x="12" y="26"/>
                    </a:lnTo>
                    <a:lnTo>
                      <a:pt x="13" y="24"/>
                    </a:lnTo>
                    <a:lnTo>
                      <a:pt x="13" y="24"/>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18" name="Freeform 309"/>
              <p:cNvSpPr>
                <a:spLocks noChangeAspect="1"/>
              </p:cNvSpPr>
              <p:nvPr/>
            </p:nvSpPr>
            <p:spPr bwMode="gray">
              <a:xfrm>
                <a:off x="4701" y="2508"/>
                <a:ext cx="8" cy="5"/>
              </a:xfrm>
              <a:custGeom>
                <a:avLst/>
                <a:gdLst>
                  <a:gd name="T0" fmla="*/ 8 w 8"/>
                  <a:gd name="T1" fmla="*/ 3 h 4"/>
                  <a:gd name="T2" fmla="*/ 6 w 8"/>
                  <a:gd name="T3" fmla="*/ 4 h 4"/>
                  <a:gd name="T4" fmla="*/ 6 w 8"/>
                  <a:gd name="T5" fmla="*/ 4 h 4"/>
                  <a:gd name="T6" fmla="*/ 2 w 8"/>
                  <a:gd name="T7" fmla="*/ 4 h 4"/>
                  <a:gd name="T8" fmla="*/ 2 w 8"/>
                  <a:gd name="T9" fmla="*/ 4 h 4"/>
                  <a:gd name="T10" fmla="*/ 0 w 8"/>
                  <a:gd name="T11" fmla="*/ 0 h 4"/>
                  <a:gd name="T12" fmla="*/ 0 w 8"/>
                  <a:gd name="T13" fmla="*/ 0 h 4"/>
                  <a:gd name="T14" fmla="*/ 4 w 8"/>
                  <a:gd name="T15" fmla="*/ 0 h 4"/>
                  <a:gd name="T16" fmla="*/ 6 w 8"/>
                  <a:gd name="T17" fmla="*/ 0 h 4"/>
                  <a:gd name="T18" fmla="*/ 7 w 8"/>
                  <a:gd name="T19" fmla="*/ 2 h 4"/>
                  <a:gd name="T20" fmla="*/ 8 w 8"/>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8" y="3"/>
                    </a:moveTo>
                    <a:lnTo>
                      <a:pt x="6" y="4"/>
                    </a:lnTo>
                    <a:lnTo>
                      <a:pt x="6" y="4"/>
                    </a:lnTo>
                    <a:lnTo>
                      <a:pt x="2" y="4"/>
                    </a:lnTo>
                    <a:lnTo>
                      <a:pt x="2" y="4"/>
                    </a:lnTo>
                    <a:lnTo>
                      <a:pt x="0" y="0"/>
                    </a:lnTo>
                    <a:lnTo>
                      <a:pt x="0" y="0"/>
                    </a:lnTo>
                    <a:lnTo>
                      <a:pt x="4" y="0"/>
                    </a:lnTo>
                    <a:lnTo>
                      <a:pt x="6" y="0"/>
                    </a:lnTo>
                    <a:lnTo>
                      <a:pt x="7" y="2"/>
                    </a:lnTo>
                    <a:lnTo>
                      <a:pt x="8" y="3"/>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19" name="Line 310"/>
              <p:cNvSpPr>
                <a:spLocks noChangeAspect="1" noChangeShapeType="1"/>
              </p:cNvSpPr>
              <p:nvPr/>
            </p:nvSpPr>
            <p:spPr bwMode="gray">
              <a:xfrm>
                <a:off x="5481" y="3263"/>
                <a:ext cx="1" cy="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pPr algn="l" hangingPunct="1"/>
                <a:endParaRPr lang="en-GB" dirty="0">
                  <a:solidFill>
                    <a:srgbClr val="000000"/>
                  </a:solidFill>
                  <a:cs typeface="Arial" charset="0"/>
                </a:endParaRPr>
              </a:p>
            </p:txBody>
          </p:sp>
          <p:sp>
            <p:nvSpPr>
              <p:cNvPr id="1220" name="Freeform 311"/>
              <p:cNvSpPr>
                <a:spLocks noChangeAspect="1"/>
              </p:cNvSpPr>
              <p:nvPr/>
            </p:nvSpPr>
            <p:spPr bwMode="gray">
              <a:xfrm>
                <a:off x="5425" y="3232"/>
                <a:ext cx="46" cy="40"/>
              </a:xfrm>
              <a:custGeom>
                <a:avLst/>
                <a:gdLst>
                  <a:gd name="T0" fmla="*/ 1 w 44"/>
                  <a:gd name="T1" fmla="*/ 0 h 45"/>
                  <a:gd name="T2" fmla="*/ 1 w 44"/>
                  <a:gd name="T3" fmla="*/ 0 h 45"/>
                  <a:gd name="T4" fmla="*/ 0 w 44"/>
                  <a:gd name="T5" fmla="*/ 7 h 45"/>
                  <a:gd name="T6" fmla="*/ 2 w 44"/>
                  <a:gd name="T7" fmla="*/ 8 h 45"/>
                  <a:gd name="T8" fmla="*/ 2 w 44"/>
                  <a:gd name="T9" fmla="*/ 8 h 45"/>
                  <a:gd name="T10" fmla="*/ 6 w 44"/>
                  <a:gd name="T11" fmla="*/ 18 h 45"/>
                  <a:gd name="T12" fmla="*/ 9 w 44"/>
                  <a:gd name="T13" fmla="*/ 22 h 45"/>
                  <a:gd name="T14" fmla="*/ 12 w 44"/>
                  <a:gd name="T15" fmla="*/ 26 h 45"/>
                  <a:gd name="T16" fmla="*/ 12 w 44"/>
                  <a:gd name="T17" fmla="*/ 26 h 45"/>
                  <a:gd name="T18" fmla="*/ 14 w 44"/>
                  <a:gd name="T19" fmla="*/ 27 h 45"/>
                  <a:gd name="T20" fmla="*/ 16 w 44"/>
                  <a:gd name="T21" fmla="*/ 28 h 45"/>
                  <a:gd name="T22" fmla="*/ 16 w 44"/>
                  <a:gd name="T23" fmla="*/ 28 h 45"/>
                  <a:gd name="T24" fmla="*/ 20 w 44"/>
                  <a:gd name="T25" fmla="*/ 33 h 45"/>
                  <a:gd name="T26" fmla="*/ 21 w 44"/>
                  <a:gd name="T27" fmla="*/ 36 h 45"/>
                  <a:gd name="T28" fmla="*/ 24 w 44"/>
                  <a:gd name="T29" fmla="*/ 38 h 45"/>
                  <a:gd name="T30" fmla="*/ 24 w 44"/>
                  <a:gd name="T31" fmla="*/ 38 h 45"/>
                  <a:gd name="T32" fmla="*/ 27 w 44"/>
                  <a:gd name="T33" fmla="*/ 39 h 45"/>
                  <a:gd name="T34" fmla="*/ 32 w 44"/>
                  <a:gd name="T35" fmla="*/ 40 h 45"/>
                  <a:gd name="T36" fmla="*/ 32 w 44"/>
                  <a:gd name="T37" fmla="*/ 40 h 45"/>
                  <a:gd name="T38" fmla="*/ 34 w 44"/>
                  <a:gd name="T39" fmla="*/ 43 h 45"/>
                  <a:gd name="T40" fmla="*/ 37 w 44"/>
                  <a:gd name="T41" fmla="*/ 44 h 45"/>
                  <a:gd name="T42" fmla="*/ 38 w 44"/>
                  <a:gd name="T43" fmla="*/ 45 h 45"/>
                  <a:gd name="T44" fmla="*/ 38 w 44"/>
                  <a:gd name="T45" fmla="*/ 45 h 45"/>
                  <a:gd name="T46" fmla="*/ 40 w 44"/>
                  <a:gd name="T47" fmla="*/ 45 h 45"/>
                  <a:gd name="T48" fmla="*/ 42 w 44"/>
                  <a:gd name="T49" fmla="*/ 44 h 45"/>
                  <a:gd name="T50" fmla="*/ 43 w 44"/>
                  <a:gd name="T51" fmla="*/ 43 h 45"/>
                  <a:gd name="T52" fmla="*/ 43 w 44"/>
                  <a:gd name="T53" fmla="*/ 43 h 45"/>
                  <a:gd name="T54" fmla="*/ 44 w 44"/>
                  <a:gd name="T55" fmla="*/ 43 h 45"/>
                  <a:gd name="T56" fmla="*/ 44 w 44"/>
                  <a:gd name="T57" fmla="*/ 43 h 45"/>
                  <a:gd name="T58" fmla="*/ 44 w 44"/>
                  <a:gd name="T59" fmla="*/ 42 h 45"/>
                  <a:gd name="T60" fmla="*/ 44 w 44"/>
                  <a:gd name="T61" fmla="*/ 42 h 45"/>
                  <a:gd name="T62" fmla="*/ 33 w 44"/>
                  <a:gd name="T63" fmla="*/ 32 h 45"/>
                  <a:gd name="T64" fmla="*/ 33 w 44"/>
                  <a:gd name="T65" fmla="*/ 32 h 45"/>
                  <a:gd name="T66" fmla="*/ 33 w 44"/>
                  <a:gd name="T67" fmla="*/ 31 h 45"/>
                  <a:gd name="T68" fmla="*/ 33 w 44"/>
                  <a:gd name="T69" fmla="*/ 30 h 45"/>
                  <a:gd name="T70" fmla="*/ 33 w 44"/>
                  <a:gd name="T71" fmla="*/ 30 h 45"/>
                  <a:gd name="T72" fmla="*/ 30 w 44"/>
                  <a:gd name="T73" fmla="*/ 28 h 45"/>
                  <a:gd name="T74" fmla="*/ 27 w 44"/>
                  <a:gd name="T75" fmla="*/ 28 h 45"/>
                  <a:gd name="T76" fmla="*/ 26 w 44"/>
                  <a:gd name="T77" fmla="*/ 27 h 45"/>
                  <a:gd name="T78" fmla="*/ 24 w 44"/>
                  <a:gd name="T79" fmla="*/ 27 h 45"/>
                  <a:gd name="T80" fmla="*/ 24 w 44"/>
                  <a:gd name="T81" fmla="*/ 27 h 45"/>
                  <a:gd name="T82" fmla="*/ 24 w 44"/>
                  <a:gd name="T83" fmla="*/ 25 h 45"/>
                  <a:gd name="T84" fmla="*/ 24 w 44"/>
                  <a:gd name="T85" fmla="*/ 24 h 45"/>
                  <a:gd name="T86" fmla="*/ 22 w 44"/>
                  <a:gd name="T87" fmla="*/ 24 h 45"/>
                  <a:gd name="T88" fmla="*/ 22 w 44"/>
                  <a:gd name="T89" fmla="*/ 24 h 45"/>
                  <a:gd name="T90" fmla="*/ 14 w 44"/>
                  <a:gd name="T91" fmla="*/ 15 h 45"/>
                  <a:gd name="T92" fmla="*/ 7 w 44"/>
                  <a:gd name="T93" fmla="*/ 6 h 45"/>
                  <a:gd name="T94" fmla="*/ 7 w 44"/>
                  <a:gd name="T95" fmla="*/ 6 h 45"/>
                  <a:gd name="T96" fmla="*/ 8 w 44"/>
                  <a:gd name="T97" fmla="*/ 3 h 45"/>
                  <a:gd name="T98" fmla="*/ 7 w 44"/>
                  <a:gd name="T99" fmla="*/ 1 h 45"/>
                  <a:gd name="T100" fmla="*/ 7 w 44"/>
                  <a:gd name="T101" fmla="*/ 1 h 45"/>
                  <a:gd name="T102" fmla="*/ 4 w 44"/>
                  <a:gd name="T103" fmla="*/ 0 h 45"/>
                  <a:gd name="T104" fmla="*/ 1 w 44"/>
                  <a:gd name="T105" fmla="*/ 0 h 45"/>
                  <a:gd name="T106" fmla="*/ 1 w 44"/>
                  <a:gd name="T10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5">
                    <a:moveTo>
                      <a:pt x="1" y="0"/>
                    </a:moveTo>
                    <a:lnTo>
                      <a:pt x="1" y="0"/>
                    </a:lnTo>
                    <a:lnTo>
                      <a:pt x="0" y="7"/>
                    </a:lnTo>
                    <a:lnTo>
                      <a:pt x="2" y="8"/>
                    </a:lnTo>
                    <a:lnTo>
                      <a:pt x="2" y="8"/>
                    </a:lnTo>
                    <a:lnTo>
                      <a:pt x="6" y="18"/>
                    </a:lnTo>
                    <a:lnTo>
                      <a:pt x="9" y="22"/>
                    </a:lnTo>
                    <a:lnTo>
                      <a:pt x="12" y="26"/>
                    </a:lnTo>
                    <a:lnTo>
                      <a:pt x="12" y="26"/>
                    </a:lnTo>
                    <a:lnTo>
                      <a:pt x="14" y="27"/>
                    </a:lnTo>
                    <a:lnTo>
                      <a:pt x="16" y="28"/>
                    </a:lnTo>
                    <a:lnTo>
                      <a:pt x="16" y="28"/>
                    </a:lnTo>
                    <a:lnTo>
                      <a:pt x="20" y="33"/>
                    </a:lnTo>
                    <a:lnTo>
                      <a:pt x="21" y="36"/>
                    </a:lnTo>
                    <a:lnTo>
                      <a:pt x="24" y="38"/>
                    </a:lnTo>
                    <a:lnTo>
                      <a:pt x="24" y="38"/>
                    </a:lnTo>
                    <a:lnTo>
                      <a:pt x="27" y="39"/>
                    </a:lnTo>
                    <a:lnTo>
                      <a:pt x="32" y="40"/>
                    </a:lnTo>
                    <a:lnTo>
                      <a:pt x="32" y="40"/>
                    </a:lnTo>
                    <a:lnTo>
                      <a:pt x="34" y="43"/>
                    </a:lnTo>
                    <a:lnTo>
                      <a:pt x="37" y="44"/>
                    </a:lnTo>
                    <a:lnTo>
                      <a:pt x="38" y="45"/>
                    </a:lnTo>
                    <a:lnTo>
                      <a:pt x="38" y="45"/>
                    </a:lnTo>
                    <a:lnTo>
                      <a:pt x="40" y="45"/>
                    </a:lnTo>
                    <a:lnTo>
                      <a:pt x="42" y="44"/>
                    </a:lnTo>
                    <a:lnTo>
                      <a:pt x="43" y="43"/>
                    </a:lnTo>
                    <a:lnTo>
                      <a:pt x="43" y="43"/>
                    </a:lnTo>
                    <a:lnTo>
                      <a:pt x="44" y="43"/>
                    </a:lnTo>
                    <a:lnTo>
                      <a:pt x="44" y="43"/>
                    </a:lnTo>
                    <a:lnTo>
                      <a:pt x="44" y="42"/>
                    </a:lnTo>
                    <a:lnTo>
                      <a:pt x="44" y="42"/>
                    </a:lnTo>
                    <a:lnTo>
                      <a:pt x="33" y="32"/>
                    </a:lnTo>
                    <a:lnTo>
                      <a:pt x="33" y="32"/>
                    </a:lnTo>
                    <a:lnTo>
                      <a:pt x="33" y="31"/>
                    </a:lnTo>
                    <a:lnTo>
                      <a:pt x="33" y="30"/>
                    </a:lnTo>
                    <a:lnTo>
                      <a:pt x="33" y="30"/>
                    </a:lnTo>
                    <a:lnTo>
                      <a:pt x="30" y="28"/>
                    </a:lnTo>
                    <a:lnTo>
                      <a:pt x="27" y="28"/>
                    </a:lnTo>
                    <a:lnTo>
                      <a:pt x="26" y="27"/>
                    </a:lnTo>
                    <a:lnTo>
                      <a:pt x="24" y="27"/>
                    </a:lnTo>
                    <a:lnTo>
                      <a:pt x="24" y="27"/>
                    </a:lnTo>
                    <a:lnTo>
                      <a:pt x="24" y="25"/>
                    </a:lnTo>
                    <a:lnTo>
                      <a:pt x="24" y="24"/>
                    </a:lnTo>
                    <a:lnTo>
                      <a:pt x="22" y="24"/>
                    </a:lnTo>
                    <a:lnTo>
                      <a:pt x="22" y="24"/>
                    </a:lnTo>
                    <a:lnTo>
                      <a:pt x="14" y="15"/>
                    </a:lnTo>
                    <a:lnTo>
                      <a:pt x="7" y="6"/>
                    </a:lnTo>
                    <a:lnTo>
                      <a:pt x="7" y="6"/>
                    </a:lnTo>
                    <a:lnTo>
                      <a:pt x="8" y="3"/>
                    </a:lnTo>
                    <a:lnTo>
                      <a:pt x="7" y="1"/>
                    </a:lnTo>
                    <a:lnTo>
                      <a:pt x="7" y="1"/>
                    </a:lnTo>
                    <a:lnTo>
                      <a:pt x="4" y="0"/>
                    </a:lnTo>
                    <a:lnTo>
                      <a:pt x="1" y="0"/>
                    </a:lnTo>
                    <a:lnTo>
                      <a:pt x="1"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21" name="Freeform 312"/>
              <p:cNvSpPr>
                <a:spLocks noChangeAspect="1"/>
              </p:cNvSpPr>
              <p:nvPr/>
            </p:nvSpPr>
            <p:spPr bwMode="gray">
              <a:xfrm>
                <a:off x="5465" y="3244"/>
                <a:ext cx="6" cy="7"/>
              </a:xfrm>
              <a:custGeom>
                <a:avLst/>
                <a:gdLst>
                  <a:gd name="T0" fmla="*/ 1 w 5"/>
                  <a:gd name="T1" fmla="*/ 0 h 9"/>
                  <a:gd name="T2" fmla="*/ 1 w 5"/>
                  <a:gd name="T3" fmla="*/ 0 h 9"/>
                  <a:gd name="T4" fmla="*/ 1 w 5"/>
                  <a:gd name="T5" fmla="*/ 3 h 9"/>
                  <a:gd name="T6" fmla="*/ 0 w 5"/>
                  <a:gd name="T7" fmla="*/ 8 h 9"/>
                  <a:gd name="T8" fmla="*/ 0 w 5"/>
                  <a:gd name="T9" fmla="*/ 8 h 9"/>
                  <a:gd name="T10" fmla="*/ 3 w 5"/>
                  <a:gd name="T11" fmla="*/ 8 h 9"/>
                  <a:gd name="T12" fmla="*/ 4 w 5"/>
                  <a:gd name="T13" fmla="*/ 9 h 9"/>
                  <a:gd name="T14" fmla="*/ 5 w 5"/>
                  <a:gd name="T15" fmla="*/ 4 h 9"/>
                  <a:gd name="T16" fmla="*/ 5 w 5"/>
                  <a:gd name="T17" fmla="*/ 4 h 9"/>
                  <a:gd name="T18" fmla="*/ 1 w 5"/>
                  <a:gd name="T19" fmla="*/ 0 h 9"/>
                  <a:gd name="T20" fmla="*/ 1 w 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1" y="0"/>
                    </a:moveTo>
                    <a:lnTo>
                      <a:pt x="1" y="0"/>
                    </a:lnTo>
                    <a:lnTo>
                      <a:pt x="1" y="3"/>
                    </a:lnTo>
                    <a:lnTo>
                      <a:pt x="0" y="8"/>
                    </a:lnTo>
                    <a:lnTo>
                      <a:pt x="0" y="8"/>
                    </a:lnTo>
                    <a:lnTo>
                      <a:pt x="3" y="8"/>
                    </a:lnTo>
                    <a:lnTo>
                      <a:pt x="4" y="9"/>
                    </a:lnTo>
                    <a:lnTo>
                      <a:pt x="5" y="4"/>
                    </a:lnTo>
                    <a:lnTo>
                      <a:pt x="5" y="4"/>
                    </a:lnTo>
                    <a:lnTo>
                      <a:pt x="1" y="0"/>
                    </a:lnTo>
                    <a:lnTo>
                      <a:pt x="1"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22" name="Freeform 313"/>
              <p:cNvSpPr>
                <a:spLocks noChangeAspect="1"/>
              </p:cNvSpPr>
              <p:nvPr/>
            </p:nvSpPr>
            <p:spPr bwMode="gray">
              <a:xfrm>
                <a:off x="5480" y="3259"/>
                <a:ext cx="3" cy="2"/>
              </a:xfrm>
              <a:custGeom>
                <a:avLst/>
                <a:gdLst>
                  <a:gd name="T0" fmla="*/ 0 w 4"/>
                  <a:gd name="T1" fmla="*/ 0 h 2"/>
                  <a:gd name="T2" fmla="*/ 2 w 4"/>
                  <a:gd name="T3" fmla="*/ 2 h 2"/>
                  <a:gd name="T4" fmla="*/ 2 w 4"/>
                  <a:gd name="T5" fmla="*/ 2 h 2"/>
                  <a:gd name="T6" fmla="*/ 3 w 4"/>
                  <a:gd name="T7" fmla="*/ 2 h 2"/>
                  <a:gd name="T8" fmla="*/ 4 w 4"/>
                  <a:gd name="T9" fmla="*/ 1 h 2"/>
                  <a:gd name="T10" fmla="*/ 3 w 4"/>
                  <a:gd name="T11" fmla="*/ 0 h 2"/>
                  <a:gd name="T12" fmla="*/ 0 w 4"/>
                  <a:gd name="T13" fmla="*/ 0 h 2"/>
                  <a:gd name="T14" fmla="*/ 0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0" y="0"/>
                    </a:moveTo>
                    <a:lnTo>
                      <a:pt x="2" y="2"/>
                    </a:lnTo>
                    <a:lnTo>
                      <a:pt x="2" y="2"/>
                    </a:lnTo>
                    <a:lnTo>
                      <a:pt x="3" y="2"/>
                    </a:lnTo>
                    <a:lnTo>
                      <a:pt x="4" y="1"/>
                    </a:lnTo>
                    <a:lnTo>
                      <a:pt x="3" y="0"/>
                    </a:lnTo>
                    <a:lnTo>
                      <a:pt x="0" y="0"/>
                    </a:lnTo>
                    <a:lnTo>
                      <a:pt x="0"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23" name="Freeform 314"/>
              <p:cNvSpPr>
                <a:spLocks noChangeAspect="1"/>
              </p:cNvSpPr>
              <p:nvPr/>
            </p:nvSpPr>
            <p:spPr bwMode="gray">
              <a:xfrm>
                <a:off x="3836" y="3241"/>
                <a:ext cx="11" cy="8"/>
              </a:xfrm>
              <a:custGeom>
                <a:avLst/>
                <a:gdLst>
                  <a:gd name="T0" fmla="*/ 1 w 10"/>
                  <a:gd name="T1" fmla="*/ 0 h 9"/>
                  <a:gd name="T2" fmla="*/ 1 w 10"/>
                  <a:gd name="T3" fmla="*/ 0 h 9"/>
                  <a:gd name="T4" fmla="*/ 1 w 10"/>
                  <a:gd name="T5" fmla="*/ 1 h 9"/>
                  <a:gd name="T6" fmla="*/ 0 w 10"/>
                  <a:gd name="T7" fmla="*/ 3 h 9"/>
                  <a:gd name="T8" fmla="*/ 0 w 10"/>
                  <a:gd name="T9" fmla="*/ 3 h 9"/>
                  <a:gd name="T10" fmla="*/ 0 w 10"/>
                  <a:gd name="T11" fmla="*/ 5 h 9"/>
                  <a:gd name="T12" fmla="*/ 0 w 10"/>
                  <a:gd name="T13" fmla="*/ 9 h 9"/>
                  <a:gd name="T14" fmla="*/ 0 w 10"/>
                  <a:gd name="T15" fmla="*/ 9 h 9"/>
                  <a:gd name="T16" fmla="*/ 7 w 10"/>
                  <a:gd name="T17" fmla="*/ 9 h 9"/>
                  <a:gd name="T18" fmla="*/ 10 w 10"/>
                  <a:gd name="T19" fmla="*/ 9 h 9"/>
                  <a:gd name="T20" fmla="*/ 10 w 10"/>
                  <a:gd name="T21" fmla="*/ 6 h 9"/>
                  <a:gd name="T22" fmla="*/ 6 w 10"/>
                  <a:gd name="T23" fmla="*/ 0 h 9"/>
                  <a:gd name="T24" fmla="*/ 6 w 10"/>
                  <a:gd name="T25" fmla="*/ 0 h 9"/>
                  <a:gd name="T26" fmla="*/ 1 w 10"/>
                  <a:gd name="T27" fmla="*/ 0 h 9"/>
                  <a:gd name="T28" fmla="*/ 1 w 10"/>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9">
                    <a:moveTo>
                      <a:pt x="1" y="0"/>
                    </a:moveTo>
                    <a:lnTo>
                      <a:pt x="1" y="0"/>
                    </a:lnTo>
                    <a:lnTo>
                      <a:pt x="1" y="1"/>
                    </a:lnTo>
                    <a:lnTo>
                      <a:pt x="0" y="3"/>
                    </a:lnTo>
                    <a:lnTo>
                      <a:pt x="0" y="3"/>
                    </a:lnTo>
                    <a:lnTo>
                      <a:pt x="0" y="5"/>
                    </a:lnTo>
                    <a:lnTo>
                      <a:pt x="0" y="9"/>
                    </a:lnTo>
                    <a:lnTo>
                      <a:pt x="0" y="9"/>
                    </a:lnTo>
                    <a:lnTo>
                      <a:pt x="7" y="9"/>
                    </a:lnTo>
                    <a:lnTo>
                      <a:pt x="10" y="9"/>
                    </a:lnTo>
                    <a:lnTo>
                      <a:pt x="10" y="6"/>
                    </a:lnTo>
                    <a:lnTo>
                      <a:pt x="6" y="0"/>
                    </a:lnTo>
                    <a:lnTo>
                      <a:pt x="6" y="0"/>
                    </a:lnTo>
                    <a:lnTo>
                      <a:pt x="1" y="0"/>
                    </a:lnTo>
                    <a:lnTo>
                      <a:pt x="1"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24" name="Freeform 315"/>
              <p:cNvSpPr>
                <a:spLocks noChangeAspect="1" noEditPoints="1"/>
              </p:cNvSpPr>
              <p:nvPr/>
            </p:nvSpPr>
            <p:spPr bwMode="gray">
              <a:xfrm>
                <a:off x="5619" y="3168"/>
                <a:ext cx="37" cy="34"/>
              </a:xfrm>
              <a:custGeom>
                <a:avLst/>
                <a:gdLst>
                  <a:gd name="T0" fmla="*/ 12 w 37"/>
                  <a:gd name="T1" fmla="*/ 26 h 40"/>
                  <a:gd name="T2" fmla="*/ 12 w 37"/>
                  <a:gd name="T3" fmla="*/ 26 h 40"/>
                  <a:gd name="T4" fmla="*/ 8 w 37"/>
                  <a:gd name="T5" fmla="*/ 26 h 40"/>
                  <a:gd name="T6" fmla="*/ 4 w 37"/>
                  <a:gd name="T7" fmla="*/ 28 h 40"/>
                  <a:gd name="T8" fmla="*/ 2 w 37"/>
                  <a:gd name="T9" fmla="*/ 30 h 40"/>
                  <a:gd name="T10" fmla="*/ 1 w 37"/>
                  <a:gd name="T11" fmla="*/ 32 h 40"/>
                  <a:gd name="T12" fmla="*/ 0 w 37"/>
                  <a:gd name="T13" fmla="*/ 35 h 40"/>
                  <a:gd name="T14" fmla="*/ 1 w 37"/>
                  <a:gd name="T15" fmla="*/ 37 h 40"/>
                  <a:gd name="T16" fmla="*/ 4 w 37"/>
                  <a:gd name="T17" fmla="*/ 38 h 40"/>
                  <a:gd name="T18" fmla="*/ 8 w 37"/>
                  <a:gd name="T19" fmla="*/ 40 h 40"/>
                  <a:gd name="T20" fmla="*/ 8 w 37"/>
                  <a:gd name="T21" fmla="*/ 40 h 40"/>
                  <a:gd name="T22" fmla="*/ 13 w 37"/>
                  <a:gd name="T23" fmla="*/ 38 h 40"/>
                  <a:gd name="T24" fmla="*/ 16 w 37"/>
                  <a:gd name="T25" fmla="*/ 37 h 40"/>
                  <a:gd name="T26" fmla="*/ 18 w 37"/>
                  <a:gd name="T27" fmla="*/ 36 h 40"/>
                  <a:gd name="T28" fmla="*/ 19 w 37"/>
                  <a:gd name="T29" fmla="*/ 34 h 40"/>
                  <a:gd name="T30" fmla="*/ 19 w 37"/>
                  <a:gd name="T31" fmla="*/ 31 h 40"/>
                  <a:gd name="T32" fmla="*/ 18 w 37"/>
                  <a:gd name="T33" fmla="*/ 29 h 40"/>
                  <a:gd name="T34" fmla="*/ 15 w 37"/>
                  <a:gd name="T35" fmla="*/ 28 h 40"/>
                  <a:gd name="T36" fmla="*/ 12 w 37"/>
                  <a:gd name="T37" fmla="*/ 26 h 40"/>
                  <a:gd name="T38" fmla="*/ 12 w 37"/>
                  <a:gd name="T39" fmla="*/ 26 h 40"/>
                  <a:gd name="T40" fmla="*/ 34 w 37"/>
                  <a:gd name="T41" fmla="*/ 0 h 40"/>
                  <a:gd name="T42" fmla="*/ 34 w 37"/>
                  <a:gd name="T43" fmla="*/ 0 h 40"/>
                  <a:gd name="T44" fmla="*/ 27 w 37"/>
                  <a:gd name="T45" fmla="*/ 4 h 40"/>
                  <a:gd name="T46" fmla="*/ 20 w 37"/>
                  <a:gd name="T47" fmla="*/ 7 h 40"/>
                  <a:gd name="T48" fmla="*/ 20 w 37"/>
                  <a:gd name="T49" fmla="*/ 7 h 40"/>
                  <a:gd name="T50" fmla="*/ 15 w 37"/>
                  <a:gd name="T51" fmla="*/ 12 h 40"/>
                  <a:gd name="T52" fmla="*/ 15 w 37"/>
                  <a:gd name="T53" fmla="*/ 12 h 40"/>
                  <a:gd name="T54" fmla="*/ 18 w 37"/>
                  <a:gd name="T55" fmla="*/ 13 h 40"/>
                  <a:gd name="T56" fmla="*/ 18 w 37"/>
                  <a:gd name="T57" fmla="*/ 14 h 40"/>
                  <a:gd name="T58" fmla="*/ 18 w 37"/>
                  <a:gd name="T59" fmla="*/ 14 h 40"/>
                  <a:gd name="T60" fmla="*/ 22 w 37"/>
                  <a:gd name="T61" fmla="*/ 12 h 40"/>
                  <a:gd name="T62" fmla="*/ 28 w 37"/>
                  <a:gd name="T63" fmla="*/ 11 h 40"/>
                  <a:gd name="T64" fmla="*/ 28 w 37"/>
                  <a:gd name="T65" fmla="*/ 11 h 40"/>
                  <a:gd name="T66" fmla="*/ 31 w 37"/>
                  <a:gd name="T67" fmla="*/ 11 h 40"/>
                  <a:gd name="T68" fmla="*/ 33 w 37"/>
                  <a:gd name="T69" fmla="*/ 11 h 40"/>
                  <a:gd name="T70" fmla="*/ 33 w 37"/>
                  <a:gd name="T71" fmla="*/ 11 h 40"/>
                  <a:gd name="T72" fmla="*/ 33 w 37"/>
                  <a:gd name="T73" fmla="*/ 5 h 40"/>
                  <a:gd name="T74" fmla="*/ 33 w 37"/>
                  <a:gd name="T75" fmla="*/ 5 h 40"/>
                  <a:gd name="T76" fmla="*/ 36 w 37"/>
                  <a:gd name="T77" fmla="*/ 4 h 40"/>
                  <a:gd name="T78" fmla="*/ 37 w 37"/>
                  <a:gd name="T79" fmla="*/ 2 h 40"/>
                  <a:gd name="T80" fmla="*/ 37 w 37"/>
                  <a:gd name="T81" fmla="*/ 2 h 40"/>
                  <a:gd name="T82" fmla="*/ 37 w 37"/>
                  <a:gd name="T83" fmla="*/ 1 h 40"/>
                  <a:gd name="T84" fmla="*/ 36 w 37"/>
                  <a:gd name="T85" fmla="*/ 0 h 40"/>
                  <a:gd name="T86" fmla="*/ 34 w 37"/>
                  <a:gd name="T87" fmla="*/ 0 h 40"/>
                  <a:gd name="T88" fmla="*/ 34 w 37"/>
                  <a:gd name="T8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40">
                    <a:moveTo>
                      <a:pt x="12" y="26"/>
                    </a:moveTo>
                    <a:lnTo>
                      <a:pt x="12" y="26"/>
                    </a:lnTo>
                    <a:lnTo>
                      <a:pt x="8" y="26"/>
                    </a:lnTo>
                    <a:lnTo>
                      <a:pt x="4" y="28"/>
                    </a:lnTo>
                    <a:lnTo>
                      <a:pt x="2" y="30"/>
                    </a:lnTo>
                    <a:lnTo>
                      <a:pt x="1" y="32"/>
                    </a:lnTo>
                    <a:lnTo>
                      <a:pt x="0" y="35"/>
                    </a:lnTo>
                    <a:lnTo>
                      <a:pt x="1" y="37"/>
                    </a:lnTo>
                    <a:lnTo>
                      <a:pt x="4" y="38"/>
                    </a:lnTo>
                    <a:lnTo>
                      <a:pt x="8" y="40"/>
                    </a:lnTo>
                    <a:lnTo>
                      <a:pt x="8" y="40"/>
                    </a:lnTo>
                    <a:lnTo>
                      <a:pt x="13" y="38"/>
                    </a:lnTo>
                    <a:lnTo>
                      <a:pt x="16" y="37"/>
                    </a:lnTo>
                    <a:lnTo>
                      <a:pt x="18" y="36"/>
                    </a:lnTo>
                    <a:lnTo>
                      <a:pt x="19" y="34"/>
                    </a:lnTo>
                    <a:lnTo>
                      <a:pt x="19" y="31"/>
                    </a:lnTo>
                    <a:lnTo>
                      <a:pt x="18" y="29"/>
                    </a:lnTo>
                    <a:lnTo>
                      <a:pt x="15" y="28"/>
                    </a:lnTo>
                    <a:lnTo>
                      <a:pt x="12" y="26"/>
                    </a:lnTo>
                    <a:lnTo>
                      <a:pt x="12" y="26"/>
                    </a:lnTo>
                    <a:close/>
                    <a:moveTo>
                      <a:pt x="34" y="0"/>
                    </a:moveTo>
                    <a:lnTo>
                      <a:pt x="34" y="0"/>
                    </a:lnTo>
                    <a:lnTo>
                      <a:pt x="27" y="4"/>
                    </a:lnTo>
                    <a:lnTo>
                      <a:pt x="20" y="7"/>
                    </a:lnTo>
                    <a:lnTo>
                      <a:pt x="20" y="7"/>
                    </a:lnTo>
                    <a:lnTo>
                      <a:pt x="15" y="12"/>
                    </a:lnTo>
                    <a:lnTo>
                      <a:pt x="15" y="12"/>
                    </a:lnTo>
                    <a:lnTo>
                      <a:pt x="18" y="13"/>
                    </a:lnTo>
                    <a:lnTo>
                      <a:pt x="18" y="14"/>
                    </a:lnTo>
                    <a:lnTo>
                      <a:pt x="18" y="14"/>
                    </a:lnTo>
                    <a:lnTo>
                      <a:pt x="22" y="12"/>
                    </a:lnTo>
                    <a:lnTo>
                      <a:pt x="28" y="11"/>
                    </a:lnTo>
                    <a:lnTo>
                      <a:pt x="28" y="11"/>
                    </a:lnTo>
                    <a:lnTo>
                      <a:pt x="31" y="11"/>
                    </a:lnTo>
                    <a:lnTo>
                      <a:pt x="33" y="11"/>
                    </a:lnTo>
                    <a:lnTo>
                      <a:pt x="33" y="11"/>
                    </a:lnTo>
                    <a:lnTo>
                      <a:pt x="33" y="5"/>
                    </a:lnTo>
                    <a:lnTo>
                      <a:pt x="33" y="5"/>
                    </a:lnTo>
                    <a:lnTo>
                      <a:pt x="36" y="4"/>
                    </a:lnTo>
                    <a:lnTo>
                      <a:pt x="37" y="2"/>
                    </a:lnTo>
                    <a:lnTo>
                      <a:pt x="37" y="2"/>
                    </a:lnTo>
                    <a:lnTo>
                      <a:pt x="37" y="1"/>
                    </a:lnTo>
                    <a:lnTo>
                      <a:pt x="36" y="0"/>
                    </a:lnTo>
                    <a:lnTo>
                      <a:pt x="34" y="0"/>
                    </a:lnTo>
                    <a:lnTo>
                      <a:pt x="34"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25" name="Freeform 316"/>
              <p:cNvSpPr>
                <a:spLocks noChangeAspect="1"/>
              </p:cNvSpPr>
              <p:nvPr/>
            </p:nvSpPr>
            <p:spPr bwMode="gray">
              <a:xfrm>
                <a:off x="1895" y="2464"/>
                <a:ext cx="9" cy="9"/>
              </a:xfrm>
              <a:custGeom>
                <a:avLst/>
                <a:gdLst>
                  <a:gd name="T0" fmla="*/ 2 w 10"/>
                  <a:gd name="T1" fmla="*/ 0 h 10"/>
                  <a:gd name="T2" fmla="*/ 2 w 10"/>
                  <a:gd name="T3" fmla="*/ 0 h 10"/>
                  <a:gd name="T4" fmla="*/ 0 w 10"/>
                  <a:gd name="T5" fmla="*/ 7 h 10"/>
                  <a:gd name="T6" fmla="*/ 0 w 10"/>
                  <a:gd name="T7" fmla="*/ 7 h 10"/>
                  <a:gd name="T8" fmla="*/ 6 w 10"/>
                  <a:gd name="T9" fmla="*/ 8 h 10"/>
                  <a:gd name="T10" fmla="*/ 10 w 10"/>
                  <a:gd name="T11" fmla="*/ 10 h 10"/>
                  <a:gd name="T12" fmla="*/ 10 w 10"/>
                  <a:gd name="T13" fmla="*/ 8 h 10"/>
                  <a:gd name="T14" fmla="*/ 10 w 10"/>
                  <a:gd name="T15" fmla="*/ 6 h 10"/>
                  <a:gd name="T16" fmla="*/ 7 w 10"/>
                  <a:gd name="T17" fmla="*/ 0 h 10"/>
                  <a:gd name="T18" fmla="*/ 7 w 10"/>
                  <a:gd name="T19" fmla="*/ 0 h 10"/>
                  <a:gd name="T20" fmla="*/ 2 w 10"/>
                  <a:gd name="T21" fmla="*/ 0 h 10"/>
                  <a:gd name="T22" fmla="*/ 2 w 10"/>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2" y="0"/>
                    </a:moveTo>
                    <a:lnTo>
                      <a:pt x="2" y="0"/>
                    </a:lnTo>
                    <a:lnTo>
                      <a:pt x="0" y="7"/>
                    </a:lnTo>
                    <a:lnTo>
                      <a:pt x="0" y="7"/>
                    </a:lnTo>
                    <a:lnTo>
                      <a:pt x="6" y="8"/>
                    </a:lnTo>
                    <a:lnTo>
                      <a:pt x="10" y="10"/>
                    </a:lnTo>
                    <a:lnTo>
                      <a:pt x="10" y="8"/>
                    </a:lnTo>
                    <a:lnTo>
                      <a:pt x="10" y="6"/>
                    </a:lnTo>
                    <a:lnTo>
                      <a:pt x="7" y="0"/>
                    </a:lnTo>
                    <a:lnTo>
                      <a:pt x="7" y="0"/>
                    </a:lnTo>
                    <a:lnTo>
                      <a:pt x="2" y="0"/>
                    </a:lnTo>
                    <a:lnTo>
                      <a:pt x="2" y="0"/>
                    </a:lnTo>
                    <a:close/>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26" name="Freeform 318"/>
              <p:cNvSpPr>
                <a:spLocks noChangeAspect="1" noEditPoints="1"/>
              </p:cNvSpPr>
              <p:nvPr/>
            </p:nvSpPr>
            <p:spPr bwMode="gray">
              <a:xfrm>
                <a:off x="3463" y="2816"/>
                <a:ext cx="82" cy="109"/>
              </a:xfrm>
              <a:custGeom>
                <a:avLst/>
                <a:gdLst>
                  <a:gd name="T0" fmla="*/ 68 w 76"/>
                  <a:gd name="T1" fmla="*/ 76 h 108"/>
                  <a:gd name="T2" fmla="*/ 70 w 76"/>
                  <a:gd name="T3" fmla="*/ 72 h 108"/>
                  <a:gd name="T4" fmla="*/ 68 w 76"/>
                  <a:gd name="T5" fmla="*/ 60 h 108"/>
                  <a:gd name="T6" fmla="*/ 70 w 76"/>
                  <a:gd name="T7" fmla="*/ 50 h 108"/>
                  <a:gd name="T8" fmla="*/ 72 w 76"/>
                  <a:gd name="T9" fmla="*/ 46 h 108"/>
                  <a:gd name="T10" fmla="*/ 76 w 76"/>
                  <a:gd name="T11" fmla="*/ 38 h 108"/>
                  <a:gd name="T12" fmla="*/ 74 w 76"/>
                  <a:gd name="T13" fmla="*/ 28 h 108"/>
                  <a:gd name="T14" fmla="*/ 72 w 76"/>
                  <a:gd name="T15" fmla="*/ 18 h 108"/>
                  <a:gd name="T16" fmla="*/ 74 w 76"/>
                  <a:gd name="T17" fmla="*/ 12 h 108"/>
                  <a:gd name="T18" fmla="*/ 72 w 76"/>
                  <a:gd name="T19" fmla="*/ 8 h 108"/>
                  <a:gd name="T20" fmla="*/ 66 w 76"/>
                  <a:gd name="T21" fmla="*/ 4 h 108"/>
                  <a:gd name="T22" fmla="*/ 60 w 76"/>
                  <a:gd name="T23" fmla="*/ 4 h 108"/>
                  <a:gd name="T24" fmla="*/ 50 w 76"/>
                  <a:gd name="T25" fmla="*/ 2 h 108"/>
                  <a:gd name="T26" fmla="*/ 46 w 76"/>
                  <a:gd name="T27" fmla="*/ 2 h 108"/>
                  <a:gd name="T28" fmla="*/ 40 w 76"/>
                  <a:gd name="T29" fmla="*/ 6 h 108"/>
                  <a:gd name="T30" fmla="*/ 36 w 76"/>
                  <a:gd name="T31" fmla="*/ 12 h 108"/>
                  <a:gd name="T32" fmla="*/ 32 w 76"/>
                  <a:gd name="T33" fmla="*/ 20 h 108"/>
                  <a:gd name="T34" fmla="*/ 32 w 76"/>
                  <a:gd name="T35" fmla="*/ 24 h 108"/>
                  <a:gd name="T36" fmla="*/ 30 w 76"/>
                  <a:gd name="T37" fmla="*/ 30 h 108"/>
                  <a:gd name="T38" fmla="*/ 28 w 76"/>
                  <a:gd name="T39" fmla="*/ 38 h 108"/>
                  <a:gd name="T40" fmla="*/ 32 w 76"/>
                  <a:gd name="T41" fmla="*/ 40 h 108"/>
                  <a:gd name="T42" fmla="*/ 32 w 76"/>
                  <a:gd name="T43" fmla="*/ 42 h 108"/>
                  <a:gd name="T44" fmla="*/ 32 w 76"/>
                  <a:gd name="T45" fmla="*/ 46 h 108"/>
                  <a:gd name="T46" fmla="*/ 26 w 76"/>
                  <a:gd name="T47" fmla="*/ 56 h 108"/>
                  <a:gd name="T48" fmla="*/ 22 w 76"/>
                  <a:gd name="T49" fmla="*/ 54 h 108"/>
                  <a:gd name="T50" fmla="*/ 14 w 76"/>
                  <a:gd name="T51" fmla="*/ 60 h 108"/>
                  <a:gd name="T52" fmla="*/ 10 w 76"/>
                  <a:gd name="T53" fmla="*/ 68 h 108"/>
                  <a:gd name="T54" fmla="*/ 6 w 76"/>
                  <a:gd name="T55" fmla="*/ 80 h 108"/>
                  <a:gd name="T56" fmla="*/ 8 w 76"/>
                  <a:gd name="T57" fmla="*/ 84 h 108"/>
                  <a:gd name="T58" fmla="*/ 4 w 76"/>
                  <a:gd name="T59" fmla="*/ 90 h 108"/>
                  <a:gd name="T60" fmla="*/ 2 w 76"/>
                  <a:gd name="T61" fmla="*/ 92 h 108"/>
                  <a:gd name="T62" fmla="*/ 4 w 76"/>
                  <a:gd name="T63" fmla="*/ 100 h 108"/>
                  <a:gd name="T64" fmla="*/ 10 w 76"/>
                  <a:gd name="T65" fmla="*/ 106 h 108"/>
                  <a:gd name="T66" fmla="*/ 18 w 76"/>
                  <a:gd name="T67" fmla="*/ 106 h 108"/>
                  <a:gd name="T68" fmla="*/ 24 w 76"/>
                  <a:gd name="T69" fmla="*/ 102 h 108"/>
                  <a:gd name="T70" fmla="*/ 42 w 76"/>
                  <a:gd name="T71" fmla="*/ 102 h 108"/>
                  <a:gd name="T72" fmla="*/ 42 w 76"/>
                  <a:gd name="T73" fmla="*/ 98 h 108"/>
                  <a:gd name="T74" fmla="*/ 40 w 76"/>
                  <a:gd name="T75" fmla="*/ 88 h 108"/>
                  <a:gd name="T76" fmla="*/ 38 w 76"/>
                  <a:gd name="T77" fmla="*/ 80 h 108"/>
                  <a:gd name="T78" fmla="*/ 40 w 76"/>
                  <a:gd name="T79" fmla="*/ 76 h 108"/>
                  <a:gd name="T80" fmla="*/ 48 w 76"/>
                  <a:gd name="T81" fmla="*/ 72 h 108"/>
                  <a:gd name="T82" fmla="*/ 62 w 76"/>
                  <a:gd name="T83" fmla="*/ 68 h 108"/>
                  <a:gd name="T84" fmla="*/ 64 w 76"/>
                  <a:gd name="T85" fmla="*/ 70 h 108"/>
                  <a:gd name="T86" fmla="*/ 68 w 76"/>
                  <a:gd name="T87" fmla="*/ 72 h 108"/>
                  <a:gd name="T88" fmla="*/ 66 w 76"/>
                  <a:gd name="T89" fmla="*/ 78 h 108"/>
                  <a:gd name="T90" fmla="*/ 70 w 76"/>
                  <a:gd name="T91" fmla="*/ 78 h 108"/>
                  <a:gd name="T92" fmla="*/ 26 w 76"/>
                  <a:gd name="T93" fmla="*/ 50 h 108"/>
                  <a:gd name="T94" fmla="*/ 28 w 76"/>
                  <a:gd name="T95"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108">
                    <a:moveTo>
                      <a:pt x="70" y="78"/>
                    </a:moveTo>
                    <a:lnTo>
                      <a:pt x="70" y="78"/>
                    </a:lnTo>
                    <a:lnTo>
                      <a:pt x="68" y="76"/>
                    </a:lnTo>
                    <a:lnTo>
                      <a:pt x="70" y="74"/>
                    </a:lnTo>
                    <a:lnTo>
                      <a:pt x="70" y="74"/>
                    </a:lnTo>
                    <a:lnTo>
                      <a:pt x="70" y="72"/>
                    </a:lnTo>
                    <a:lnTo>
                      <a:pt x="68" y="68"/>
                    </a:lnTo>
                    <a:lnTo>
                      <a:pt x="68" y="64"/>
                    </a:lnTo>
                    <a:lnTo>
                      <a:pt x="68" y="60"/>
                    </a:lnTo>
                    <a:lnTo>
                      <a:pt x="68" y="60"/>
                    </a:lnTo>
                    <a:lnTo>
                      <a:pt x="70" y="56"/>
                    </a:lnTo>
                    <a:lnTo>
                      <a:pt x="70" y="50"/>
                    </a:lnTo>
                    <a:lnTo>
                      <a:pt x="70" y="50"/>
                    </a:lnTo>
                    <a:lnTo>
                      <a:pt x="70" y="48"/>
                    </a:lnTo>
                    <a:lnTo>
                      <a:pt x="72" y="46"/>
                    </a:lnTo>
                    <a:lnTo>
                      <a:pt x="74" y="44"/>
                    </a:lnTo>
                    <a:lnTo>
                      <a:pt x="74" y="44"/>
                    </a:lnTo>
                    <a:lnTo>
                      <a:pt x="76" y="38"/>
                    </a:lnTo>
                    <a:lnTo>
                      <a:pt x="76" y="38"/>
                    </a:lnTo>
                    <a:lnTo>
                      <a:pt x="76" y="32"/>
                    </a:lnTo>
                    <a:lnTo>
                      <a:pt x="74" y="28"/>
                    </a:lnTo>
                    <a:lnTo>
                      <a:pt x="74" y="28"/>
                    </a:lnTo>
                    <a:lnTo>
                      <a:pt x="70" y="24"/>
                    </a:lnTo>
                    <a:lnTo>
                      <a:pt x="72" y="18"/>
                    </a:lnTo>
                    <a:lnTo>
                      <a:pt x="72" y="18"/>
                    </a:lnTo>
                    <a:lnTo>
                      <a:pt x="74" y="14"/>
                    </a:lnTo>
                    <a:lnTo>
                      <a:pt x="74" y="12"/>
                    </a:lnTo>
                    <a:lnTo>
                      <a:pt x="72" y="10"/>
                    </a:lnTo>
                    <a:lnTo>
                      <a:pt x="72" y="10"/>
                    </a:lnTo>
                    <a:lnTo>
                      <a:pt x="72" y="8"/>
                    </a:lnTo>
                    <a:lnTo>
                      <a:pt x="70" y="8"/>
                    </a:lnTo>
                    <a:lnTo>
                      <a:pt x="70" y="8"/>
                    </a:lnTo>
                    <a:lnTo>
                      <a:pt x="66" y="4"/>
                    </a:lnTo>
                    <a:lnTo>
                      <a:pt x="66" y="0"/>
                    </a:lnTo>
                    <a:lnTo>
                      <a:pt x="60" y="4"/>
                    </a:lnTo>
                    <a:lnTo>
                      <a:pt x="60" y="4"/>
                    </a:lnTo>
                    <a:lnTo>
                      <a:pt x="58" y="2"/>
                    </a:lnTo>
                    <a:lnTo>
                      <a:pt x="54" y="0"/>
                    </a:lnTo>
                    <a:lnTo>
                      <a:pt x="50" y="2"/>
                    </a:lnTo>
                    <a:lnTo>
                      <a:pt x="50" y="2"/>
                    </a:lnTo>
                    <a:lnTo>
                      <a:pt x="48" y="2"/>
                    </a:lnTo>
                    <a:lnTo>
                      <a:pt x="46" y="2"/>
                    </a:lnTo>
                    <a:lnTo>
                      <a:pt x="46" y="2"/>
                    </a:lnTo>
                    <a:lnTo>
                      <a:pt x="42" y="4"/>
                    </a:lnTo>
                    <a:lnTo>
                      <a:pt x="40" y="6"/>
                    </a:lnTo>
                    <a:lnTo>
                      <a:pt x="36" y="10"/>
                    </a:lnTo>
                    <a:lnTo>
                      <a:pt x="36" y="10"/>
                    </a:lnTo>
                    <a:lnTo>
                      <a:pt x="36" y="12"/>
                    </a:lnTo>
                    <a:lnTo>
                      <a:pt x="36" y="16"/>
                    </a:lnTo>
                    <a:lnTo>
                      <a:pt x="36" y="16"/>
                    </a:lnTo>
                    <a:lnTo>
                      <a:pt x="32" y="20"/>
                    </a:lnTo>
                    <a:lnTo>
                      <a:pt x="30" y="22"/>
                    </a:lnTo>
                    <a:lnTo>
                      <a:pt x="32" y="24"/>
                    </a:lnTo>
                    <a:lnTo>
                      <a:pt x="32" y="24"/>
                    </a:lnTo>
                    <a:lnTo>
                      <a:pt x="32" y="24"/>
                    </a:lnTo>
                    <a:lnTo>
                      <a:pt x="32" y="26"/>
                    </a:lnTo>
                    <a:lnTo>
                      <a:pt x="30" y="30"/>
                    </a:lnTo>
                    <a:lnTo>
                      <a:pt x="30" y="30"/>
                    </a:lnTo>
                    <a:lnTo>
                      <a:pt x="28" y="34"/>
                    </a:lnTo>
                    <a:lnTo>
                      <a:pt x="28" y="38"/>
                    </a:lnTo>
                    <a:lnTo>
                      <a:pt x="30" y="38"/>
                    </a:lnTo>
                    <a:lnTo>
                      <a:pt x="30" y="38"/>
                    </a:lnTo>
                    <a:lnTo>
                      <a:pt x="32" y="40"/>
                    </a:lnTo>
                    <a:lnTo>
                      <a:pt x="32" y="42"/>
                    </a:lnTo>
                    <a:lnTo>
                      <a:pt x="32" y="42"/>
                    </a:lnTo>
                    <a:lnTo>
                      <a:pt x="32" y="42"/>
                    </a:lnTo>
                    <a:lnTo>
                      <a:pt x="32" y="44"/>
                    </a:lnTo>
                    <a:lnTo>
                      <a:pt x="32" y="46"/>
                    </a:lnTo>
                    <a:lnTo>
                      <a:pt x="32" y="46"/>
                    </a:lnTo>
                    <a:lnTo>
                      <a:pt x="30" y="50"/>
                    </a:lnTo>
                    <a:lnTo>
                      <a:pt x="26" y="54"/>
                    </a:lnTo>
                    <a:lnTo>
                      <a:pt x="26" y="56"/>
                    </a:lnTo>
                    <a:lnTo>
                      <a:pt x="24" y="56"/>
                    </a:lnTo>
                    <a:lnTo>
                      <a:pt x="24" y="56"/>
                    </a:lnTo>
                    <a:lnTo>
                      <a:pt x="22" y="54"/>
                    </a:lnTo>
                    <a:lnTo>
                      <a:pt x="22" y="54"/>
                    </a:lnTo>
                    <a:lnTo>
                      <a:pt x="18" y="58"/>
                    </a:lnTo>
                    <a:lnTo>
                      <a:pt x="14" y="60"/>
                    </a:lnTo>
                    <a:lnTo>
                      <a:pt x="14" y="60"/>
                    </a:lnTo>
                    <a:lnTo>
                      <a:pt x="12" y="64"/>
                    </a:lnTo>
                    <a:lnTo>
                      <a:pt x="10" y="68"/>
                    </a:lnTo>
                    <a:lnTo>
                      <a:pt x="10" y="68"/>
                    </a:lnTo>
                    <a:lnTo>
                      <a:pt x="6" y="80"/>
                    </a:lnTo>
                    <a:lnTo>
                      <a:pt x="6" y="80"/>
                    </a:lnTo>
                    <a:lnTo>
                      <a:pt x="10" y="80"/>
                    </a:lnTo>
                    <a:lnTo>
                      <a:pt x="10" y="80"/>
                    </a:lnTo>
                    <a:lnTo>
                      <a:pt x="8" y="84"/>
                    </a:lnTo>
                    <a:lnTo>
                      <a:pt x="6" y="88"/>
                    </a:lnTo>
                    <a:lnTo>
                      <a:pt x="6" y="88"/>
                    </a:lnTo>
                    <a:lnTo>
                      <a:pt x="4" y="90"/>
                    </a:lnTo>
                    <a:lnTo>
                      <a:pt x="4" y="90"/>
                    </a:lnTo>
                    <a:lnTo>
                      <a:pt x="2" y="92"/>
                    </a:lnTo>
                    <a:lnTo>
                      <a:pt x="2" y="92"/>
                    </a:lnTo>
                    <a:lnTo>
                      <a:pt x="0" y="96"/>
                    </a:lnTo>
                    <a:lnTo>
                      <a:pt x="0" y="98"/>
                    </a:lnTo>
                    <a:lnTo>
                      <a:pt x="4" y="100"/>
                    </a:lnTo>
                    <a:lnTo>
                      <a:pt x="4" y="102"/>
                    </a:lnTo>
                    <a:lnTo>
                      <a:pt x="4" y="102"/>
                    </a:lnTo>
                    <a:lnTo>
                      <a:pt x="10" y="106"/>
                    </a:lnTo>
                    <a:lnTo>
                      <a:pt x="10" y="106"/>
                    </a:lnTo>
                    <a:lnTo>
                      <a:pt x="14" y="108"/>
                    </a:lnTo>
                    <a:lnTo>
                      <a:pt x="18" y="106"/>
                    </a:lnTo>
                    <a:lnTo>
                      <a:pt x="18" y="106"/>
                    </a:lnTo>
                    <a:lnTo>
                      <a:pt x="22" y="104"/>
                    </a:lnTo>
                    <a:lnTo>
                      <a:pt x="24" y="102"/>
                    </a:lnTo>
                    <a:lnTo>
                      <a:pt x="42" y="102"/>
                    </a:lnTo>
                    <a:lnTo>
                      <a:pt x="42" y="102"/>
                    </a:lnTo>
                    <a:lnTo>
                      <a:pt x="42" y="102"/>
                    </a:lnTo>
                    <a:lnTo>
                      <a:pt x="42" y="100"/>
                    </a:lnTo>
                    <a:lnTo>
                      <a:pt x="42" y="98"/>
                    </a:lnTo>
                    <a:lnTo>
                      <a:pt x="42" y="98"/>
                    </a:lnTo>
                    <a:lnTo>
                      <a:pt x="36" y="94"/>
                    </a:lnTo>
                    <a:lnTo>
                      <a:pt x="36" y="94"/>
                    </a:lnTo>
                    <a:lnTo>
                      <a:pt x="40" y="88"/>
                    </a:lnTo>
                    <a:lnTo>
                      <a:pt x="40" y="88"/>
                    </a:lnTo>
                    <a:lnTo>
                      <a:pt x="38" y="82"/>
                    </a:lnTo>
                    <a:lnTo>
                      <a:pt x="38" y="80"/>
                    </a:lnTo>
                    <a:lnTo>
                      <a:pt x="40" y="80"/>
                    </a:lnTo>
                    <a:lnTo>
                      <a:pt x="40" y="80"/>
                    </a:lnTo>
                    <a:lnTo>
                      <a:pt x="40" y="76"/>
                    </a:lnTo>
                    <a:lnTo>
                      <a:pt x="40" y="76"/>
                    </a:lnTo>
                    <a:lnTo>
                      <a:pt x="44" y="74"/>
                    </a:lnTo>
                    <a:lnTo>
                      <a:pt x="48" y="72"/>
                    </a:lnTo>
                    <a:lnTo>
                      <a:pt x="60" y="74"/>
                    </a:lnTo>
                    <a:lnTo>
                      <a:pt x="60" y="74"/>
                    </a:lnTo>
                    <a:lnTo>
                      <a:pt x="62" y="68"/>
                    </a:lnTo>
                    <a:lnTo>
                      <a:pt x="64" y="68"/>
                    </a:lnTo>
                    <a:lnTo>
                      <a:pt x="64" y="68"/>
                    </a:lnTo>
                    <a:lnTo>
                      <a:pt x="64" y="70"/>
                    </a:lnTo>
                    <a:lnTo>
                      <a:pt x="64" y="72"/>
                    </a:lnTo>
                    <a:lnTo>
                      <a:pt x="64" y="72"/>
                    </a:lnTo>
                    <a:lnTo>
                      <a:pt x="68" y="72"/>
                    </a:lnTo>
                    <a:lnTo>
                      <a:pt x="68" y="72"/>
                    </a:lnTo>
                    <a:lnTo>
                      <a:pt x="68" y="76"/>
                    </a:lnTo>
                    <a:lnTo>
                      <a:pt x="66" y="78"/>
                    </a:lnTo>
                    <a:lnTo>
                      <a:pt x="66" y="78"/>
                    </a:lnTo>
                    <a:lnTo>
                      <a:pt x="70" y="78"/>
                    </a:lnTo>
                    <a:lnTo>
                      <a:pt x="70" y="78"/>
                    </a:lnTo>
                    <a:close/>
                    <a:moveTo>
                      <a:pt x="28" y="46"/>
                    </a:moveTo>
                    <a:lnTo>
                      <a:pt x="28" y="46"/>
                    </a:lnTo>
                    <a:lnTo>
                      <a:pt x="26" y="50"/>
                    </a:lnTo>
                    <a:lnTo>
                      <a:pt x="26" y="50"/>
                    </a:lnTo>
                    <a:lnTo>
                      <a:pt x="28" y="48"/>
                    </a:lnTo>
                    <a:lnTo>
                      <a:pt x="28" y="48"/>
                    </a:lnTo>
                    <a:lnTo>
                      <a:pt x="28" y="46"/>
                    </a:lnTo>
                    <a:lnTo>
                      <a:pt x="28" y="46"/>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27" name="Freeform 319"/>
              <p:cNvSpPr>
                <a:spLocks noChangeAspect="1"/>
              </p:cNvSpPr>
              <p:nvPr/>
            </p:nvSpPr>
            <p:spPr bwMode="gray">
              <a:xfrm rot="-1208555">
                <a:off x="3513" y="2854"/>
                <a:ext cx="15" cy="12"/>
              </a:xfrm>
              <a:custGeom>
                <a:avLst/>
                <a:gdLst>
                  <a:gd name="T0" fmla="*/ 8 w 28"/>
                  <a:gd name="T1" fmla="*/ 11 h 16"/>
                  <a:gd name="T2" fmla="*/ 0 w 28"/>
                  <a:gd name="T3" fmla="*/ 5 h 16"/>
                  <a:gd name="T4" fmla="*/ 3 w 28"/>
                  <a:gd name="T5" fmla="*/ 0 h 16"/>
                  <a:gd name="T6" fmla="*/ 8 w 28"/>
                  <a:gd name="T7" fmla="*/ 5 h 16"/>
                  <a:gd name="T8" fmla="*/ 15 w 28"/>
                  <a:gd name="T9" fmla="*/ 5 h 16"/>
                  <a:gd name="T10" fmla="*/ 17 w 28"/>
                  <a:gd name="T11" fmla="*/ 10 h 16"/>
                  <a:gd name="T12" fmla="*/ 23 w 28"/>
                  <a:gd name="T13" fmla="*/ 5 h 16"/>
                  <a:gd name="T14" fmla="*/ 28 w 28"/>
                  <a:gd name="T15" fmla="*/ 13 h 16"/>
                  <a:gd name="T16" fmla="*/ 17 w 28"/>
                  <a:gd name="T17" fmla="*/ 16 h 16"/>
                  <a:gd name="T18" fmla="*/ 14 w 28"/>
                  <a:gd name="T19" fmla="*/ 13 h 16"/>
                  <a:gd name="T20" fmla="*/ 8 w 28"/>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8" y="11"/>
                    </a:moveTo>
                    <a:lnTo>
                      <a:pt x="0" y="5"/>
                    </a:lnTo>
                    <a:lnTo>
                      <a:pt x="3" y="0"/>
                    </a:lnTo>
                    <a:lnTo>
                      <a:pt x="8" y="5"/>
                    </a:lnTo>
                    <a:lnTo>
                      <a:pt x="15" y="5"/>
                    </a:lnTo>
                    <a:lnTo>
                      <a:pt x="17" y="10"/>
                    </a:lnTo>
                    <a:lnTo>
                      <a:pt x="23" y="5"/>
                    </a:lnTo>
                    <a:lnTo>
                      <a:pt x="28" y="13"/>
                    </a:lnTo>
                    <a:lnTo>
                      <a:pt x="17" y="16"/>
                    </a:lnTo>
                    <a:lnTo>
                      <a:pt x="14" y="13"/>
                    </a:lnTo>
                    <a:lnTo>
                      <a:pt x="8" y="11"/>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28" name="Freeform 320"/>
              <p:cNvSpPr>
                <a:spLocks noChangeAspect="1"/>
              </p:cNvSpPr>
              <p:nvPr/>
            </p:nvSpPr>
            <p:spPr bwMode="gray">
              <a:xfrm>
                <a:off x="3256" y="1886"/>
                <a:ext cx="10" cy="9"/>
              </a:xfrm>
              <a:custGeom>
                <a:avLst/>
                <a:gdLst>
                  <a:gd name="T0" fmla="*/ 0 w 10"/>
                  <a:gd name="T1" fmla="*/ 0 h 8"/>
                  <a:gd name="T2" fmla="*/ 0 w 10"/>
                  <a:gd name="T3" fmla="*/ 0 h 8"/>
                  <a:gd name="T4" fmla="*/ 2 w 10"/>
                  <a:gd name="T5" fmla="*/ 2 h 8"/>
                  <a:gd name="T6" fmla="*/ 0 w 10"/>
                  <a:gd name="T7" fmla="*/ 4 h 8"/>
                  <a:gd name="T8" fmla="*/ 8 w 10"/>
                  <a:gd name="T9" fmla="*/ 8 h 8"/>
                  <a:gd name="T10" fmla="*/ 10 w 10"/>
                  <a:gd name="T11" fmla="*/ 6 h 8"/>
                  <a:gd name="T12" fmla="*/ 8 w 10"/>
                  <a:gd name="T13" fmla="*/ 4 h 8"/>
                  <a:gd name="T14" fmla="*/ 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0" y="0"/>
                    </a:moveTo>
                    <a:lnTo>
                      <a:pt x="0" y="0"/>
                    </a:lnTo>
                    <a:lnTo>
                      <a:pt x="2" y="2"/>
                    </a:lnTo>
                    <a:lnTo>
                      <a:pt x="0" y="4"/>
                    </a:lnTo>
                    <a:lnTo>
                      <a:pt x="8" y="8"/>
                    </a:lnTo>
                    <a:lnTo>
                      <a:pt x="10" y="6"/>
                    </a:lnTo>
                    <a:lnTo>
                      <a:pt x="8" y="4"/>
                    </a:lnTo>
                    <a:lnTo>
                      <a:pt x="0" y="0"/>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29" name="Freeform 321"/>
              <p:cNvSpPr>
                <a:spLocks noChangeAspect="1" noEditPoints="1"/>
              </p:cNvSpPr>
              <p:nvPr/>
            </p:nvSpPr>
            <p:spPr bwMode="gray">
              <a:xfrm>
                <a:off x="3160" y="1833"/>
                <a:ext cx="67" cy="78"/>
              </a:xfrm>
              <a:custGeom>
                <a:avLst/>
                <a:gdLst>
                  <a:gd name="T0" fmla="*/ 24 w 63"/>
                  <a:gd name="T1" fmla="*/ 54 h 78"/>
                  <a:gd name="T2" fmla="*/ 30 w 63"/>
                  <a:gd name="T3" fmla="*/ 60 h 78"/>
                  <a:gd name="T4" fmla="*/ 32 w 63"/>
                  <a:gd name="T5" fmla="*/ 64 h 78"/>
                  <a:gd name="T6" fmla="*/ 37 w 63"/>
                  <a:gd name="T7" fmla="*/ 64 h 78"/>
                  <a:gd name="T8" fmla="*/ 37 w 63"/>
                  <a:gd name="T9" fmla="*/ 54 h 78"/>
                  <a:gd name="T10" fmla="*/ 30 w 63"/>
                  <a:gd name="T11" fmla="*/ 46 h 78"/>
                  <a:gd name="T12" fmla="*/ 37 w 63"/>
                  <a:gd name="T13" fmla="*/ 38 h 78"/>
                  <a:gd name="T14" fmla="*/ 39 w 63"/>
                  <a:gd name="T15" fmla="*/ 32 h 78"/>
                  <a:gd name="T16" fmla="*/ 32 w 63"/>
                  <a:gd name="T17" fmla="*/ 26 h 78"/>
                  <a:gd name="T18" fmla="*/ 26 w 63"/>
                  <a:gd name="T19" fmla="*/ 16 h 78"/>
                  <a:gd name="T20" fmla="*/ 32 w 63"/>
                  <a:gd name="T21" fmla="*/ 16 h 78"/>
                  <a:gd name="T22" fmla="*/ 37 w 63"/>
                  <a:gd name="T23" fmla="*/ 12 h 78"/>
                  <a:gd name="T24" fmla="*/ 34 w 63"/>
                  <a:gd name="T25" fmla="*/ 6 h 78"/>
                  <a:gd name="T26" fmla="*/ 37 w 63"/>
                  <a:gd name="T27" fmla="*/ 0 h 78"/>
                  <a:gd name="T28" fmla="*/ 26 w 63"/>
                  <a:gd name="T29" fmla="*/ 4 h 78"/>
                  <a:gd name="T30" fmla="*/ 22 w 63"/>
                  <a:gd name="T31" fmla="*/ 10 h 78"/>
                  <a:gd name="T32" fmla="*/ 16 w 63"/>
                  <a:gd name="T33" fmla="*/ 14 h 78"/>
                  <a:gd name="T34" fmla="*/ 8 w 63"/>
                  <a:gd name="T35" fmla="*/ 16 h 78"/>
                  <a:gd name="T36" fmla="*/ 2 w 63"/>
                  <a:gd name="T37" fmla="*/ 22 h 78"/>
                  <a:gd name="T38" fmla="*/ 2 w 63"/>
                  <a:gd name="T39" fmla="*/ 24 h 78"/>
                  <a:gd name="T40" fmla="*/ 8 w 63"/>
                  <a:gd name="T41" fmla="*/ 20 h 78"/>
                  <a:gd name="T42" fmla="*/ 12 w 63"/>
                  <a:gd name="T43" fmla="*/ 18 h 78"/>
                  <a:gd name="T44" fmla="*/ 22 w 63"/>
                  <a:gd name="T45" fmla="*/ 28 h 78"/>
                  <a:gd name="T46" fmla="*/ 16 w 63"/>
                  <a:gd name="T47" fmla="*/ 24 h 78"/>
                  <a:gd name="T48" fmla="*/ 0 w 63"/>
                  <a:gd name="T49" fmla="*/ 30 h 78"/>
                  <a:gd name="T50" fmla="*/ 2 w 63"/>
                  <a:gd name="T51" fmla="*/ 42 h 78"/>
                  <a:gd name="T52" fmla="*/ 2 w 63"/>
                  <a:gd name="T53" fmla="*/ 48 h 78"/>
                  <a:gd name="T54" fmla="*/ 4 w 63"/>
                  <a:gd name="T55" fmla="*/ 56 h 78"/>
                  <a:gd name="T56" fmla="*/ 10 w 63"/>
                  <a:gd name="T57" fmla="*/ 64 h 78"/>
                  <a:gd name="T58" fmla="*/ 61 w 63"/>
                  <a:gd name="T59" fmla="*/ 66 h 78"/>
                  <a:gd name="T60" fmla="*/ 51 w 63"/>
                  <a:gd name="T61" fmla="*/ 70 h 78"/>
                  <a:gd name="T62" fmla="*/ 45 w 63"/>
                  <a:gd name="T63" fmla="*/ 68 h 78"/>
                  <a:gd name="T64" fmla="*/ 43 w 63"/>
                  <a:gd name="T65" fmla="*/ 68 h 78"/>
                  <a:gd name="T66" fmla="*/ 43 w 63"/>
                  <a:gd name="T67" fmla="*/ 72 h 78"/>
                  <a:gd name="T68" fmla="*/ 45 w 63"/>
                  <a:gd name="T69" fmla="*/ 76 h 78"/>
                  <a:gd name="T70" fmla="*/ 49 w 63"/>
                  <a:gd name="T71" fmla="*/ 78 h 78"/>
                  <a:gd name="T72" fmla="*/ 53 w 63"/>
                  <a:gd name="T73" fmla="*/ 76 h 78"/>
                  <a:gd name="T74" fmla="*/ 57 w 63"/>
                  <a:gd name="T75" fmla="*/ 72 h 78"/>
                  <a:gd name="T76" fmla="*/ 63 w 63"/>
                  <a:gd name="T77" fmla="*/ 66 h 78"/>
                  <a:gd name="T78" fmla="*/ 39 w 63"/>
                  <a:gd name="T79" fmla="*/ 66 h 78"/>
                  <a:gd name="T80" fmla="*/ 37 w 63"/>
                  <a:gd name="T81" fmla="*/ 74 h 78"/>
                  <a:gd name="T82" fmla="*/ 39 w 63"/>
                  <a:gd name="T83" fmla="*/ 68 h 78"/>
                  <a:gd name="T84" fmla="*/ 39 w 63"/>
                  <a:gd name="T85" fmla="*/ 66 h 78"/>
                  <a:gd name="T86" fmla="*/ 55 w 63"/>
                  <a:gd name="T87" fmla="*/ 38 h 78"/>
                  <a:gd name="T88" fmla="*/ 53 w 63"/>
                  <a:gd name="T89" fmla="*/ 46 h 78"/>
                  <a:gd name="T90" fmla="*/ 49 w 63"/>
                  <a:gd name="T91" fmla="*/ 50 h 78"/>
                  <a:gd name="T92" fmla="*/ 49 w 63"/>
                  <a:gd name="T93" fmla="*/ 46 h 78"/>
                  <a:gd name="T94" fmla="*/ 43 w 63"/>
                  <a:gd name="T95" fmla="*/ 50 h 78"/>
                  <a:gd name="T96" fmla="*/ 39 w 63"/>
                  <a:gd name="T97" fmla="*/ 50 h 78"/>
                  <a:gd name="T98" fmla="*/ 41 w 63"/>
                  <a:gd name="T99" fmla="*/ 54 h 78"/>
                  <a:gd name="T100" fmla="*/ 43 w 63"/>
                  <a:gd name="T101" fmla="*/ 62 h 78"/>
                  <a:gd name="T102" fmla="*/ 49 w 63"/>
                  <a:gd name="T103" fmla="*/ 62 h 78"/>
                  <a:gd name="T104" fmla="*/ 51 w 63"/>
                  <a:gd name="T105" fmla="*/ 60 h 78"/>
                  <a:gd name="T106" fmla="*/ 55 w 63"/>
                  <a:gd name="T107" fmla="*/ 66 h 78"/>
                  <a:gd name="T108" fmla="*/ 55 w 63"/>
                  <a:gd name="T109" fmla="*/ 62 h 78"/>
                  <a:gd name="T110" fmla="*/ 61 w 63"/>
                  <a:gd name="T111" fmla="*/ 58 h 78"/>
                  <a:gd name="T112" fmla="*/ 57 w 63"/>
                  <a:gd name="T113" fmla="*/ 52 h 78"/>
                  <a:gd name="T114" fmla="*/ 61 w 63"/>
                  <a:gd name="T115" fmla="*/ 50 h 78"/>
                  <a:gd name="T116" fmla="*/ 59 w 63"/>
                  <a:gd name="T117" fmla="*/ 38 h 78"/>
                  <a:gd name="T118" fmla="*/ 12 w 63"/>
                  <a:gd name="T119" fmla="*/ 20 h 78"/>
                  <a:gd name="T120" fmla="*/ 10 w 63"/>
                  <a:gd name="T121" fmla="*/ 26 h 78"/>
                  <a:gd name="T122" fmla="*/ 14 w 63"/>
                  <a:gd name="T123" fmla="*/ 22 h 78"/>
                  <a:gd name="T124" fmla="*/ 12 w 63"/>
                  <a:gd name="T125"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78">
                    <a:moveTo>
                      <a:pt x="22" y="64"/>
                    </a:moveTo>
                    <a:lnTo>
                      <a:pt x="22" y="64"/>
                    </a:lnTo>
                    <a:lnTo>
                      <a:pt x="24" y="54"/>
                    </a:lnTo>
                    <a:lnTo>
                      <a:pt x="24" y="54"/>
                    </a:lnTo>
                    <a:lnTo>
                      <a:pt x="30" y="60"/>
                    </a:lnTo>
                    <a:lnTo>
                      <a:pt x="30" y="60"/>
                    </a:lnTo>
                    <a:lnTo>
                      <a:pt x="30" y="64"/>
                    </a:lnTo>
                    <a:lnTo>
                      <a:pt x="32" y="64"/>
                    </a:lnTo>
                    <a:lnTo>
                      <a:pt x="32" y="64"/>
                    </a:lnTo>
                    <a:lnTo>
                      <a:pt x="32" y="64"/>
                    </a:lnTo>
                    <a:lnTo>
                      <a:pt x="34" y="64"/>
                    </a:lnTo>
                    <a:lnTo>
                      <a:pt x="37" y="64"/>
                    </a:lnTo>
                    <a:lnTo>
                      <a:pt x="37" y="64"/>
                    </a:lnTo>
                    <a:lnTo>
                      <a:pt x="37" y="54"/>
                    </a:lnTo>
                    <a:lnTo>
                      <a:pt x="37" y="54"/>
                    </a:lnTo>
                    <a:lnTo>
                      <a:pt x="26" y="54"/>
                    </a:lnTo>
                    <a:lnTo>
                      <a:pt x="26" y="54"/>
                    </a:lnTo>
                    <a:lnTo>
                      <a:pt x="30" y="46"/>
                    </a:lnTo>
                    <a:lnTo>
                      <a:pt x="32" y="36"/>
                    </a:lnTo>
                    <a:lnTo>
                      <a:pt x="32" y="36"/>
                    </a:lnTo>
                    <a:lnTo>
                      <a:pt x="37" y="38"/>
                    </a:lnTo>
                    <a:lnTo>
                      <a:pt x="41" y="34"/>
                    </a:lnTo>
                    <a:lnTo>
                      <a:pt x="39" y="32"/>
                    </a:lnTo>
                    <a:lnTo>
                      <a:pt x="39" y="32"/>
                    </a:lnTo>
                    <a:lnTo>
                      <a:pt x="34" y="32"/>
                    </a:lnTo>
                    <a:lnTo>
                      <a:pt x="34" y="32"/>
                    </a:lnTo>
                    <a:lnTo>
                      <a:pt x="32" y="26"/>
                    </a:lnTo>
                    <a:lnTo>
                      <a:pt x="32" y="18"/>
                    </a:lnTo>
                    <a:lnTo>
                      <a:pt x="32" y="18"/>
                    </a:lnTo>
                    <a:lnTo>
                      <a:pt x="26" y="16"/>
                    </a:lnTo>
                    <a:lnTo>
                      <a:pt x="26" y="16"/>
                    </a:lnTo>
                    <a:lnTo>
                      <a:pt x="32" y="16"/>
                    </a:lnTo>
                    <a:lnTo>
                      <a:pt x="32" y="16"/>
                    </a:lnTo>
                    <a:lnTo>
                      <a:pt x="34" y="12"/>
                    </a:lnTo>
                    <a:lnTo>
                      <a:pt x="34" y="12"/>
                    </a:lnTo>
                    <a:lnTo>
                      <a:pt x="37" y="12"/>
                    </a:lnTo>
                    <a:lnTo>
                      <a:pt x="37" y="12"/>
                    </a:lnTo>
                    <a:lnTo>
                      <a:pt x="34" y="6"/>
                    </a:lnTo>
                    <a:lnTo>
                      <a:pt x="34" y="6"/>
                    </a:lnTo>
                    <a:lnTo>
                      <a:pt x="37" y="2"/>
                    </a:lnTo>
                    <a:lnTo>
                      <a:pt x="37" y="2"/>
                    </a:lnTo>
                    <a:lnTo>
                      <a:pt x="37" y="0"/>
                    </a:lnTo>
                    <a:lnTo>
                      <a:pt x="37" y="0"/>
                    </a:lnTo>
                    <a:lnTo>
                      <a:pt x="30" y="2"/>
                    </a:lnTo>
                    <a:lnTo>
                      <a:pt x="26" y="4"/>
                    </a:lnTo>
                    <a:lnTo>
                      <a:pt x="26" y="4"/>
                    </a:lnTo>
                    <a:lnTo>
                      <a:pt x="24" y="8"/>
                    </a:lnTo>
                    <a:lnTo>
                      <a:pt x="22" y="10"/>
                    </a:lnTo>
                    <a:lnTo>
                      <a:pt x="22" y="12"/>
                    </a:lnTo>
                    <a:lnTo>
                      <a:pt x="22" y="12"/>
                    </a:lnTo>
                    <a:lnTo>
                      <a:pt x="16" y="14"/>
                    </a:lnTo>
                    <a:lnTo>
                      <a:pt x="14" y="14"/>
                    </a:lnTo>
                    <a:lnTo>
                      <a:pt x="12" y="14"/>
                    </a:lnTo>
                    <a:lnTo>
                      <a:pt x="8" y="16"/>
                    </a:lnTo>
                    <a:lnTo>
                      <a:pt x="8" y="16"/>
                    </a:lnTo>
                    <a:lnTo>
                      <a:pt x="2" y="22"/>
                    </a:lnTo>
                    <a:lnTo>
                      <a:pt x="2" y="22"/>
                    </a:lnTo>
                    <a:lnTo>
                      <a:pt x="2" y="24"/>
                    </a:lnTo>
                    <a:lnTo>
                      <a:pt x="2" y="24"/>
                    </a:lnTo>
                    <a:lnTo>
                      <a:pt x="2" y="24"/>
                    </a:lnTo>
                    <a:lnTo>
                      <a:pt x="6" y="24"/>
                    </a:lnTo>
                    <a:lnTo>
                      <a:pt x="6" y="24"/>
                    </a:lnTo>
                    <a:lnTo>
                      <a:pt x="8" y="20"/>
                    </a:lnTo>
                    <a:lnTo>
                      <a:pt x="8" y="20"/>
                    </a:lnTo>
                    <a:lnTo>
                      <a:pt x="10" y="18"/>
                    </a:lnTo>
                    <a:lnTo>
                      <a:pt x="12" y="18"/>
                    </a:lnTo>
                    <a:lnTo>
                      <a:pt x="20" y="18"/>
                    </a:lnTo>
                    <a:lnTo>
                      <a:pt x="20" y="18"/>
                    </a:lnTo>
                    <a:lnTo>
                      <a:pt x="22" y="28"/>
                    </a:lnTo>
                    <a:lnTo>
                      <a:pt x="22" y="28"/>
                    </a:lnTo>
                    <a:lnTo>
                      <a:pt x="18" y="24"/>
                    </a:lnTo>
                    <a:lnTo>
                      <a:pt x="16" y="24"/>
                    </a:lnTo>
                    <a:lnTo>
                      <a:pt x="12" y="32"/>
                    </a:lnTo>
                    <a:lnTo>
                      <a:pt x="12" y="32"/>
                    </a:lnTo>
                    <a:lnTo>
                      <a:pt x="0" y="30"/>
                    </a:lnTo>
                    <a:lnTo>
                      <a:pt x="0" y="30"/>
                    </a:lnTo>
                    <a:lnTo>
                      <a:pt x="2" y="40"/>
                    </a:lnTo>
                    <a:lnTo>
                      <a:pt x="2" y="42"/>
                    </a:lnTo>
                    <a:lnTo>
                      <a:pt x="6" y="44"/>
                    </a:lnTo>
                    <a:lnTo>
                      <a:pt x="6" y="46"/>
                    </a:lnTo>
                    <a:lnTo>
                      <a:pt x="2" y="48"/>
                    </a:lnTo>
                    <a:lnTo>
                      <a:pt x="2" y="48"/>
                    </a:lnTo>
                    <a:lnTo>
                      <a:pt x="2" y="52"/>
                    </a:lnTo>
                    <a:lnTo>
                      <a:pt x="4" y="56"/>
                    </a:lnTo>
                    <a:lnTo>
                      <a:pt x="10" y="62"/>
                    </a:lnTo>
                    <a:lnTo>
                      <a:pt x="10" y="62"/>
                    </a:lnTo>
                    <a:lnTo>
                      <a:pt x="10" y="64"/>
                    </a:lnTo>
                    <a:lnTo>
                      <a:pt x="22" y="64"/>
                    </a:lnTo>
                    <a:close/>
                    <a:moveTo>
                      <a:pt x="61" y="66"/>
                    </a:moveTo>
                    <a:lnTo>
                      <a:pt x="61" y="66"/>
                    </a:lnTo>
                    <a:lnTo>
                      <a:pt x="55" y="68"/>
                    </a:lnTo>
                    <a:lnTo>
                      <a:pt x="51" y="70"/>
                    </a:lnTo>
                    <a:lnTo>
                      <a:pt x="51" y="70"/>
                    </a:lnTo>
                    <a:lnTo>
                      <a:pt x="49" y="70"/>
                    </a:lnTo>
                    <a:lnTo>
                      <a:pt x="49" y="70"/>
                    </a:lnTo>
                    <a:lnTo>
                      <a:pt x="45" y="68"/>
                    </a:lnTo>
                    <a:lnTo>
                      <a:pt x="45" y="68"/>
                    </a:lnTo>
                    <a:lnTo>
                      <a:pt x="43" y="68"/>
                    </a:lnTo>
                    <a:lnTo>
                      <a:pt x="43" y="68"/>
                    </a:lnTo>
                    <a:lnTo>
                      <a:pt x="43" y="68"/>
                    </a:lnTo>
                    <a:lnTo>
                      <a:pt x="43" y="70"/>
                    </a:lnTo>
                    <a:lnTo>
                      <a:pt x="43" y="72"/>
                    </a:lnTo>
                    <a:lnTo>
                      <a:pt x="43" y="72"/>
                    </a:lnTo>
                    <a:lnTo>
                      <a:pt x="45" y="76"/>
                    </a:lnTo>
                    <a:lnTo>
                      <a:pt x="45" y="76"/>
                    </a:lnTo>
                    <a:lnTo>
                      <a:pt x="45" y="76"/>
                    </a:lnTo>
                    <a:lnTo>
                      <a:pt x="47" y="78"/>
                    </a:lnTo>
                    <a:lnTo>
                      <a:pt x="49" y="78"/>
                    </a:lnTo>
                    <a:lnTo>
                      <a:pt x="51" y="76"/>
                    </a:lnTo>
                    <a:lnTo>
                      <a:pt x="51" y="76"/>
                    </a:lnTo>
                    <a:lnTo>
                      <a:pt x="53" y="76"/>
                    </a:lnTo>
                    <a:lnTo>
                      <a:pt x="55" y="76"/>
                    </a:lnTo>
                    <a:lnTo>
                      <a:pt x="55" y="76"/>
                    </a:lnTo>
                    <a:lnTo>
                      <a:pt x="57" y="72"/>
                    </a:lnTo>
                    <a:lnTo>
                      <a:pt x="57" y="72"/>
                    </a:lnTo>
                    <a:lnTo>
                      <a:pt x="61" y="68"/>
                    </a:lnTo>
                    <a:lnTo>
                      <a:pt x="63" y="66"/>
                    </a:lnTo>
                    <a:lnTo>
                      <a:pt x="61" y="66"/>
                    </a:lnTo>
                    <a:lnTo>
                      <a:pt x="61" y="66"/>
                    </a:lnTo>
                    <a:close/>
                    <a:moveTo>
                      <a:pt x="39" y="66"/>
                    </a:moveTo>
                    <a:lnTo>
                      <a:pt x="39" y="66"/>
                    </a:lnTo>
                    <a:lnTo>
                      <a:pt x="37" y="72"/>
                    </a:lnTo>
                    <a:lnTo>
                      <a:pt x="37" y="74"/>
                    </a:lnTo>
                    <a:lnTo>
                      <a:pt x="37" y="74"/>
                    </a:lnTo>
                    <a:lnTo>
                      <a:pt x="37" y="74"/>
                    </a:lnTo>
                    <a:lnTo>
                      <a:pt x="39" y="68"/>
                    </a:lnTo>
                    <a:lnTo>
                      <a:pt x="41" y="66"/>
                    </a:lnTo>
                    <a:lnTo>
                      <a:pt x="39" y="64"/>
                    </a:lnTo>
                    <a:lnTo>
                      <a:pt x="39" y="66"/>
                    </a:lnTo>
                    <a:lnTo>
                      <a:pt x="39" y="66"/>
                    </a:lnTo>
                    <a:close/>
                    <a:moveTo>
                      <a:pt x="55" y="38"/>
                    </a:moveTo>
                    <a:lnTo>
                      <a:pt x="55" y="38"/>
                    </a:lnTo>
                    <a:lnTo>
                      <a:pt x="51" y="40"/>
                    </a:lnTo>
                    <a:lnTo>
                      <a:pt x="53" y="46"/>
                    </a:lnTo>
                    <a:lnTo>
                      <a:pt x="53" y="46"/>
                    </a:lnTo>
                    <a:lnTo>
                      <a:pt x="51" y="48"/>
                    </a:lnTo>
                    <a:lnTo>
                      <a:pt x="51" y="50"/>
                    </a:lnTo>
                    <a:lnTo>
                      <a:pt x="49" y="50"/>
                    </a:lnTo>
                    <a:lnTo>
                      <a:pt x="49" y="50"/>
                    </a:lnTo>
                    <a:lnTo>
                      <a:pt x="49" y="46"/>
                    </a:lnTo>
                    <a:lnTo>
                      <a:pt x="49" y="46"/>
                    </a:lnTo>
                    <a:lnTo>
                      <a:pt x="45" y="46"/>
                    </a:lnTo>
                    <a:lnTo>
                      <a:pt x="43" y="46"/>
                    </a:lnTo>
                    <a:lnTo>
                      <a:pt x="43" y="50"/>
                    </a:lnTo>
                    <a:lnTo>
                      <a:pt x="43" y="50"/>
                    </a:lnTo>
                    <a:lnTo>
                      <a:pt x="39" y="50"/>
                    </a:lnTo>
                    <a:lnTo>
                      <a:pt x="39" y="50"/>
                    </a:lnTo>
                    <a:lnTo>
                      <a:pt x="39" y="52"/>
                    </a:lnTo>
                    <a:lnTo>
                      <a:pt x="39" y="52"/>
                    </a:lnTo>
                    <a:lnTo>
                      <a:pt x="41" y="54"/>
                    </a:lnTo>
                    <a:lnTo>
                      <a:pt x="43" y="54"/>
                    </a:lnTo>
                    <a:lnTo>
                      <a:pt x="43" y="54"/>
                    </a:lnTo>
                    <a:lnTo>
                      <a:pt x="43" y="62"/>
                    </a:lnTo>
                    <a:lnTo>
                      <a:pt x="43" y="62"/>
                    </a:lnTo>
                    <a:lnTo>
                      <a:pt x="49" y="62"/>
                    </a:lnTo>
                    <a:lnTo>
                      <a:pt x="49" y="62"/>
                    </a:lnTo>
                    <a:lnTo>
                      <a:pt x="47" y="60"/>
                    </a:lnTo>
                    <a:lnTo>
                      <a:pt x="49" y="60"/>
                    </a:lnTo>
                    <a:lnTo>
                      <a:pt x="51" y="60"/>
                    </a:lnTo>
                    <a:lnTo>
                      <a:pt x="51" y="66"/>
                    </a:lnTo>
                    <a:lnTo>
                      <a:pt x="51" y="66"/>
                    </a:lnTo>
                    <a:lnTo>
                      <a:pt x="55" y="66"/>
                    </a:lnTo>
                    <a:lnTo>
                      <a:pt x="55" y="66"/>
                    </a:lnTo>
                    <a:lnTo>
                      <a:pt x="55" y="62"/>
                    </a:lnTo>
                    <a:lnTo>
                      <a:pt x="55" y="62"/>
                    </a:lnTo>
                    <a:lnTo>
                      <a:pt x="59" y="60"/>
                    </a:lnTo>
                    <a:lnTo>
                      <a:pt x="61" y="58"/>
                    </a:lnTo>
                    <a:lnTo>
                      <a:pt x="61" y="58"/>
                    </a:lnTo>
                    <a:lnTo>
                      <a:pt x="61" y="54"/>
                    </a:lnTo>
                    <a:lnTo>
                      <a:pt x="61" y="54"/>
                    </a:lnTo>
                    <a:lnTo>
                      <a:pt x="57" y="52"/>
                    </a:lnTo>
                    <a:lnTo>
                      <a:pt x="57" y="52"/>
                    </a:lnTo>
                    <a:lnTo>
                      <a:pt x="61" y="50"/>
                    </a:lnTo>
                    <a:lnTo>
                      <a:pt x="61" y="50"/>
                    </a:lnTo>
                    <a:lnTo>
                      <a:pt x="61" y="44"/>
                    </a:lnTo>
                    <a:lnTo>
                      <a:pt x="59" y="38"/>
                    </a:lnTo>
                    <a:lnTo>
                      <a:pt x="59" y="38"/>
                    </a:lnTo>
                    <a:lnTo>
                      <a:pt x="55" y="38"/>
                    </a:lnTo>
                    <a:lnTo>
                      <a:pt x="55" y="38"/>
                    </a:lnTo>
                    <a:close/>
                    <a:moveTo>
                      <a:pt x="12" y="20"/>
                    </a:moveTo>
                    <a:lnTo>
                      <a:pt x="12" y="20"/>
                    </a:lnTo>
                    <a:lnTo>
                      <a:pt x="10" y="24"/>
                    </a:lnTo>
                    <a:lnTo>
                      <a:pt x="10" y="26"/>
                    </a:lnTo>
                    <a:lnTo>
                      <a:pt x="12" y="24"/>
                    </a:lnTo>
                    <a:lnTo>
                      <a:pt x="12" y="24"/>
                    </a:lnTo>
                    <a:lnTo>
                      <a:pt x="14" y="22"/>
                    </a:lnTo>
                    <a:lnTo>
                      <a:pt x="14" y="20"/>
                    </a:lnTo>
                    <a:lnTo>
                      <a:pt x="12" y="20"/>
                    </a:lnTo>
                    <a:lnTo>
                      <a:pt x="12" y="2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30" name="Freeform 322"/>
              <p:cNvSpPr>
                <a:spLocks noChangeAspect="1"/>
              </p:cNvSpPr>
              <p:nvPr/>
            </p:nvSpPr>
            <p:spPr bwMode="gray">
              <a:xfrm>
                <a:off x="3256" y="1886"/>
                <a:ext cx="10" cy="9"/>
              </a:xfrm>
              <a:custGeom>
                <a:avLst/>
                <a:gdLst>
                  <a:gd name="T0" fmla="*/ 0 w 10"/>
                  <a:gd name="T1" fmla="*/ 0 h 8"/>
                  <a:gd name="T2" fmla="*/ 0 w 10"/>
                  <a:gd name="T3" fmla="*/ 0 h 8"/>
                  <a:gd name="T4" fmla="*/ 2 w 10"/>
                  <a:gd name="T5" fmla="*/ 2 h 8"/>
                  <a:gd name="T6" fmla="*/ 0 w 10"/>
                  <a:gd name="T7" fmla="*/ 4 h 8"/>
                  <a:gd name="T8" fmla="*/ 8 w 10"/>
                  <a:gd name="T9" fmla="*/ 8 h 8"/>
                  <a:gd name="T10" fmla="*/ 10 w 10"/>
                  <a:gd name="T11" fmla="*/ 6 h 8"/>
                  <a:gd name="T12" fmla="*/ 8 w 10"/>
                  <a:gd name="T13" fmla="*/ 4 h 8"/>
                  <a:gd name="T14" fmla="*/ 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0" y="0"/>
                    </a:moveTo>
                    <a:lnTo>
                      <a:pt x="0" y="0"/>
                    </a:lnTo>
                    <a:lnTo>
                      <a:pt x="2" y="2"/>
                    </a:lnTo>
                    <a:lnTo>
                      <a:pt x="0" y="4"/>
                    </a:lnTo>
                    <a:lnTo>
                      <a:pt x="8" y="8"/>
                    </a:lnTo>
                    <a:lnTo>
                      <a:pt x="10" y="6"/>
                    </a:lnTo>
                    <a:lnTo>
                      <a:pt x="8" y="4"/>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1" name="Freeform 323"/>
              <p:cNvSpPr>
                <a:spLocks noChangeAspect="1"/>
              </p:cNvSpPr>
              <p:nvPr/>
            </p:nvSpPr>
            <p:spPr bwMode="gray">
              <a:xfrm>
                <a:off x="3288" y="1793"/>
                <a:ext cx="2" cy="1"/>
              </a:xfrm>
              <a:custGeom>
                <a:avLst/>
                <a:gdLst>
                  <a:gd name="T0" fmla="*/ 0 w 2"/>
                  <a:gd name="T1" fmla="*/ 0 w 2"/>
                  <a:gd name="T2" fmla="*/ 2 w 2"/>
                  <a:gd name="T3" fmla="*/ 2 w 2"/>
                  <a:gd name="T4" fmla="*/ 0 w 2"/>
                  <a:gd name="T5" fmla="*/ 0 w 2"/>
                  <a:gd name="T6" fmla="*/ 0 w 2"/>
                  <a:gd name="T7" fmla="*/ 0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0" y="0"/>
                    </a:moveTo>
                    <a:lnTo>
                      <a:pt x="0" y="0"/>
                    </a:lnTo>
                    <a:lnTo>
                      <a:pt x="2" y="0"/>
                    </a:lnTo>
                    <a:lnTo>
                      <a:pt x="2" y="0"/>
                    </a:lnTo>
                    <a:lnTo>
                      <a:pt x="0" y="0"/>
                    </a:lnTo>
                    <a:lnTo>
                      <a:pt x="0" y="0"/>
                    </a:lnTo>
                    <a:lnTo>
                      <a:pt x="0" y="0"/>
                    </a:lnTo>
                    <a:lnTo>
                      <a:pt x="0" y="0"/>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2" name="Freeform 324"/>
              <p:cNvSpPr>
                <a:spLocks noChangeAspect="1"/>
              </p:cNvSpPr>
              <p:nvPr/>
            </p:nvSpPr>
            <p:spPr bwMode="gray">
              <a:xfrm>
                <a:off x="3361" y="1833"/>
                <a:ext cx="2" cy="2"/>
              </a:xfrm>
              <a:custGeom>
                <a:avLst/>
                <a:gdLst>
                  <a:gd name="T0" fmla="*/ 0 w 2"/>
                  <a:gd name="T1" fmla="*/ 0 h 2"/>
                  <a:gd name="T2" fmla="*/ 0 w 2"/>
                  <a:gd name="T3" fmla="*/ 0 h 2"/>
                  <a:gd name="T4" fmla="*/ 0 w 2"/>
                  <a:gd name="T5" fmla="*/ 0 h 2"/>
                  <a:gd name="T6" fmla="*/ 0 w 2"/>
                  <a:gd name="T7" fmla="*/ 0 h 2"/>
                  <a:gd name="T8" fmla="*/ 2 w 2"/>
                  <a:gd name="T9" fmla="*/ 2 h 2"/>
                  <a:gd name="T10" fmla="*/ 2 w 2"/>
                  <a:gd name="T11" fmla="*/ 0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0"/>
                    </a:lnTo>
                    <a:lnTo>
                      <a:pt x="0" y="0"/>
                    </a:lnTo>
                    <a:lnTo>
                      <a:pt x="2" y="2"/>
                    </a:lnTo>
                    <a:lnTo>
                      <a:pt x="2" y="0"/>
                    </a:lnTo>
                    <a:lnTo>
                      <a:pt x="2" y="0"/>
                    </a:lnTo>
                    <a:lnTo>
                      <a:pt x="0" y="0"/>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3" name="Freeform 325"/>
              <p:cNvSpPr>
                <a:spLocks noChangeAspect="1"/>
              </p:cNvSpPr>
              <p:nvPr/>
            </p:nvSpPr>
            <p:spPr bwMode="gray">
              <a:xfrm>
                <a:off x="3361" y="1833"/>
                <a:ext cx="2" cy="2"/>
              </a:xfrm>
              <a:custGeom>
                <a:avLst/>
                <a:gdLst>
                  <a:gd name="T0" fmla="*/ 0 w 2"/>
                  <a:gd name="T1" fmla="*/ 0 h 2"/>
                  <a:gd name="T2" fmla="*/ 0 w 2"/>
                  <a:gd name="T3" fmla="*/ 0 h 2"/>
                  <a:gd name="T4" fmla="*/ 0 w 2"/>
                  <a:gd name="T5" fmla="*/ 0 h 2"/>
                  <a:gd name="T6" fmla="*/ 0 w 2"/>
                  <a:gd name="T7" fmla="*/ 0 h 2"/>
                  <a:gd name="T8" fmla="*/ 2 w 2"/>
                  <a:gd name="T9" fmla="*/ 2 h 2"/>
                  <a:gd name="T10" fmla="*/ 2 w 2"/>
                  <a:gd name="T11" fmla="*/ 0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0"/>
                    </a:lnTo>
                    <a:lnTo>
                      <a:pt x="0" y="0"/>
                    </a:lnTo>
                    <a:lnTo>
                      <a:pt x="2" y="2"/>
                    </a:lnTo>
                    <a:lnTo>
                      <a:pt x="2" y="0"/>
                    </a:lnTo>
                    <a:lnTo>
                      <a:pt x="2" y="0"/>
                    </a:lnTo>
                    <a:lnTo>
                      <a:pt x="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4" name="Freeform 326"/>
              <p:cNvSpPr>
                <a:spLocks noChangeAspect="1"/>
              </p:cNvSpPr>
              <p:nvPr/>
            </p:nvSpPr>
            <p:spPr bwMode="gray">
              <a:xfrm>
                <a:off x="3357" y="1816"/>
                <a:ext cx="22" cy="17"/>
              </a:xfrm>
              <a:custGeom>
                <a:avLst/>
                <a:gdLst>
                  <a:gd name="T0" fmla="*/ 10 w 20"/>
                  <a:gd name="T1" fmla="*/ 0 h 16"/>
                  <a:gd name="T2" fmla="*/ 10 w 20"/>
                  <a:gd name="T3" fmla="*/ 0 h 16"/>
                  <a:gd name="T4" fmla="*/ 6 w 20"/>
                  <a:gd name="T5" fmla="*/ 2 h 16"/>
                  <a:gd name="T6" fmla="*/ 4 w 20"/>
                  <a:gd name="T7" fmla="*/ 4 h 16"/>
                  <a:gd name="T8" fmla="*/ 2 w 20"/>
                  <a:gd name="T9" fmla="*/ 4 h 16"/>
                  <a:gd name="T10" fmla="*/ 0 w 20"/>
                  <a:gd name="T11" fmla="*/ 2 h 16"/>
                  <a:gd name="T12" fmla="*/ 0 w 20"/>
                  <a:gd name="T13" fmla="*/ 8 h 16"/>
                  <a:gd name="T14" fmla="*/ 2 w 20"/>
                  <a:gd name="T15" fmla="*/ 10 h 16"/>
                  <a:gd name="T16" fmla="*/ 6 w 20"/>
                  <a:gd name="T17" fmla="*/ 12 h 16"/>
                  <a:gd name="T18" fmla="*/ 6 w 20"/>
                  <a:gd name="T19" fmla="*/ 14 h 16"/>
                  <a:gd name="T20" fmla="*/ 6 w 20"/>
                  <a:gd name="T21" fmla="*/ 16 h 16"/>
                  <a:gd name="T22" fmla="*/ 10 w 20"/>
                  <a:gd name="T23" fmla="*/ 12 h 16"/>
                  <a:gd name="T24" fmla="*/ 12 w 20"/>
                  <a:gd name="T25" fmla="*/ 12 h 16"/>
                  <a:gd name="T26" fmla="*/ 16 w 20"/>
                  <a:gd name="T27" fmla="*/ 12 h 16"/>
                  <a:gd name="T28" fmla="*/ 18 w 20"/>
                  <a:gd name="T29" fmla="*/ 8 h 16"/>
                  <a:gd name="T30" fmla="*/ 20 w 20"/>
                  <a:gd name="T31" fmla="*/ 2 h 16"/>
                  <a:gd name="T32" fmla="*/ 16 w 20"/>
                  <a:gd name="T33" fmla="*/ 0 h 16"/>
                  <a:gd name="T34" fmla="*/ 12 w 20"/>
                  <a:gd name="T35" fmla="*/ 0 h 16"/>
                  <a:gd name="T36" fmla="*/ 10 w 20"/>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10" y="0"/>
                    </a:moveTo>
                    <a:lnTo>
                      <a:pt x="10" y="0"/>
                    </a:lnTo>
                    <a:lnTo>
                      <a:pt x="6" y="2"/>
                    </a:lnTo>
                    <a:lnTo>
                      <a:pt x="4" y="4"/>
                    </a:lnTo>
                    <a:lnTo>
                      <a:pt x="2" y="4"/>
                    </a:lnTo>
                    <a:lnTo>
                      <a:pt x="0" y="2"/>
                    </a:lnTo>
                    <a:lnTo>
                      <a:pt x="0" y="8"/>
                    </a:lnTo>
                    <a:lnTo>
                      <a:pt x="2" y="10"/>
                    </a:lnTo>
                    <a:lnTo>
                      <a:pt x="6" y="12"/>
                    </a:lnTo>
                    <a:lnTo>
                      <a:pt x="6" y="14"/>
                    </a:lnTo>
                    <a:lnTo>
                      <a:pt x="6" y="16"/>
                    </a:lnTo>
                    <a:lnTo>
                      <a:pt x="10" y="12"/>
                    </a:lnTo>
                    <a:lnTo>
                      <a:pt x="12" y="12"/>
                    </a:lnTo>
                    <a:lnTo>
                      <a:pt x="16" y="12"/>
                    </a:lnTo>
                    <a:lnTo>
                      <a:pt x="18" y="8"/>
                    </a:lnTo>
                    <a:lnTo>
                      <a:pt x="20" y="2"/>
                    </a:lnTo>
                    <a:lnTo>
                      <a:pt x="16" y="0"/>
                    </a:lnTo>
                    <a:lnTo>
                      <a:pt x="12" y="0"/>
                    </a:lnTo>
                    <a:lnTo>
                      <a:pt x="10" y="0"/>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5" name="Freeform 327"/>
              <p:cNvSpPr>
                <a:spLocks noChangeAspect="1"/>
              </p:cNvSpPr>
              <p:nvPr/>
            </p:nvSpPr>
            <p:spPr bwMode="gray">
              <a:xfrm>
                <a:off x="3357" y="1816"/>
                <a:ext cx="22" cy="17"/>
              </a:xfrm>
              <a:custGeom>
                <a:avLst/>
                <a:gdLst>
                  <a:gd name="T0" fmla="*/ 10 w 20"/>
                  <a:gd name="T1" fmla="*/ 0 h 16"/>
                  <a:gd name="T2" fmla="*/ 10 w 20"/>
                  <a:gd name="T3" fmla="*/ 0 h 16"/>
                  <a:gd name="T4" fmla="*/ 6 w 20"/>
                  <a:gd name="T5" fmla="*/ 2 h 16"/>
                  <a:gd name="T6" fmla="*/ 4 w 20"/>
                  <a:gd name="T7" fmla="*/ 4 h 16"/>
                  <a:gd name="T8" fmla="*/ 2 w 20"/>
                  <a:gd name="T9" fmla="*/ 4 h 16"/>
                  <a:gd name="T10" fmla="*/ 0 w 20"/>
                  <a:gd name="T11" fmla="*/ 2 h 16"/>
                  <a:gd name="T12" fmla="*/ 0 w 20"/>
                  <a:gd name="T13" fmla="*/ 8 h 16"/>
                  <a:gd name="T14" fmla="*/ 2 w 20"/>
                  <a:gd name="T15" fmla="*/ 10 h 16"/>
                  <a:gd name="T16" fmla="*/ 6 w 20"/>
                  <a:gd name="T17" fmla="*/ 12 h 16"/>
                  <a:gd name="T18" fmla="*/ 6 w 20"/>
                  <a:gd name="T19" fmla="*/ 14 h 16"/>
                  <a:gd name="T20" fmla="*/ 6 w 20"/>
                  <a:gd name="T21" fmla="*/ 16 h 16"/>
                  <a:gd name="T22" fmla="*/ 10 w 20"/>
                  <a:gd name="T23" fmla="*/ 12 h 16"/>
                  <a:gd name="T24" fmla="*/ 12 w 20"/>
                  <a:gd name="T25" fmla="*/ 12 h 16"/>
                  <a:gd name="T26" fmla="*/ 16 w 20"/>
                  <a:gd name="T27" fmla="*/ 12 h 16"/>
                  <a:gd name="T28" fmla="*/ 18 w 20"/>
                  <a:gd name="T29" fmla="*/ 8 h 16"/>
                  <a:gd name="T30" fmla="*/ 20 w 20"/>
                  <a:gd name="T31" fmla="*/ 2 h 16"/>
                  <a:gd name="T32" fmla="*/ 16 w 20"/>
                  <a:gd name="T33" fmla="*/ 0 h 16"/>
                  <a:gd name="T34" fmla="*/ 12 w 20"/>
                  <a:gd name="T35" fmla="*/ 0 h 16"/>
                  <a:gd name="T36" fmla="*/ 10 w 20"/>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10" y="0"/>
                    </a:moveTo>
                    <a:lnTo>
                      <a:pt x="10" y="0"/>
                    </a:lnTo>
                    <a:lnTo>
                      <a:pt x="6" y="2"/>
                    </a:lnTo>
                    <a:lnTo>
                      <a:pt x="4" y="4"/>
                    </a:lnTo>
                    <a:lnTo>
                      <a:pt x="2" y="4"/>
                    </a:lnTo>
                    <a:lnTo>
                      <a:pt x="0" y="2"/>
                    </a:lnTo>
                    <a:lnTo>
                      <a:pt x="0" y="8"/>
                    </a:lnTo>
                    <a:lnTo>
                      <a:pt x="2" y="10"/>
                    </a:lnTo>
                    <a:lnTo>
                      <a:pt x="6" y="12"/>
                    </a:lnTo>
                    <a:lnTo>
                      <a:pt x="6" y="14"/>
                    </a:lnTo>
                    <a:lnTo>
                      <a:pt x="6" y="16"/>
                    </a:lnTo>
                    <a:lnTo>
                      <a:pt x="10" y="12"/>
                    </a:lnTo>
                    <a:lnTo>
                      <a:pt x="12" y="12"/>
                    </a:lnTo>
                    <a:lnTo>
                      <a:pt x="16" y="12"/>
                    </a:lnTo>
                    <a:lnTo>
                      <a:pt x="18" y="8"/>
                    </a:lnTo>
                    <a:lnTo>
                      <a:pt x="20" y="2"/>
                    </a:lnTo>
                    <a:lnTo>
                      <a:pt x="16" y="0"/>
                    </a:lnTo>
                    <a:lnTo>
                      <a:pt x="12" y="0"/>
                    </a:lnTo>
                    <a:lnTo>
                      <a:pt x="10"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6" name="Freeform 328"/>
              <p:cNvSpPr>
                <a:spLocks noChangeAspect="1"/>
              </p:cNvSpPr>
              <p:nvPr/>
            </p:nvSpPr>
            <p:spPr bwMode="gray">
              <a:xfrm>
                <a:off x="3363" y="1804"/>
                <a:ext cx="11" cy="10"/>
              </a:xfrm>
              <a:custGeom>
                <a:avLst/>
                <a:gdLst>
                  <a:gd name="T0" fmla="*/ 6 w 10"/>
                  <a:gd name="T1" fmla="*/ 0 h 10"/>
                  <a:gd name="T2" fmla="*/ 6 w 10"/>
                  <a:gd name="T3" fmla="*/ 0 h 10"/>
                  <a:gd name="T4" fmla="*/ 4 w 10"/>
                  <a:gd name="T5" fmla="*/ 0 h 10"/>
                  <a:gd name="T6" fmla="*/ 4 w 10"/>
                  <a:gd name="T7" fmla="*/ 2 h 10"/>
                  <a:gd name="T8" fmla="*/ 0 w 10"/>
                  <a:gd name="T9" fmla="*/ 4 h 10"/>
                  <a:gd name="T10" fmla="*/ 2 w 10"/>
                  <a:gd name="T11" fmla="*/ 4 h 10"/>
                  <a:gd name="T12" fmla="*/ 4 w 10"/>
                  <a:gd name="T13" fmla="*/ 6 h 10"/>
                  <a:gd name="T14" fmla="*/ 4 w 10"/>
                  <a:gd name="T15" fmla="*/ 8 h 10"/>
                  <a:gd name="T16" fmla="*/ 4 w 10"/>
                  <a:gd name="T17" fmla="*/ 10 h 10"/>
                  <a:gd name="T18" fmla="*/ 6 w 10"/>
                  <a:gd name="T19" fmla="*/ 10 h 10"/>
                  <a:gd name="T20" fmla="*/ 6 w 10"/>
                  <a:gd name="T21" fmla="*/ 8 h 10"/>
                  <a:gd name="T22" fmla="*/ 8 w 10"/>
                  <a:gd name="T23" fmla="*/ 8 h 10"/>
                  <a:gd name="T24" fmla="*/ 10 w 10"/>
                  <a:gd name="T25" fmla="*/ 4 h 10"/>
                  <a:gd name="T26" fmla="*/ 6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6" y="0"/>
                    </a:moveTo>
                    <a:lnTo>
                      <a:pt x="6" y="0"/>
                    </a:lnTo>
                    <a:lnTo>
                      <a:pt x="4" y="0"/>
                    </a:lnTo>
                    <a:lnTo>
                      <a:pt x="4" y="2"/>
                    </a:lnTo>
                    <a:lnTo>
                      <a:pt x="0" y="4"/>
                    </a:lnTo>
                    <a:lnTo>
                      <a:pt x="2" y="4"/>
                    </a:lnTo>
                    <a:lnTo>
                      <a:pt x="4" y="6"/>
                    </a:lnTo>
                    <a:lnTo>
                      <a:pt x="4" y="8"/>
                    </a:lnTo>
                    <a:lnTo>
                      <a:pt x="4" y="10"/>
                    </a:lnTo>
                    <a:lnTo>
                      <a:pt x="6" y="10"/>
                    </a:lnTo>
                    <a:lnTo>
                      <a:pt x="6" y="8"/>
                    </a:lnTo>
                    <a:lnTo>
                      <a:pt x="8" y="8"/>
                    </a:lnTo>
                    <a:lnTo>
                      <a:pt x="10" y="4"/>
                    </a:lnTo>
                    <a:lnTo>
                      <a:pt x="6" y="0"/>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7" name="Freeform 329"/>
              <p:cNvSpPr>
                <a:spLocks noChangeAspect="1"/>
              </p:cNvSpPr>
              <p:nvPr/>
            </p:nvSpPr>
            <p:spPr bwMode="gray">
              <a:xfrm>
                <a:off x="3363" y="1804"/>
                <a:ext cx="11" cy="10"/>
              </a:xfrm>
              <a:custGeom>
                <a:avLst/>
                <a:gdLst>
                  <a:gd name="T0" fmla="*/ 6 w 10"/>
                  <a:gd name="T1" fmla="*/ 0 h 10"/>
                  <a:gd name="T2" fmla="*/ 6 w 10"/>
                  <a:gd name="T3" fmla="*/ 0 h 10"/>
                  <a:gd name="T4" fmla="*/ 4 w 10"/>
                  <a:gd name="T5" fmla="*/ 0 h 10"/>
                  <a:gd name="T6" fmla="*/ 4 w 10"/>
                  <a:gd name="T7" fmla="*/ 2 h 10"/>
                  <a:gd name="T8" fmla="*/ 0 w 10"/>
                  <a:gd name="T9" fmla="*/ 4 h 10"/>
                  <a:gd name="T10" fmla="*/ 2 w 10"/>
                  <a:gd name="T11" fmla="*/ 4 h 10"/>
                  <a:gd name="T12" fmla="*/ 4 w 10"/>
                  <a:gd name="T13" fmla="*/ 6 h 10"/>
                  <a:gd name="T14" fmla="*/ 4 w 10"/>
                  <a:gd name="T15" fmla="*/ 8 h 10"/>
                  <a:gd name="T16" fmla="*/ 4 w 10"/>
                  <a:gd name="T17" fmla="*/ 10 h 10"/>
                  <a:gd name="T18" fmla="*/ 6 w 10"/>
                  <a:gd name="T19" fmla="*/ 10 h 10"/>
                  <a:gd name="T20" fmla="*/ 6 w 10"/>
                  <a:gd name="T21" fmla="*/ 8 h 10"/>
                  <a:gd name="T22" fmla="*/ 8 w 10"/>
                  <a:gd name="T23" fmla="*/ 8 h 10"/>
                  <a:gd name="T24" fmla="*/ 10 w 10"/>
                  <a:gd name="T25" fmla="*/ 4 h 10"/>
                  <a:gd name="T26" fmla="*/ 6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6" y="0"/>
                    </a:moveTo>
                    <a:lnTo>
                      <a:pt x="6" y="0"/>
                    </a:lnTo>
                    <a:lnTo>
                      <a:pt x="4" y="0"/>
                    </a:lnTo>
                    <a:lnTo>
                      <a:pt x="4" y="2"/>
                    </a:lnTo>
                    <a:lnTo>
                      <a:pt x="0" y="4"/>
                    </a:lnTo>
                    <a:lnTo>
                      <a:pt x="2" y="4"/>
                    </a:lnTo>
                    <a:lnTo>
                      <a:pt x="4" y="6"/>
                    </a:lnTo>
                    <a:lnTo>
                      <a:pt x="4" y="8"/>
                    </a:lnTo>
                    <a:lnTo>
                      <a:pt x="4" y="10"/>
                    </a:lnTo>
                    <a:lnTo>
                      <a:pt x="6" y="10"/>
                    </a:lnTo>
                    <a:lnTo>
                      <a:pt x="6" y="8"/>
                    </a:lnTo>
                    <a:lnTo>
                      <a:pt x="8" y="8"/>
                    </a:lnTo>
                    <a:lnTo>
                      <a:pt x="10" y="4"/>
                    </a:lnTo>
                    <a:lnTo>
                      <a:pt x="6"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8" name="Freeform 330"/>
              <p:cNvSpPr>
                <a:spLocks noChangeAspect="1"/>
              </p:cNvSpPr>
              <p:nvPr/>
            </p:nvSpPr>
            <p:spPr bwMode="gray">
              <a:xfrm>
                <a:off x="3390" y="1796"/>
                <a:ext cx="67" cy="47"/>
              </a:xfrm>
              <a:custGeom>
                <a:avLst/>
                <a:gdLst>
                  <a:gd name="T0" fmla="*/ 56 w 62"/>
                  <a:gd name="T1" fmla="*/ 14 h 46"/>
                  <a:gd name="T2" fmla="*/ 60 w 62"/>
                  <a:gd name="T3" fmla="*/ 12 h 46"/>
                  <a:gd name="T4" fmla="*/ 60 w 62"/>
                  <a:gd name="T5" fmla="*/ 10 h 46"/>
                  <a:gd name="T6" fmla="*/ 62 w 62"/>
                  <a:gd name="T7" fmla="*/ 8 h 46"/>
                  <a:gd name="T8" fmla="*/ 60 w 62"/>
                  <a:gd name="T9" fmla="*/ 4 h 46"/>
                  <a:gd name="T10" fmla="*/ 58 w 62"/>
                  <a:gd name="T11" fmla="*/ 2 h 46"/>
                  <a:gd name="T12" fmla="*/ 52 w 62"/>
                  <a:gd name="T13" fmla="*/ 0 h 46"/>
                  <a:gd name="T14" fmla="*/ 48 w 62"/>
                  <a:gd name="T15" fmla="*/ 0 h 46"/>
                  <a:gd name="T16" fmla="*/ 44 w 62"/>
                  <a:gd name="T17" fmla="*/ 0 h 46"/>
                  <a:gd name="T18" fmla="*/ 44 w 62"/>
                  <a:gd name="T19" fmla="*/ 2 h 46"/>
                  <a:gd name="T20" fmla="*/ 30 w 62"/>
                  <a:gd name="T21" fmla="*/ 2 h 46"/>
                  <a:gd name="T22" fmla="*/ 30 w 62"/>
                  <a:gd name="T23" fmla="*/ 0 h 46"/>
                  <a:gd name="T24" fmla="*/ 28 w 62"/>
                  <a:gd name="T25" fmla="*/ 0 h 46"/>
                  <a:gd name="T26" fmla="*/ 26 w 62"/>
                  <a:gd name="T27" fmla="*/ 0 h 46"/>
                  <a:gd name="T28" fmla="*/ 24 w 62"/>
                  <a:gd name="T29" fmla="*/ 4 h 46"/>
                  <a:gd name="T30" fmla="*/ 18 w 62"/>
                  <a:gd name="T31" fmla="*/ 4 h 46"/>
                  <a:gd name="T32" fmla="*/ 12 w 62"/>
                  <a:gd name="T33" fmla="*/ 4 h 46"/>
                  <a:gd name="T34" fmla="*/ 0 w 62"/>
                  <a:gd name="T35" fmla="*/ 8 h 46"/>
                  <a:gd name="T36" fmla="*/ 0 w 62"/>
                  <a:gd name="T37" fmla="*/ 18 h 46"/>
                  <a:gd name="T38" fmla="*/ 0 w 62"/>
                  <a:gd name="T39" fmla="*/ 26 h 46"/>
                  <a:gd name="T40" fmla="*/ 6 w 62"/>
                  <a:gd name="T41" fmla="*/ 26 h 46"/>
                  <a:gd name="T42" fmla="*/ 4 w 62"/>
                  <a:gd name="T43" fmla="*/ 34 h 46"/>
                  <a:gd name="T44" fmla="*/ 12 w 62"/>
                  <a:gd name="T45" fmla="*/ 34 h 46"/>
                  <a:gd name="T46" fmla="*/ 16 w 62"/>
                  <a:gd name="T47" fmla="*/ 34 h 46"/>
                  <a:gd name="T48" fmla="*/ 16 w 62"/>
                  <a:gd name="T49" fmla="*/ 32 h 46"/>
                  <a:gd name="T50" fmla="*/ 20 w 62"/>
                  <a:gd name="T51" fmla="*/ 32 h 46"/>
                  <a:gd name="T52" fmla="*/ 26 w 62"/>
                  <a:gd name="T53" fmla="*/ 34 h 46"/>
                  <a:gd name="T54" fmla="*/ 30 w 62"/>
                  <a:gd name="T55" fmla="*/ 36 h 46"/>
                  <a:gd name="T56" fmla="*/ 30 w 62"/>
                  <a:gd name="T57" fmla="*/ 38 h 46"/>
                  <a:gd name="T58" fmla="*/ 34 w 62"/>
                  <a:gd name="T59" fmla="*/ 38 h 46"/>
                  <a:gd name="T60" fmla="*/ 38 w 62"/>
                  <a:gd name="T61" fmla="*/ 46 h 46"/>
                  <a:gd name="T62" fmla="*/ 44 w 62"/>
                  <a:gd name="T63" fmla="*/ 44 h 46"/>
                  <a:gd name="T64" fmla="*/ 46 w 62"/>
                  <a:gd name="T65" fmla="*/ 40 h 46"/>
                  <a:gd name="T66" fmla="*/ 46 w 62"/>
                  <a:gd name="T67" fmla="*/ 36 h 46"/>
                  <a:gd name="T68" fmla="*/ 48 w 62"/>
                  <a:gd name="T69" fmla="*/ 36 h 46"/>
                  <a:gd name="T70" fmla="*/ 52 w 62"/>
                  <a:gd name="T71" fmla="*/ 32 h 46"/>
                  <a:gd name="T72" fmla="*/ 54 w 62"/>
                  <a:gd name="T73" fmla="*/ 30 h 46"/>
                  <a:gd name="T74" fmla="*/ 54 w 62"/>
                  <a:gd name="T75" fmla="*/ 28 h 46"/>
                  <a:gd name="T76" fmla="*/ 50 w 62"/>
                  <a:gd name="T77" fmla="*/ 26 h 46"/>
                  <a:gd name="T78" fmla="*/ 50 w 62"/>
                  <a:gd name="T79" fmla="*/ 20 h 46"/>
                  <a:gd name="T80" fmla="*/ 48 w 62"/>
                  <a:gd name="T81" fmla="*/ 14 h 46"/>
                  <a:gd name="T82" fmla="*/ 52 w 62"/>
                  <a:gd name="T83" fmla="*/ 12 h 46"/>
                  <a:gd name="T84" fmla="*/ 56 w 62"/>
                  <a:gd name="T85" fmla="*/ 12 h 46"/>
                  <a:gd name="T86" fmla="*/ 56 w 62"/>
                  <a:gd name="T87" fmla="*/ 14 h 46"/>
                  <a:gd name="T88" fmla="*/ 56 w 62"/>
                  <a:gd name="T89"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46">
                    <a:moveTo>
                      <a:pt x="56" y="14"/>
                    </a:moveTo>
                    <a:lnTo>
                      <a:pt x="60" y="12"/>
                    </a:lnTo>
                    <a:lnTo>
                      <a:pt x="60" y="10"/>
                    </a:lnTo>
                    <a:lnTo>
                      <a:pt x="62" y="8"/>
                    </a:lnTo>
                    <a:lnTo>
                      <a:pt x="60" y="4"/>
                    </a:lnTo>
                    <a:lnTo>
                      <a:pt x="58" y="2"/>
                    </a:lnTo>
                    <a:lnTo>
                      <a:pt x="52" y="0"/>
                    </a:lnTo>
                    <a:lnTo>
                      <a:pt x="48" y="0"/>
                    </a:lnTo>
                    <a:lnTo>
                      <a:pt x="44" y="0"/>
                    </a:lnTo>
                    <a:lnTo>
                      <a:pt x="44" y="2"/>
                    </a:lnTo>
                    <a:lnTo>
                      <a:pt x="30" y="2"/>
                    </a:lnTo>
                    <a:lnTo>
                      <a:pt x="30" y="0"/>
                    </a:lnTo>
                    <a:lnTo>
                      <a:pt x="28" y="0"/>
                    </a:lnTo>
                    <a:lnTo>
                      <a:pt x="26" y="0"/>
                    </a:lnTo>
                    <a:lnTo>
                      <a:pt x="24" y="4"/>
                    </a:lnTo>
                    <a:lnTo>
                      <a:pt x="18" y="4"/>
                    </a:lnTo>
                    <a:lnTo>
                      <a:pt x="12" y="4"/>
                    </a:lnTo>
                    <a:lnTo>
                      <a:pt x="0" y="8"/>
                    </a:lnTo>
                    <a:lnTo>
                      <a:pt x="0" y="18"/>
                    </a:lnTo>
                    <a:lnTo>
                      <a:pt x="0" y="26"/>
                    </a:lnTo>
                    <a:lnTo>
                      <a:pt x="6" y="26"/>
                    </a:lnTo>
                    <a:lnTo>
                      <a:pt x="4" y="34"/>
                    </a:lnTo>
                    <a:lnTo>
                      <a:pt x="12" y="34"/>
                    </a:lnTo>
                    <a:lnTo>
                      <a:pt x="16" y="34"/>
                    </a:lnTo>
                    <a:lnTo>
                      <a:pt x="16" y="32"/>
                    </a:lnTo>
                    <a:lnTo>
                      <a:pt x="20" y="32"/>
                    </a:lnTo>
                    <a:lnTo>
                      <a:pt x="26" y="34"/>
                    </a:lnTo>
                    <a:lnTo>
                      <a:pt x="30" y="36"/>
                    </a:lnTo>
                    <a:lnTo>
                      <a:pt x="30" y="38"/>
                    </a:lnTo>
                    <a:lnTo>
                      <a:pt x="34" y="38"/>
                    </a:lnTo>
                    <a:lnTo>
                      <a:pt x="38" y="46"/>
                    </a:lnTo>
                    <a:lnTo>
                      <a:pt x="44" y="44"/>
                    </a:lnTo>
                    <a:lnTo>
                      <a:pt x="46" y="40"/>
                    </a:lnTo>
                    <a:lnTo>
                      <a:pt x="46" y="36"/>
                    </a:lnTo>
                    <a:lnTo>
                      <a:pt x="48" y="36"/>
                    </a:lnTo>
                    <a:lnTo>
                      <a:pt x="52" y="32"/>
                    </a:lnTo>
                    <a:lnTo>
                      <a:pt x="54" y="30"/>
                    </a:lnTo>
                    <a:lnTo>
                      <a:pt x="54" y="28"/>
                    </a:lnTo>
                    <a:lnTo>
                      <a:pt x="50" y="26"/>
                    </a:lnTo>
                    <a:lnTo>
                      <a:pt x="50" y="20"/>
                    </a:lnTo>
                    <a:lnTo>
                      <a:pt x="48" y="14"/>
                    </a:lnTo>
                    <a:lnTo>
                      <a:pt x="52" y="12"/>
                    </a:lnTo>
                    <a:lnTo>
                      <a:pt x="56" y="12"/>
                    </a:lnTo>
                    <a:lnTo>
                      <a:pt x="56" y="14"/>
                    </a:lnTo>
                    <a:lnTo>
                      <a:pt x="56" y="14"/>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39" name="Freeform 331"/>
              <p:cNvSpPr>
                <a:spLocks noChangeAspect="1" noEditPoints="1"/>
              </p:cNvSpPr>
              <p:nvPr/>
            </p:nvSpPr>
            <p:spPr bwMode="gray">
              <a:xfrm>
                <a:off x="3333" y="2164"/>
                <a:ext cx="108" cy="128"/>
              </a:xfrm>
              <a:custGeom>
                <a:avLst/>
                <a:gdLst>
                  <a:gd name="T0" fmla="*/ 8 w 100"/>
                  <a:gd name="T1" fmla="*/ 44 h 120"/>
                  <a:gd name="T2" fmla="*/ 14 w 100"/>
                  <a:gd name="T3" fmla="*/ 50 h 120"/>
                  <a:gd name="T4" fmla="*/ 28 w 100"/>
                  <a:gd name="T5" fmla="*/ 62 h 120"/>
                  <a:gd name="T6" fmla="*/ 32 w 100"/>
                  <a:gd name="T7" fmla="*/ 66 h 120"/>
                  <a:gd name="T8" fmla="*/ 16 w 100"/>
                  <a:gd name="T9" fmla="*/ 68 h 120"/>
                  <a:gd name="T10" fmla="*/ 24 w 100"/>
                  <a:gd name="T11" fmla="*/ 82 h 120"/>
                  <a:gd name="T12" fmla="*/ 38 w 100"/>
                  <a:gd name="T13" fmla="*/ 82 h 120"/>
                  <a:gd name="T14" fmla="*/ 42 w 100"/>
                  <a:gd name="T15" fmla="*/ 78 h 120"/>
                  <a:gd name="T16" fmla="*/ 42 w 100"/>
                  <a:gd name="T17" fmla="*/ 70 h 120"/>
                  <a:gd name="T18" fmla="*/ 48 w 100"/>
                  <a:gd name="T19" fmla="*/ 62 h 120"/>
                  <a:gd name="T20" fmla="*/ 44 w 100"/>
                  <a:gd name="T21" fmla="*/ 52 h 120"/>
                  <a:gd name="T22" fmla="*/ 58 w 100"/>
                  <a:gd name="T23" fmla="*/ 62 h 120"/>
                  <a:gd name="T24" fmla="*/ 64 w 100"/>
                  <a:gd name="T25" fmla="*/ 64 h 120"/>
                  <a:gd name="T26" fmla="*/ 46 w 100"/>
                  <a:gd name="T27" fmla="*/ 48 h 120"/>
                  <a:gd name="T28" fmla="*/ 38 w 100"/>
                  <a:gd name="T29" fmla="*/ 42 h 120"/>
                  <a:gd name="T30" fmla="*/ 40 w 100"/>
                  <a:gd name="T31" fmla="*/ 38 h 120"/>
                  <a:gd name="T32" fmla="*/ 34 w 100"/>
                  <a:gd name="T33" fmla="*/ 28 h 120"/>
                  <a:gd name="T34" fmla="*/ 46 w 100"/>
                  <a:gd name="T35" fmla="*/ 30 h 120"/>
                  <a:gd name="T36" fmla="*/ 48 w 100"/>
                  <a:gd name="T37" fmla="*/ 24 h 120"/>
                  <a:gd name="T38" fmla="*/ 58 w 100"/>
                  <a:gd name="T39" fmla="*/ 22 h 120"/>
                  <a:gd name="T40" fmla="*/ 52 w 100"/>
                  <a:gd name="T41" fmla="*/ 12 h 120"/>
                  <a:gd name="T42" fmla="*/ 82 w 100"/>
                  <a:gd name="T43" fmla="*/ 14 h 120"/>
                  <a:gd name="T44" fmla="*/ 88 w 100"/>
                  <a:gd name="T45" fmla="*/ 10 h 120"/>
                  <a:gd name="T46" fmla="*/ 96 w 100"/>
                  <a:gd name="T47" fmla="*/ 10 h 120"/>
                  <a:gd name="T48" fmla="*/ 92 w 100"/>
                  <a:gd name="T49" fmla="*/ 0 h 120"/>
                  <a:gd name="T50" fmla="*/ 88 w 100"/>
                  <a:gd name="T51" fmla="*/ 6 h 120"/>
                  <a:gd name="T52" fmla="*/ 76 w 100"/>
                  <a:gd name="T53" fmla="*/ 4 h 120"/>
                  <a:gd name="T54" fmla="*/ 64 w 100"/>
                  <a:gd name="T55" fmla="*/ 2 h 120"/>
                  <a:gd name="T56" fmla="*/ 50 w 100"/>
                  <a:gd name="T57" fmla="*/ 6 h 120"/>
                  <a:gd name="T58" fmla="*/ 42 w 100"/>
                  <a:gd name="T59" fmla="*/ 12 h 120"/>
                  <a:gd name="T60" fmla="*/ 34 w 100"/>
                  <a:gd name="T61" fmla="*/ 14 h 120"/>
                  <a:gd name="T62" fmla="*/ 26 w 100"/>
                  <a:gd name="T63" fmla="*/ 18 h 120"/>
                  <a:gd name="T64" fmla="*/ 8 w 100"/>
                  <a:gd name="T65" fmla="*/ 32 h 120"/>
                  <a:gd name="T66" fmla="*/ 2 w 100"/>
                  <a:gd name="T67" fmla="*/ 34 h 120"/>
                  <a:gd name="T68" fmla="*/ 46 w 100"/>
                  <a:gd name="T69" fmla="*/ 114 h 120"/>
                  <a:gd name="T70" fmla="*/ 68 w 100"/>
                  <a:gd name="T71" fmla="*/ 120 h 120"/>
                  <a:gd name="T72" fmla="*/ 80 w 100"/>
                  <a:gd name="T73" fmla="*/ 118 h 120"/>
                  <a:gd name="T74" fmla="*/ 80 w 100"/>
                  <a:gd name="T75" fmla="*/ 114 h 120"/>
                  <a:gd name="T76" fmla="*/ 68 w 100"/>
                  <a:gd name="T77" fmla="*/ 114 h 120"/>
                  <a:gd name="T78" fmla="*/ 40 w 100"/>
                  <a:gd name="T79" fmla="*/ 50 h 120"/>
                  <a:gd name="T80" fmla="*/ 40 w 100"/>
                  <a:gd name="T81" fmla="*/ 50 h 120"/>
                  <a:gd name="T82" fmla="*/ 82 w 100"/>
                  <a:gd name="T83" fmla="*/ 46 h 120"/>
                  <a:gd name="T84" fmla="*/ 88 w 100"/>
                  <a:gd name="T85" fmla="*/ 46 h 120"/>
                  <a:gd name="T86" fmla="*/ 0 w 100"/>
                  <a:gd name="T87" fmla="*/ 34 h 120"/>
                  <a:gd name="T88" fmla="*/ 0 w 100"/>
                  <a:gd name="T89" fmla="*/ 34 h 120"/>
                  <a:gd name="T90" fmla="*/ 96 w 100"/>
                  <a:gd name="T91" fmla="*/ 110 h 120"/>
                  <a:gd name="T92" fmla="*/ 30 w 100"/>
                  <a:gd name="T93" fmla="*/ 90 h 120"/>
                  <a:gd name="T94" fmla="*/ 32 w 100"/>
                  <a:gd name="T95" fmla="*/ 92 h 120"/>
                  <a:gd name="T96" fmla="*/ 98 w 100"/>
                  <a:gd name="T97" fmla="*/ 86 h 120"/>
                  <a:gd name="T98" fmla="*/ 98 w 100"/>
                  <a:gd name="T99" fmla="*/ 86 h 120"/>
                  <a:gd name="T100" fmla="*/ 82 w 100"/>
                  <a:gd name="T101" fmla="*/ 72 h 120"/>
                  <a:gd name="T102" fmla="*/ 84 w 100"/>
                  <a:gd name="T103" fmla="*/ 72 h 120"/>
                  <a:gd name="T104" fmla="*/ 4 w 100"/>
                  <a:gd name="T105" fmla="*/ 60 h 120"/>
                  <a:gd name="T106" fmla="*/ 10 w 100"/>
                  <a:gd name="T107" fmla="*/ 62 h 120"/>
                  <a:gd name="T108" fmla="*/ 78 w 100"/>
                  <a:gd name="T109" fmla="*/ 58 h 120"/>
                  <a:gd name="T110" fmla="*/ 80 w 100"/>
                  <a:gd name="T111"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120">
                    <a:moveTo>
                      <a:pt x="2" y="34"/>
                    </a:moveTo>
                    <a:lnTo>
                      <a:pt x="2" y="34"/>
                    </a:lnTo>
                    <a:lnTo>
                      <a:pt x="4" y="42"/>
                    </a:lnTo>
                    <a:lnTo>
                      <a:pt x="8" y="44"/>
                    </a:lnTo>
                    <a:lnTo>
                      <a:pt x="8" y="46"/>
                    </a:lnTo>
                    <a:lnTo>
                      <a:pt x="12" y="48"/>
                    </a:lnTo>
                    <a:lnTo>
                      <a:pt x="18" y="48"/>
                    </a:lnTo>
                    <a:lnTo>
                      <a:pt x="14" y="50"/>
                    </a:lnTo>
                    <a:lnTo>
                      <a:pt x="14" y="56"/>
                    </a:lnTo>
                    <a:lnTo>
                      <a:pt x="16" y="60"/>
                    </a:lnTo>
                    <a:lnTo>
                      <a:pt x="22" y="60"/>
                    </a:lnTo>
                    <a:lnTo>
                      <a:pt x="28" y="62"/>
                    </a:lnTo>
                    <a:lnTo>
                      <a:pt x="38" y="66"/>
                    </a:lnTo>
                    <a:lnTo>
                      <a:pt x="38" y="68"/>
                    </a:lnTo>
                    <a:lnTo>
                      <a:pt x="34" y="68"/>
                    </a:lnTo>
                    <a:lnTo>
                      <a:pt x="32" y="66"/>
                    </a:lnTo>
                    <a:lnTo>
                      <a:pt x="30" y="64"/>
                    </a:lnTo>
                    <a:lnTo>
                      <a:pt x="24" y="62"/>
                    </a:lnTo>
                    <a:lnTo>
                      <a:pt x="22" y="64"/>
                    </a:lnTo>
                    <a:lnTo>
                      <a:pt x="16" y="68"/>
                    </a:lnTo>
                    <a:lnTo>
                      <a:pt x="20" y="74"/>
                    </a:lnTo>
                    <a:lnTo>
                      <a:pt x="20" y="82"/>
                    </a:lnTo>
                    <a:lnTo>
                      <a:pt x="22" y="82"/>
                    </a:lnTo>
                    <a:lnTo>
                      <a:pt x="24" y="82"/>
                    </a:lnTo>
                    <a:lnTo>
                      <a:pt x="24" y="82"/>
                    </a:lnTo>
                    <a:lnTo>
                      <a:pt x="28" y="82"/>
                    </a:lnTo>
                    <a:lnTo>
                      <a:pt x="34" y="82"/>
                    </a:lnTo>
                    <a:lnTo>
                      <a:pt x="38" y="82"/>
                    </a:lnTo>
                    <a:lnTo>
                      <a:pt x="38" y="82"/>
                    </a:lnTo>
                    <a:lnTo>
                      <a:pt x="36" y="80"/>
                    </a:lnTo>
                    <a:lnTo>
                      <a:pt x="36" y="78"/>
                    </a:lnTo>
                    <a:lnTo>
                      <a:pt x="42" y="78"/>
                    </a:lnTo>
                    <a:lnTo>
                      <a:pt x="46" y="80"/>
                    </a:lnTo>
                    <a:lnTo>
                      <a:pt x="48" y="76"/>
                    </a:lnTo>
                    <a:lnTo>
                      <a:pt x="42" y="72"/>
                    </a:lnTo>
                    <a:lnTo>
                      <a:pt x="42" y="70"/>
                    </a:lnTo>
                    <a:lnTo>
                      <a:pt x="48" y="70"/>
                    </a:lnTo>
                    <a:lnTo>
                      <a:pt x="54" y="74"/>
                    </a:lnTo>
                    <a:lnTo>
                      <a:pt x="54" y="64"/>
                    </a:lnTo>
                    <a:lnTo>
                      <a:pt x="48" y="62"/>
                    </a:lnTo>
                    <a:lnTo>
                      <a:pt x="44" y="58"/>
                    </a:lnTo>
                    <a:lnTo>
                      <a:pt x="44" y="54"/>
                    </a:lnTo>
                    <a:lnTo>
                      <a:pt x="42" y="54"/>
                    </a:lnTo>
                    <a:lnTo>
                      <a:pt x="44" y="52"/>
                    </a:lnTo>
                    <a:lnTo>
                      <a:pt x="46" y="56"/>
                    </a:lnTo>
                    <a:lnTo>
                      <a:pt x="50" y="60"/>
                    </a:lnTo>
                    <a:lnTo>
                      <a:pt x="52" y="62"/>
                    </a:lnTo>
                    <a:lnTo>
                      <a:pt x="58" y="62"/>
                    </a:lnTo>
                    <a:lnTo>
                      <a:pt x="62" y="64"/>
                    </a:lnTo>
                    <a:lnTo>
                      <a:pt x="64" y="68"/>
                    </a:lnTo>
                    <a:lnTo>
                      <a:pt x="64" y="66"/>
                    </a:lnTo>
                    <a:lnTo>
                      <a:pt x="64" y="64"/>
                    </a:lnTo>
                    <a:lnTo>
                      <a:pt x="58" y="56"/>
                    </a:lnTo>
                    <a:lnTo>
                      <a:pt x="50" y="54"/>
                    </a:lnTo>
                    <a:lnTo>
                      <a:pt x="50" y="50"/>
                    </a:lnTo>
                    <a:lnTo>
                      <a:pt x="46" y="48"/>
                    </a:lnTo>
                    <a:lnTo>
                      <a:pt x="40" y="50"/>
                    </a:lnTo>
                    <a:lnTo>
                      <a:pt x="42" y="48"/>
                    </a:lnTo>
                    <a:lnTo>
                      <a:pt x="40" y="46"/>
                    </a:lnTo>
                    <a:lnTo>
                      <a:pt x="38" y="42"/>
                    </a:lnTo>
                    <a:lnTo>
                      <a:pt x="42" y="46"/>
                    </a:lnTo>
                    <a:lnTo>
                      <a:pt x="46" y="46"/>
                    </a:lnTo>
                    <a:lnTo>
                      <a:pt x="44" y="42"/>
                    </a:lnTo>
                    <a:lnTo>
                      <a:pt x="40" y="38"/>
                    </a:lnTo>
                    <a:lnTo>
                      <a:pt x="40" y="34"/>
                    </a:lnTo>
                    <a:lnTo>
                      <a:pt x="38" y="30"/>
                    </a:lnTo>
                    <a:lnTo>
                      <a:pt x="36" y="30"/>
                    </a:lnTo>
                    <a:lnTo>
                      <a:pt x="34" y="28"/>
                    </a:lnTo>
                    <a:lnTo>
                      <a:pt x="36" y="22"/>
                    </a:lnTo>
                    <a:lnTo>
                      <a:pt x="40" y="18"/>
                    </a:lnTo>
                    <a:lnTo>
                      <a:pt x="42" y="24"/>
                    </a:lnTo>
                    <a:lnTo>
                      <a:pt x="46" y="30"/>
                    </a:lnTo>
                    <a:lnTo>
                      <a:pt x="50" y="30"/>
                    </a:lnTo>
                    <a:lnTo>
                      <a:pt x="46" y="26"/>
                    </a:lnTo>
                    <a:lnTo>
                      <a:pt x="48" y="26"/>
                    </a:lnTo>
                    <a:lnTo>
                      <a:pt x="48" y="24"/>
                    </a:lnTo>
                    <a:lnTo>
                      <a:pt x="54" y="26"/>
                    </a:lnTo>
                    <a:lnTo>
                      <a:pt x="54" y="24"/>
                    </a:lnTo>
                    <a:lnTo>
                      <a:pt x="54" y="22"/>
                    </a:lnTo>
                    <a:lnTo>
                      <a:pt x="58" y="22"/>
                    </a:lnTo>
                    <a:lnTo>
                      <a:pt x="56" y="20"/>
                    </a:lnTo>
                    <a:lnTo>
                      <a:pt x="52" y="16"/>
                    </a:lnTo>
                    <a:lnTo>
                      <a:pt x="52" y="14"/>
                    </a:lnTo>
                    <a:lnTo>
                      <a:pt x="52" y="12"/>
                    </a:lnTo>
                    <a:lnTo>
                      <a:pt x="62" y="12"/>
                    </a:lnTo>
                    <a:lnTo>
                      <a:pt x="68" y="14"/>
                    </a:lnTo>
                    <a:lnTo>
                      <a:pt x="82" y="12"/>
                    </a:lnTo>
                    <a:lnTo>
                      <a:pt x="82" y="14"/>
                    </a:lnTo>
                    <a:lnTo>
                      <a:pt x="84" y="16"/>
                    </a:lnTo>
                    <a:lnTo>
                      <a:pt x="86" y="14"/>
                    </a:lnTo>
                    <a:lnTo>
                      <a:pt x="88" y="12"/>
                    </a:lnTo>
                    <a:lnTo>
                      <a:pt x="88" y="10"/>
                    </a:lnTo>
                    <a:lnTo>
                      <a:pt x="90" y="8"/>
                    </a:lnTo>
                    <a:lnTo>
                      <a:pt x="90" y="10"/>
                    </a:lnTo>
                    <a:lnTo>
                      <a:pt x="94" y="10"/>
                    </a:lnTo>
                    <a:lnTo>
                      <a:pt x="96" y="10"/>
                    </a:lnTo>
                    <a:lnTo>
                      <a:pt x="98" y="8"/>
                    </a:lnTo>
                    <a:lnTo>
                      <a:pt x="98" y="6"/>
                    </a:lnTo>
                    <a:lnTo>
                      <a:pt x="96" y="4"/>
                    </a:lnTo>
                    <a:lnTo>
                      <a:pt x="92" y="0"/>
                    </a:lnTo>
                    <a:lnTo>
                      <a:pt x="88" y="0"/>
                    </a:lnTo>
                    <a:lnTo>
                      <a:pt x="86" y="2"/>
                    </a:lnTo>
                    <a:lnTo>
                      <a:pt x="86" y="4"/>
                    </a:lnTo>
                    <a:lnTo>
                      <a:pt x="88" y="6"/>
                    </a:lnTo>
                    <a:lnTo>
                      <a:pt x="86" y="6"/>
                    </a:lnTo>
                    <a:lnTo>
                      <a:pt x="82" y="6"/>
                    </a:lnTo>
                    <a:lnTo>
                      <a:pt x="76" y="6"/>
                    </a:lnTo>
                    <a:lnTo>
                      <a:pt x="76" y="4"/>
                    </a:lnTo>
                    <a:lnTo>
                      <a:pt x="74" y="2"/>
                    </a:lnTo>
                    <a:lnTo>
                      <a:pt x="72" y="2"/>
                    </a:lnTo>
                    <a:lnTo>
                      <a:pt x="66" y="0"/>
                    </a:lnTo>
                    <a:lnTo>
                      <a:pt x="64" y="2"/>
                    </a:lnTo>
                    <a:lnTo>
                      <a:pt x="62" y="4"/>
                    </a:lnTo>
                    <a:lnTo>
                      <a:pt x="60" y="8"/>
                    </a:lnTo>
                    <a:lnTo>
                      <a:pt x="56" y="8"/>
                    </a:lnTo>
                    <a:lnTo>
                      <a:pt x="50" y="6"/>
                    </a:lnTo>
                    <a:lnTo>
                      <a:pt x="46" y="6"/>
                    </a:lnTo>
                    <a:lnTo>
                      <a:pt x="44" y="10"/>
                    </a:lnTo>
                    <a:lnTo>
                      <a:pt x="44" y="12"/>
                    </a:lnTo>
                    <a:lnTo>
                      <a:pt x="42" y="12"/>
                    </a:lnTo>
                    <a:lnTo>
                      <a:pt x="38" y="12"/>
                    </a:lnTo>
                    <a:lnTo>
                      <a:pt x="36" y="12"/>
                    </a:lnTo>
                    <a:lnTo>
                      <a:pt x="34" y="12"/>
                    </a:lnTo>
                    <a:lnTo>
                      <a:pt x="34" y="14"/>
                    </a:lnTo>
                    <a:lnTo>
                      <a:pt x="32" y="14"/>
                    </a:lnTo>
                    <a:lnTo>
                      <a:pt x="30" y="16"/>
                    </a:lnTo>
                    <a:lnTo>
                      <a:pt x="28" y="18"/>
                    </a:lnTo>
                    <a:lnTo>
                      <a:pt x="26" y="18"/>
                    </a:lnTo>
                    <a:lnTo>
                      <a:pt x="14" y="18"/>
                    </a:lnTo>
                    <a:lnTo>
                      <a:pt x="14" y="24"/>
                    </a:lnTo>
                    <a:lnTo>
                      <a:pt x="12" y="30"/>
                    </a:lnTo>
                    <a:lnTo>
                      <a:pt x="8" y="32"/>
                    </a:lnTo>
                    <a:lnTo>
                      <a:pt x="8" y="34"/>
                    </a:lnTo>
                    <a:lnTo>
                      <a:pt x="6" y="34"/>
                    </a:lnTo>
                    <a:lnTo>
                      <a:pt x="2" y="34"/>
                    </a:lnTo>
                    <a:lnTo>
                      <a:pt x="2" y="34"/>
                    </a:lnTo>
                    <a:close/>
                    <a:moveTo>
                      <a:pt x="50" y="110"/>
                    </a:moveTo>
                    <a:lnTo>
                      <a:pt x="50" y="110"/>
                    </a:lnTo>
                    <a:lnTo>
                      <a:pt x="46" y="112"/>
                    </a:lnTo>
                    <a:lnTo>
                      <a:pt x="46" y="114"/>
                    </a:lnTo>
                    <a:lnTo>
                      <a:pt x="56" y="116"/>
                    </a:lnTo>
                    <a:lnTo>
                      <a:pt x="62" y="116"/>
                    </a:lnTo>
                    <a:lnTo>
                      <a:pt x="66" y="118"/>
                    </a:lnTo>
                    <a:lnTo>
                      <a:pt x="68" y="120"/>
                    </a:lnTo>
                    <a:lnTo>
                      <a:pt x="72" y="120"/>
                    </a:lnTo>
                    <a:lnTo>
                      <a:pt x="74" y="118"/>
                    </a:lnTo>
                    <a:lnTo>
                      <a:pt x="78" y="118"/>
                    </a:lnTo>
                    <a:lnTo>
                      <a:pt x="80" y="118"/>
                    </a:lnTo>
                    <a:lnTo>
                      <a:pt x="84" y="118"/>
                    </a:lnTo>
                    <a:lnTo>
                      <a:pt x="86" y="116"/>
                    </a:lnTo>
                    <a:lnTo>
                      <a:pt x="84" y="114"/>
                    </a:lnTo>
                    <a:lnTo>
                      <a:pt x="80" y="114"/>
                    </a:lnTo>
                    <a:lnTo>
                      <a:pt x="80" y="112"/>
                    </a:lnTo>
                    <a:lnTo>
                      <a:pt x="78" y="112"/>
                    </a:lnTo>
                    <a:lnTo>
                      <a:pt x="78" y="114"/>
                    </a:lnTo>
                    <a:lnTo>
                      <a:pt x="68" y="114"/>
                    </a:lnTo>
                    <a:lnTo>
                      <a:pt x="58" y="112"/>
                    </a:lnTo>
                    <a:lnTo>
                      <a:pt x="50" y="110"/>
                    </a:lnTo>
                    <a:lnTo>
                      <a:pt x="50" y="110"/>
                    </a:lnTo>
                    <a:close/>
                    <a:moveTo>
                      <a:pt x="40" y="50"/>
                    </a:moveTo>
                    <a:lnTo>
                      <a:pt x="40" y="50"/>
                    </a:lnTo>
                    <a:lnTo>
                      <a:pt x="42" y="52"/>
                    </a:lnTo>
                    <a:lnTo>
                      <a:pt x="38" y="50"/>
                    </a:lnTo>
                    <a:lnTo>
                      <a:pt x="40" y="50"/>
                    </a:lnTo>
                    <a:lnTo>
                      <a:pt x="40" y="50"/>
                    </a:lnTo>
                    <a:close/>
                    <a:moveTo>
                      <a:pt x="84" y="44"/>
                    </a:moveTo>
                    <a:lnTo>
                      <a:pt x="84" y="44"/>
                    </a:lnTo>
                    <a:lnTo>
                      <a:pt x="82" y="46"/>
                    </a:lnTo>
                    <a:lnTo>
                      <a:pt x="84" y="46"/>
                    </a:lnTo>
                    <a:lnTo>
                      <a:pt x="84" y="48"/>
                    </a:lnTo>
                    <a:lnTo>
                      <a:pt x="88" y="48"/>
                    </a:lnTo>
                    <a:lnTo>
                      <a:pt x="88" y="46"/>
                    </a:lnTo>
                    <a:lnTo>
                      <a:pt x="88" y="44"/>
                    </a:lnTo>
                    <a:lnTo>
                      <a:pt x="84" y="44"/>
                    </a:lnTo>
                    <a:lnTo>
                      <a:pt x="84" y="44"/>
                    </a:lnTo>
                    <a:close/>
                    <a:moveTo>
                      <a:pt x="0" y="34"/>
                    </a:moveTo>
                    <a:lnTo>
                      <a:pt x="0" y="34"/>
                    </a:lnTo>
                    <a:lnTo>
                      <a:pt x="0" y="38"/>
                    </a:lnTo>
                    <a:lnTo>
                      <a:pt x="2" y="38"/>
                    </a:lnTo>
                    <a:lnTo>
                      <a:pt x="0" y="34"/>
                    </a:lnTo>
                    <a:lnTo>
                      <a:pt x="0" y="34"/>
                    </a:lnTo>
                    <a:close/>
                    <a:moveTo>
                      <a:pt x="94" y="110"/>
                    </a:moveTo>
                    <a:lnTo>
                      <a:pt x="96" y="110"/>
                    </a:lnTo>
                    <a:lnTo>
                      <a:pt x="96" y="110"/>
                    </a:lnTo>
                    <a:lnTo>
                      <a:pt x="94" y="110"/>
                    </a:lnTo>
                    <a:lnTo>
                      <a:pt x="94" y="110"/>
                    </a:lnTo>
                    <a:close/>
                    <a:moveTo>
                      <a:pt x="30" y="90"/>
                    </a:moveTo>
                    <a:lnTo>
                      <a:pt x="30" y="90"/>
                    </a:lnTo>
                    <a:lnTo>
                      <a:pt x="30" y="94"/>
                    </a:lnTo>
                    <a:lnTo>
                      <a:pt x="32" y="94"/>
                    </a:lnTo>
                    <a:lnTo>
                      <a:pt x="32" y="94"/>
                    </a:lnTo>
                    <a:lnTo>
                      <a:pt x="32" y="92"/>
                    </a:lnTo>
                    <a:lnTo>
                      <a:pt x="30" y="90"/>
                    </a:lnTo>
                    <a:lnTo>
                      <a:pt x="30" y="90"/>
                    </a:lnTo>
                    <a:close/>
                    <a:moveTo>
                      <a:pt x="98" y="86"/>
                    </a:moveTo>
                    <a:lnTo>
                      <a:pt x="98" y="86"/>
                    </a:lnTo>
                    <a:lnTo>
                      <a:pt x="96" y="88"/>
                    </a:lnTo>
                    <a:lnTo>
                      <a:pt x="96" y="88"/>
                    </a:lnTo>
                    <a:lnTo>
                      <a:pt x="98" y="88"/>
                    </a:lnTo>
                    <a:lnTo>
                      <a:pt x="98" y="86"/>
                    </a:lnTo>
                    <a:lnTo>
                      <a:pt x="100" y="86"/>
                    </a:lnTo>
                    <a:lnTo>
                      <a:pt x="98" y="86"/>
                    </a:lnTo>
                    <a:lnTo>
                      <a:pt x="98" y="86"/>
                    </a:lnTo>
                    <a:close/>
                    <a:moveTo>
                      <a:pt x="82" y="72"/>
                    </a:moveTo>
                    <a:lnTo>
                      <a:pt x="82" y="74"/>
                    </a:lnTo>
                    <a:lnTo>
                      <a:pt x="84" y="74"/>
                    </a:lnTo>
                    <a:lnTo>
                      <a:pt x="86" y="74"/>
                    </a:lnTo>
                    <a:lnTo>
                      <a:pt x="84" y="72"/>
                    </a:lnTo>
                    <a:lnTo>
                      <a:pt x="82" y="72"/>
                    </a:lnTo>
                    <a:lnTo>
                      <a:pt x="82" y="72"/>
                    </a:lnTo>
                    <a:close/>
                    <a:moveTo>
                      <a:pt x="4" y="60"/>
                    </a:moveTo>
                    <a:lnTo>
                      <a:pt x="4" y="60"/>
                    </a:lnTo>
                    <a:lnTo>
                      <a:pt x="4" y="64"/>
                    </a:lnTo>
                    <a:lnTo>
                      <a:pt x="8" y="64"/>
                    </a:lnTo>
                    <a:lnTo>
                      <a:pt x="10" y="64"/>
                    </a:lnTo>
                    <a:lnTo>
                      <a:pt x="10" y="62"/>
                    </a:lnTo>
                    <a:lnTo>
                      <a:pt x="4" y="60"/>
                    </a:lnTo>
                    <a:lnTo>
                      <a:pt x="4" y="60"/>
                    </a:lnTo>
                    <a:close/>
                    <a:moveTo>
                      <a:pt x="78" y="58"/>
                    </a:moveTo>
                    <a:lnTo>
                      <a:pt x="78" y="58"/>
                    </a:lnTo>
                    <a:lnTo>
                      <a:pt x="78" y="62"/>
                    </a:lnTo>
                    <a:lnTo>
                      <a:pt x="80" y="62"/>
                    </a:lnTo>
                    <a:lnTo>
                      <a:pt x="80" y="60"/>
                    </a:lnTo>
                    <a:lnTo>
                      <a:pt x="80" y="60"/>
                    </a:lnTo>
                    <a:lnTo>
                      <a:pt x="78" y="58"/>
                    </a:lnTo>
                    <a:lnTo>
                      <a:pt x="78" y="58"/>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40" name="Freeform 332"/>
              <p:cNvSpPr>
                <a:spLocks noChangeAspect="1" noEditPoints="1"/>
              </p:cNvSpPr>
              <p:nvPr/>
            </p:nvSpPr>
            <p:spPr bwMode="gray">
              <a:xfrm>
                <a:off x="3426" y="2158"/>
                <a:ext cx="274" cy="119"/>
              </a:xfrm>
              <a:custGeom>
                <a:avLst/>
                <a:gdLst>
                  <a:gd name="T0" fmla="*/ 16 w 252"/>
                  <a:gd name="T1" fmla="*/ 4 h 112"/>
                  <a:gd name="T2" fmla="*/ 12 w 252"/>
                  <a:gd name="T3" fmla="*/ 10 h 112"/>
                  <a:gd name="T4" fmla="*/ 10 w 252"/>
                  <a:gd name="T5" fmla="*/ 16 h 112"/>
                  <a:gd name="T6" fmla="*/ 4 w 252"/>
                  <a:gd name="T7" fmla="*/ 20 h 112"/>
                  <a:gd name="T8" fmla="*/ 4 w 252"/>
                  <a:gd name="T9" fmla="*/ 26 h 112"/>
                  <a:gd name="T10" fmla="*/ 2 w 252"/>
                  <a:gd name="T11" fmla="*/ 34 h 112"/>
                  <a:gd name="T12" fmla="*/ 20 w 252"/>
                  <a:gd name="T13" fmla="*/ 20 h 112"/>
                  <a:gd name="T14" fmla="*/ 30 w 252"/>
                  <a:gd name="T15" fmla="*/ 10 h 112"/>
                  <a:gd name="T16" fmla="*/ 24 w 252"/>
                  <a:gd name="T17" fmla="*/ 4 h 112"/>
                  <a:gd name="T18" fmla="*/ 134 w 252"/>
                  <a:gd name="T19" fmla="*/ 112 h 112"/>
                  <a:gd name="T20" fmla="*/ 140 w 252"/>
                  <a:gd name="T21" fmla="*/ 106 h 112"/>
                  <a:gd name="T22" fmla="*/ 140 w 252"/>
                  <a:gd name="T23" fmla="*/ 96 h 112"/>
                  <a:gd name="T24" fmla="*/ 148 w 252"/>
                  <a:gd name="T25" fmla="*/ 98 h 112"/>
                  <a:gd name="T26" fmla="*/ 160 w 252"/>
                  <a:gd name="T27" fmla="*/ 94 h 112"/>
                  <a:gd name="T28" fmla="*/ 180 w 252"/>
                  <a:gd name="T29" fmla="*/ 88 h 112"/>
                  <a:gd name="T30" fmla="*/ 198 w 252"/>
                  <a:gd name="T31" fmla="*/ 86 h 112"/>
                  <a:gd name="T32" fmla="*/ 214 w 252"/>
                  <a:gd name="T33" fmla="*/ 86 h 112"/>
                  <a:gd name="T34" fmla="*/ 224 w 252"/>
                  <a:gd name="T35" fmla="*/ 86 h 112"/>
                  <a:gd name="T36" fmla="*/ 234 w 252"/>
                  <a:gd name="T37" fmla="*/ 88 h 112"/>
                  <a:gd name="T38" fmla="*/ 244 w 252"/>
                  <a:gd name="T39" fmla="*/ 80 h 112"/>
                  <a:gd name="T40" fmla="*/ 236 w 252"/>
                  <a:gd name="T41" fmla="*/ 66 h 112"/>
                  <a:gd name="T42" fmla="*/ 240 w 252"/>
                  <a:gd name="T43" fmla="*/ 56 h 112"/>
                  <a:gd name="T44" fmla="*/ 242 w 252"/>
                  <a:gd name="T45" fmla="*/ 44 h 112"/>
                  <a:gd name="T46" fmla="*/ 252 w 252"/>
                  <a:gd name="T47" fmla="*/ 40 h 112"/>
                  <a:gd name="T48" fmla="*/ 234 w 252"/>
                  <a:gd name="T49" fmla="*/ 32 h 112"/>
                  <a:gd name="T50" fmla="*/ 236 w 252"/>
                  <a:gd name="T51" fmla="*/ 22 h 112"/>
                  <a:gd name="T52" fmla="*/ 232 w 252"/>
                  <a:gd name="T53" fmla="*/ 12 h 112"/>
                  <a:gd name="T54" fmla="*/ 222 w 252"/>
                  <a:gd name="T55" fmla="*/ 10 h 112"/>
                  <a:gd name="T56" fmla="*/ 208 w 252"/>
                  <a:gd name="T57" fmla="*/ 6 h 112"/>
                  <a:gd name="T58" fmla="*/ 202 w 252"/>
                  <a:gd name="T59" fmla="*/ 6 h 112"/>
                  <a:gd name="T60" fmla="*/ 190 w 252"/>
                  <a:gd name="T61" fmla="*/ 14 h 112"/>
                  <a:gd name="T62" fmla="*/ 180 w 252"/>
                  <a:gd name="T63" fmla="*/ 16 h 112"/>
                  <a:gd name="T64" fmla="*/ 158 w 252"/>
                  <a:gd name="T65" fmla="*/ 18 h 112"/>
                  <a:gd name="T66" fmla="*/ 144 w 252"/>
                  <a:gd name="T67" fmla="*/ 10 h 112"/>
                  <a:gd name="T68" fmla="*/ 130 w 252"/>
                  <a:gd name="T69" fmla="*/ 4 h 112"/>
                  <a:gd name="T70" fmla="*/ 114 w 252"/>
                  <a:gd name="T71" fmla="*/ 2 h 112"/>
                  <a:gd name="T72" fmla="*/ 94 w 252"/>
                  <a:gd name="T73" fmla="*/ 0 h 112"/>
                  <a:gd name="T74" fmla="*/ 80 w 252"/>
                  <a:gd name="T75" fmla="*/ 6 h 112"/>
                  <a:gd name="T76" fmla="*/ 60 w 252"/>
                  <a:gd name="T77" fmla="*/ 16 h 112"/>
                  <a:gd name="T78" fmla="*/ 40 w 252"/>
                  <a:gd name="T79" fmla="*/ 14 h 112"/>
                  <a:gd name="T80" fmla="*/ 38 w 252"/>
                  <a:gd name="T81" fmla="*/ 22 h 112"/>
                  <a:gd name="T82" fmla="*/ 26 w 252"/>
                  <a:gd name="T83" fmla="*/ 26 h 112"/>
                  <a:gd name="T84" fmla="*/ 14 w 252"/>
                  <a:gd name="T85" fmla="*/ 30 h 112"/>
                  <a:gd name="T86" fmla="*/ 2 w 252"/>
                  <a:gd name="T87" fmla="*/ 42 h 112"/>
                  <a:gd name="T88" fmla="*/ 8 w 252"/>
                  <a:gd name="T89" fmla="*/ 60 h 112"/>
                  <a:gd name="T90" fmla="*/ 8 w 252"/>
                  <a:gd name="T91" fmla="*/ 66 h 112"/>
                  <a:gd name="T92" fmla="*/ 4 w 252"/>
                  <a:gd name="T93" fmla="*/ 68 h 112"/>
                  <a:gd name="T94" fmla="*/ 14 w 252"/>
                  <a:gd name="T95" fmla="*/ 80 h 112"/>
                  <a:gd name="T96" fmla="*/ 24 w 252"/>
                  <a:gd name="T97" fmla="*/ 94 h 112"/>
                  <a:gd name="T98" fmla="*/ 38 w 252"/>
                  <a:gd name="T99" fmla="*/ 96 h 112"/>
                  <a:gd name="T100" fmla="*/ 56 w 252"/>
                  <a:gd name="T101" fmla="*/ 104 h 112"/>
                  <a:gd name="T102" fmla="*/ 82 w 252"/>
                  <a:gd name="T103" fmla="*/ 104 h 112"/>
                  <a:gd name="T104" fmla="*/ 108 w 252"/>
                  <a:gd name="T105" fmla="*/ 102 h 112"/>
                  <a:gd name="T106" fmla="*/ 120 w 252"/>
                  <a:gd name="T107" fmla="*/ 98 h 112"/>
                  <a:gd name="T108" fmla="*/ 128 w 252"/>
                  <a:gd name="T109" fmla="*/ 100 h 112"/>
                  <a:gd name="T110" fmla="*/ 128 w 252"/>
                  <a:gd name="T111" fmla="*/ 112 h 112"/>
                  <a:gd name="T112" fmla="*/ 224 w 252"/>
                  <a:gd name="T113" fmla="*/ 56 h 112"/>
                  <a:gd name="T114" fmla="*/ 222 w 252"/>
                  <a:gd name="T115" fmla="*/ 62 h 112"/>
                  <a:gd name="T116" fmla="*/ 224 w 252"/>
                  <a:gd name="T117" fmla="*/ 66 h 112"/>
                  <a:gd name="T118" fmla="*/ 206 w 252"/>
                  <a:gd name="T119" fmla="*/ 64 h 112"/>
                  <a:gd name="T120" fmla="*/ 222 w 252"/>
                  <a:gd name="T121" fmla="*/ 6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112">
                    <a:moveTo>
                      <a:pt x="24" y="4"/>
                    </a:moveTo>
                    <a:lnTo>
                      <a:pt x="24" y="4"/>
                    </a:lnTo>
                    <a:lnTo>
                      <a:pt x="20" y="4"/>
                    </a:lnTo>
                    <a:lnTo>
                      <a:pt x="16" y="4"/>
                    </a:lnTo>
                    <a:lnTo>
                      <a:pt x="12" y="4"/>
                    </a:lnTo>
                    <a:lnTo>
                      <a:pt x="8" y="4"/>
                    </a:lnTo>
                    <a:lnTo>
                      <a:pt x="8" y="6"/>
                    </a:lnTo>
                    <a:lnTo>
                      <a:pt x="12" y="10"/>
                    </a:lnTo>
                    <a:lnTo>
                      <a:pt x="14" y="12"/>
                    </a:lnTo>
                    <a:lnTo>
                      <a:pt x="14" y="14"/>
                    </a:lnTo>
                    <a:lnTo>
                      <a:pt x="12" y="16"/>
                    </a:lnTo>
                    <a:lnTo>
                      <a:pt x="10" y="16"/>
                    </a:lnTo>
                    <a:lnTo>
                      <a:pt x="6" y="16"/>
                    </a:lnTo>
                    <a:lnTo>
                      <a:pt x="6" y="14"/>
                    </a:lnTo>
                    <a:lnTo>
                      <a:pt x="4" y="16"/>
                    </a:lnTo>
                    <a:lnTo>
                      <a:pt x="4" y="20"/>
                    </a:lnTo>
                    <a:lnTo>
                      <a:pt x="2" y="22"/>
                    </a:lnTo>
                    <a:lnTo>
                      <a:pt x="0" y="24"/>
                    </a:lnTo>
                    <a:lnTo>
                      <a:pt x="2" y="26"/>
                    </a:lnTo>
                    <a:lnTo>
                      <a:pt x="4" y="26"/>
                    </a:lnTo>
                    <a:lnTo>
                      <a:pt x="0" y="28"/>
                    </a:lnTo>
                    <a:lnTo>
                      <a:pt x="0" y="32"/>
                    </a:lnTo>
                    <a:lnTo>
                      <a:pt x="0" y="34"/>
                    </a:lnTo>
                    <a:lnTo>
                      <a:pt x="2" y="34"/>
                    </a:lnTo>
                    <a:lnTo>
                      <a:pt x="10" y="26"/>
                    </a:lnTo>
                    <a:lnTo>
                      <a:pt x="18" y="24"/>
                    </a:lnTo>
                    <a:lnTo>
                      <a:pt x="18" y="22"/>
                    </a:lnTo>
                    <a:lnTo>
                      <a:pt x="20" y="20"/>
                    </a:lnTo>
                    <a:lnTo>
                      <a:pt x="28" y="20"/>
                    </a:lnTo>
                    <a:lnTo>
                      <a:pt x="34" y="18"/>
                    </a:lnTo>
                    <a:lnTo>
                      <a:pt x="36" y="14"/>
                    </a:lnTo>
                    <a:lnTo>
                      <a:pt x="30" y="10"/>
                    </a:lnTo>
                    <a:lnTo>
                      <a:pt x="26" y="8"/>
                    </a:lnTo>
                    <a:lnTo>
                      <a:pt x="24" y="6"/>
                    </a:lnTo>
                    <a:lnTo>
                      <a:pt x="24" y="4"/>
                    </a:lnTo>
                    <a:lnTo>
                      <a:pt x="24" y="4"/>
                    </a:lnTo>
                    <a:close/>
                    <a:moveTo>
                      <a:pt x="128" y="112"/>
                    </a:moveTo>
                    <a:lnTo>
                      <a:pt x="128" y="112"/>
                    </a:lnTo>
                    <a:lnTo>
                      <a:pt x="132" y="112"/>
                    </a:lnTo>
                    <a:lnTo>
                      <a:pt x="134" y="112"/>
                    </a:lnTo>
                    <a:lnTo>
                      <a:pt x="134" y="110"/>
                    </a:lnTo>
                    <a:lnTo>
                      <a:pt x="136" y="108"/>
                    </a:lnTo>
                    <a:lnTo>
                      <a:pt x="138" y="106"/>
                    </a:lnTo>
                    <a:lnTo>
                      <a:pt x="140" y="106"/>
                    </a:lnTo>
                    <a:lnTo>
                      <a:pt x="140" y="104"/>
                    </a:lnTo>
                    <a:lnTo>
                      <a:pt x="140" y="100"/>
                    </a:lnTo>
                    <a:lnTo>
                      <a:pt x="140" y="98"/>
                    </a:lnTo>
                    <a:lnTo>
                      <a:pt x="140" y="96"/>
                    </a:lnTo>
                    <a:lnTo>
                      <a:pt x="142" y="96"/>
                    </a:lnTo>
                    <a:lnTo>
                      <a:pt x="144" y="96"/>
                    </a:lnTo>
                    <a:lnTo>
                      <a:pt x="146" y="98"/>
                    </a:lnTo>
                    <a:lnTo>
                      <a:pt x="148" y="98"/>
                    </a:lnTo>
                    <a:lnTo>
                      <a:pt x="150" y="94"/>
                    </a:lnTo>
                    <a:lnTo>
                      <a:pt x="154" y="94"/>
                    </a:lnTo>
                    <a:lnTo>
                      <a:pt x="158" y="94"/>
                    </a:lnTo>
                    <a:lnTo>
                      <a:pt x="160" y="94"/>
                    </a:lnTo>
                    <a:lnTo>
                      <a:pt x="162" y="94"/>
                    </a:lnTo>
                    <a:lnTo>
                      <a:pt x="170" y="92"/>
                    </a:lnTo>
                    <a:lnTo>
                      <a:pt x="174" y="92"/>
                    </a:lnTo>
                    <a:lnTo>
                      <a:pt x="180" y="88"/>
                    </a:lnTo>
                    <a:lnTo>
                      <a:pt x="184" y="88"/>
                    </a:lnTo>
                    <a:lnTo>
                      <a:pt x="188" y="88"/>
                    </a:lnTo>
                    <a:lnTo>
                      <a:pt x="194" y="88"/>
                    </a:lnTo>
                    <a:lnTo>
                      <a:pt x="198" y="86"/>
                    </a:lnTo>
                    <a:lnTo>
                      <a:pt x="204" y="82"/>
                    </a:lnTo>
                    <a:lnTo>
                      <a:pt x="210" y="80"/>
                    </a:lnTo>
                    <a:lnTo>
                      <a:pt x="210" y="84"/>
                    </a:lnTo>
                    <a:lnTo>
                      <a:pt x="214" y="86"/>
                    </a:lnTo>
                    <a:lnTo>
                      <a:pt x="218" y="84"/>
                    </a:lnTo>
                    <a:lnTo>
                      <a:pt x="220" y="84"/>
                    </a:lnTo>
                    <a:lnTo>
                      <a:pt x="222" y="86"/>
                    </a:lnTo>
                    <a:lnTo>
                      <a:pt x="224" y="86"/>
                    </a:lnTo>
                    <a:lnTo>
                      <a:pt x="226" y="86"/>
                    </a:lnTo>
                    <a:lnTo>
                      <a:pt x="230" y="82"/>
                    </a:lnTo>
                    <a:lnTo>
                      <a:pt x="232" y="84"/>
                    </a:lnTo>
                    <a:lnTo>
                      <a:pt x="234" y="88"/>
                    </a:lnTo>
                    <a:lnTo>
                      <a:pt x="238" y="84"/>
                    </a:lnTo>
                    <a:lnTo>
                      <a:pt x="244" y="86"/>
                    </a:lnTo>
                    <a:lnTo>
                      <a:pt x="244" y="84"/>
                    </a:lnTo>
                    <a:lnTo>
                      <a:pt x="244" y="80"/>
                    </a:lnTo>
                    <a:lnTo>
                      <a:pt x="242" y="78"/>
                    </a:lnTo>
                    <a:lnTo>
                      <a:pt x="242" y="74"/>
                    </a:lnTo>
                    <a:lnTo>
                      <a:pt x="238" y="70"/>
                    </a:lnTo>
                    <a:lnTo>
                      <a:pt x="236" y="66"/>
                    </a:lnTo>
                    <a:lnTo>
                      <a:pt x="238" y="64"/>
                    </a:lnTo>
                    <a:lnTo>
                      <a:pt x="240" y="62"/>
                    </a:lnTo>
                    <a:lnTo>
                      <a:pt x="240" y="58"/>
                    </a:lnTo>
                    <a:lnTo>
                      <a:pt x="240" y="56"/>
                    </a:lnTo>
                    <a:lnTo>
                      <a:pt x="240" y="54"/>
                    </a:lnTo>
                    <a:lnTo>
                      <a:pt x="238" y="50"/>
                    </a:lnTo>
                    <a:lnTo>
                      <a:pt x="240" y="48"/>
                    </a:lnTo>
                    <a:lnTo>
                      <a:pt x="242" y="44"/>
                    </a:lnTo>
                    <a:lnTo>
                      <a:pt x="244" y="44"/>
                    </a:lnTo>
                    <a:lnTo>
                      <a:pt x="248" y="46"/>
                    </a:lnTo>
                    <a:lnTo>
                      <a:pt x="250" y="42"/>
                    </a:lnTo>
                    <a:lnTo>
                      <a:pt x="252" y="40"/>
                    </a:lnTo>
                    <a:lnTo>
                      <a:pt x="250" y="40"/>
                    </a:lnTo>
                    <a:lnTo>
                      <a:pt x="246" y="36"/>
                    </a:lnTo>
                    <a:lnTo>
                      <a:pt x="238" y="34"/>
                    </a:lnTo>
                    <a:lnTo>
                      <a:pt x="234" y="32"/>
                    </a:lnTo>
                    <a:lnTo>
                      <a:pt x="232" y="30"/>
                    </a:lnTo>
                    <a:lnTo>
                      <a:pt x="232" y="28"/>
                    </a:lnTo>
                    <a:lnTo>
                      <a:pt x="234" y="24"/>
                    </a:lnTo>
                    <a:lnTo>
                      <a:pt x="236" y="22"/>
                    </a:lnTo>
                    <a:lnTo>
                      <a:pt x="238" y="20"/>
                    </a:lnTo>
                    <a:lnTo>
                      <a:pt x="236" y="16"/>
                    </a:lnTo>
                    <a:lnTo>
                      <a:pt x="234" y="12"/>
                    </a:lnTo>
                    <a:lnTo>
                      <a:pt x="232" y="12"/>
                    </a:lnTo>
                    <a:lnTo>
                      <a:pt x="232" y="10"/>
                    </a:lnTo>
                    <a:lnTo>
                      <a:pt x="232" y="8"/>
                    </a:lnTo>
                    <a:lnTo>
                      <a:pt x="230" y="8"/>
                    </a:lnTo>
                    <a:lnTo>
                      <a:pt x="222" y="10"/>
                    </a:lnTo>
                    <a:lnTo>
                      <a:pt x="220" y="8"/>
                    </a:lnTo>
                    <a:lnTo>
                      <a:pt x="216" y="6"/>
                    </a:lnTo>
                    <a:lnTo>
                      <a:pt x="212" y="6"/>
                    </a:lnTo>
                    <a:lnTo>
                      <a:pt x="208" y="6"/>
                    </a:lnTo>
                    <a:lnTo>
                      <a:pt x="206" y="8"/>
                    </a:lnTo>
                    <a:lnTo>
                      <a:pt x="206" y="6"/>
                    </a:lnTo>
                    <a:lnTo>
                      <a:pt x="204" y="6"/>
                    </a:lnTo>
                    <a:lnTo>
                      <a:pt x="202" y="6"/>
                    </a:lnTo>
                    <a:lnTo>
                      <a:pt x="200" y="8"/>
                    </a:lnTo>
                    <a:lnTo>
                      <a:pt x="198" y="12"/>
                    </a:lnTo>
                    <a:lnTo>
                      <a:pt x="194" y="14"/>
                    </a:lnTo>
                    <a:lnTo>
                      <a:pt x="190" y="14"/>
                    </a:lnTo>
                    <a:lnTo>
                      <a:pt x="188" y="16"/>
                    </a:lnTo>
                    <a:lnTo>
                      <a:pt x="186" y="18"/>
                    </a:lnTo>
                    <a:lnTo>
                      <a:pt x="182" y="18"/>
                    </a:lnTo>
                    <a:lnTo>
                      <a:pt x="180" y="16"/>
                    </a:lnTo>
                    <a:lnTo>
                      <a:pt x="176" y="14"/>
                    </a:lnTo>
                    <a:lnTo>
                      <a:pt x="172" y="18"/>
                    </a:lnTo>
                    <a:lnTo>
                      <a:pt x="166" y="18"/>
                    </a:lnTo>
                    <a:lnTo>
                      <a:pt x="158" y="18"/>
                    </a:lnTo>
                    <a:lnTo>
                      <a:pt x="156" y="16"/>
                    </a:lnTo>
                    <a:lnTo>
                      <a:pt x="150" y="16"/>
                    </a:lnTo>
                    <a:lnTo>
                      <a:pt x="148" y="12"/>
                    </a:lnTo>
                    <a:lnTo>
                      <a:pt x="144" y="10"/>
                    </a:lnTo>
                    <a:lnTo>
                      <a:pt x="138" y="10"/>
                    </a:lnTo>
                    <a:lnTo>
                      <a:pt x="138" y="14"/>
                    </a:lnTo>
                    <a:lnTo>
                      <a:pt x="134" y="14"/>
                    </a:lnTo>
                    <a:lnTo>
                      <a:pt x="130" y="4"/>
                    </a:lnTo>
                    <a:lnTo>
                      <a:pt x="124" y="4"/>
                    </a:lnTo>
                    <a:lnTo>
                      <a:pt x="118" y="4"/>
                    </a:lnTo>
                    <a:lnTo>
                      <a:pt x="118" y="0"/>
                    </a:lnTo>
                    <a:lnTo>
                      <a:pt x="114" y="2"/>
                    </a:lnTo>
                    <a:lnTo>
                      <a:pt x="108" y="4"/>
                    </a:lnTo>
                    <a:lnTo>
                      <a:pt x="102" y="2"/>
                    </a:lnTo>
                    <a:lnTo>
                      <a:pt x="98" y="0"/>
                    </a:lnTo>
                    <a:lnTo>
                      <a:pt x="94" y="0"/>
                    </a:lnTo>
                    <a:lnTo>
                      <a:pt x="94" y="2"/>
                    </a:lnTo>
                    <a:lnTo>
                      <a:pt x="88" y="2"/>
                    </a:lnTo>
                    <a:lnTo>
                      <a:pt x="82" y="4"/>
                    </a:lnTo>
                    <a:lnTo>
                      <a:pt x="80" y="6"/>
                    </a:lnTo>
                    <a:lnTo>
                      <a:pt x="72" y="8"/>
                    </a:lnTo>
                    <a:lnTo>
                      <a:pt x="72" y="12"/>
                    </a:lnTo>
                    <a:lnTo>
                      <a:pt x="66" y="16"/>
                    </a:lnTo>
                    <a:lnTo>
                      <a:pt x="60" y="16"/>
                    </a:lnTo>
                    <a:lnTo>
                      <a:pt x="56" y="14"/>
                    </a:lnTo>
                    <a:lnTo>
                      <a:pt x="54" y="14"/>
                    </a:lnTo>
                    <a:lnTo>
                      <a:pt x="52" y="16"/>
                    </a:lnTo>
                    <a:lnTo>
                      <a:pt x="40" y="14"/>
                    </a:lnTo>
                    <a:lnTo>
                      <a:pt x="38" y="18"/>
                    </a:lnTo>
                    <a:lnTo>
                      <a:pt x="48" y="22"/>
                    </a:lnTo>
                    <a:lnTo>
                      <a:pt x="40" y="22"/>
                    </a:lnTo>
                    <a:lnTo>
                      <a:pt x="38" y="22"/>
                    </a:lnTo>
                    <a:lnTo>
                      <a:pt x="40" y="24"/>
                    </a:lnTo>
                    <a:lnTo>
                      <a:pt x="30" y="28"/>
                    </a:lnTo>
                    <a:lnTo>
                      <a:pt x="28" y="28"/>
                    </a:lnTo>
                    <a:lnTo>
                      <a:pt x="26" y="26"/>
                    </a:lnTo>
                    <a:lnTo>
                      <a:pt x="24" y="26"/>
                    </a:lnTo>
                    <a:lnTo>
                      <a:pt x="22" y="26"/>
                    </a:lnTo>
                    <a:lnTo>
                      <a:pt x="22" y="30"/>
                    </a:lnTo>
                    <a:lnTo>
                      <a:pt x="14" y="30"/>
                    </a:lnTo>
                    <a:lnTo>
                      <a:pt x="10" y="30"/>
                    </a:lnTo>
                    <a:lnTo>
                      <a:pt x="0" y="38"/>
                    </a:lnTo>
                    <a:lnTo>
                      <a:pt x="2" y="40"/>
                    </a:lnTo>
                    <a:lnTo>
                      <a:pt x="2" y="42"/>
                    </a:lnTo>
                    <a:lnTo>
                      <a:pt x="0" y="46"/>
                    </a:lnTo>
                    <a:lnTo>
                      <a:pt x="10" y="46"/>
                    </a:lnTo>
                    <a:lnTo>
                      <a:pt x="10" y="54"/>
                    </a:lnTo>
                    <a:lnTo>
                      <a:pt x="8" y="60"/>
                    </a:lnTo>
                    <a:lnTo>
                      <a:pt x="12" y="62"/>
                    </a:lnTo>
                    <a:lnTo>
                      <a:pt x="12" y="64"/>
                    </a:lnTo>
                    <a:lnTo>
                      <a:pt x="10" y="66"/>
                    </a:lnTo>
                    <a:lnTo>
                      <a:pt x="8" y="66"/>
                    </a:lnTo>
                    <a:lnTo>
                      <a:pt x="6" y="64"/>
                    </a:lnTo>
                    <a:lnTo>
                      <a:pt x="4" y="64"/>
                    </a:lnTo>
                    <a:lnTo>
                      <a:pt x="4" y="66"/>
                    </a:lnTo>
                    <a:lnTo>
                      <a:pt x="4" y="68"/>
                    </a:lnTo>
                    <a:lnTo>
                      <a:pt x="4" y="72"/>
                    </a:lnTo>
                    <a:lnTo>
                      <a:pt x="10" y="70"/>
                    </a:lnTo>
                    <a:lnTo>
                      <a:pt x="14" y="74"/>
                    </a:lnTo>
                    <a:lnTo>
                      <a:pt x="14" y="80"/>
                    </a:lnTo>
                    <a:lnTo>
                      <a:pt x="14" y="88"/>
                    </a:lnTo>
                    <a:lnTo>
                      <a:pt x="24" y="88"/>
                    </a:lnTo>
                    <a:lnTo>
                      <a:pt x="24" y="92"/>
                    </a:lnTo>
                    <a:lnTo>
                      <a:pt x="24" y="94"/>
                    </a:lnTo>
                    <a:lnTo>
                      <a:pt x="30" y="92"/>
                    </a:lnTo>
                    <a:lnTo>
                      <a:pt x="32" y="96"/>
                    </a:lnTo>
                    <a:lnTo>
                      <a:pt x="34" y="96"/>
                    </a:lnTo>
                    <a:lnTo>
                      <a:pt x="38" y="96"/>
                    </a:lnTo>
                    <a:lnTo>
                      <a:pt x="38" y="98"/>
                    </a:lnTo>
                    <a:lnTo>
                      <a:pt x="38" y="100"/>
                    </a:lnTo>
                    <a:lnTo>
                      <a:pt x="48" y="110"/>
                    </a:lnTo>
                    <a:lnTo>
                      <a:pt x="56" y="104"/>
                    </a:lnTo>
                    <a:lnTo>
                      <a:pt x="60" y="94"/>
                    </a:lnTo>
                    <a:lnTo>
                      <a:pt x="70" y="96"/>
                    </a:lnTo>
                    <a:lnTo>
                      <a:pt x="78" y="100"/>
                    </a:lnTo>
                    <a:lnTo>
                      <a:pt x="82" y="104"/>
                    </a:lnTo>
                    <a:lnTo>
                      <a:pt x="86" y="106"/>
                    </a:lnTo>
                    <a:lnTo>
                      <a:pt x="92" y="108"/>
                    </a:lnTo>
                    <a:lnTo>
                      <a:pt x="98" y="106"/>
                    </a:lnTo>
                    <a:lnTo>
                      <a:pt x="108" y="102"/>
                    </a:lnTo>
                    <a:lnTo>
                      <a:pt x="110" y="100"/>
                    </a:lnTo>
                    <a:lnTo>
                      <a:pt x="112" y="96"/>
                    </a:lnTo>
                    <a:lnTo>
                      <a:pt x="116" y="96"/>
                    </a:lnTo>
                    <a:lnTo>
                      <a:pt x="120" y="98"/>
                    </a:lnTo>
                    <a:lnTo>
                      <a:pt x="126" y="90"/>
                    </a:lnTo>
                    <a:lnTo>
                      <a:pt x="128" y="90"/>
                    </a:lnTo>
                    <a:lnTo>
                      <a:pt x="130" y="96"/>
                    </a:lnTo>
                    <a:lnTo>
                      <a:pt x="128" y="100"/>
                    </a:lnTo>
                    <a:lnTo>
                      <a:pt x="126" y="102"/>
                    </a:lnTo>
                    <a:lnTo>
                      <a:pt x="126" y="106"/>
                    </a:lnTo>
                    <a:lnTo>
                      <a:pt x="126" y="110"/>
                    </a:lnTo>
                    <a:lnTo>
                      <a:pt x="128" y="112"/>
                    </a:lnTo>
                    <a:lnTo>
                      <a:pt x="128" y="112"/>
                    </a:lnTo>
                    <a:close/>
                    <a:moveTo>
                      <a:pt x="224" y="56"/>
                    </a:moveTo>
                    <a:lnTo>
                      <a:pt x="224" y="56"/>
                    </a:lnTo>
                    <a:lnTo>
                      <a:pt x="224" y="56"/>
                    </a:lnTo>
                    <a:lnTo>
                      <a:pt x="224" y="58"/>
                    </a:lnTo>
                    <a:lnTo>
                      <a:pt x="222" y="60"/>
                    </a:lnTo>
                    <a:lnTo>
                      <a:pt x="222" y="62"/>
                    </a:lnTo>
                    <a:lnTo>
                      <a:pt x="222" y="62"/>
                    </a:lnTo>
                    <a:lnTo>
                      <a:pt x="224" y="64"/>
                    </a:lnTo>
                    <a:lnTo>
                      <a:pt x="224" y="64"/>
                    </a:lnTo>
                    <a:lnTo>
                      <a:pt x="224" y="64"/>
                    </a:lnTo>
                    <a:lnTo>
                      <a:pt x="224" y="66"/>
                    </a:lnTo>
                    <a:lnTo>
                      <a:pt x="218" y="64"/>
                    </a:lnTo>
                    <a:lnTo>
                      <a:pt x="214" y="64"/>
                    </a:lnTo>
                    <a:lnTo>
                      <a:pt x="206" y="66"/>
                    </a:lnTo>
                    <a:lnTo>
                      <a:pt x="206" y="64"/>
                    </a:lnTo>
                    <a:lnTo>
                      <a:pt x="208" y="60"/>
                    </a:lnTo>
                    <a:lnTo>
                      <a:pt x="212" y="60"/>
                    </a:lnTo>
                    <a:lnTo>
                      <a:pt x="214" y="60"/>
                    </a:lnTo>
                    <a:lnTo>
                      <a:pt x="222" y="60"/>
                    </a:lnTo>
                    <a:lnTo>
                      <a:pt x="222" y="58"/>
                    </a:lnTo>
                    <a:lnTo>
                      <a:pt x="224" y="56"/>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41" name="Freeform 333"/>
              <p:cNvSpPr>
                <a:spLocks noChangeAspect="1"/>
              </p:cNvSpPr>
              <p:nvPr/>
            </p:nvSpPr>
            <p:spPr bwMode="gray">
              <a:xfrm>
                <a:off x="3423" y="2161"/>
                <a:ext cx="40" cy="31"/>
              </a:xfrm>
              <a:custGeom>
                <a:avLst/>
                <a:gdLst>
                  <a:gd name="T0" fmla="*/ 24 w 36"/>
                  <a:gd name="T1" fmla="*/ 0 h 30"/>
                  <a:gd name="T2" fmla="*/ 24 w 36"/>
                  <a:gd name="T3" fmla="*/ 0 h 30"/>
                  <a:gd name="T4" fmla="*/ 20 w 36"/>
                  <a:gd name="T5" fmla="*/ 0 h 30"/>
                  <a:gd name="T6" fmla="*/ 16 w 36"/>
                  <a:gd name="T7" fmla="*/ 0 h 30"/>
                  <a:gd name="T8" fmla="*/ 12 w 36"/>
                  <a:gd name="T9" fmla="*/ 0 h 30"/>
                  <a:gd name="T10" fmla="*/ 8 w 36"/>
                  <a:gd name="T11" fmla="*/ 0 h 30"/>
                  <a:gd name="T12" fmla="*/ 8 w 36"/>
                  <a:gd name="T13" fmla="*/ 2 h 30"/>
                  <a:gd name="T14" fmla="*/ 12 w 36"/>
                  <a:gd name="T15" fmla="*/ 6 h 30"/>
                  <a:gd name="T16" fmla="*/ 14 w 36"/>
                  <a:gd name="T17" fmla="*/ 8 h 30"/>
                  <a:gd name="T18" fmla="*/ 14 w 36"/>
                  <a:gd name="T19" fmla="*/ 10 h 30"/>
                  <a:gd name="T20" fmla="*/ 12 w 36"/>
                  <a:gd name="T21" fmla="*/ 12 h 30"/>
                  <a:gd name="T22" fmla="*/ 10 w 36"/>
                  <a:gd name="T23" fmla="*/ 12 h 30"/>
                  <a:gd name="T24" fmla="*/ 6 w 36"/>
                  <a:gd name="T25" fmla="*/ 12 h 30"/>
                  <a:gd name="T26" fmla="*/ 6 w 36"/>
                  <a:gd name="T27" fmla="*/ 10 h 30"/>
                  <a:gd name="T28" fmla="*/ 4 w 36"/>
                  <a:gd name="T29" fmla="*/ 12 h 30"/>
                  <a:gd name="T30" fmla="*/ 4 w 36"/>
                  <a:gd name="T31" fmla="*/ 16 h 30"/>
                  <a:gd name="T32" fmla="*/ 2 w 36"/>
                  <a:gd name="T33" fmla="*/ 18 h 30"/>
                  <a:gd name="T34" fmla="*/ 0 w 36"/>
                  <a:gd name="T35" fmla="*/ 20 h 30"/>
                  <a:gd name="T36" fmla="*/ 2 w 36"/>
                  <a:gd name="T37" fmla="*/ 22 h 30"/>
                  <a:gd name="T38" fmla="*/ 4 w 36"/>
                  <a:gd name="T39" fmla="*/ 22 h 30"/>
                  <a:gd name="T40" fmla="*/ 0 w 36"/>
                  <a:gd name="T41" fmla="*/ 24 h 30"/>
                  <a:gd name="T42" fmla="*/ 0 w 36"/>
                  <a:gd name="T43" fmla="*/ 28 h 30"/>
                  <a:gd name="T44" fmla="*/ 0 w 36"/>
                  <a:gd name="T45" fmla="*/ 30 h 30"/>
                  <a:gd name="T46" fmla="*/ 2 w 36"/>
                  <a:gd name="T47" fmla="*/ 30 h 30"/>
                  <a:gd name="T48" fmla="*/ 10 w 36"/>
                  <a:gd name="T49" fmla="*/ 22 h 30"/>
                  <a:gd name="T50" fmla="*/ 18 w 36"/>
                  <a:gd name="T51" fmla="*/ 20 h 30"/>
                  <a:gd name="T52" fmla="*/ 18 w 36"/>
                  <a:gd name="T53" fmla="*/ 18 h 30"/>
                  <a:gd name="T54" fmla="*/ 20 w 36"/>
                  <a:gd name="T55" fmla="*/ 16 h 30"/>
                  <a:gd name="T56" fmla="*/ 28 w 36"/>
                  <a:gd name="T57" fmla="*/ 16 h 30"/>
                  <a:gd name="T58" fmla="*/ 34 w 36"/>
                  <a:gd name="T59" fmla="*/ 14 h 30"/>
                  <a:gd name="T60" fmla="*/ 36 w 36"/>
                  <a:gd name="T61" fmla="*/ 10 h 30"/>
                  <a:gd name="T62" fmla="*/ 30 w 36"/>
                  <a:gd name="T63" fmla="*/ 6 h 30"/>
                  <a:gd name="T64" fmla="*/ 26 w 36"/>
                  <a:gd name="T65" fmla="*/ 4 h 30"/>
                  <a:gd name="T66" fmla="*/ 24 w 36"/>
                  <a:gd name="T67" fmla="*/ 2 h 30"/>
                  <a:gd name="T68" fmla="*/ 24 w 36"/>
                  <a:gd name="T69" fmla="*/ 0 h 30"/>
                  <a:gd name="T70" fmla="*/ 24 w 36"/>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0">
                    <a:moveTo>
                      <a:pt x="24" y="0"/>
                    </a:moveTo>
                    <a:lnTo>
                      <a:pt x="24" y="0"/>
                    </a:lnTo>
                    <a:lnTo>
                      <a:pt x="20" y="0"/>
                    </a:lnTo>
                    <a:lnTo>
                      <a:pt x="16" y="0"/>
                    </a:lnTo>
                    <a:lnTo>
                      <a:pt x="12" y="0"/>
                    </a:lnTo>
                    <a:lnTo>
                      <a:pt x="8" y="0"/>
                    </a:lnTo>
                    <a:lnTo>
                      <a:pt x="8" y="2"/>
                    </a:lnTo>
                    <a:lnTo>
                      <a:pt x="12" y="6"/>
                    </a:lnTo>
                    <a:lnTo>
                      <a:pt x="14" y="8"/>
                    </a:lnTo>
                    <a:lnTo>
                      <a:pt x="14" y="10"/>
                    </a:lnTo>
                    <a:lnTo>
                      <a:pt x="12" y="12"/>
                    </a:lnTo>
                    <a:lnTo>
                      <a:pt x="10" y="12"/>
                    </a:lnTo>
                    <a:lnTo>
                      <a:pt x="6" y="12"/>
                    </a:lnTo>
                    <a:lnTo>
                      <a:pt x="6" y="10"/>
                    </a:lnTo>
                    <a:lnTo>
                      <a:pt x="4" y="12"/>
                    </a:lnTo>
                    <a:lnTo>
                      <a:pt x="4" y="16"/>
                    </a:lnTo>
                    <a:lnTo>
                      <a:pt x="2" y="18"/>
                    </a:lnTo>
                    <a:lnTo>
                      <a:pt x="0" y="20"/>
                    </a:lnTo>
                    <a:lnTo>
                      <a:pt x="2" y="22"/>
                    </a:lnTo>
                    <a:lnTo>
                      <a:pt x="4" y="22"/>
                    </a:lnTo>
                    <a:lnTo>
                      <a:pt x="0" y="24"/>
                    </a:lnTo>
                    <a:lnTo>
                      <a:pt x="0" y="28"/>
                    </a:lnTo>
                    <a:lnTo>
                      <a:pt x="0" y="30"/>
                    </a:lnTo>
                    <a:lnTo>
                      <a:pt x="2" y="30"/>
                    </a:lnTo>
                    <a:lnTo>
                      <a:pt x="10" y="22"/>
                    </a:lnTo>
                    <a:lnTo>
                      <a:pt x="18" y="20"/>
                    </a:lnTo>
                    <a:lnTo>
                      <a:pt x="18" y="18"/>
                    </a:lnTo>
                    <a:lnTo>
                      <a:pt x="20" y="16"/>
                    </a:lnTo>
                    <a:lnTo>
                      <a:pt x="28" y="16"/>
                    </a:lnTo>
                    <a:lnTo>
                      <a:pt x="34" y="14"/>
                    </a:lnTo>
                    <a:lnTo>
                      <a:pt x="36" y="10"/>
                    </a:lnTo>
                    <a:lnTo>
                      <a:pt x="30" y="6"/>
                    </a:lnTo>
                    <a:lnTo>
                      <a:pt x="26" y="4"/>
                    </a:lnTo>
                    <a:lnTo>
                      <a:pt x="24" y="2"/>
                    </a:lnTo>
                    <a:lnTo>
                      <a:pt x="24" y="0"/>
                    </a:lnTo>
                    <a:lnTo>
                      <a:pt x="24"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42" name="Freeform 334"/>
              <p:cNvSpPr>
                <a:spLocks noChangeAspect="1"/>
              </p:cNvSpPr>
              <p:nvPr/>
            </p:nvSpPr>
            <p:spPr bwMode="gray">
              <a:xfrm>
                <a:off x="3648" y="2216"/>
                <a:ext cx="19" cy="10"/>
              </a:xfrm>
              <a:custGeom>
                <a:avLst/>
                <a:gdLst>
                  <a:gd name="T0" fmla="*/ 18 w 18"/>
                  <a:gd name="T1" fmla="*/ 0 h 10"/>
                  <a:gd name="T2" fmla="*/ 18 w 18"/>
                  <a:gd name="T3" fmla="*/ 0 h 10"/>
                  <a:gd name="T4" fmla="*/ 18 w 18"/>
                  <a:gd name="T5" fmla="*/ 0 h 10"/>
                  <a:gd name="T6" fmla="*/ 18 w 18"/>
                  <a:gd name="T7" fmla="*/ 2 h 10"/>
                  <a:gd name="T8" fmla="*/ 16 w 18"/>
                  <a:gd name="T9" fmla="*/ 4 h 10"/>
                  <a:gd name="T10" fmla="*/ 16 w 18"/>
                  <a:gd name="T11" fmla="*/ 6 h 10"/>
                  <a:gd name="T12" fmla="*/ 16 w 18"/>
                  <a:gd name="T13" fmla="*/ 6 h 10"/>
                  <a:gd name="T14" fmla="*/ 18 w 18"/>
                  <a:gd name="T15" fmla="*/ 8 h 10"/>
                  <a:gd name="T16" fmla="*/ 18 w 18"/>
                  <a:gd name="T17" fmla="*/ 8 h 10"/>
                  <a:gd name="T18" fmla="*/ 18 w 18"/>
                  <a:gd name="T19" fmla="*/ 8 h 10"/>
                  <a:gd name="T20" fmla="*/ 18 w 18"/>
                  <a:gd name="T21" fmla="*/ 10 h 10"/>
                  <a:gd name="T22" fmla="*/ 12 w 18"/>
                  <a:gd name="T23" fmla="*/ 8 h 10"/>
                  <a:gd name="T24" fmla="*/ 8 w 18"/>
                  <a:gd name="T25" fmla="*/ 8 h 10"/>
                  <a:gd name="T26" fmla="*/ 0 w 18"/>
                  <a:gd name="T27" fmla="*/ 10 h 10"/>
                  <a:gd name="T28" fmla="*/ 0 w 18"/>
                  <a:gd name="T29" fmla="*/ 8 h 10"/>
                  <a:gd name="T30" fmla="*/ 2 w 18"/>
                  <a:gd name="T31" fmla="*/ 4 h 10"/>
                  <a:gd name="T32" fmla="*/ 6 w 18"/>
                  <a:gd name="T33" fmla="*/ 4 h 10"/>
                  <a:gd name="T34" fmla="*/ 8 w 18"/>
                  <a:gd name="T35" fmla="*/ 4 h 10"/>
                  <a:gd name="T36" fmla="*/ 16 w 18"/>
                  <a:gd name="T37" fmla="*/ 4 h 10"/>
                  <a:gd name="T38" fmla="*/ 16 w 18"/>
                  <a:gd name="T39" fmla="*/ 2 h 10"/>
                  <a:gd name="T40" fmla="*/ 18 w 18"/>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0">
                    <a:moveTo>
                      <a:pt x="18" y="0"/>
                    </a:moveTo>
                    <a:lnTo>
                      <a:pt x="18" y="0"/>
                    </a:lnTo>
                    <a:lnTo>
                      <a:pt x="18" y="0"/>
                    </a:lnTo>
                    <a:lnTo>
                      <a:pt x="18" y="2"/>
                    </a:lnTo>
                    <a:lnTo>
                      <a:pt x="16" y="4"/>
                    </a:lnTo>
                    <a:lnTo>
                      <a:pt x="16" y="6"/>
                    </a:lnTo>
                    <a:lnTo>
                      <a:pt x="16" y="6"/>
                    </a:lnTo>
                    <a:lnTo>
                      <a:pt x="18" y="8"/>
                    </a:lnTo>
                    <a:lnTo>
                      <a:pt x="18" y="8"/>
                    </a:lnTo>
                    <a:lnTo>
                      <a:pt x="18" y="8"/>
                    </a:lnTo>
                    <a:lnTo>
                      <a:pt x="18" y="10"/>
                    </a:lnTo>
                    <a:lnTo>
                      <a:pt x="12" y="8"/>
                    </a:lnTo>
                    <a:lnTo>
                      <a:pt x="8" y="8"/>
                    </a:lnTo>
                    <a:lnTo>
                      <a:pt x="0" y="10"/>
                    </a:lnTo>
                    <a:lnTo>
                      <a:pt x="0" y="8"/>
                    </a:lnTo>
                    <a:lnTo>
                      <a:pt x="2" y="4"/>
                    </a:lnTo>
                    <a:lnTo>
                      <a:pt x="6" y="4"/>
                    </a:lnTo>
                    <a:lnTo>
                      <a:pt x="8" y="4"/>
                    </a:lnTo>
                    <a:lnTo>
                      <a:pt x="16" y="4"/>
                    </a:lnTo>
                    <a:lnTo>
                      <a:pt x="16" y="2"/>
                    </a:lnTo>
                    <a:lnTo>
                      <a:pt x="18" y="0"/>
                    </a:lnTo>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43" name="Freeform 335"/>
              <p:cNvSpPr>
                <a:spLocks noChangeAspect="1" noEditPoints="1"/>
              </p:cNvSpPr>
              <p:nvPr/>
            </p:nvSpPr>
            <p:spPr bwMode="gray">
              <a:xfrm>
                <a:off x="4327" y="1957"/>
                <a:ext cx="459" cy="210"/>
              </a:xfrm>
              <a:custGeom>
                <a:avLst/>
                <a:gdLst>
                  <a:gd name="T0" fmla="*/ 14 w 422"/>
                  <a:gd name="T1" fmla="*/ 50 h 194"/>
                  <a:gd name="T2" fmla="*/ 20 w 422"/>
                  <a:gd name="T3" fmla="*/ 38 h 194"/>
                  <a:gd name="T4" fmla="*/ 40 w 422"/>
                  <a:gd name="T5" fmla="*/ 28 h 194"/>
                  <a:gd name="T6" fmla="*/ 62 w 422"/>
                  <a:gd name="T7" fmla="*/ 26 h 194"/>
                  <a:gd name="T8" fmla="*/ 82 w 422"/>
                  <a:gd name="T9" fmla="*/ 30 h 194"/>
                  <a:gd name="T10" fmla="*/ 108 w 422"/>
                  <a:gd name="T11" fmla="*/ 36 h 194"/>
                  <a:gd name="T12" fmla="*/ 134 w 422"/>
                  <a:gd name="T13" fmla="*/ 32 h 194"/>
                  <a:gd name="T14" fmla="*/ 122 w 422"/>
                  <a:gd name="T15" fmla="*/ 16 h 194"/>
                  <a:gd name="T16" fmla="*/ 130 w 422"/>
                  <a:gd name="T17" fmla="*/ 0 h 194"/>
                  <a:gd name="T18" fmla="*/ 156 w 422"/>
                  <a:gd name="T19" fmla="*/ 2 h 194"/>
                  <a:gd name="T20" fmla="*/ 182 w 422"/>
                  <a:gd name="T21" fmla="*/ 18 h 194"/>
                  <a:gd name="T22" fmla="*/ 198 w 422"/>
                  <a:gd name="T23" fmla="*/ 34 h 194"/>
                  <a:gd name="T24" fmla="*/ 220 w 422"/>
                  <a:gd name="T25" fmla="*/ 40 h 194"/>
                  <a:gd name="T26" fmla="*/ 240 w 422"/>
                  <a:gd name="T27" fmla="*/ 36 h 194"/>
                  <a:gd name="T28" fmla="*/ 258 w 422"/>
                  <a:gd name="T29" fmla="*/ 46 h 194"/>
                  <a:gd name="T30" fmla="*/ 276 w 422"/>
                  <a:gd name="T31" fmla="*/ 54 h 194"/>
                  <a:gd name="T32" fmla="*/ 294 w 422"/>
                  <a:gd name="T33" fmla="*/ 54 h 194"/>
                  <a:gd name="T34" fmla="*/ 320 w 422"/>
                  <a:gd name="T35" fmla="*/ 50 h 194"/>
                  <a:gd name="T36" fmla="*/ 348 w 422"/>
                  <a:gd name="T37" fmla="*/ 38 h 194"/>
                  <a:gd name="T38" fmla="*/ 374 w 422"/>
                  <a:gd name="T39" fmla="*/ 46 h 194"/>
                  <a:gd name="T40" fmla="*/ 370 w 422"/>
                  <a:gd name="T41" fmla="*/ 70 h 194"/>
                  <a:gd name="T42" fmla="*/ 366 w 422"/>
                  <a:gd name="T43" fmla="*/ 82 h 194"/>
                  <a:gd name="T44" fmla="*/ 392 w 422"/>
                  <a:gd name="T45" fmla="*/ 78 h 194"/>
                  <a:gd name="T46" fmla="*/ 406 w 422"/>
                  <a:gd name="T47" fmla="*/ 88 h 194"/>
                  <a:gd name="T48" fmla="*/ 418 w 422"/>
                  <a:gd name="T49" fmla="*/ 102 h 194"/>
                  <a:gd name="T50" fmla="*/ 408 w 422"/>
                  <a:gd name="T51" fmla="*/ 102 h 194"/>
                  <a:gd name="T52" fmla="*/ 398 w 422"/>
                  <a:gd name="T53" fmla="*/ 110 h 194"/>
                  <a:gd name="T54" fmla="*/ 374 w 422"/>
                  <a:gd name="T55" fmla="*/ 112 h 194"/>
                  <a:gd name="T56" fmla="*/ 364 w 422"/>
                  <a:gd name="T57" fmla="*/ 124 h 194"/>
                  <a:gd name="T58" fmla="*/ 332 w 422"/>
                  <a:gd name="T59" fmla="*/ 142 h 194"/>
                  <a:gd name="T60" fmla="*/ 312 w 422"/>
                  <a:gd name="T61" fmla="*/ 130 h 194"/>
                  <a:gd name="T62" fmla="*/ 302 w 422"/>
                  <a:gd name="T63" fmla="*/ 148 h 194"/>
                  <a:gd name="T64" fmla="*/ 302 w 422"/>
                  <a:gd name="T65" fmla="*/ 168 h 194"/>
                  <a:gd name="T66" fmla="*/ 272 w 422"/>
                  <a:gd name="T67" fmla="*/ 178 h 194"/>
                  <a:gd name="T68" fmla="*/ 248 w 422"/>
                  <a:gd name="T69" fmla="*/ 180 h 194"/>
                  <a:gd name="T70" fmla="*/ 222 w 422"/>
                  <a:gd name="T71" fmla="*/ 192 h 194"/>
                  <a:gd name="T72" fmla="*/ 192 w 422"/>
                  <a:gd name="T73" fmla="*/ 190 h 194"/>
                  <a:gd name="T74" fmla="*/ 162 w 422"/>
                  <a:gd name="T75" fmla="*/ 180 h 194"/>
                  <a:gd name="T76" fmla="*/ 128 w 422"/>
                  <a:gd name="T77" fmla="*/ 178 h 194"/>
                  <a:gd name="T78" fmla="*/ 106 w 422"/>
                  <a:gd name="T79" fmla="*/ 166 h 194"/>
                  <a:gd name="T80" fmla="*/ 92 w 422"/>
                  <a:gd name="T81" fmla="*/ 150 h 194"/>
                  <a:gd name="T82" fmla="*/ 74 w 422"/>
                  <a:gd name="T83" fmla="*/ 138 h 194"/>
                  <a:gd name="T84" fmla="*/ 50 w 422"/>
                  <a:gd name="T85" fmla="*/ 130 h 194"/>
                  <a:gd name="T86" fmla="*/ 52 w 422"/>
                  <a:gd name="T87" fmla="*/ 112 h 194"/>
                  <a:gd name="T88" fmla="*/ 40 w 422"/>
                  <a:gd name="T89" fmla="*/ 96 h 194"/>
                  <a:gd name="T90" fmla="*/ 16 w 422"/>
                  <a:gd name="T91" fmla="*/ 86 h 194"/>
                  <a:gd name="T92" fmla="*/ 2 w 422"/>
                  <a:gd name="T93" fmla="*/ 76 h 194"/>
                  <a:gd name="T94" fmla="*/ 2 w 422"/>
                  <a:gd name="T95" fmla="*/ 54 h 194"/>
                  <a:gd name="T96" fmla="*/ 56 w 422"/>
                  <a:gd name="T97" fmla="*/ 34 h 194"/>
                  <a:gd name="T98" fmla="*/ 62 w 422"/>
                  <a:gd name="T99" fmla="*/ 34 h 194"/>
                  <a:gd name="T100" fmla="*/ 60 w 422"/>
                  <a:gd name="T101" fmla="*/ 30 h 194"/>
                  <a:gd name="T102" fmla="*/ 158 w 422"/>
                  <a:gd name="T103" fmla="*/ 20 h 194"/>
                  <a:gd name="T104" fmla="*/ 160 w 422"/>
                  <a:gd name="T105" fmla="*/ 28 h 194"/>
                  <a:gd name="T106" fmla="*/ 164 w 422"/>
                  <a:gd name="T107"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194">
                    <a:moveTo>
                      <a:pt x="2" y="54"/>
                    </a:moveTo>
                    <a:lnTo>
                      <a:pt x="8" y="52"/>
                    </a:lnTo>
                    <a:lnTo>
                      <a:pt x="14" y="50"/>
                    </a:lnTo>
                    <a:lnTo>
                      <a:pt x="16" y="46"/>
                    </a:lnTo>
                    <a:lnTo>
                      <a:pt x="16" y="42"/>
                    </a:lnTo>
                    <a:lnTo>
                      <a:pt x="20" y="38"/>
                    </a:lnTo>
                    <a:lnTo>
                      <a:pt x="24" y="34"/>
                    </a:lnTo>
                    <a:lnTo>
                      <a:pt x="32" y="32"/>
                    </a:lnTo>
                    <a:lnTo>
                      <a:pt x="40" y="28"/>
                    </a:lnTo>
                    <a:lnTo>
                      <a:pt x="44" y="26"/>
                    </a:lnTo>
                    <a:lnTo>
                      <a:pt x="54" y="26"/>
                    </a:lnTo>
                    <a:lnTo>
                      <a:pt x="62" y="26"/>
                    </a:lnTo>
                    <a:lnTo>
                      <a:pt x="64" y="28"/>
                    </a:lnTo>
                    <a:lnTo>
                      <a:pt x="72" y="28"/>
                    </a:lnTo>
                    <a:lnTo>
                      <a:pt x="82" y="30"/>
                    </a:lnTo>
                    <a:lnTo>
                      <a:pt x="90" y="34"/>
                    </a:lnTo>
                    <a:lnTo>
                      <a:pt x="98" y="36"/>
                    </a:lnTo>
                    <a:lnTo>
                      <a:pt x="108" y="36"/>
                    </a:lnTo>
                    <a:lnTo>
                      <a:pt x="120" y="36"/>
                    </a:lnTo>
                    <a:lnTo>
                      <a:pt x="130" y="36"/>
                    </a:lnTo>
                    <a:lnTo>
                      <a:pt x="134" y="32"/>
                    </a:lnTo>
                    <a:lnTo>
                      <a:pt x="132" y="26"/>
                    </a:lnTo>
                    <a:lnTo>
                      <a:pt x="128" y="20"/>
                    </a:lnTo>
                    <a:lnTo>
                      <a:pt x="122" y="16"/>
                    </a:lnTo>
                    <a:lnTo>
                      <a:pt x="124" y="10"/>
                    </a:lnTo>
                    <a:lnTo>
                      <a:pt x="128" y="4"/>
                    </a:lnTo>
                    <a:lnTo>
                      <a:pt x="130" y="0"/>
                    </a:lnTo>
                    <a:lnTo>
                      <a:pt x="140" y="0"/>
                    </a:lnTo>
                    <a:lnTo>
                      <a:pt x="146" y="2"/>
                    </a:lnTo>
                    <a:lnTo>
                      <a:pt x="156" y="2"/>
                    </a:lnTo>
                    <a:lnTo>
                      <a:pt x="160" y="6"/>
                    </a:lnTo>
                    <a:lnTo>
                      <a:pt x="170" y="8"/>
                    </a:lnTo>
                    <a:lnTo>
                      <a:pt x="182" y="18"/>
                    </a:lnTo>
                    <a:lnTo>
                      <a:pt x="190" y="24"/>
                    </a:lnTo>
                    <a:lnTo>
                      <a:pt x="194" y="32"/>
                    </a:lnTo>
                    <a:lnTo>
                      <a:pt x="198" y="34"/>
                    </a:lnTo>
                    <a:lnTo>
                      <a:pt x="208" y="40"/>
                    </a:lnTo>
                    <a:lnTo>
                      <a:pt x="214" y="40"/>
                    </a:lnTo>
                    <a:lnTo>
                      <a:pt x="220" y="40"/>
                    </a:lnTo>
                    <a:lnTo>
                      <a:pt x="226" y="38"/>
                    </a:lnTo>
                    <a:lnTo>
                      <a:pt x="232" y="34"/>
                    </a:lnTo>
                    <a:lnTo>
                      <a:pt x="240" y="36"/>
                    </a:lnTo>
                    <a:lnTo>
                      <a:pt x="252" y="40"/>
                    </a:lnTo>
                    <a:lnTo>
                      <a:pt x="258" y="40"/>
                    </a:lnTo>
                    <a:lnTo>
                      <a:pt x="258" y="46"/>
                    </a:lnTo>
                    <a:lnTo>
                      <a:pt x="264" y="50"/>
                    </a:lnTo>
                    <a:lnTo>
                      <a:pt x="270" y="50"/>
                    </a:lnTo>
                    <a:lnTo>
                      <a:pt x="276" y="54"/>
                    </a:lnTo>
                    <a:lnTo>
                      <a:pt x="282" y="54"/>
                    </a:lnTo>
                    <a:lnTo>
                      <a:pt x="288" y="52"/>
                    </a:lnTo>
                    <a:lnTo>
                      <a:pt x="294" y="54"/>
                    </a:lnTo>
                    <a:lnTo>
                      <a:pt x="304" y="56"/>
                    </a:lnTo>
                    <a:lnTo>
                      <a:pt x="314" y="54"/>
                    </a:lnTo>
                    <a:lnTo>
                      <a:pt x="320" y="50"/>
                    </a:lnTo>
                    <a:lnTo>
                      <a:pt x="332" y="48"/>
                    </a:lnTo>
                    <a:lnTo>
                      <a:pt x="344" y="40"/>
                    </a:lnTo>
                    <a:lnTo>
                      <a:pt x="348" y="38"/>
                    </a:lnTo>
                    <a:lnTo>
                      <a:pt x="358" y="44"/>
                    </a:lnTo>
                    <a:lnTo>
                      <a:pt x="364" y="44"/>
                    </a:lnTo>
                    <a:lnTo>
                      <a:pt x="374" y="46"/>
                    </a:lnTo>
                    <a:lnTo>
                      <a:pt x="368" y="60"/>
                    </a:lnTo>
                    <a:lnTo>
                      <a:pt x="370" y="66"/>
                    </a:lnTo>
                    <a:lnTo>
                      <a:pt x="370" y="70"/>
                    </a:lnTo>
                    <a:lnTo>
                      <a:pt x="368" y="72"/>
                    </a:lnTo>
                    <a:lnTo>
                      <a:pt x="366" y="76"/>
                    </a:lnTo>
                    <a:lnTo>
                      <a:pt x="366" y="82"/>
                    </a:lnTo>
                    <a:lnTo>
                      <a:pt x="376" y="86"/>
                    </a:lnTo>
                    <a:lnTo>
                      <a:pt x="386" y="84"/>
                    </a:lnTo>
                    <a:lnTo>
                      <a:pt x="392" y="78"/>
                    </a:lnTo>
                    <a:lnTo>
                      <a:pt x="396" y="78"/>
                    </a:lnTo>
                    <a:lnTo>
                      <a:pt x="400" y="82"/>
                    </a:lnTo>
                    <a:lnTo>
                      <a:pt x="406" y="88"/>
                    </a:lnTo>
                    <a:lnTo>
                      <a:pt x="416" y="92"/>
                    </a:lnTo>
                    <a:lnTo>
                      <a:pt x="422" y="96"/>
                    </a:lnTo>
                    <a:lnTo>
                      <a:pt x="418" y="102"/>
                    </a:lnTo>
                    <a:lnTo>
                      <a:pt x="414" y="100"/>
                    </a:lnTo>
                    <a:lnTo>
                      <a:pt x="410" y="100"/>
                    </a:lnTo>
                    <a:lnTo>
                      <a:pt x="408" y="102"/>
                    </a:lnTo>
                    <a:lnTo>
                      <a:pt x="404" y="104"/>
                    </a:lnTo>
                    <a:lnTo>
                      <a:pt x="400" y="106"/>
                    </a:lnTo>
                    <a:lnTo>
                      <a:pt x="398" y="110"/>
                    </a:lnTo>
                    <a:lnTo>
                      <a:pt x="390" y="108"/>
                    </a:lnTo>
                    <a:lnTo>
                      <a:pt x="380" y="116"/>
                    </a:lnTo>
                    <a:lnTo>
                      <a:pt x="374" y="112"/>
                    </a:lnTo>
                    <a:lnTo>
                      <a:pt x="370" y="112"/>
                    </a:lnTo>
                    <a:lnTo>
                      <a:pt x="368" y="120"/>
                    </a:lnTo>
                    <a:lnTo>
                      <a:pt x="364" y="124"/>
                    </a:lnTo>
                    <a:lnTo>
                      <a:pt x="346" y="128"/>
                    </a:lnTo>
                    <a:lnTo>
                      <a:pt x="344" y="136"/>
                    </a:lnTo>
                    <a:lnTo>
                      <a:pt x="332" y="142"/>
                    </a:lnTo>
                    <a:lnTo>
                      <a:pt x="324" y="138"/>
                    </a:lnTo>
                    <a:lnTo>
                      <a:pt x="318" y="132"/>
                    </a:lnTo>
                    <a:lnTo>
                      <a:pt x="312" y="130"/>
                    </a:lnTo>
                    <a:lnTo>
                      <a:pt x="306" y="134"/>
                    </a:lnTo>
                    <a:lnTo>
                      <a:pt x="304" y="142"/>
                    </a:lnTo>
                    <a:lnTo>
                      <a:pt x="302" y="148"/>
                    </a:lnTo>
                    <a:lnTo>
                      <a:pt x="304" y="158"/>
                    </a:lnTo>
                    <a:lnTo>
                      <a:pt x="306" y="164"/>
                    </a:lnTo>
                    <a:lnTo>
                      <a:pt x="302" y="168"/>
                    </a:lnTo>
                    <a:lnTo>
                      <a:pt x="296" y="172"/>
                    </a:lnTo>
                    <a:lnTo>
                      <a:pt x="286" y="174"/>
                    </a:lnTo>
                    <a:lnTo>
                      <a:pt x="272" y="178"/>
                    </a:lnTo>
                    <a:lnTo>
                      <a:pt x="260" y="178"/>
                    </a:lnTo>
                    <a:lnTo>
                      <a:pt x="252" y="180"/>
                    </a:lnTo>
                    <a:lnTo>
                      <a:pt x="248" y="180"/>
                    </a:lnTo>
                    <a:lnTo>
                      <a:pt x="240" y="188"/>
                    </a:lnTo>
                    <a:lnTo>
                      <a:pt x="232" y="192"/>
                    </a:lnTo>
                    <a:lnTo>
                      <a:pt x="222" y="192"/>
                    </a:lnTo>
                    <a:lnTo>
                      <a:pt x="212" y="194"/>
                    </a:lnTo>
                    <a:lnTo>
                      <a:pt x="200" y="194"/>
                    </a:lnTo>
                    <a:lnTo>
                      <a:pt x="192" y="190"/>
                    </a:lnTo>
                    <a:lnTo>
                      <a:pt x="186" y="182"/>
                    </a:lnTo>
                    <a:lnTo>
                      <a:pt x="182" y="180"/>
                    </a:lnTo>
                    <a:lnTo>
                      <a:pt x="162" y="180"/>
                    </a:lnTo>
                    <a:lnTo>
                      <a:pt x="150" y="178"/>
                    </a:lnTo>
                    <a:lnTo>
                      <a:pt x="138" y="178"/>
                    </a:lnTo>
                    <a:lnTo>
                      <a:pt x="128" y="178"/>
                    </a:lnTo>
                    <a:lnTo>
                      <a:pt x="120" y="178"/>
                    </a:lnTo>
                    <a:lnTo>
                      <a:pt x="114" y="172"/>
                    </a:lnTo>
                    <a:lnTo>
                      <a:pt x="106" y="166"/>
                    </a:lnTo>
                    <a:lnTo>
                      <a:pt x="98" y="162"/>
                    </a:lnTo>
                    <a:lnTo>
                      <a:pt x="94" y="158"/>
                    </a:lnTo>
                    <a:lnTo>
                      <a:pt x="92" y="150"/>
                    </a:lnTo>
                    <a:lnTo>
                      <a:pt x="86" y="144"/>
                    </a:lnTo>
                    <a:lnTo>
                      <a:pt x="78" y="142"/>
                    </a:lnTo>
                    <a:lnTo>
                      <a:pt x="74" y="138"/>
                    </a:lnTo>
                    <a:lnTo>
                      <a:pt x="66" y="134"/>
                    </a:lnTo>
                    <a:lnTo>
                      <a:pt x="58" y="132"/>
                    </a:lnTo>
                    <a:lnTo>
                      <a:pt x="50" y="130"/>
                    </a:lnTo>
                    <a:lnTo>
                      <a:pt x="48" y="126"/>
                    </a:lnTo>
                    <a:lnTo>
                      <a:pt x="50" y="118"/>
                    </a:lnTo>
                    <a:lnTo>
                      <a:pt x="52" y="112"/>
                    </a:lnTo>
                    <a:lnTo>
                      <a:pt x="48" y="104"/>
                    </a:lnTo>
                    <a:lnTo>
                      <a:pt x="40" y="102"/>
                    </a:lnTo>
                    <a:lnTo>
                      <a:pt x="40" y="96"/>
                    </a:lnTo>
                    <a:lnTo>
                      <a:pt x="32" y="90"/>
                    </a:lnTo>
                    <a:lnTo>
                      <a:pt x="24" y="84"/>
                    </a:lnTo>
                    <a:lnTo>
                      <a:pt x="16" y="86"/>
                    </a:lnTo>
                    <a:lnTo>
                      <a:pt x="8" y="84"/>
                    </a:lnTo>
                    <a:lnTo>
                      <a:pt x="4" y="80"/>
                    </a:lnTo>
                    <a:lnTo>
                      <a:pt x="2" y="76"/>
                    </a:lnTo>
                    <a:lnTo>
                      <a:pt x="0" y="66"/>
                    </a:lnTo>
                    <a:lnTo>
                      <a:pt x="2" y="54"/>
                    </a:lnTo>
                    <a:lnTo>
                      <a:pt x="2" y="54"/>
                    </a:lnTo>
                    <a:close/>
                    <a:moveTo>
                      <a:pt x="60" y="30"/>
                    </a:moveTo>
                    <a:lnTo>
                      <a:pt x="56" y="30"/>
                    </a:lnTo>
                    <a:lnTo>
                      <a:pt x="56" y="34"/>
                    </a:lnTo>
                    <a:lnTo>
                      <a:pt x="56" y="36"/>
                    </a:lnTo>
                    <a:lnTo>
                      <a:pt x="60" y="36"/>
                    </a:lnTo>
                    <a:lnTo>
                      <a:pt x="62" y="34"/>
                    </a:lnTo>
                    <a:lnTo>
                      <a:pt x="62" y="34"/>
                    </a:lnTo>
                    <a:lnTo>
                      <a:pt x="62" y="32"/>
                    </a:lnTo>
                    <a:lnTo>
                      <a:pt x="60" y="30"/>
                    </a:lnTo>
                    <a:lnTo>
                      <a:pt x="60" y="30"/>
                    </a:lnTo>
                    <a:close/>
                    <a:moveTo>
                      <a:pt x="162" y="18"/>
                    </a:moveTo>
                    <a:lnTo>
                      <a:pt x="158" y="20"/>
                    </a:lnTo>
                    <a:lnTo>
                      <a:pt x="158" y="24"/>
                    </a:lnTo>
                    <a:lnTo>
                      <a:pt x="158" y="26"/>
                    </a:lnTo>
                    <a:lnTo>
                      <a:pt x="160" y="28"/>
                    </a:lnTo>
                    <a:lnTo>
                      <a:pt x="162" y="26"/>
                    </a:lnTo>
                    <a:lnTo>
                      <a:pt x="164" y="24"/>
                    </a:lnTo>
                    <a:lnTo>
                      <a:pt x="164" y="18"/>
                    </a:lnTo>
                    <a:lnTo>
                      <a:pt x="162" y="18"/>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44" name="Freeform 336"/>
              <p:cNvSpPr>
                <a:spLocks noChangeAspect="1"/>
              </p:cNvSpPr>
              <p:nvPr/>
            </p:nvSpPr>
            <p:spPr bwMode="gray">
              <a:xfrm>
                <a:off x="4809" y="2352"/>
                <a:ext cx="2" cy="3"/>
              </a:xfrm>
              <a:custGeom>
                <a:avLst/>
                <a:gdLst>
                  <a:gd name="T0" fmla="*/ 0 w 2"/>
                  <a:gd name="T1" fmla="*/ 0 h 2"/>
                  <a:gd name="T2" fmla="*/ 0 w 2"/>
                  <a:gd name="T3" fmla="*/ 0 h 2"/>
                  <a:gd name="T4" fmla="*/ 0 w 2"/>
                  <a:gd name="T5" fmla="*/ 2 h 2"/>
                  <a:gd name="T6" fmla="*/ 2 w 2"/>
                  <a:gd name="T7" fmla="*/ 0 h 2"/>
                  <a:gd name="T8" fmla="*/ 2 w 2"/>
                  <a:gd name="T9" fmla="*/ 0 h 2"/>
                  <a:gd name="T10" fmla="*/ 0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2" y="0"/>
                    </a:lnTo>
                    <a:lnTo>
                      <a:pt x="2" y="0"/>
                    </a:lnTo>
                    <a:lnTo>
                      <a:pt x="0" y="0"/>
                    </a:lnTo>
                    <a:lnTo>
                      <a:pt x="0" y="0"/>
                    </a:lnTo>
                  </a:path>
                </a:pathLst>
              </a:custGeom>
              <a:solidFill>
                <a:srgbClr val="C1D784"/>
              </a:solidFill>
              <a:ln w="3175" cmpd="sng">
                <a:solidFill>
                  <a:srgbClr val="FFFFFF"/>
                </a:solidFill>
                <a:round/>
                <a:headEnd/>
                <a:tailEnd/>
              </a:ln>
            </p:spPr>
            <p:txBody>
              <a:bodyPr/>
              <a:lstStyle/>
              <a:p>
                <a:pPr algn="l" hangingPunct="1"/>
                <a:endParaRPr lang="en-GB" dirty="0">
                  <a:solidFill>
                    <a:srgbClr val="000000"/>
                  </a:solidFill>
                  <a:cs typeface="Arial" charset="0"/>
                </a:endParaRPr>
              </a:p>
            </p:txBody>
          </p:sp>
          <p:sp>
            <p:nvSpPr>
              <p:cNvPr id="1245" name="Freeform 337"/>
              <p:cNvSpPr>
                <a:spLocks noChangeAspect="1" noEditPoints="1"/>
              </p:cNvSpPr>
              <p:nvPr/>
            </p:nvSpPr>
            <p:spPr bwMode="gray">
              <a:xfrm>
                <a:off x="4047" y="2138"/>
                <a:ext cx="162" cy="68"/>
              </a:xfrm>
              <a:custGeom>
                <a:avLst/>
                <a:gdLst>
                  <a:gd name="T0" fmla="*/ 40 w 148"/>
                  <a:gd name="T1" fmla="*/ 66 h 66"/>
                  <a:gd name="T2" fmla="*/ 30 w 148"/>
                  <a:gd name="T3" fmla="*/ 66 h 66"/>
                  <a:gd name="T4" fmla="*/ 24 w 148"/>
                  <a:gd name="T5" fmla="*/ 62 h 66"/>
                  <a:gd name="T6" fmla="*/ 16 w 148"/>
                  <a:gd name="T7" fmla="*/ 64 h 66"/>
                  <a:gd name="T8" fmla="*/ 4 w 148"/>
                  <a:gd name="T9" fmla="*/ 62 h 66"/>
                  <a:gd name="T10" fmla="*/ 14 w 148"/>
                  <a:gd name="T11" fmla="*/ 58 h 66"/>
                  <a:gd name="T12" fmla="*/ 18 w 148"/>
                  <a:gd name="T13" fmla="*/ 54 h 66"/>
                  <a:gd name="T14" fmla="*/ 22 w 148"/>
                  <a:gd name="T15" fmla="*/ 56 h 66"/>
                  <a:gd name="T16" fmla="*/ 36 w 148"/>
                  <a:gd name="T17" fmla="*/ 50 h 66"/>
                  <a:gd name="T18" fmla="*/ 46 w 148"/>
                  <a:gd name="T19" fmla="*/ 38 h 66"/>
                  <a:gd name="T20" fmla="*/ 34 w 148"/>
                  <a:gd name="T21" fmla="*/ 34 h 66"/>
                  <a:gd name="T22" fmla="*/ 28 w 148"/>
                  <a:gd name="T23" fmla="*/ 30 h 66"/>
                  <a:gd name="T24" fmla="*/ 22 w 148"/>
                  <a:gd name="T25" fmla="*/ 28 h 66"/>
                  <a:gd name="T26" fmla="*/ 16 w 148"/>
                  <a:gd name="T27" fmla="*/ 28 h 66"/>
                  <a:gd name="T28" fmla="*/ 14 w 148"/>
                  <a:gd name="T29" fmla="*/ 26 h 66"/>
                  <a:gd name="T30" fmla="*/ 26 w 148"/>
                  <a:gd name="T31" fmla="*/ 16 h 66"/>
                  <a:gd name="T32" fmla="*/ 18 w 148"/>
                  <a:gd name="T33" fmla="*/ 14 h 66"/>
                  <a:gd name="T34" fmla="*/ 28 w 148"/>
                  <a:gd name="T35" fmla="*/ 6 h 66"/>
                  <a:gd name="T36" fmla="*/ 48 w 148"/>
                  <a:gd name="T37" fmla="*/ 10 h 66"/>
                  <a:gd name="T38" fmla="*/ 54 w 148"/>
                  <a:gd name="T39" fmla="*/ 10 h 66"/>
                  <a:gd name="T40" fmla="*/ 62 w 148"/>
                  <a:gd name="T41" fmla="*/ 4 h 66"/>
                  <a:gd name="T42" fmla="*/ 70 w 148"/>
                  <a:gd name="T43" fmla="*/ 0 h 66"/>
                  <a:gd name="T44" fmla="*/ 76 w 148"/>
                  <a:gd name="T45" fmla="*/ 4 h 66"/>
                  <a:gd name="T46" fmla="*/ 82 w 148"/>
                  <a:gd name="T47" fmla="*/ 8 h 66"/>
                  <a:gd name="T48" fmla="*/ 112 w 148"/>
                  <a:gd name="T49" fmla="*/ 0 h 66"/>
                  <a:gd name="T50" fmla="*/ 130 w 148"/>
                  <a:gd name="T51" fmla="*/ 2 h 66"/>
                  <a:gd name="T52" fmla="*/ 140 w 148"/>
                  <a:gd name="T53" fmla="*/ 8 h 66"/>
                  <a:gd name="T54" fmla="*/ 136 w 148"/>
                  <a:gd name="T55" fmla="*/ 18 h 66"/>
                  <a:gd name="T56" fmla="*/ 122 w 148"/>
                  <a:gd name="T57" fmla="*/ 26 h 66"/>
                  <a:gd name="T58" fmla="*/ 120 w 148"/>
                  <a:gd name="T59" fmla="*/ 32 h 66"/>
                  <a:gd name="T60" fmla="*/ 104 w 148"/>
                  <a:gd name="T61" fmla="*/ 34 h 66"/>
                  <a:gd name="T62" fmla="*/ 98 w 148"/>
                  <a:gd name="T63" fmla="*/ 42 h 66"/>
                  <a:gd name="T64" fmla="*/ 96 w 148"/>
                  <a:gd name="T65" fmla="*/ 50 h 66"/>
                  <a:gd name="T66" fmla="*/ 84 w 148"/>
                  <a:gd name="T67" fmla="*/ 54 h 66"/>
                  <a:gd name="T68" fmla="*/ 76 w 148"/>
                  <a:gd name="T69" fmla="*/ 56 h 66"/>
                  <a:gd name="T70" fmla="*/ 72 w 148"/>
                  <a:gd name="T71" fmla="*/ 50 h 66"/>
                  <a:gd name="T72" fmla="*/ 60 w 148"/>
                  <a:gd name="T73" fmla="*/ 60 h 66"/>
                  <a:gd name="T74" fmla="*/ 50 w 148"/>
                  <a:gd name="T75" fmla="*/ 64 h 66"/>
                  <a:gd name="T76" fmla="*/ 122 w 148"/>
                  <a:gd name="T77" fmla="*/ 4 h 66"/>
                  <a:gd name="T78" fmla="*/ 104 w 148"/>
                  <a:gd name="T79" fmla="*/ 4 h 66"/>
                  <a:gd name="T80" fmla="*/ 96 w 148"/>
                  <a:gd name="T81" fmla="*/ 8 h 66"/>
                  <a:gd name="T82" fmla="*/ 102 w 148"/>
                  <a:gd name="T83" fmla="*/ 12 h 66"/>
                  <a:gd name="T84" fmla="*/ 114 w 148"/>
                  <a:gd name="T85" fmla="*/ 10 h 66"/>
                  <a:gd name="T86" fmla="*/ 118 w 148"/>
                  <a:gd name="T87" fmla="*/ 8 h 66"/>
                  <a:gd name="T88" fmla="*/ 122 w 148"/>
                  <a:gd name="T89"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66">
                    <a:moveTo>
                      <a:pt x="50" y="64"/>
                    </a:moveTo>
                    <a:lnTo>
                      <a:pt x="46" y="64"/>
                    </a:lnTo>
                    <a:lnTo>
                      <a:pt x="40" y="66"/>
                    </a:lnTo>
                    <a:lnTo>
                      <a:pt x="36" y="66"/>
                    </a:lnTo>
                    <a:lnTo>
                      <a:pt x="32" y="66"/>
                    </a:lnTo>
                    <a:lnTo>
                      <a:pt x="30" y="66"/>
                    </a:lnTo>
                    <a:lnTo>
                      <a:pt x="28" y="66"/>
                    </a:lnTo>
                    <a:lnTo>
                      <a:pt x="26" y="64"/>
                    </a:lnTo>
                    <a:lnTo>
                      <a:pt x="24" y="62"/>
                    </a:lnTo>
                    <a:lnTo>
                      <a:pt x="22" y="62"/>
                    </a:lnTo>
                    <a:lnTo>
                      <a:pt x="18" y="64"/>
                    </a:lnTo>
                    <a:lnTo>
                      <a:pt x="16" y="64"/>
                    </a:lnTo>
                    <a:lnTo>
                      <a:pt x="14" y="62"/>
                    </a:lnTo>
                    <a:lnTo>
                      <a:pt x="14" y="60"/>
                    </a:lnTo>
                    <a:lnTo>
                      <a:pt x="4" y="62"/>
                    </a:lnTo>
                    <a:lnTo>
                      <a:pt x="0" y="58"/>
                    </a:lnTo>
                    <a:lnTo>
                      <a:pt x="8" y="54"/>
                    </a:lnTo>
                    <a:lnTo>
                      <a:pt x="14" y="58"/>
                    </a:lnTo>
                    <a:lnTo>
                      <a:pt x="14" y="54"/>
                    </a:lnTo>
                    <a:lnTo>
                      <a:pt x="16" y="54"/>
                    </a:lnTo>
                    <a:lnTo>
                      <a:pt x="18" y="54"/>
                    </a:lnTo>
                    <a:lnTo>
                      <a:pt x="18" y="56"/>
                    </a:lnTo>
                    <a:lnTo>
                      <a:pt x="20" y="56"/>
                    </a:lnTo>
                    <a:lnTo>
                      <a:pt x="22" y="56"/>
                    </a:lnTo>
                    <a:lnTo>
                      <a:pt x="26" y="52"/>
                    </a:lnTo>
                    <a:lnTo>
                      <a:pt x="32" y="52"/>
                    </a:lnTo>
                    <a:lnTo>
                      <a:pt x="36" y="50"/>
                    </a:lnTo>
                    <a:lnTo>
                      <a:pt x="38" y="48"/>
                    </a:lnTo>
                    <a:lnTo>
                      <a:pt x="44" y="40"/>
                    </a:lnTo>
                    <a:lnTo>
                      <a:pt x="46" y="38"/>
                    </a:lnTo>
                    <a:lnTo>
                      <a:pt x="44" y="38"/>
                    </a:lnTo>
                    <a:lnTo>
                      <a:pt x="40" y="36"/>
                    </a:lnTo>
                    <a:lnTo>
                      <a:pt x="34" y="34"/>
                    </a:lnTo>
                    <a:lnTo>
                      <a:pt x="30" y="34"/>
                    </a:lnTo>
                    <a:lnTo>
                      <a:pt x="26" y="32"/>
                    </a:lnTo>
                    <a:lnTo>
                      <a:pt x="28" y="30"/>
                    </a:lnTo>
                    <a:lnTo>
                      <a:pt x="28" y="28"/>
                    </a:lnTo>
                    <a:lnTo>
                      <a:pt x="26" y="28"/>
                    </a:lnTo>
                    <a:lnTo>
                      <a:pt x="22" y="28"/>
                    </a:lnTo>
                    <a:lnTo>
                      <a:pt x="20" y="30"/>
                    </a:lnTo>
                    <a:lnTo>
                      <a:pt x="18" y="28"/>
                    </a:lnTo>
                    <a:lnTo>
                      <a:pt x="16" y="28"/>
                    </a:lnTo>
                    <a:lnTo>
                      <a:pt x="14" y="26"/>
                    </a:lnTo>
                    <a:lnTo>
                      <a:pt x="12" y="26"/>
                    </a:lnTo>
                    <a:lnTo>
                      <a:pt x="14" y="26"/>
                    </a:lnTo>
                    <a:lnTo>
                      <a:pt x="18" y="24"/>
                    </a:lnTo>
                    <a:lnTo>
                      <a:pt x="24" y="18"/>
                    </a:lnTo>
                    <a:lnTo>
                      <a:pt x="26" y="16"/>
                    </a:lnTo>
                    <a:lnTo>
                      <a:pt x="24" y="14"/>
                    </a:lnTo>
                    <a:lnTo>
                      <a:pt x="22" y="12"/>
                    </a:lnTo>
                    <a:lnTo>
                      <a:pt x="18" y="14"/>
                    </a:lnTo>
                    <a:lnTo>
                      <a:pt x="22" y="10"/>
                    </a:lnTo>
                    <a:lnTo>
                      <a:pt x="24" y="6"/>
                    </a:lnTo>
                    <a:lnTo>
                      <a:pt x="28" y="6"/>
                    </a:lnTo>
                    <a:lnTo>
                      <a:pt x="38" y="6"/>
                    </a:lnTo>
                    <a:lnTo>
                      <a:pt x="42" y="6"/>
                    </a:lnTo>
                    <a:lnTo>
                      <a:pt x="48" y="10"/>
                    </a:lnTo>
                    <a:lnTo>
                      <a:pt x="50" y="14"/>
                    </a:lnTo>
                    <a:lnTo>
                      <a:pt x="52" y="14"/>
                    </a:lnTo>
                    <a:lnTo>
                      <a:pt x="54" y="10"/>
                    </a:lnTo>
                    <a:lnTo>
                      <a:pt x="56" y="8"/>
                    </a:lnTo>
                    <a:lnTo>
                      <a:pt x="58" y="6"/>
                    </a:lnTo>
                    <a:lnTo>
                      <a:pt x="62" y="4"/>
                    </a:lnTo>
                    <a:lnTo>
                      <a:pt x="64" y="4"/>
                    </a:lnTo>
                    <a:lnTo>
                      <a:pt x="68" y="0"/>
                    </a:lnTo>
                    <a:lnTo>
                      <a:pt x="70" y="0"/>
                    </a:lnTo>
                    <a:lnTo>
                      <a:pt x="72" y="2"/>
                    </a:lnTo>
                    <a:lnTo>
                      <a:pt x="72" y="4"/>
                    </a:lnTo>
                    <a:lnTo>
                      <a:pt x="76" y="4"/>
                    </a:lnTo>
                    <a:lnTo>
                      <a:pt x="78" y="6"/>
                    </a:lnTo>
                    <a:lnTo>
                      <a:pt x="80" y="8"/>
                    </a:lnTo>
                    <a:lnTo>
                      <a:pt x="82" y="8"/>
                    </a:lnTo>
                    <a:lnTo>
                      <a:pt x="90" y="4"/>
                    </a:lnTo>
                    <a:lnTo>
                      <a:pt x="96" y="0"/>
                    </a:lnTo>
                    <a:lnTo>
                      <a:pt x="112" y="0"/>
                    </a:lnTo>
                    <a:lnTo>
                      <a:pt x="118" y="0"/>
                    </a:lnTo>
                    <a:lnTo>
                      <a:pt x="124" y="0"/>
                    </a:lnTo>
                    <a:lnTo>
                      <a:pt x="130" y="2"/>
                    </a:lnTo>
                    <a:lnTo>
                      <a:pt x="132" y="6"/>
                    </a:lnTo>
                    <a:lnTo>
                      <a:pt x="136" y="8"/>
                    </a:lnTo>
                    <a:lnTo>
                      <a:pt x="140" y="8"/>
                    </a:lnTo>
                    <a:lnTo>
                      <a:pt x="148" y="12"/>
                    </a:lnTo>
                    <a:lnTo>
                      <a:pt x="142" y="14"/>
                    </a:lnTo>
                    <a:lnTo>
                      <a:pt x="136" y="18"/>
                    </a:lnTo>
                    <a:lnTo>
                      <a:pt x="130" y="24"/>
                    </a:lnTo>
                    <a:lnTo>
                      <a:pt x="126" y="24"/>
                    </a:lnTo>
                    <a:lnTo>
                      <a:pt x="122" y="26"/>
                    </a:lnTo>
                    <a:lnTo>
                      <a:pt x="120" y="28"/>
                    </a:lnTo>
                    <a:lnTo>
                      <a:pt x="120" y="30"/>
                    </a:lnTo>
                    <a:lnTo>
                      <a:pt x="120" y="32"/>
                    </a:lnTo>
                    <a:lnTo>
                      <a:pt x="118" y="32"/>
                    </a:lnTo>
                    <a:lnTo>
                      <a:pt x="112" y="32"/>
                    </a:lnTo>
                    <a:lnTo>
                      <a:pt x="104" y="34"/>
                    </a:lnTo>
                    <a:lnTo>
                      <a:pt x="100" y="36"/>
                    </a:lnTo>
                    <a:lnTo>
                      <a:pt x="98" y="38"/>
                    </a:lnTo>
                    <a:lnTo>
                      <a:pt x="98" y="42"/>
                    </a:lnTo>
                    <a:lnTo>
                      <a:pt x="98" y="44"/>
                    </a:lnTo>
                    <a:lnTo>
                      <a:pt x="96" y="48"/>
                    </a:lnTo>
                    <a:lnTo>
                      <a:pt x="96" y="50"/>
                    </a:lnTo>
                    <a:lnTo>
                      <a:pt x="92" y="52"/>
                    </a:lnTo>
                    <a:lnTo>
                      <a:pt x="90" y="52"/>
                    </a:lnTo>
                    <a:lnTo>
                      <a:pt x="84" y="54"/>
                    </a:lnTo>
                    <a:lnTo>
                      <a:pt x="80" y="56"/>
                    </a:lnTo>
                    <a:lnTo>
                      <a:pt x="78" y="56"/>
                    </a:lnTo>
                    <a:lnTo>
                      <a:pt x="76" y="56"/>
                    </a:lnTo>
                    <a:lnTo>
                      <a:pt x="74" y="54"/>
                    </a:lnTo>
                    <a:lnTo>
                      <a:pt x="74" y="52"/>
                    </a:lnTo>
                    <a:lnTo>
                      <a:pt x="72" y="50"/>
                    </a:lnTo>
                    <a:lnTo>
                      <a:pt x="68" y="50"/>
                    </a:lnTo>
                    <a:lnTo>
                      <a:pt x="64" y="54"/>
                    </a:lnTo>
                    <a:lnTo>
                      <a:pt x="60" y="60"/>
                    </a:lnTo>
                    <a:lnTo>
                      <a:pt x="54" y="60"/>
                    </a:lnTo>
                    <a:lnTo>
                      <a:pt x="50" y="64"/>
                    </a:lnTo>
                    <a:lnTo>
                      <a:pt x="50" y="64"/>
                    </a:lnTo>
                    <a:lnTo>
                      <a:pt x="50" y="64"/>
                    </a:lnTo>
                    <a:close/>
                    <a:moveTo>
                      <a:pt x="122" y="4"/>
                    </a:moveTo>
                    <a:lnTo>
                      <a:pt x="122" y="4"/>
                    </a:lnTo>
                    <a:lnTo>
                      <a:pt x="120" y="2"/>
                    </a:lnTo>
                    <a:lnTo>
                      <a:pt x="114" y="2"/>
                    </a:lnTo>
                    <a:lnTo>
                      <a:pt x="104" y="4"/>
                    </a:lnTo>
                    <a:lnTo>
                      <a:pt x="100" y="6"/>
                    </a:lnTo>
                    <a:lnTo>
                      <a:pt x="98" y="8"/>
                    </a:lnTo>
                    <a:lnTo>
                      <a:pt x="96" y="8"/>
                    </a:lnTo>
                    <a:lnTo>
                      <a:pt x="96" y="10"/>
                    </a:lnTo>
                    <a:lnTo>
                      <a:pt x="98" y="10"/>
                    </a:lnTo>
                    <a:lnTo>
                      <a:pt x="102" y="12"/>
                    </a:lnTo>
                    <a:lnTo>
                      <a:pt x="106" y="14"/>
                    </a:lnTo>
                    <a:lnTo>
                      <a:pt x="112" y="12"/>
                    </a:lnTo>
                    <a:lnTo>
                      <a:pt x="114" y="10"/>
                    </a:lnTo>
                    <a:lnTo>
                      <a:pt x="116" y="8"/>
                    </a:lnTo>
                    <a:lnTo>
                      <a:pt x="116" y="8"/>
                    </a:lnTo>
                    <a:lnTo>
                      <a:pt x="118" y="8"/>
                    </a:lnTo>
                    <a:lnTo>
                      <a:pt x="120" y="8"/>
                    </a:lnTo>
                    <a:lnTo>
                      <a:pt x="122" y="6"/>
                    </a:lnTo>
                    <a:lnTo>
                      <a:pt x="122" y="4"/>
                    </a:lnTo>
                    <a:lnTo>
                      <a:pt x="122" y="4"/>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246" name="Freeform 338"/>
              <p:cNvSpPr>
                <a:spLocks/>
              </p:cNvSpPr>
              <p:nvPr/>
            </p:nvSpPr>
            <p:spPr bwMode="gray">
              <a:xfrm>
                <a:off x="4399" y="1248"/>
                <a:ext cx="103" cy="68"/>
              </a:xfrm>
              <a:custGeom>
                <a:avLst/>
                <a:gdLst>
                  <a:gd name="T0" fmla="*/ 10 w 96"/>
                  <a:gd name="T1" fmla="*/ 30 h 64"/>
                  <a:gd name="T2" fmla="*/ 24 w 96"/>
                  <a:gd name="T3" fmla="*/ 36 h 64"/>
                  <a:gd name="T4" fmla="*/ 32 w 96"/>
                  <a:gd name="T5" fmla="*/ 34 h 64"/>
                  <a:gd name="T6" fmla="*/ 38 w 96"/>
                  <a:gd name="T7" fmla="*/ 32 h 64"/>
                  <a:gd name="T8" fmla="*/ 50 w 96"/>
                  <a:gd name="T9" fmla="*/ 34 h 64"/>
                  <a:gd name="T10" fmla="*/ 40 w 96"/>
                  <a:gd name="T11" fmla="*/ 38 h 64"/>
                  <a:gd name="T12" fmla="*/ 38 w 96"/>
                  <a:gd name="T13" fmla="*/ 36 h 64"/>
                  <a:gd name="T14" fmla="*/ 34 w 96"/>
                  <a:gd name="T15" fmla="*/ 38 h 64"/>
                  <a:gd name="T16" fmla="*/ 26 w 96"/>
                  <a:gd name="T17" fmla="*/ 42 h 64"/>
                  <a:gd name="T18" fmla="*/ 26 w 96"/>
                  <a:gd name="T19" fmla="*/ 46 h 64"/>
                  <a:gd name="T20" fmla="*/ 18 w 96"/>
                  <a:gd name="T21" fmla="*/ 50 h 64"/>
                  <a:gd name="T22" fmla="*/ 14 w 96"/>
                  <a:gd name="T23" fmla="*/ 50 h 64"/>
                  <a:gd name="T24" fmla="*/ 14 w 96"/>
                  <a:gd name="T25" fmla="*/ 54 h 64"/>
                  <a:gd name="T26" fmla="*/ 26 w 96"/>
                  <a:gd name="T27" fmla="*/ 52 h 64"/>
                  <a:gd name="T28" fmla="*/ 26 w 96"/>
                  <a:gd name="T29" fmla="*/ 56 h 64"/>
                  <a:gd name="T30" fmla="*/ 28 w 96"/>
                  <a:gd name="T31" fmla="*/ 58 h 64"/>
                  <a:gd name="T32" fmla="*/ 38 w 96"/>
                  <a:gd name="T33" fmla="*/ 56 h 64"/>
                  <a:gd name="T34" fmla="*/ 42 w 96"/>
                  <a:gd name="T35" fmla="*/ 58 h 64"/>
                  <a:gd name="T36" fmla="*/ 50 w 96"/>
                  <a:gd name="T37" fmla="*/ 58 h 64"/>
                  <a:gd name="T38" fmla="*/ 62 w 96"/>
                  <a:gd name="T39" fmla="*/ 62 h 64"/>
                  <a:gd name="T40" fmla="*/ 66 w 96"/>
                  <a:gd name="T41" fmla="*/ 60 h 64"/>
                  <a:gd name="T42" fmla="*/ 74 w 96"/>
                  <a:gd name="T43" fmla="*/ 64 h 64"/>
                  <a:gd name="T44" fmla="*/ 78 w 96"/>
                  <a:gd name="T45" fmla="*/ 60 h 64"/>
                  <a:gd name="T46" fmla="*/ 90 w 96"/>
                  <a:gd name="T47" fmla="*/ 58 h 64"/>
                  <a:gd name="T48" fmla="*/ 90 w 96"/>
                  <a:gd name="T49" fmla="*/ 54 h 64"/>
                  <a:gd name="T50" fmla="*/ 92 w 96"/>
                  <a:gd name="T51" fmla="*/ 52 h 64"/>
                  <a:gd name="T52" fmla="*/ 96 w 96"/>
                  <a:gd name="T53" fmla="*/ 48 h 64"/>
                  <a:gd name="T54" fmla="*/ 94 w 96"/>
                  <a:gd name="T55" fmla="*/ 42 h 64"/>
                  <a:gd name="T56" fmla="*/ 90 w 96"/>
                  <a:gd name="T57" fmla="*/ 38 h 64"/>
                  <a:gd name="T58" fmla="*/ 86 w 96"/>
                  <a:gd name="T59" fmla="*/ 42 h 64"/>
                  <a:gd name="T60" fmla="*/ 78 w 96"/>
                  <a:gd name="T61" fmla="*/ 46 h 64"/>
                  <a:gd name="T62" fmla="*/ 82 w 96"/>
                  <a:gd name="T63" fmla="*/ 42 h 64"/>
                  <a:gd name="T64" fmla="*/ 80 w 96"/>
                  <a:gd name="T65" fmla="*/ 40 h 64"/>
                  <a:gd name="T66" fmla="*/ 78 w 96"/>
                  <a:gd name="T67" fmla="*/ 36 h 64"/>
                  <a:gd name="T68" fmla="*/ 70 w 96"/>
                  <a:gd name="T69" fmla="*/ 32 h 64"/>
                  <a:gd name="T70" fmla="*/ 62 w 96"/>
                  <a:gd name="T71" fmla="*/ 36 h 64"/>
                  <a:gd name="T72" fmla="*/ 60 w 96"/>
                  <a:gd name="T73" fmla="*/ 34 h 64"/>
                  <a:gd name="T74" fmla="*/ 68 w 96"/>
                  <a:gd name="T75" fmla="*/ 30 h 64"/>
                  <a:gd name="T76" fmla="*/ 70 w 96"/>
                  <a:gd name="T77" fmla="*/ 22 h 64"/>
                  <a:gd name="T78" fmla="*/ 62 w 96"/>
                  <a:gd name="T79" fmla="*/ 18 h 64"/>
                  <a:gd name="T80" fmla="*/ 56 w 96"/>
                  <a:gd name="T81" fmla="*/ 14 h 64"/>
                  <a:gd name="T82" fmla="*/ 56 w 96"/>
                  <a:gd name="T83" fmla="*/ 10 h 64"/>
                  <a:gd name="T84" fmla="*/ 50 w 96"/>
                  <a:gd name="T85" fmla="*/ 6 h 64"/>
                  <a:gd name="T86" fmla="*/ 48 w 96"/>
                  <a:gd name="T87" fmla="*/ 4 h 64"/>
                  <a:gd name="T88" fmla="*/ 44 w 96"/>
                  <a:gd name="T89" fmla="*/ 0 h 64"/>
                  <a:gd name="T90" fmla="*/ 40 w 96"/>
                  <a:gd name="T91" fmla="*/ 0 h 64"/>
                  <a:gd name="T92" fmla="*/ 28 w 96"/>
                  <a:gd name="T93" fmla="*/ 6 h 64"/>
                  <a:gd name="T94" fmla="*/ 24 w 96"/>
                  <a:gd name="T95" fmla="*/ 10 h 64"/>
                  <a:gd name="T96" fmla="*/ 18 w 96"/>
                  <a:gd name="T97" fmla="*/ 20 h 64"/>
                  <a:gd name="T98" fmla="*/ 12 w 96"/>
                  <a:gd name="T99" fmla="*/ 24 h 64"/>
                  <a:gd name="T100" fmla="*/ 6 w 96"/>
                  <a:gd name="T101" fmla="*/ 24 h 64"/>
                  <a:gd name="T102" fmla="*/ 0 w 96"/>
                  <a:gd name="T103" fmla="*/ 30 h 64"/>
                  <a:gd name="T104" fmla="*/ 6 w 96"/>
                  <a:gd name="T105"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64">
                    <a:moveTo>
                      <a:pt x="6" y="30"/>
                    </a:moveTo>
                    <a:lnTo>
                      <a:pt x="10" y="30"/>
                    </a:lnTo>
                    <a:lnTo>
                      <a:pt x="12" y="32"/>
                    </a:lnTo>
                    <a:lnTo>
                      <a:pt x="24" y="36"/>
                    </a:lnTo>
                    <a:lnTo>
                      <a:pt x="30" y="36"/>
                    </a:lnTo>
                    <a:lnTo>
                      <a:pt x="32" y="34"/>
                    </a:lnTo>
                    <a:lnTo>
                      <a:pt x="34" y="32"/>
                    </a:lnTo>
                    <a:lnTo>
                      <a:pt x="38" y="32"/>
                    </a:lnTo>
                    <a:lnTo>
                      <a:pt x="40" y="32"/>
                    </a:lnTo>
                    <a:lnTo>
                      <a:pt x="50" y="34"/>
                    </a:lnTo>
                    <a:lnTo>
                      <a:pt x="46" y="36"/>
                    </a:lnTo>
                    <a:lnTo>
                      <a:pt x="40" y="38"/>
                    </a:lnTo>
                    <a:lnTo>
                      <a:pt x="40" y="36"/>
                    </a:lnTo>
                    <a:lnTo>
                      <a:pt x="38" y="36"/>
                    </a:lnTo>
                    <a:lnTo>
                      <a:pt x="36" y="36"/>
                    </a:lnTo>
                    <a:lnTo>
                      <a:pt x="34" y="38"/>
                    </a:lnTo>
                    <a:lnTo>
                      <a:pt x="34" y="40"/>
                    </a:lnTo>
                    <a:lnTo>
                      <a:pt x="26" y="42"/>
                    </a:lnTo>
                    <a:lnTo>
                      <a:pt x="28" y="44"/>
                    </a:lnTo>
                    <a:lnTo>
                      <a:pt x="26" y="46"/>
                    </a:lnTo>
                    <a:lnTo>
                      <a:pt x="22" y="48"/>
                    </a:lnTo>
                    <a:lnTo>
                      <a:pt x="18" y="50"/>
                    </a:lnTo>
                    <a:lnTo>
                      <a:pt x="16" y="50"/>
                    </a:lnTo>
                    <a:lnTo>
                      <a:pt x="14" y="50"/>
                    </a:lnTo>
                    <a:lnTo>
                      <a:pt x="14" y="52"/>
                    </a:lnTo>
                    <a:lnTo>
                      <a:pt x="14" y="54"/>
                    </a:lnTo>
                    <a:lnTo>
                      <a:pt x="22" y="54"/>
                    </a:lnTo>
                    <a:lnTo>
                      <a:pt x="26" y="52"/>
                    </a:lnTo>
                    <a:lnTo>
                      <a:pt x="26" y="54"/>
                    </a:lnTo>
                    <a:lnTo>
                      <a:pt x="26" y="56"/>
                    </a:lnTo>
                    <a:lnTo>
                      <a:pt x="28" y="56"/>
                    </a:lnTo>
                    <a:lnTo>
                      <a:pt x="28" y="58"/>
                    </a:lnTo>
                    <a:lnTo>
                      <a:pt x="32" y="56"/>
                    </a:lnTo>
                    <a:lnTo>
                      <a:pt x="38" y="56"/>
                    </a:lnTo>
                    <a:lnTo>
                      <a:pt x="40" y="58"/>
                    </a:lnTo>
                    <a:lnTo>
                      <a:pt x="42" y="58"/>
                    </a:lnTo>
                    <a:lnTo>
                      <a:pt x="46" y="58"/>
                    </a:lnTo>
                    <a:lnTo>
                      <a:pt x="50" y="58"/>
                    </a:lnTo>
                    <a:lnTo>
                      <a:pt x="56" y="60"/>
                    </a:lnTo>
                    <a:lnTo>
                      <a:pt x="62" y="62"/>
                    </a:lnTo>
                    <a:lnTo>
                      <a:pt x="66" y="62"/>
                    </a:lnTo>
                    <a:lnTo>
                      <a:pt x="66" y="60"/>
                    </a:lnTo>
                    <a:lnTo>
                      <a:pt x="70" y="60"/>
                    </a:lnTo>
                    <a:lnTo>
                      <a:pt x="74" y="64"/>
                    </a:lnTo>
                    <a:lnTo>
                      <a:pt x="78" y="62"/>
                    </a:lnTo>
                    <a:lnTo>
                      <a:pt x="78" y="60"/>
                    </a:lnTo>
                    <a:lnTo>
                      <a:pt x="84" y="58"/>
                    </a:lnTo>
                    <a:lnTo>
                      <a:pt x="90" y="58"/>
                    </a:lnTo>
                    <a:lnTo>
                      <a:pt x="90" y="56"/>
                    </a:lnTo>
                    <a:lnTo>
                      <a:pt x="90" y="54"/>
                    </a:lnTo>
                    <a:lnTo>
                      <a:pt x="90" y="52"/>
                    </a:lnTo>
                    <a:lnTo>
                      <a:pt x="92" y="52"/>
                    </a:lnTo>
                    <a:lnTo>
                      <a:pt x="94" y="52"/>
                    </a:lnTo>
                    <a:lnTo>
                      <a:pt x="96" y="48"/>
                    </a:lnTo>
                    <a:lnTo>
                      <a:pt x="96" y="46"/>
                    </a:lnTo>
                    <a:lnTo>
                      <a:pt x="94" y="42"/>
                    </a:lnTo>
                    <a:lnTo>
                      <a:pt x="92" y="38"/>
                    </a:lnTo>
                    <a:lnTo>
                      <a:pt x="90" y="38"/>
                    </a:lnTo>
                    <a:lnTo>
                      <a:pt x="88" y="38"/>
                    </a:lnTo>
                    <a:lnTo>
                      <a:pt x="86" y="42"/>
                    </a:lnTo>
                    <a:lnTo>
                      <a:pt x="84" y="46"/>
                    </a:lnTo>
                    <a:lnTo>
                      <a:pt x="78" y="46"/>
                    </a:lnTo>
                    <a:lnTo>
                      <a:pt x="78" y="44"/>
                    </a:lnTo>
                    <a:lnTo>
                      <a:pt x="82" y="42"/>
                    </a:lnTo>
                    <a:lnTo>
                      <a:pt x="82" y="40"/>
                    </a:lnTo>
                    <a:lnTo>
                      <a:pt x="80" y="40"/>
                    </a:lnTo>
                    <a:lnTo>
                      <a:pt x="78" y="38"/>
                    </a:lnTo>
                    <a:lnTo>
                      <a:pt x="78" y="36"/>
                    </a:lnTo>
                    <a:lnTo>
                      <a:pt x="74" y="34"/>
                    </a:lnTo>
                    <a:lnTo>
                      <a:pt x="70" y="32"/>
                    </a:lnTo>
                    <a:lnTo>
                      <a:pt x="68" y="36"/>
                    </a:lnTo>
                    <a:lnTo>
                      <a:pt x="62" y="36"/>
                    </a:lnTo>
                    <a:lnTo>
                      <a:pt x="58" y="36"/>
                    </a:lnTo>
                    <a:lnTo>
                      <a:pt x="60" y="34"/>
                    </a:lnTo>
                    <a:lnTo>
                      <a:pt x="66" y="32"/>
                    </a:lnTo>
                    <a:lnTo>
                      <a:pt x="68" y="30"/>
                    </a:lnTo>
                    <a:lnTo>
                      <a:pt x="70" y="28"/>
                    </a:lnTo>
                    <a:lnTo>
                      <a:pt x="70" y="22"/>
                    </a:lnTo>
                    <a:lnTo>
                      <a:pt x="70" y="20"/>
                    </a:lnTo>
                    <a:lnTo>
                      <a:pt x="62" y="18"/>
                    </a:lnTo>
                    <a:lnTo>
                      <a:pt x="60" y="14"/>
                    </a:lnTo>
                    <a:lnTo>
                      <a:pt x="56" y="14"/>
                    </a:lnTo>
                    <a:lnTo>
                      <a:pt x="56" y="12"/>
                    </a:lnTo>
                    <a:lnTo>
                      <a:pt x="56" y="10"/>
                    </a:lnTo>
                    <a:lnTo>
                      <a:pt x="52" y="6"/>
                    </a:lnTo>
                    <a:lnTo>
                      <a:pt x="50" y="6"/>
                    </a:lnTo>
                    <a:lnTo>
                      <a:pt x="48" y="6"/>
                    </a:lnTo>
                    <a:lnTo>
                      <a:pt x="48" y="4"/>
                    </a:lnTo>
                    <a:lnTo>
                      <a:pt x="48" y="2"/>
                    </a:lnTo>
                    <a:lnTo>
                      <a:pt x="44" y="0"/>
                    </a:lnTo>
                    <a:lnTo>
                      <a:pt x="42" y="0"/>
                    </a:lnTo>
                    <a:lnTo>
                      <a:pt x="40" y="0"/>
                    </a:lnTo>
                    <a:lnTo>
                      <a:pt x="36" y="4"/>
                    </a:lnTo>
                    <a:lnTo>
                      <a:pt x="28" y="6"/>
                    </a:lnTo>
                    <a:lnTo>
                      <a:pt x="26" y="10"/>
                    </a:lnTo>
                    <a:lnTo>
                      <a:pt x="24" y="10"/>
                    </a:lnTo>
                    <a:lnTo>
                      <a:pt x="18" y="18"/>
                    </a:lnTo>
                    <a:lnTo>
                      <a:pt x="18" y="20"/>
                    </a:lnTo>
                    <a:lnTo>
                      <a:pt x="16" y="24"/>
                    </a:lnTo>
                    <a:lnTo>
                      <a:pt x="12" y="24"/>
                    </a:lnTo>
                    <a:lnTo>
                      <a:pt x="8" y="24"/>
                    </a:lnTo>
                    <a:lnTo>
                      <a:pt x="6" y="24"/>
                    </a:lnTo>
                    <a:lnTo>
                      <a:pt x="2" y="28"/>
                    </a:lnTo>
                    <a:lnTo>
                      <a:pt x="0" y="30"/>
                    </a:lnTo>
                    <a:lnTo>
                      <a:pt x="6" y="30"/>
                    </a:lnTo>
                    <a:lnTo>
                      <a:pt x="6" y="3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47" name="Freeform 339"/>
              <p:cNvSpPr>
                <a:spLocks/>
              </p:cNvSpPr>
              <p:nvPr/>
            </p:nvSpPr>
            <p:spPr bwMode="gray">
              <a:xfrm>
                <a:off x="4494" y="1293"/>
                <a:ext cx="73" cy="44"/>
              </a:xfrm>
              <a:custGeom>
                <a:avLst/>
                <a:gdLst>
                  <a:gd name="T0" fmla="*/ 0 w 68"/>
                  <a:gd name="T1" fmla="*/ 40 h 42"/>
                  <a:gd name="T2" fmla="*/ 0 w 68"/>
                  <a:gd name="T3" fmla="*/ 42 h 42"/>
                  <a:gd name="T4" fmla="*/ 2 w 68"/>
                  <a:gd name="T5" fmla="*/ 42 h 42"/>
                  <a:gd name="T6" fmla="*/ 8 w 68"/>
                  <a:gd name="T7" fmla="*/ 42 h 42"/>
                  <a:gd name="T8" fmla="*/ 14 w 68"/>
                  <a:gd name="T9" fmla="*/ 42 h 42"/>
                  <a:gd name="T10" fmla="*/ 18 w 68"/>
                  <a:gd name="T11" fmla="*/ 40 h 42"/>
                  <a:gd name="T12" fmla="*/ 22 w 68"/>
                  <a:gd name="T13" fmla="*/ 36 h 42"/>
                  <a:gd name="T14" fmla="*/ 24 w 68"/>
                  <a:gd name="T15" fmla="*/ 32 h 42"/>
                  <a:gd name="T16" fmla="*/ 34 w 68"/>
                  <a:gd name="T17" fmla="*/ 36 h 42"/>
                  <a:gd name="T18" fmla="*/ 42 w 68"/>
                  <a:gd name="T19" fmla="*/ 38 h 42"/>
                  <a:gd name="T20" fmla="*/ 44 w 68"/>
                  <a:gd name="T21" fmla="*/ 36 h 42"/>
                  <a:gd name="T22" fmla="*/ 46 w 68"/>
                  <a:gd name="T23" fmla="*/ 36 h 42"/>
                  <a:gd name="T24" fmla="*/ 46 w 68"/>
                  <a:gd name="T25" fmla="*/ 34 h 42"/>
                  <a:gd name="T26" fmla="*/ 48 w 68"/>
                  <a:gd name="T27" fmla="*/ 34 h 42"/>
                  <a:gd name="T28" fmla="*/ 50 w 68"/>
                  <a:gd name="T29" fmla="*/ 34 h 42"/>
                  <a:gd name="T30" fmla="*/ 52 w 68"/>
                  <a:gd name="T31" fmla="*/ 34 h 42"/>
                  <a:gd name="T32" fmla="*/ 56 w 68"/>
                  <a:gd name="T33" fmla="*/ 32 h 42"/>
                  <a:gd name="T34" fmla="*/ 58 w 68"/>
                  <a:gd name="T35" fmla="*/ 32 h 42"/>
                  <a:gd name="T36" fmla="*/ 60 w 68"/>
                  <a:gd name="T37" fmla="*/ 30 h 42"/>
                  <a:gd name="T38" fmla="*/ 66 w 68"/>
                  <a:gd name="T39" fmla="*/ 30 h 42"/>
                  <a:gd name="T40" fmla="*/ 66 w 68"/>
                  <a:gd name="T41" fmla="*/ 28 h 42"/>
                  <a:gd name="T42" fmla="*/ 68 w 68"/>
                  <a:gd name="T43" fmla="*/ 26 h 42"/>
                  <a:gd name="T44" fmla="*/ 66 w 68"/>
                  <a:gd name="T45" fmla="*/ 22 h 42"/>
                  <a:gd name="T46" fmla="*/ 66 w 68"/>
                  <a:gd name="T47" fmla="*/ 20 h 42"/>
                  <a:gd name="T48" fmla="*/ 62 w 68"/>
                  <a:gd name="T49" fmla="*/ 18 h 42"/>
                  <a:gd name="T50" fmla="*/ 50 w 68"/>
                  <a:gd name="T51" fmla="*/ 14 h 42"/>
                  <a:gd name="T52" fmla="*/ 48 w 68"/>
                  <a:gd name="T53" fmla="*/ 12 h 42"/>
                  <a:gd name="T54" fmla="*/ 46 w 68"/>
                  <a:gd name="T55" fmla="*/ 12 h 42"/>
                  <a:gd name="T56" fmla="*/ 46 w 68"/>
                  <a:gd name="T57" fmla="*/ 10 h 42"/>
                  <a:gd name="T58" fmla="*/ 46 w 68"/>
                  <a:gd name="T59" fmla="*/ 8 h 42"/>
                  <a:gd name="T60" fmla="*/ 44 w 68"/>
                  <a:gd name="T61" fmla="*/ 8 h 42"/>
                  <a:gd name="T62" fmla="*/ 44 w 68"/>
                  <a:gd name="T63" fmla="*/ 10 h 42"/>
                  <a:gd name="T64" fmla="*/ 40 w 68"/>
                  <a:gd name="T65" fmla="*/ 10 h 42"/>
                  <a:gd name="T66" fmla="*/ 40 w 68"/>
                  <a:gd name="T67" fmla="*/ 8 h 42"/>
                  <a:gd name="T68" fmla="*/ 34 w 68"/>
                  <a:gd name="T69" fmla="*/ 12 h 42"/>
                  <a:gd name="T70" fmla="*/ 34 w 68"/>
                  <a:gd name="T71" fmla="*/ 8 h 42"/>
                  <a:gd name="T72" fmla="*/ 36 w 68"/>
                  <a:gd name="T73" fmla="*/ 6 h 42"/>
                  <a:gd name="T74" fmla="*/ 34 w 68"/>
                  <a:gd name="T75" fmla="*/ 4 h 42"/>
                  <a:gd name="T76" fmla="*/ 32 w 68"/>
                  <a:gd name="T77" fmla="*/ 0 h 42"/>
                  <a:gd name="T78" fmla="*/ 30 w 68"/>
                  <a:gd name="T79" fmla="*/ 0 h 42"/>
                  <a:gd name="T80" fmla="*/ 30 w 68"/>
                  <a:gd name="T81" fmla="*/ 2 h 42"/>
                  <a:gd name="T82" fmla="*/ 30 w 68"/>
                  <a:gd name="T83" fmla="*/ 4 h 42"/>
                  <a:gd name="T84" fmla="*/ 28 w 68"/>
                  <a:gd name="T85" fmla="*/ 4 h 42"/>
                  <a:gd name="T86" fmla="*/ 24 w 68"/>
                  <a:gd name="T87" fmla="*/ 4 h 42"/>
                  <a:gd name="T88" fmla="*/ 24 w 68"/>
                  <a:gd name="T89" fmla="*/ 8 h 42"/>
                  <a:gd name="T90" fmla="*/ 24 w 68"/>
                  <a:gd name="T91" fmla="*/ 10 h 42"/>
                  <a:gd name="T92" fmla="*/ 22 w 68"/>
                  <a:gd name="T93" fmla="*/ 14 h 42"/>
                  <a:gd name="T94" fmla="*/ 20 w 68"/>
                  <a:gd name="T95" fmla="*/ 16 h 42"/>
                  <a:gd name="T96" fmla="*/ 18 w 68"/>
                  <a:gd name="T97" fmla="*/ 18 h 42"/>
                  <a:gd name="T98" fmla="*/ 18 w 68"/>
                  <a:gd name="T99" fmla="*/ 20 h 42"/>
                  <a:gd name="T100" fmla="*/ 18 w 68"/>
                  <a:gd name="T101" fmla="*/ 22 h 42"/>
                  <a:gd name="T102" fmla="*/ 20 w 68"/>
                  <a:gd name="T103" fmla="*/ 22 h 42"/>
                  <a:gd name="T104" fmla="*/ 18 w 68"/>
                  <a:gd name="T105" fmla="*/ 24 h 42"/>
                  <a:gd name="T106" fmla="*/ 16 w 68"/>
                  <a:gd name="T107" fmla="*/ 24 h 42"/>
                  <a:gd name="T108" fmla="*/ 14 w 68"/>
                  <a:gd name="T109" fmla="*/ 30 h 42"/>
                  <a:gd name="T110" fmla="*/ 12 w 68"/>
                  <a:gd name="T111" fmla="*/ 32 h 42"/>
                  <a:gd name="T112" fmla="*/ 4 w 68"/>
                  <a:gd name="T113" fmla="*/ 36 h 42"/>
                  <a:gd name="T114" fmla="*/ 0 w 68"/>
                  <a:gd name="T115" fmla="*/ 40 h 42"/>
                  <a:gd name="T116" fmla="*/ 0 w 68"/>
                  <a:gd name="T117"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42">
                    <a:moveTo>
                      <a:pt x="0" y="40"/>
                    </a:moveTo>
                    <a:lnTo>
                      <a:pt x="0" y="42"/>
                    </a:lnTo>
                    <a:lnTo>
                      <a:pt x="2" y="42"/>
                    </a:lnTo>
                    <a:lnTo>
                      <a:pt x="8" y="42"/>
                    </a:lnTo>
                    <a:lnTo>
                      <a:pt x="14" y="42"/>
                    </a:lnTo>
                    <a:lnTo>
                      <a:pt x="18" y="40"/>
                    </a:lnTo>
                    <a:lnTo>
                      <a:pt x="22" y="36"/>
                    </a:lnTo>
                    <a:lnTo>
                      <a:pt x="24" y="32"/>
                    </a:lnTo>
                    <a:lnTo>
                      <a:pt x="34" y="36"/>
                    </a:lnTo>
                    <a:lnTo>
                      <a:pt x="42" y="38"/>
                    </a:lnTo>
                    <a:lnTo>
                      <a:pt x="44" y="36"/>
                    </a:lnTo>
                    <a:lnTo>
                      <a:pt x="46" y="36"/>
                    </a:lnTo>
                    <a:lnTo>
                      <a:pt x="46" y="34"/>
                    </a:lnTo>
                    <a:lnTo>
                      <a:pt x="48" y="34"/>
                    </a:lnTo>
                    <a:lnTo>
                      <a:pt x="50" y="34"/>
                    </a:lnTo>
                    <a:lnTo>
                      <a:pt x="52" y="34"/>
                    </a:lnTo>
                    <a:lnTo>
                      <a:pt x="56" y="32"/>
                    </a:lnTo>
                    <a:lnTo>
                      <a:pt x="58" y="32"/>
                    </a:lnTo>
                    <a:lnTo>
                      <a:pt x="60" y="30"/>
                    </a:lnTo>
                    <a:lnTo>
                      <a:pt x="66" y="30"/>
                    </a:lnTo>
                    <a:lnTo>
                      <a:pt x="66" y="28"/>
                    </a:lnTo>
                    <a:lnTo>
                      <a:pt x="68" y="26"/>
                    </a:lnTo>
                    <a:lnTo>
                      <a:pt x="66" y="22"/>
                    </a:lnTo>
                    <a:lnTo>
                      <a:pt x="66" y="20"/>
                    </a:lnTo>
                    <a:lnTo>
                      <a:pt x="62" y="18"/>
                    </a:lnTo>
                    <a:lnTo>
                      <a:pt x="50" y="14"/>
                    </a:lnTo>
                    <a:lnTo>
                      <a:pt x="48" y="12"/>
                    </a:lnTo>
                    <a:lnTo>
                      <a:pt x="46" y="12"/>
                    </a:lnTo>
                    <a:lnTo>
                      <a:pt x="46" y="10"/>
                    </a:lnTo>
                    <a:lnTo>
                      <a:pt x="46" y="8"/>
                    </a:lnTo>
                    <a:lnTo>
                      <a:pt x="44" y="8"/>
                    </a:lnTo>
                    <a:lnTo>
                      <a:pt x="44" y="10"/>
                    </a:lnTo>
                    <a:lnTo>
                      <a:pt x="40" y="10"/>
                    </a:lnTo>
                    <a:lnTo>
                      <a:pt x="40" y="8"/>
                    </a:lnTo>
                    <a:lnTo>
                      <a:pt x="34" y="12"/>
                    </a:lnTo>
                    <a:lnTo>
                      <a:pt x="34" y="8"/>
                    </a:lnTo>
                    <a:lnTo>
                      <a:pt x="36" y="6"/>
                    </a:lnTo>
                    <a:lnTo>
                      <a:pt x="34" y="4"/>
                    </a:lnTo>
                    <a:lnTo>
                      <a:pt x="32" y="0"/>
                    </a:lnTo>
                    <a:lnTo>
                      <a:pt x="30" y="0"/>
                    </a:lnTo>
                    <a:lnTo>
                      <a:pt x="30" y="2"/>
                    </a:lnTo>
                    <a:lnTo>
                      <a:pt x="30" y="4"/>
                    </a:lnTo>
                    <a:lnTo>
                      <a:pt x="28" y="4"/>
                    </a:lnTo>
                    <a:lnTo>
                      <a:pt x="24" y="4"/>
                    </a:lnTo>
                    <a:lnTo>
                      <a:pt x="24" y="8"/>
                    </a:lnTo>
                    <a:lnTo>
                      <a:pt x="24" y="10"/>
                    </a:lnTo>
                    <a:lnTo>
                      <a:pt x="22" y="14"/>
                    </a:lnTo>
                    <a:lnTo>
                      <a:pt x="20" y="16"/>
                    </a:lnTo>
                    <a:lnTo>
                      <a:pt x="18" y="18"/>
                    </a:lnTo>
                    <a:lnTo>
                      <a:pt x="18" y="20"/>
                    </a:lnTo>
                    <a:lnTo>
                      <a:pt x="18" y="22"/>
                    </a:lnTo>
                    <a:lnTo>
                      <a:pt x="20" y="22"/>
                    </a:lnTo>
                    <a:lnTo>
                      <a:pt x="18" y="24"/>
                    </a:lnTo>
                    <a:lnTo>
                      <a:pt x="16" y="24"/>
                    </a:lnTo>
                    <a:lnTo>
                      <a:pt x="14" y="30"/>
                    </a:lnTo>
                    <a:lnTo>
                      <a:pt x="12" y="32"/>
                    </a:lnTo>
                    <a:lnTo>
                      <a:pt x="4" y="36"/>
                    </a:lnTo>
                    <a:lnTo>
                      <a:pt x="0" y="40"/>
                    </a:lnTo>
                    <a:lnTo>
                      <a:pt x="0" y="4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48" name="Freeform 340"/>
              <p:cNvSpPr>
                <a:spLocks/>
              </p:cNvSpPr>
              <p:nvPr/>
            </p:nvSpPr>
            <p:spPr bwMode="gray">
              <a:xfrm>
                <a:off x="4380" y="1284"/>
                <a:ext cx="34" cy="17"/>
              </a:xfrm>
              <a:custGeom>
                <a:avLst/>
                <a:gdLst>
                  <a:gd name="T0" fmla="*/ 4 w 32"/>
                  <a:gd name="T1" fmla="*/ 2 h 16"/>
                  <a:gd name="T2" fmla="*/ 4 w 32"/>
                  <a:gd name="T3" fmla="*/ 2 h 16"/>
                  <a:gd name="T4" fmla="*/ 4 w 32"/>
                  <a:gd name="T5" fmla="*/ 6 h 16"/>
                  <a:gd name="T6" fmla="*/ 0 w 32"/>
                  <a:gd name="T7" fmla="*/ 8 h 16"/>
                  <a:gd name="T8" fmla="*/ 2 w 32"/>
                  <a:gd name="T9" fmla="*/ 10 h 16"/>
                  <a:gd name="T10" fmla="*/ 2 w 32"/>
                  <a:gd name="T11" fmla="*/ 12 h 16"/>
                  <a:gd name="T12" fmla="*/ 4 w 32"/>
                  <a:gd name="T13" fmla="*/ 14 h 16"/>
                  <a:gd name="T14" fmla="*/ 4 w 32"/>
                  <a:gd name="T15" fmla="*/ 16 h 16"/>
                  <a:gd name="T16" fmla="*/ 14 w 32"/>
                  <a:gd name="T17" fmla="*/ 16 h 16"/>
                  <a:gd name="T18" fmla="*/ 24 w 32"/>
                  <a:gd name="T19" fmla="*/ 16 h 16"/>
                  <a:gd name="T20" fmla="*/ 28 w 32"/>
                  <a:gd name="T21" fmla="*/ 14 h 16"/>
                  <a:gd name="T22" fmla="*/ 32 w 32"/>
                  <a:gd name="T23" fmla="*/ 14 h 16"/>
                  <a:gd name="T24" fmla="*/ 32 w 32"/>
                  <a:gd name="T25" fmla="*/ 12 h 16"/>
                  <a:gd name="T26" fmla="*/ 30 w 32"/>
                  <a:gd name="T27" fmla="*/ 10 h 16"/>
                  <a:gd name="T28" fmla="*/ 28 w 32"/>
                  <a:gd name="T29" fmla="*/ 8 h 16"/>
                  <a:gd name="T30" fmla="*/ 22 w 32"/>
                  <a:gd name="T31" fmla="*/ 6 h 16"/>
                  <a:gd name="T32" fmla="*/ 18 w 32"/>
                  <a:gd name="T33" fmla="*/ 2 h 16"/>
                  <a:gd name="T34" fmla="*/ 16 w 32"/>
                  <a:gd name="T35" fmla="*/ 2 h 16"/>
                  <a:gd name="T36" fmla="*/ 14 w 32"/>
                  <a:gd name="T37" fmla="*/ 0 h 16"/>
                  <a:gd name="T38" fmla="*/ 8 w 32"/>
                  <a:gd name="T39" fmla="*/ 0 h 16"/>
                  <a:gd name="T40" fmla="*/ 4 w 32"/>
                  <a:gd name="T41" fmla="*/ 0 h 16"/>
                  <a:gd name="T42" fmla="*/ 4 w 32"/>
                  <a:gd name="T43" fmla="*/ 2 h 16"/>
                  <a:gd name="T44" fmla="*/ 4 w 32"/>
                  <a:gd name="T4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6">
                    <a:moveTo>
                      <a:pt x="4" y="2"/>
                    </a:moveTo>
                    <a:lnTo>
                      <a:pt x="4" y="2"/>
                    </a:lnTo>
                    <a:lnTo>
                      <a:pt x="4" y="6"/>
                    </a:lnTo>
                    <a:lnTo>
                      <a:pt x="0" y="8"/>
                    </a:lnTo>
                    <a:lnTo>
                      <a:pt x="2" y="10"/>
                    </a:lnTo>
                    <a:lnTo>
                      <a:pt x="2" y="12"/>
                    </a:lnTo>
                    <a:lnTo>
                      <a:pt x="4" y="14"/>
                    </a:lnTo>
                    <a:lnTo>
                      <a:pt x="4" y="16"/>
                    </a:lnTo>
                    <a:lnTo>
                      <a:pt x="14" y="16"/>
                    </a:lnTo>
                    <a:lnTo>
                      <a:pt x="24" y="16"/>
                    </a:lnTo>
                    <a:lnTo>
                      <a:pt x="28" y="14"/>
                    </a:lnTo>
                    <a:lnTo>
                      <a:pt x="32" y="14"/>
                    </a:lnTo>
                    <a:lnTo>
                      <a:pt x="32" y="12"/>
                    </a:lnTo>
                    <a:lnTo>
                      <a:pt x="30" y="10"/>
                    </a:lnTo>
                    <a:lnTo>
                      <a:pt x="28" y="8"/>
                    </a:lnTo>
                    <a:lnTo>
                      <a:pt x="22" y="6"/>
                    </a:lnTo>
                    <a:lnTo>
                      <a:pt x="18" y="2"/>
                    </a:lnTo>
                    <a:lnTo>
                      <a:pt x="16" y="2"/>
                    </a:lnTo>
                    <a:lnTo>
                      <a:pt x="14" y="0"/>
                    </a:lnTo>
                    <a:lnTo>
                      <a:pt x="8" y="0"/>
                    </a:lnTo>
                    <a:lnTo>
                      <a:pt x="4" y="0"/>
                    </a:lnTo>
                    <a:lnTo>
                      <a:pt x="4" y="2"/>
                    </a:lnTo>
                    <a:lnTo>
                      <a:pt x="4"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49" name="Freeform 341"/>
              <p:cNvSpPr>
                <a:spLocks/>
              </p:cNvSpPr>
              <p:nvPr/>
            </p:nvSpPr>
            <p:spPr bwMode="gray">
              <a:xfrm>
                <a:off x="3895" y="1280"/>
                <a:ext cx="17" cy="13"/>
              </a:xfrm>
              <a:custGeom>
                <a:avLst/>
                <a:gdLst>
                  <a:gd name="T0" fmla="*/ 6 w 16"/>
                  <a:gd name="T1" fmla="*/ 10 h 12"/>
                  <a:gd name="T2" fmla="*/ 10 w 16"/>
                  <a:gd name="T3" fmla="*/ 12 h 12"/>
                  <a:gd name="T4" fmla="*/ 12 w 16"/>
                  <a:gd name="T5" fmla="*/ 12 h 12"/>
                  <a:gd name="T6" fmla="*/ 16 w 16"/>
                  <a:gd name="T7" fmla="*/ 12 h 12"/>
                  <a:gd name="T8" fmla="*/ 16 w 16"/>
                  <a:gd name="T9" fmla="*/ 10 h 12"/>
                  <a:gd name="T10" fmla="*/ 16 w 16"/>
                  <a:gd name="T11" fmla="*/ 6 h 12"/>
                  <a:gd name="T12" fmla="*/ 16 w 16"/>
                  <a:gd name="T13" fmla="*/ 4 h 12"/>
                  <a:gd name="T14" fmla="*/ 14 w 16"/>
                  <a:gd name="T15" fmla="*/ 4 h 12"/>
                  <a:gd name="T16" fmla="*/ 12 w 16"/>
                  <a:gd name="T17" fmla="*/ 0 h 12"/>
                  <a:gd name="T18" fmla="*/ 8 w 16"/>
                  <a:gd name="T19" fmla="*/ 0 h 12"/>
                  <a:gd name="T20" fmla="*/ 6 w 16"/>
                  <a:gd name="T21" fmla="*/ 2 h 12"/>
                  <a:gd name="T22" fmla="*/ 0 w 16"/>
                  <a:gd name="T23" fmla="*/ 6 h 12"/>
                  <a:gd name="T24" fmla="*/ 6 w 16"/>
                  <a:gd name="T25" fmla="*/ 10 h 12"/>
                  <a:gd name="T26" fmla="*/ 6 w 16"/>
                  <a:gd name="T2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2">
                    <a:moveTo>
                      <a:pt x="6" y="10"/>
                    </a:moveTo>
                    <a:lnTo>
                      <a:pt x="10" y="12"/>
                    </a:lnTo>
                    <a:lnTo>
                      <a:pt x="12" y="12"/>
                    </a:lnTo>
                    <a:lnTo>
                      <a:pt x="16" y="12"/>
                    </a:lnTo>
                    <a:lnTo>
                      <a:pt x="16" y="10"/>
                    </a:lnTo>
                    <a:lnTo>
                      <a:pt x="16" y="6"/>
                    </a:lnTo>
                    <a:lnTo>
                      <a:pt x="16" y="4"/>
                    </a:lnTo>
                    <a:lnTo>
                      <a:pt x="14" y="4"/>
                    </a:lnTo>
                    <a:lnTo>
                      <a:pt x="12" y="0"/>
                    </a:lnTo>
                    <a:lnTo>
                      <a:pt x="8" y="0"/>
                    </a:lnTo>
                    <a:lnTo>
                      <a:pt x="6" y="2"/>
                    </a:lnTo>
                    <a:lnTo>
                      <a:pt x="0" y="6"/>
                    </a:lnTo>
                    <a:lnTo>
                      <a:pt x="6" y="10"/>
                    </a:lnTo>
                    <a:lnTo>
                      <a:pt x="6" y="1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0" name="Freeform 342"/>
              <p:cNvSpPr>
                <a:spLocks/>
              </p:cNvSpPr>
              <p:nvPr/>
            </p:nvSpPr>
            <p:spPr bwMode="gray">
              <a:xfrm>
                <a:off x="3858" y="1263"/>
                <a:ext cx="44" cy="19"/>
              </a:xfrm>
              <a:custGeom>
                <a:avLst/>
                <a:gdLst>
                  <a:gd name="T0" fmla="*/ 26 w 40"/>
                  <a:gd name="T1" fmla="*/ 16 h 18"/>
                  <a:gd name="T2" fmla="*/ 28 w 40"/>
                  <a:gd name="T3" fmla="*/ 16 h 18"/>
                  <a:gd name="T4" fmla="*/ 30 w 40"/>
                  <a:gd name="T5" fmla="*/ 10 h 18"/>
                  <a:gd name="T6" fmla="*/ 40 w 40"/>
                  <a:gd name="T7" fmla="*/ 8 h 18"/>
                  <a:gd name="T8" fmla="*/ 40 w 40"/>
                  <a:gd name="T9" fmla="*/ 4 h 18"/>
                  <a:gd name="T10" fmla="*/ 30 w 40"/>
                  <a:gd name="T11" fmla="*/ 4 h 18"/>
                  <a:gd name="T12" fmla="*/ 26 w 40"/>
                  <a:gd name="T13" fmla="*/ 4 h 18"/>
                  <a:gd name="T14" fmla="*/ 22 w 40"/>
                  <a:gd name="T15" fmla="*/ 0 h 18"/>
                  <a:gd name="T16" fmla="*/ 20 w 40"/>
                  <a:gd name="T17" fmla="*/ 0 h 18"/>
                  <a:gd name="T18" fmla="*/ 20 w 40"/>
                  <a:gd name="T19" fmla="*/ 2 h 18"/>
                  <a:gd name="T20" fmla="*/ 20 w 40"/>
                  <a:gd name="T21" fmla="*/ 4 h 18"/>
                  <a:gd name="T22" fmla="*/ 18 w 40"/>
                  <a:gd name="T23" fmla="*/ 6 h 18"/>
                  <a:gd name="T24" fmla="*/ 16 w 40"/>
                  <a:gd name="T25" fmla="*/ 6 h 18"/>
                  <a:gd name="T26" fmla="*/ 14 w 40"/>
                  <a:gd name="T27" fmla="*/ 6 h 18"/>
                  <a:gd name="T28" fmla="*/ 10 w 40"/>
                  <a:gd name="T29" fmla="*/ 6 h 18"/>
                  <a:gd name="T30" fmla="*/ 10 w 40"/>
                  <a:gd name="T31" fmla="*/ 8 h 18"/>
                  <a:gd name="T32" fmla="*/ 6 w 40"/>
                  <a:gd name="T33" fmla="*/ 10 h 18"/>
                  <a:gd name="T34" fmla="*/ 2 w 40"/>
                  <a:gd name="T35" fmla="*/ 10 h 18"/>
                  <a:gd name="T36" fmla="*/ 0 w 40"/>
                  <a:gd name="T37" fmla="*/ 14 h 18"/>
                  <a:gd name="T38" fmla="*/ 0 w 40"/>
                  <a:gd name="T39" fmla="*/ 16 h 18"/>
                  <a:gd name="T40" fmla="*/ 2 w 40"/>
                  <a:gd name="T41" fmla="*/ 16 h 18"/>
                  <a:gd name="T42" fmla="*/ 4 w 40"/>
                  <a:gd name="T43" fmla="*/ 16 h 18"/>
                  <a:gd name="T44" fmla="*/ 4 w 40"/>
                  <a:gd name="T45" fmla="*/ 18 h 18"/>
                  <a:gd name="T46" fmla="*/ 10 w 40"/>
                  <a:gd name="T47" fmla="*/ 18 h 18"/>
                  <a:gd name="T48" fmla="*/ 14 w 40"/>
                  <a:gd name="T49" fmla="*/ 18 h 18"/>
                  <a:gd name="T50" fmla="*/ 16 w 40"/>
                  <a:gd name="T51" fmla="*/ 16 h 18"/>
                  <a:gd name="T52" fmla="*/ 12 w 40"/>
                  <a:gd name="T53" fmla="*/ 14 h 18"/>
                  <a:gd name="T54" fmla="*/ 16 w 40"/>
                  <a:gd name="T55" fmla="*/ 10 h 18"/>
                  <a:gd name="T56" fmla="*/ 18 w 40"/>
                  <a:gd name="T57" fmla="*/ 10 h 18"/>
                  <a:gd name="T58" fmla="*/ 18 w 40"/>
                  <a:gd name="T59" fmla="*/ 8 h 18"/>
                  <a:gd name="T60" fmla="*/ 20 w 40"/>
                  <a:gd name="T61" fmla="*/ 14 h 18"/>
                  <a:gd name="T62" fmla="*/ 22 w 40"/>
                  <a:gd name="T63" fmla="*/ 14 h 18"/>
                  <a:gd name="T64" fmla="*/ 26 w 40"/>
                  <a:gd name="T65" fmla="*/ 14 h 18"/>
                  <a:gd name="T66" fmla="*/ 26 w 40"/>
                  <a:gd name="T67" fmla="*/ 16 h 18"/>
                  <a:gd name="T68" fmla="*/ 26 w 40"/>
                  <a:gd name="T6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18">
                    <a:moveTo>
                      <a:pt x="26" y="16"/>
                    </a:moveTo>
                    <a:lnTo>
                      <a:pt x="28" y="16"/>
                    </a:lnTo>
                    <a:lnTo>
                      <a:pt x="30" y="10"/>
                    </a:lnTo>
                    <a:lnTo>
                      <a:pt x="40" y="8"/>
                    </a:lnTo>
                    <a:lnTo>
                      <a:pt x="40" y="4"/>
                    </a:lnTo>
                    <a:lnTo>
                      <a:pt x="30" y="4"/>
                    </a:lnTo>
                    <a:lnTo>
                      <a:pt x="26" y="4"/>
                    </a:lnTo>
                    <a:lnTo>
                      <a:pt x="22" y="0"/>
                    </a:lnTo>
                    <a:lnTo>
                      <a:pt x="20" y="0"/>
                    </a:lnTo>
                    <a:lnTo>
                      <a:pt x="20" y="2"/>
                    </a:lnTo>
                    <a:lnTo>
                      <a:pt x="20" y="4"/>
                    </a:lnTo>
                    <a:lnTo>
                      <a:pt x="18" y="6"/>
                    </a:lnTo>
                    <a:lnTo>
                      <a:pt x="16" y="6"/>
                    </a:lnTo>
                    <a:lnTo>
                      <a:pt x="14" y="6"/>
                    </a:lnTo>
                    <a:lnTo>
                      <a:pt x="10" y="6"/>
                    </a:lnTo>
                    <a:lnTo>
                      <a:pt x="10" y="8"/>
                    </a:lnTo>
                    <a:lnTo>
                      <a:pt x="6" y="10"/>
                    </a:lnTo>
                    <a:lnTo>
                      <a:pt x="2" y="10"/>
                    </a:lnTo>
                    <a:lnTo>
                      <a:pt x="0" y="14"/>
                    </a:lnTo>
                    <a:lnTo>
                      <a:pt x="0" y="16"/>
                    </a:lnTo>
                    <a:lnTo>
                      <a:pt x="2" y="16"/>
                    </a:lnTo>
                    <a:lnTo>
                      <a:pt x="4" y="16"/>
                    </a:lnTo>
                    <a:lnTo>
                      <a:pt x="4" y="18"/>
                    </a:lnTo>
                    <a:lnTo>
                      <a:pt x="10" y="18"/>
                    </a:lnTo>
                    <a:lnTo>
                      <a:pt x="14" y="18"/>
                    </a:lnTo>
                    <a:lnTo>
                      <a:pt x="16" y="16"/>
                    </a:lnTo>
                    <a:lnTo>
                      <a:pt x="12" y="14"/>
                    </a:lnTo>
                    <a:lnTo>
                      <a:pt x="16" y="10"/>
                    </a:lnTo>
                    <a:lnTo>
                      <a:pt x="18" y="10"/>
                    </a:lnTo>
                    <a:lnTo>
                      <a:pt x="18" y="8"/>
                    </a:lnTo>
                    <a:lnTo>
                      <a:pt x="20" y="14"/>
                    </a:lnTo>
                    <a:lnTo>
                      <a:pt x="22" y="14"/>
                    </a:lnTo>
                    <a:lnTo>
                      <a:pt x="26" y="14"/>
                    </a:lnTo>
                    <a:lnTo>
                      <a:pt x="26" y="16"/>
                    </a:lnTo>
                    <a:lnTo>
                      <a:pt x="26" y="1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1" name="Freeform 343"/>
              <p:cNvSpPr>
                <a:spLocks/>
              </p:cNvSpPr>
              <p:nvPr/>
            </p:nvSpPr>
            <p:spPr bwMode="gray">
              <a:xfrm>
                <a:off x="3962" y="1242"/>
                <a:ext cx="36" cy="23"/>
              </a:xfrm>
              <a:custGeom>
                <a:avLst/>
                <a:gdLst>
                  <a:gd name="T0" fmla="*/ 4 w 34"/>
                  <a:gd name="T1" fmla="*/ 16 h 22"/>
                  <a:gd name="T2" fmla="*/ 4 w 34"/>
                  <a:gd name="T3" fmla="*/ 18 h 22"/>
                  <a:gd name="T4" fmla="*/ 8 w 34"/>
                  <a:gd name="T5" fmla="*/ 22 h 22"/>
                  <a:gd name="T6" fmla="*/ 12 w 34"/>
                  <a:gd name="T7" fmla="*/ 22 h 22"/>
                  <a:gd name="T8" fmla="*/ 12 w 34"/>
                  <a:gd name="T9" fmla="*/ 20 h 22"/>
                  <a:gd name="T10" fmla="*/ 14 w 34"/>
                  <a:gd name="T11" fmla="*/ 16 h 22"/>
                  <a:gd name="T12" fmla="*/ 16 w 34"/>
                  <a:gd name="T13" fmla="*/ 12 h 22"/>
                  <a:gd name="T14" fmla="*/ 18 w 34"/>
                  <a:gd name="T15" fmla="*/ 12 h 22"/>
                  <a:gd name="T16" fmla="*/ 22 w 34"/>
                  <a:gd name="T17" fmla="*/ 12 h 22"/>
                  <a:gd name="T18" fmla="*/ 24 w 34"/>
                  <a:gd name="T19" fmla="*/ 12 h 22"/>
                  <a:gd name="T20" fmla="*/ 26 w 34"/>
                  <a:gd name="T21" fmla="*/ 12 h 22"/>
                  <a:gd name="T22" fmla="*/ 28 w 34"/>
                  <a:gd name="T23" fmla="*/ 6 h 22"/>
                  <a:gd name="T24" fmla="*/ 30 w 34"/>
                  <a:gd name="T25" fmla="*/ 6 h 22"/>
                  <a:gd name="T26" fmla="*/ 32 w 34"/>
                  <a:gd name="T27" fmla="*/ 6 h 22"/>
                  <a:gd name="T28" fmla="*/ 34 w 34"/>
                  <a:gd name="T29" fmla="*/ 6 h 22"/>
                  <a:gd name="T30" fmla="*/ 34 w 34"/>
                  <a:gd name="T31" fmla="*/ 4 h 22"/>
                  <a:gd name="T32" fmla="*/ 34 w 34"/>
                  <a:gd name="T33" fmla="*/ 2 h 22"/>
                  <a:gd name="T34" fmla="*/ 26 w 34"/>
                  <a:gd name="T35" fmla="*/ 0 h 22"/>
                  <a:gd name="T36" fmla="*/ 24 w 34"/>
                  <a:gd name="T37" fmla="*/ 0 h 22"/>
                  <a:gd name="T38" fmla="*/ 20 w 34"/>
                  <a:gd name="T39" fmla="*/ 0 h 22"/>
                  <a:gd name="T40" fmla="*/ 18 w 34"/>
                  <a:gd name="T41" fmla="*/ 2 h 22"/>
                  <a:gd name="T42" fmla="*/ 14 w 34"/>
                  <a:gd name="T43" fmla="*/ 2 h 22"/>
                  <a:gd name="T44" fmla="*/ 14 w 34"/>
                  <a:gd name="T45" fmla="*/ 4 h 22"/>
                  <a:gd name="T46" fmla="*/ 14 w 34"/>
                  <a:gd name="T47" fmla="*/ 6 h 22"/>
                  <a:gd name="T48" fmla="*/ 10 w 34"/>
                  <a:gd name="T49" fmla="*/ 6 h 22"/>
                  <a:gd name="T50" fmla="*/ 8 w 34"/>
                  <a:gd name="T51" fmla="*/ 6 h 22"/>
                  <a:gd name="T52" fmla="*/ 2 w 34"/>
                  <a:gd name="T53" fmla="*/ 6 h 22"/>
                  <a:gd name="T54" fmla="*/ 4 w 34"/>
                  <a:gd name="T55" fmla="*/ 10 h 22"/>
                  <a:gd name="T56" fmla="*/ 0 w 34"/>
                  <a:gd name="T57" fmla="*/ 10 h 22"/>
                  <a:gd name="T58" fmla="*/ 0 w 34"/>
                  <a:gd name="T59" fmla="*/ 12 h 22"/>
                  <a:gd name="T60" fmla="*/ 2 w 34"/>
                  <a:gd name="T61" fmla="*/ 16 h 22"/>
                  <a:gd name="T62" fmla="*/ 4 w 34"/>
                  <a:gd name="T63" fmla="*/ 16 h 22"/>
                  <a:gd name="T64" fmla="*/ 4 w 34"/>
                  <a:gd name="T6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2">
                    <a:moveTo>
                      <a:pt x="4" y="16"/>
                    </a:moveTo>
                    <a:lnTo>
                      <a:pt x="4" y="18"/>
                    </a:lnTo>
                    <a:lnTo>
                      <a:pt x="8" y="22"/>
                    </a:lnTo>
                    <a:lnTo>
                      <a:pt x="12" y="22"/>
                    </a:lnTo>
                    <a:lnTo>
                      <a:pt x="12" y="20"/>
                    </a:lnTo>
                    <a:lnTo>
                      <a:pt x="14" y="16"/>
                    </a:lnTo>
                    <a:lnTo>
                      <a:pt x="16" y="12"/>
                    </a:lnTo>
                    <a:lnTo>
                      <a:pt x="18" y="12"/>
                    </a:lnTo>
                    <a:lnTo>
                      <a:pt x="22" y="12"/>
                    </a:lnTo>
                    <a:lnTo>
                      <a:pt x="24" y="12"/>
                    </a:lnTo>
                    <a:lnTo>
                      <a:pt x="26" y="12"/>
                    </a:lnTo>
                    <a:lnTo>
                      <a:pt x="28" y="6"/>
                    </a:lnTo>
                    <a:lnTo>
                      <a:pt x="30" y="6"/>
                    </a:lnTo>
                    <a:lnTo>
                      <a:pt x="32" y="6"/>
                    </a:lnTo>
                    <a:lnTo>
                      <a:pt x="34" y="6"/>
                    </a:lnTo>
                    <a:lnTo>
                      <a:pt x="34" y="4"/>
                    </a:lnTo>
                    <a:lnTo>
                      <a:pt x="34" y="2"/>
                    </a:lnTo>
                    <a:lnTo>
                      <a:pt x="26" y="0"/>
                    </a:lnTo>
                    <a:lnTo>
                      <a:pt x="24" y="0"/>
                    </a:lnTo>
                    <a:lnTo>
                      <a:pt x="20" y="0"/>
                    </a:lnTo>
                    <a:lnTo>
                      <a:pt x="18" y="2"/>
                    </a:lnTo>
                    <a:lnTo>
                      <a:pt x="14" y="2"/>
                    </a:lnTo>
                    <a:lnTo>
                      <a:pt x="14" y="4"/>
                    </a:lnTo>
                    <a:lnTo>
                      <a:pt x="14" y="6"/>
                    </a:lnTo>
                    <a:lnTo>
                      <a:pt x="10" y="6"/>
                    </a:lnTo>
                    <a:lnTo>
                      <a:pt x="8" y="6"/>
                    </a:lnTo>
                    <a:lnTo>
                      <a:pt x="2" y="6"/>
                    </a:lnTo>
                    <a:lnTo>
                      <a:pt x="4" y="10"/>
                    </a:lnTo>
                    <a:lnTo>
                      <a:pt x="0" y="10"/>
                    </a:lnTo>
                    <a:lnTo>
                      <a:pt x="0" y="12"/>
                    </a:lnTo>
                    <a:lnTo>
                      <a:pt x="2" y="16"/>
                    </a:lnTo>
                    <a:lnTo>
                      <a:pt x="4" y="16"/>
                    </a:lnTo>
                    <a:lnTo>
                      <a:pt x="4" y="1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2" name="Freeform 344"/>
              <p:cNvSpPr>
                <a:spLocks/>
              </p:cNvSpPr>
              <p:nvPr/>
            </p:nvSpPr>
            <p:spPr bwMode="gray">
              <a:xfrm>
                <a:off x="3909" y="1248"/>
                <a:ext cx="40" cy="30"/>
              </a:xfrm>
              <a:custGeom>
                <a:avLst/>
                <a:gdLst>
                  <a:gd name="T0" fmla="*/ 2 w 36"/>
                  <a:gd name="T1" fmla="*/ 24 h 28"/>
                  <a:gd name="T2" fmla="*/ 4 w 36"/>
                  <a:gd name="T3" fmla="*/ 24 h 28"/>
                  <a:gd name="T4" fmla="*/ 10 w 36"/>
                  <a:gd name="T5" fmla="*/ 24 h 28"/>
                  <a:gd name="T6" fmla="*/ 14 w 36"/>
                  <a:gd name="T7" fmla="*/ 28 h 28"/>
                  <a:gd name="T8" fmla="*/ 18 w 36"/>
                  <a:gd name="T9" fmla="*/ 28 h 28"/>
                  <a:gd name="T10" fmla="*/ 20 w 36"/>
                  <a:gd name="T11" fmla="*/ 28 h 28"/>
                  <a:gd name="T12" fmla="*/ 20 w 36"/>
                  <a:gd name="T13" fmla="*/ 24 h 28"/>
                  <a:gd name="T14" fmla="*/ 20 w 36"/>
                  <a:gd name="T15" fmla="*/ 20 h 28"/>
                  <a:gd name="T16" fmla="*/ 20 w 36"/>
                  <a:gd name="T17" fmla="*/ 16 h 28"/>
                  <a:gd name="T18" fmla="*/ 24 w 36"/>
                  <a:gd name="T19" fmla="*/ 18 h 28"/>
                  <a:gd name="T20" fmla="*/ 26 w 36"/>
                  <a:gd name="T21" fmla="*/ 18 h 28"/>
                  <a:gd name="T22" fmla="*/ 28 w 36"/>
                  <a:gd name="T23" fmla="*/ 18 h 28"/>
                  <a:gd name="T24" fmla="*/ 30 w 36"/>
                  <a:gd name="T25" fmla="*/ 16 h 28"/>
                  <a:gd name="T26" fmla="*/ 32 w 36"/>
                  <a:gd name="T27" fmla="*/ 16 h 28"/>
                  <a:gd name="T28" fmla="*/ 36 w 36"/>
                  <a:gd name="T29" fmla="*/ 16 h 28"/>
                  <a:gd name="T30" fmla="*/ 36 w 36"/>
                  <a:gd name="T31" fmla="*/ 14 h 28"/>
                  <a:gd name="T32" fmla="*/ 34 w 36"/>
                  <a:gd name="T33" fmla="*/ 12 h 28"/>
                  <a:gd name="T34" fmla="*/ 36 w 36"/>
                  <a:gd name="T35" fmla="*/ 10 h 28"/>
                  <a:gd name="T36" fmla="*/ 32 w 36"/>
                  <a:gd name="T37" fmla="*/ 6 h 28"/>
                  <a:gd name="T38" fmla="*/ 30 w 36"/>
                  <a:gd name="T39" fmla="*/ 4 h 28"/>
                  <a:gd name="T40" fmla="*/ 28 w 36"/>
                  <a:gd name="T41" fmla="*/ 6 h 28"/>
                  <a:gd name="T42" fmla="*/ 26 w 36"/>
                  <a:gd name="T43" fmla="*/ 6 h 28"/>
                  <a:gd name="T44" fmla="*/ 24 w 36"/>
                  <a:gd name="T45" fmla="*/ 4 h 28"/>
                  <a:gd name="T46" fmla="*/ 26 w 36"/>
                  <a:gd name="T47" fmla="*/ 4 h 28"/>
                  <a:gd name="T48" fmla="*/ 26 w 36"/>
                  <a:gd name="T49" fmla="*/ 2 h 28"/>
                  <a:gd name="T50" fmla="*/ 26 w 36"/>
                  <a:gd name="T51" fmla="*/ 0 h 28"/>
                  <a:gd name="T52" fmla="*/ 24 w 36"/>
                  <a:gd name="T53" fmla="*/ 0 h 28"/>
                  <a:gd name="T54" fmla="*/ 20 w 36"/>
                  <a:gd name="T55" fmla="*/ 0 h 28"/>
                  <a:gd name="T56" fmla="*/ 16 w 36"/>
                  <a:gd name="T57" fmla="*/ 2 h 28"/>
                  <a:gd name="T58" fmla="*/ 12 w 36"/>
                  <a:gd name="T59" fmla="*/ 2 h 28"/>
                  <a:gd name="T60" fmla="*/ 10 w 36"/>
                  <a:gd name="T61" fmla="*/ 0 h 28"/>
                  <a:gd name="T62" fmla="*/ 8 w 36"/>
                  <a:gd name="T63" fmla="*/ 6 h 28"/>
                  <a:gd name="T64" fmla="*/ 8 w 36"/>
                  <a:gd name="T65" fmla="*/ 8 h 28"/>
                  <a:gd name="T66" fmla="*/ 4 w 36"/>
                  <a:gd name="T67" fmla="*/ 10 h 28"/>
                  <a:gd name="T68" fmla="*/ 2 w 36"/>
                  <a:gd name="T69" fmla="*/ 10 h 28"/>
                  <a:gd name="T70" fmla="*/ 2 w 36"/>
                  <a:gd name="T71" fmla="*/ 14 h 28"/>
                  <a:gd name="T72" fmla="*/ 0 w 36"/>
                  <a:gd name="T73" fmla="*/ 18 h 28"/>
                  <a:gd name="T74" fmla="*/ 0 w 36"/>
                  <a:gd name="T75" fmla="*/ 20 h 28"/>
                  <a:gd name="T76" fmla="*/ 2 w 36"/>
                  <a:gd name="T77" fmla="*/ 24 h 28"/>
                  <a:gd name="T78" fmla="*/ 2 w 36"/>
                  <a:gd name="T7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28">
                    <a:moveTo>
                      <a:pt x="2" y="24"/>
                    </a:moveTo>
                    <a:lnTo>
                      <a:pt x="4" y="24"/>
                    </a:lnTo>
                    <a:lnTo>
                      <a:pt x="10" y="24"/>
                    </a:lnTo>
                    <a:lnTo>
                      <a:pt x="14" y="28"/>
                    </a:lnTo>
                    <a:lnTo>
                      <a:pt x="18" y="28"/>
                    </a:lnTo>
                    <a:lnTo>
                      <a:pt x="20" y="28"/>
                    </a:lnTo>
                    <a:lnTo>
                      <a:pt x="20" y="24"/>
                    </a:lnTo>
                    <a:lnTo>
                      <a:pt x="20" y="20"/>
                    </a:lnTo>
                    <a:lnTo>
                      <a:pt x="20" y="16"/>
                    </a:lnTo>
                    <a:lnTo>
                      <a:pt x="24" y="18"/>
                    </a:lnTo>
                    <a:lnTo>
                      <a:pt x="26" y="18"/>
                    </a:lnTo>
                    <a:lnTo>
                      <a:pt x="28" y="18"/>
                    </a:lnTo>
                    <a:lnTo>
                      <a:pt x="30" y="16"/>
                    </a:lnTo>
                    <a:lnTo>
                      <a:pt x="32" y="16"/>
                    </a:lnTo>
                    <a:lnTo>
                      <a:pt x="36" y="16"/>
                    </a:lnTo>
                    <a:lnTo>
                      <a:pt x="36" y="14"/>
                    </a:lnTo>
                    <a:lnTo>
                      <a:pt x="34" y="12"/>
                    </a:lnTo>
                    <a:lnTo>
                      <a:pt x="36" y="10"/>
                    </a:lnTo>
                    <a:lnTo>
                      <a:pt x="32" y="6"/>
                    </a:lnTo>
                    <a:lnTo>
                      <a:pt x="30" y="4"/>
                    </a:lnTo>
                    <a:lnTo>
                      <a:pt x="28" y="6"/>
                    </a:lnTo>
                    <a:lnTo>
                      <a:pt x="26" y="6"/>
                    </a:lnTo>
                    <a:lnTo>
                      <a:pt x="24" y="4"/>
                    </a:lnTo>
                    <a:lnTo>
                      <a:pt x="26" y="4"/>
                    </a:lnTo>
                    <a:lnTo>
                      <a:pt x="26" y="2"/>
                    </a:lnTo>
                    <a:lnTo>
                      <a:pt x="26" y="0"/>
                    </a:lnTo>
                    <a:lnTo>
                      <a:pt x="24" y="0"/>
                    </a:lnTo>
                    <a:lnTo>
                      <a:pt x="20" y="0"/>
                    </a:lnTo>
                    <a:lnTo>
                      <a:pt x="16" y="2"/>
                    </a:lnTo>
                    <a:lnTo>
                      <a:pt x="12" y="2"/>
                    </a:lnTo>
                    <a:lnTo>
                      <a:pt x="10" y="0"/>
                    </a:lnTo>
                    <a:lnTo>
                      <a:pt x="8" y="6"/>
                    </a:lnTo>
                    <a:lnTo>
                      <a:pt x="8" y="8"/>
                    </a:lnTo>
                    <a:lnTo>
                      <a:pt x="4" y="10"/>
                    </a:lnTo>
                    <a:lnTo>
                      <a:pt x="2" y="10"/>
                    </a:lnTo>
                    <a:lnTo>
                      <a:pt x="2" y="14"/>
                    </a:lnTo>
                    <a:lnTo>
                      <a:pt x="0" y="18"/>
                    </a:lnTo>
                    <a:lnTo>
                      <a:pt x="0" y="20"/>
                    </a:lnTo>
                    <a:lnTo>
                      <a:pt x="2" y="24"/>
                    </a:lnTo>
                    <a:lnTo>
                      <a:pt x="2" y="2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3" name="Freeform 345"/>
              <p:cNvSpPr>
                <a:spLocks/>
              </p:cNvSpPr>
              <p:nvPr/>
            </p:nvSpPr>
            <p:spPr bwMode="gray">
              <a:xfrm>
                <a:off x="4064" y="1450"/>
                <a:ext cx="13" cy="15"/>
              </a:xfrm>
              <a:custGeom>
                <a:avLst/>
                <a:gdLst>
                  <a:gd name="T0" fmla="*/ 0 w 12"/>
                  <a:gd name="T1" fmla="*/ 14 h 14"/>
                  <a:gd name="T2" fmla="*/ 2 w 12"/>
                  <a:gd name="T3" fmla="*/ 14 h 14"/>
                  <a:gd name="T4" fmla="*/ 4 w 12"/>
                  <a:gd name="T5" fmla="*/ 14 h 14"/>
                  <a:gd name="T6" fmla="*/ 10 w 12"/>
                  <a:gd name="T7" fmla="*/ 14 h 14"/>
                  <a:gd name="T8" fmla="*/ 12 w 12"/>
                  <a:gd name="T9" fmla="*/ 10 h 14"/>
                  <a:gd name="T10" fmla="*/ 12 w 12"/>
                  <a:gd name="T11" fmla="*/ 8 h 14"/>
                  <a:gd name="T12" fmla="*/ 12 w 12"/>
                  <a:gd name="T13" fmla="*/ 4 h 14"/>
                  <a:gd name="T14" fmla="*/ 6 w 12"/>
                  <a:gd name="T15" fmla="*/ 0 h 14"/>
                  <a:gd name="T16" fmla="*/ 4 w 12"/>
                  <a:gd name="T17" fmla="*/ 4 h 14"/>
                  <a:gd name="T18" fmla="*/ 2 w 12"/>
                  <a:gd name="T19" fmla="*/ 4 h 14"/>
                  <a:gd name="T20" fmla="*/ 2 w 12"/>
                  <a:gd name="T21" fmla="*/ 6 h 14"/>
                  <a:gd name="T22" fmla="*/ 2 w 12"/>
                  <a:gd name="T23" fmla="*/ 8 h 14"/>
                  <a:gd name="T24" fmla="*/ 0 w 12"/>
                  <a:gd name="T25" fmla="*/ 10 h 14"/>
                  <a:gd name="T26" fmla="*/ 0 w 12"/>
                  <a:gd name="T27" fmla="*/ 14 h 14"/>
                  <a:gd name="T28" fmla="*/ 0 w 12"/>
                  <a:gd name="T2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4">
                    <a:moveTo>
                      <a:pt x="0" y="14"/>
                    </a:moveTo>
                    <a:lnTo>
                      <a:pt x="2" y="14"/>
                    </a:lnTo>
                    <a:lnTo>
                      <a:pt x="4" y="14"/>
                    </a:lnTo>
                    <a:lnTo>
                      <a:pt x="10" y="14"/>
                    </a:lnTo>
                    <a:lnTo>
                      <a:pt x="12" y="10"/>
                    </a:lnTo>
                    <a:lnTo>
                      <a:pt x="12" y="8"/>
                    </a:lnTo>
                    <a:lnTo>
                      <a:pt x="12" y="4"/>
                    </a:lnTo>
                    <a:lnTo>
                      <a:pt x="6" y="0"/>
                    </a:lnTo>
                    <a:lnTo>
                      <a:pt x="4" y="4"/>
                    </a:lnTo>
                    <a:lnTo>
                      <a:pt x="2" y="4"/>
                    </a:lnTo>
                    <a:lnTo>
                      <a:pt x="2" y="6"/>
                    </a:lnTo>
                    <a:lnTo>
                      <a:pt x="2" y="8"/>
                    </a:lnTo>
                    <a:lnTo>
                      <a:pt x="0" y="10"/>
                    </a:lnTo>
                    <a:lnTo>
                      <a:pt x="0" y="14"/>
                    </a:lnTo>
                    <a:lnTo>
                      <a:pt x="0" y="1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4" name="Freeform 346"/>
              <p:cNvSpPr>
                <a:spLocks/>
              </p:cNvSpPr>
              <p:nvPr/>
            </p:nvSpPr>
            <p:spPr bwMode="gray">
              <a:xfrm>
                <a:off x="4116" y="1470"/>
                <a:ext cx="5" cy="4"/>
              </a:xfrm>
              <a:custGeom>
                <a:avLst/>
                <a:gdLst>
                  <a:gd name="T0" fmla="*/ 2 w 4"/>
                  <a:gd name="T1" fmla="*/ 4 h 4"/>
                  <a:gd name="T2" fmla="*/ 2 w 4"/>
                  <a:gd name="T3" fmla="*/ 4 h 4"/>
                  <a:gd name="T4" fmla="*/ 4 w 4"/>
                  <a:gd name="T5" fmla="*/ 4 h 4"/>
                  <a:gd name="T6" fmla="*/ 4 w 4"/>
                  <a:gd name="T7" fmla="*/ 2 h 4"/>
                  <a:gd name="T8" fmla="*/ 4 w 4"/>
                  <a:gd name="T9" fmla="*/ 0 h 4"/>
                  <a:gd name="T10" fmla="*/ 2 w 4"/>
                  <a:gd name="T11" fmla="*/ 0 h 4"/>
                  <a:gd name="T12" fmla="*/ 0 w 4"/>
                  <a:gd name="T13" fmla="*/ 0 h 4"/>
                  <a:gd name="T14" fmla="*/ 2 w 4"/>
                  <a:gd name="T15" fmla="*/ 2 h 4"/>
                  <a:gd name="T16" fmla="*/ 2 w 4"/>
                  <a:gd name="T17" fmla="*/ 4 h 4"/>
                  <a:gd name="T18" fmla="*/ 2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4"/>
                    </a:moveTo>
                    <a:lnTo>
                      <a:pt x="2" y="4"/>
                    </a:lnTo>
                    <a:lnTo>
                      <a:pt x="4" y="4"/>
                    </a:lnTo>
                    <a:lnTo>
                      <a:pt x="4" y="2"/>
                    </a:lnTo>
                    <a:lnTo>
                      <a:pt x="4" y="0"/>
                    </a:lnTo>
                    <a:lnTo>
                      <a:pt x="2" y="0"/>
                    </a:lnTo>
                    <a:lnTo>
                      <a:pt x="0" y="0"/>
                    </a:lnTo>
                    <a:lnTo>
                      <a:pt x="2" y="2"/>
                    </a:lnTo>
                    <a:lnTo>
                      <a:pt x="2" y="4"/>
                    </a:lnTo>
                    <a:lnTo>
                      <a:pt x="2"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5" name="Freeform 347"/>
              <p:cNvSpPr>
                <a:spLocks/>
              </p:cNvSpPr>
              <p:nvPr/>
            </p:nvSpPr>
            <p:spPr bwMode="gray">
              <a:xfrm>
                <a:off x="4188" y="1461"/>
                <a:ext cx="13" cy="13"/>
              </a:xfrm>
              <a:custGeom>
                <a:avLst/>
                <a:gdLst>
                  <a:gd name="T0" fmla="*/ 2 w 12"/>
                  <a:gd name="T1" fmla="*/ 10 h 12"/>
                  <a:gd name="T2" fmla="*/ 6 w 12"/>
                  <a:gd name="T3" fmla="*/ 12 h 12"/>
                  <a:gd name="T4" fmla="*/ 6 w 12"/>
                  <a:gd name="T5" fmla="*/ 10 h 12"/>
                  <a:gd name="T6" fmla="*/ 12 w 12"/>
                  <a:gd name="T7" fmla="*/ 12 h 12"/>
                  <a:gd name="T8" fmla="*/ 12 w 12"/>
                  <a:gd name="T9" fmla="*/ 6 h 12"/>
                  <a:gd name="T10" fmla="*/ 12 w 12"/>
                  <a:gd name="T11" fmla="*/ 4 h 12"/>
                  <a:gd name="T12" fmla="*/ 12 w 12"/>
                  <a:gd name="T13" fmla="*/ 0 h 12"/>
                  <a:gd name="T14" fmla="*/ 8 w 12"/>
                  <a:gd name="T15" fmla="*/ 0 h 12"/>
                  <a:gd name="T16" fmla="*/ 6 w 12"/>
                  <a:gd name="T17" fmla="*/ 0 h 12"/>
                  <a:gd name="T18" fmla="*/ 0 w 12"/>
                  <a:gd name="T19" fmla="*/ 4 h 12"/>
                  <a:gd name="T20" fmla="*/ 0 w 12"/>
                  <a:gd name="T21" fmla="*/ 6 h 12"/>
                  <a:gd name="T22" fmla="*/ 0 w 12"/>
                  <a:gd name="T23" fmla="*/ 8 h 12"/>
                  <a:gd name="T24" fmla="*/ 0 w 12"/>
                  <a:gd name="T25" fmla="*/ 10 h 12"/>
                  <a:gd name="T26" fmla="*/ 2 w 12"/>
                  <a:gd name="T27" fmla="*/ 10 h 12"/>
                  <a:gd name="T28" fmla="*/ 2 w 12"/>
                  <a:gd name="T2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2" y="10"/>
                    </a:moveTo>
                    <a:lnTo>
                      <a:pt x="6" y="12"/>
                    </a:lnTo>
                    <a:lnTo>
                      <a:pt x="6" y="10"/>
                    </a:lnTo>
                    <a:lnTo>
                      <a:pt x="12" y="12"/>
                    </a:lnTo>
                    <a:lnTo>
                      <a:pt x="12" y="6"/>
                    </a:lnTo>
                    <a:lnTo>
                      <a:pt x="12" y="4"/>
                    </a:lnTo>
                    <a:lnTo>
                      <a:pt x="12" y="0"/>
                    </a:lnTo>
                    <a:lnTo>
                      <a:pt x="8" y="0"/>
                    </a:lnTo>
                    <a:lnTo>
                      <a:pt x="6" y="0"/>
                    </a:lnTo>
                    <a:lnTo>
                      <a:pt x="0" y="4"/>
                    </a:lnTo>
                    <a:lnTo>
                      <a:pt x="0" y="6"/>
                    </a:lnTo>
                    <a:lnTo>
                      <a:pt x="0" y="8"/>
                    </a:lnTo>
                    <a:lnTo>
                      <a:pt x="0" y="10"/>
                    </a:lnTo>
                    <a:lnTo>
                      <a:pt x="2" y="10"/>
                    </a:lnTo>
                    <a:lnTo>
                      <a:pt x="2" y="1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6" name="Freeform 348"/>
              <p:cNvSpPr>
                <a:spLocks/>
              </p:cNvSpPr>
              <p:nvPr/>
            </p:nvSpPr>
            <p:spPr bwMode="gray">
              <a:xfrm>
                <a:off x="4167" y="1477"/>
                <a:ext cx="21" cy="13"/>
              </a:xfrm>
              <a:custGeom>
                <a:avLst/>
                <a:gdLst>
                  <a:gd name="T0" fmla="*/ 4 w 20"/>
                  <a:gd name="T1" fmla="*/ 12 h 12"/>
                  <a:gd name="T2" fmla="*/ 4 w 20"/>
                  <a:gd name="T3" fmla="*/ 12 h 12"/>
                  <a:gd name="T4" fmla="*/ 8 w 20"/>
                  <a:gd name="T5" fmla="*/ 8 h 12"/>
                  <a:gd name="T6" fmla="*/ 12 w 20"/>
                  <a:gd name="T7" fmla="*/ 8 h 12"/>
                  <a:gd name="T8" fmla="*/ 14 w 20"/>
                  <a:gd name="T9" fmla="*/ 8 h 12"/>
                  <a:gd name="T10" fmla="*/ 16 w 20"/>
                  <a:gd name="T11" fmla="*/ 8 h 12"/>
                  <a:gd name="T12" fmla="*/ 20 w 20"/>
                  <a:gd name="T13" fmla="*/ 4 h 12"/>
                  <a:gd name="T14" fmla="*/ 20 w 20"/>
                  <a:gd name="T15" fmla="*/ 2 h 12"/>
                  <a:gd name="T16" fmla="*/ 8 w 20"/>
                  <a:gd name="T17" fmla="*/ 0 h 12"/>
                  <a:gd name="T18" fmla="*/ 6 w 20"/>
                  <a:gd name="T19" fmla="*/ 4 h 12"/>
                  <a:gd name="T20" fmla="*/ 4 w 20"/>
                  <a:gd name="T21" fmla="*/ 6 h 12"/>
                  <a:gd name="T22" fmla="*/ 2 w 20"/>
                  <a:gd name="T23" fmla="*/ 6 h 12"/>
                  <a:gd name="T24" fmla="*/ 0 w 20"/>
                  <a:gd name="T25" fmla="*/ 8 h 12"/>
                  <a:gd name="T26" fmla="*/ 0 w 20"/>
                  <a:gd name="T27" fmla="*/ 10 h 12"/>
                  <a:gd name="T28" fmla="*/ 4 w 20"/>
                  <a:gd name="T29" fmla="*/ 12 h 12"/>
                  <a:gd name="T30" fmla="*/ 4 w 20"/>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2">
                    <a:moveTo>
                      <a:pt x="4" y="12"/>
                    </a:moveTo>
                    <a:lnTo>
                      <a:pt x="4" y="12"/>
                    </a:lnTo>
                    <a:lnTo>
                      <a:pt x="8" y="8"/>
                    </a:lnTo>
                    <a:lnTo>
                      <a:pt x="12" y="8"/>
                    </a:lnTo>
                    <a:lnTo>
                      <a:pt x="14" y="8"/>
                    </a:lnTo>
                    <a:lnTo>
                      <a:pt x="16" y="8"/>
                    </a:lnTo>
                    <a:lnTo>
                      <a:pt x="20" y="4"/>
                    </a:lnTo>
                    <a:lnTo>
                      <a:pt x="20" y="2"/>
                    </a:lnTo>
                    <a:lnTo>
                      <a:pt x="8" y="0"/>
                    </a:lnTo>
                    <a:lnTo>
                      <a:pt x="6" y="4"/>
                    </a:lnTo>
                    <a:lnTo>
                      <a:pt x="4" y="6"/>
                    </a:lnTo>
                    <a:lnTo>
                      <a:pt x="2" y="6"/>
                    </a:lnTo>
                    <a:lnTo>
                      <a:pt x="0" y="8"/>
                    </a:lnTo>
                    <a:lnTo>
                      <a:pt x="0" y="10"/>
                    </a:lnTo>
                    <a:lnTo>
                      <a:pt x="4" y="12"/>
                    </a:lnTo>
                    <a:lnTo>
                      <a:pt x="4" y="1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7" name="Freeform 349"/>
              <p:cNvSpPr>
                <a:spLocks/>
              </p:cNvSpPr>
              <p:nvPr/>
            </p:nvSpPr>
            <p:spPr bwMode="gray">
              <a:xfrm>
                <a:off x="4367" y="1244"/>
                <a:ext cx="18" cy="11"/>
              </a:xfrm>
              <a:custGeom>
                <a:avLst/>
                <a:gdLst>
                  <a:gd name="T0" fmla="*/ 10 w 16"/>
                  <a:gd name="T1" fmla="*/ 10 h 10"/>
                  <a:gd name="T2" fmla="*/ 10 w 16"/>
                  <a:gd name="T3" fmla="*/ 8 h 10"/>
                  <a:gd name="T4" fmla="*/ 16 w 16"/>
                  <a:gd name="T5" fmla="*/ 4 h 10"/>
                  <a:gd name="T6" fmla="*/ 14 w 16"/>
                  <a:gd name="T7" fmla="*/ 4 h 10"/>
                  <a:gd name="T8" fmla="*/ 16 w 16"/>
                  <a:gd name="T9" fmla="*/ 4 h 10"/>
                  <a:gd name="T10" fmla="*/ 14 w 16"/>
                  <a:gd name="T11" fmla="*/ 4 h 10"/>
                  <a:gd name="T12" fmla="*/ 14 w 16"/>
                  <a:gd name="T13" fmla="*/ 2 h 10"/>
                  <a:gd name="T14" fmla="*/ 8 w 16"/>
                  <a:gd name="T15" fmla="*/ 2 h 10"/>
                  <a:gd name="T16" fmla="*/ 6 w 16"/>
                  <a:gd name="T17" fmla="*/ 0 h 10"/>
                  <a:gd name="T18" fmla="*/ 4 w 16"/>
                  <a:gd name="T19" fmla="*/ 0 h 10"/>
                  <a:gd name="T20" fmla="*/ 4 w 16"/>
                  <a:gd name="T21" fmla="*/ 2 h 10"/>
                  <a:gd name="T22" fmla="*/ 0 w 16"/>
                  <a:gd name="T23" fmla="*/ 4 h 10"/>
                  <a:gd name="T24" fmla="*/ 0 w 16"/>
                  <a:gd name="T25" fmla="*/ 6 h 10"/>
                  <a:gd name="T26" fmla="*/ 0 w 16"/>
                  <a:gd name="T27" fmla="*/ 8 h 10"/>
                  <a:gd name="T28" fmla="*/ 0 w 16"/>
                  <a:gd name="T29" fmla="*/ 10 h 10"/>
                  <a:gd name="T30" fmla="*/ 6 w 16"/>
                  <a:gd name="T31" fmla="*/ 10 h 10"/>
                  <a:gd name="T32" fmla="*/ 10 w 16"/>
                  <a:gd name="T33" fmla="*/ 10 h 10"/>
                  <a:gd name="T34" fmla="*/ 10 w 16"/>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0">
                    <a:moveTo>
                      <a:pt x="10" y="10"/>
                    </a:moveTo>
                    <a:lnTo>
                      <a:pt x="10" y="8"/>
                    </a:lnTo>
                    <a:lnTo>
                      <a:pt x="16" y="4"/>
                    </a:lnTo>
                    <a:lnTo>
                      <a:pt x="14" y="4"/>
                    </a:lnTo>
                    <a:lnTo>
                      <a:pt x="16" y="4"/>
                    </a:lnTo>
                    <a:lnTo>
                      <a:pt x="14" y="4"/>
                    </a:lnTo>
                    <a:lnTo>
                      <a:pt x="14" y="2"/>
                    </a:lnTo>
                    <a:lnTo>
                      <a:pt x="8" y="2"/>
                    </a:lnTo>
                    <a:lnTo>
                      <a:pt x="6" y="0"/>
                    </a:lnTo>
                    <a:lnTo>
                      <a:pt x="4" y="0"/>
                    </a:lnTo>
                    <a:lnTo>
                      <a:pt x="4" y="2"/>
                    </a:lnTo>
                    <a:lnTo>
                      <a:pt x="0" y="4"/>
                    </a:lnTo>
                    <a:lnTo>
                      <a:pt x="0" y="6"/>
                    </a:lnTo>
                    <a:lnTo>
                      <a:pt x="0" y="8"/>
                    </a:lnTo>
                    <a:lnTo>
                      <a:pt x="0" y="10"/>
                    </a:lnTo>
                    <a:lnTo>
                      <a:pt x="6" y="10"/>
                    </a:lnTo>
                    <a:lnTo>
                      <a:pt x="10" y="10"/>
                    </a:lnTo>
                    <a:lnTo>
                      <a:pt x="10" y="1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8" name="Freeform 350"/>
              <p:cNvSpPr>
                <a:spLocks/>
              </p:cNvSpPr>
              <p:nvPr/>
            </p:nvSpPr>
            <p:spPr bwMode="gray">
              <a:xfrm>
                <a:off x="5652" y="1514"/>
                <a:ext cx="55" cy="20"/>
              </a:xfrm>
              <a:custGeom>
                <a:avLst/>
                <a:gdLst>
                  <a:gd name="T0" fmla="*/ 14 w 50"/>
                  <a:gd name="T1" fmla="*/ 18 h 18"/>
                  <a:gd name="T2" fmla="*/ 16 w 50"/>
                  <a:gd name="T3" fmla="*/ 18 h 18"/>
                  <a:gd name="T4" fmla="*/ 18 w 50"/>
                  <a:gd name="T5" fmla="*/ 18 h 18"/>
                  <a:gd name="T6" fmla="*/ 20 w 50"/>
                  <a:gd name="T7" fmla="*/ 16 h 18"/>
                  <a:gd name="T8" fmla="*/ 22 w 50"/>
                  <a:gd name="T9" fmla="*/ 16 h 18"/>
                  <a:gd name="T10" fmla="*/ 24 w 50"/>
                  <a:gd name="T11" fmla="*/ 14 h 18"/>
                  <a:gd name="T12" fmla="*/ 26 w 50"/>
                  <a:gd name="T13" fmla="*/ 16 h 18"/>
                  <a:gd name="T14" fmla="*/ 32 w 50"/>
                  <a:gd name="T15" fmla="*/ 18 h 18"/>
                  <a:gd name="T16" fmla="*/ 38 w 50"/>
                  <a:gd name="T17" fmla="*/ 18 h 18"/>
                  <a:gd name="T18" fmla="*/ 50 w 50"/>
                  <a:gd name="T19" fmla="*/ 18 h 18"/>
                  <a:gd name="T20" fmla="*/ 50 w 50"/>
                  <a:gd name="T21" fmla="*/ 14 h 18"/>
                  <a:gd name="T22" fmla="*/ 50 w 50"/>
                  <a:gd name="T23" fmla="*/ 12 h 18"/>
                  <a:gd name="T24" fmla="*/ 44 w 50"/>
                  <a:gd name="T25" fmla="*/ 8 h 18"/>
                  <a:gd name="T26" fmla="*/ 40 w 50"/>
                  <a:gd name="T27" fmla="*/ 6 h 18"/>
                  <a:gd name="T28" fmla="*/ 38 w 50"/>
                  <a:gd name="T29" fmla="*/ 6 h 18"/>
                  <a:gd name="T30" fmla="*/ 26 w 50"/>
                  <a:gd name="T31" fmla="*/ 6 h 18"/>
                  <a:gd name="T32" fmla="*/ 22 w 50"/>
                  <a:gd name="T33" fmla="*/ 4 h 18"/>
                  <a:gd name="T34" fmla="*/ 16 w 50"/>
                  <a:gd name="T35" fmla="*/ 0 h 18"/>
                  <a:gd name="T36" fmla="*/ 16 w 50"/>
                  <a:gd name="T37" fmla="*/ 2 h 18"/>
                  <a:gd name="T38" fmla="*/ 14 w 50"/>
                  <a:gd name="T39" fmla="*/ 4 h 18"/>
                  <a:gd name="T40" fmla="*/ 14 w 50"/>
                  <a:gd name="T41" fmla="*/ 6 h 18"/>
                  <a:gd name="T42" fmla="*/ 10 w 50"/>
                  <a:gd name="T43" fmla="*/ 6 h 18"/>
                  <a:gd name="T44" fmla="*/ 8 w 50"/>
                  <a:gd name="T45" fmla="*/ 6 h 18"/>
                  <a:gd name="T46" fmla="*/ 0 w 50"/>
                  <a:gd name="T47" fmla="*/ 14 h 18"/>
                  <a:gd name="T48" fmla="*/ 0 w 50"/>
                  <a:gd name="T49" fmla="*/ 16 h 18"/>
                  <a:gd name="T50" fmla="*/ 8 w 50"/>
                  <a:gd name="T51" fmla="*/ 18 h 18"/>
                  <a:gd name="T52" fmla="*/ 14 w 50"/>
                  <a:gd name="T53" fmla="*/ 18 h 18"/>
                  <a:gd name="T54" fmla="*/ 14 w 50"/>
                  <a:gd name="T5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18">
                    <a:moveTo>
                      <a:pt x="14" y="18"/>
                    </a:moveTo>
                    <a:lnTo>
                      <a:pt x="16" y="18"/>
                    </a:lnTo>
                    <a:lnTo>
                      <a:pt x="18" y="18"/>
                    </a:lnTo>
                    <a:lnTo>
                      <a:pt x="20" y="16"/>
                    </a:lnTo>
                    <a:lnTo>
                      <a:pt x="22" y="16"/>
                    </a:lnTo>
                    <a:lnTo>
                      <a:pt x="24" y="14"/>
                    </a:lnTo>
                    <a:lnTo>
                      <a:pt x="26" y="16"/>
                    </a:lnTo>
                    <a:lnTo>
                      <a:pt x="32" y="18"/>
                    </a:lnTo>
                    <a:lnTo>
                      <a:pt x="38" y="18"/>
                    </a:lnTo>
                    <a:lnTo>
                      <a:pt x="50" y="18"/>
                    </a:lnTo>
                    <a:lnTo>
                      <a:pt x="50" y="14"/>
                    </a:lnTo>
                    <a:lnTo>
                      <a:pt x="50" y="12"/>
                    </a:lnTo>
                    <a:lnTo>
                      <a:pt x="44" y="8"/>
                    </a:lnTo>
                    <a:lnTo>
                      <a:pt x="40" y="6"/>
                    </a:lnTo>
                    <a:lnTo>
                      <a:pt x="38" y="6"/>
                    </a:lnTo>
                    <a:lnTo>
                      <a:pt x="26" y="6"/>
                    </a:lnTo>
                    <a:lnTo>
                      <a:pt x="22" y="4"/>
                    </a:lnTo>
                    <a:lnTo>
                      <a:pt x="16" y="0"/>
                    </a:lnTo>
                    <a:lnTo>
                      <a:pt x="16" y="2"/>
                    </a:lnTo>
                    <a:lnTo>
                      <a:pt x="14" y="4"/>
                    </a:lnTo>
                    <a:lnTo>
                      <a:pt x="14" y="6"/>
                    </a:lnTo>
                    <a:lnTo>
                      <a:pt x="10" y="6"/>
                    </a:lnTo>
                    <a:lnTo>
                      <a:pt x="8" y="6"/>
                    </a:lnTo>
                    <a:lnTo>
                      <a:pt x="0" y="14"/>
                    </a:lnTo>
                    <a:lnTo>
                      <a:pt x="0" y="16"/>
                    </a:lnTo>
                    <a:lnTo>
                      <a:pt x="8" y="18"/>
                    </a:lnTo>
                    <a:lnTo>
                      <a:pt x="14" y="18"/>
                    </a:lnTo>
                    <a:lnTo>
                      <a:pt x="14" y="18"/>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59" name="Freeform 351"/>
              <p:cNvSpPr>
                <a:spLocks/>
              </p:cNvSpPr>
              <p:nvPr/>
            </p:nvSpPr>
            <p:spPr bwMode="gray">
              <a:xfrm>
                <a:off x="3852" y="1232"/>
                <a:ext cx="30" cy="23"/>
              </a:xfrm>
              <a:custGeom>
                <a:avLst/>
                <a:gdLst>
                  <a:gd name="T0" fmla="*/ 2 w 28"/>
                  <a:gd name="T1" fmla="*/ 16 h 22"/>
                  <a:gd name="T2" fmla="*/ 2 w 28"/>
                  <a:gd name="T3" fmla="*/ 18 h 22"/>
                  <a:gd name="T4" fmla="*/ 2 w 28"/>
                  <a:gd name="T5" fmla="*/ 20 h 22"/>
                  <a:gd name="T6" fmla="*/ 6 w 28"/>
                  <a:gd name="T7" fmla="*/ 16 h 22"/>
                  <a:gd name="T8" fmla="*/ 12 w 28"/>
                  <a:gd name="T9" fmla="*/ 16 h 22"/>
                  <a:gd name="T10" fmla="*/ 12 w 28"/>
                  <a:gd name="T11" fmla="*/ 20 h 22"/>
                  <a:gd name="T12" fmla="*/ 14 w 28"/>
                  <a:gd name="T13" fmla="*/ 22 h 22"/>
                  <a:gd name="T14" fmla="*/ 16 w 28"/>
                  <a:gd name="T15" fmla="*/ 22 h 22"/>
                  <a:gd name="T16" fmla="*/ 18 w 28"/>
                  <a:gd name="T17" fmla="*/ 20 h 22"/>
                  <a:gd name="T18" fmla="*/ 18 w 28"/>
                  <a:gd name="T19" fmla="*/ 18 h 22"/>
                  <a:gd name="T20" fmla="*/ 18 w 28"/>
                  <a:gd name="T21" fmla="*/ 16 h 22"/>
                  <a:gd name="T22" fmla="*/ 16 w 28"/>
                  <a:gd name="T23" fmla="*/ 14 h 22"/>
                  <a:gd name="T24" fmla="*/ 18 w 28"/>
                  <a:gd name="T25" fmla="*/ 14 h 22"/>
                  <a:gd name="T26" fmla="*/ 20 w 28"/>
                  <a:gd name="T27" fmla="*/ 14 h 22"/>
                  <a:gd name="T28" fmla="*/ 22 w 28"/>
                  <a:gd name="T29" fmla="*/ 14 h 22"/>
                  <a:gd name="T30" fmla="*/ 24 w 28"/>
                  <a:gd name="T31" fmla="*/ 14 h 22"/>
                  <a:gd name="T32" fmla="*/ 24 w 28"/>
                  <a:gd name="T33" fmla="*/ 12 h 22"/>
                  <a:gd name="T34" fmla="*/ 20 w 28"/>
                  <a:gd name="T35" fmla="*/ 10 h 22"/>
                  <a:gd name="T36" fmla="*/ 22 w 28"/>
                  <a:gd name="T37" fmla="*/ 8 h 22"/>
                  <a:gd name="T38" fmla="*/ 24 w 28"/>
                  <a:gd name="T39" fmla="*/ 8 h 22"/>
                  <a:gd name="T40" fmla="*/ 26 w 28"/>
                  <a:gd name="T41" fmla="*/ 8 h 22"/>
                  <a:gd name="T42" fmla="*/ 28 w 28"/>
                  <a:gd name="T43" fmla="*/ 6 h 22"/>
                  <a:gd name="T44" fmla="*/ 26 w 28"/>
                  <a:gd name="T45" fmla="*/ 4 h 22"/>
                  <a:gd name="T46" fmla="*/ 24 w 28"/>
                  <a:gd name="T47" fmla="*/ 2 h 22"/>
                  <a:gd name="T48" fmla="*/ 22 w 28"/>
                  <a:gd name="T49" fmla="*/ 2 h 22"/>
                  <a:gd name="T50" fmla="*/ 10 w 28"/>
                  <a:gd name="T51" fmla="*/ 0 h 22"/>
                  <a:gd name="T52" fmla="*/ 10 w 28"/>
                  <a:gd name="T53" fmla="*/ 2 h 22"/>
                  <a:gd name="T54" fmla="*/ 12 w 28"/>
                  <a:gd name="T55" fmla="*/ 4 h 22"/>
                  <a:gd name="T56" fmla="*/ 16 w 28"/>
                  <a:gd name="T57" fmla="*/ 6 h 22"/>
                  <a:gd name="T58" fmla="*/ 18 w 28"/>
                  <a:gd name="T59" fmla="*/ 6 h 22"/>
                  <a:gd name="T60" fmla="*/ 20 w 28"/>
                  <a:gd name="T61" fmla="*/ 10 h 22"/>
                  <a:gd name="T62" fmla="*/ 14 w 28"/>
                  <a:gd name="T63" fmla="*/ 8 h 22"/>
                  <a:gd name="T64" fmla="*/ 12 w 28"/>
                  <a:gd name="T65" fmla="*/ 6 h 22"/>
                  <a:gd name="T66" fmla="*/ 8 w 28"/>
                  <a:gd name="T67" fmla="*/ 4 h 22"/>
                  <a:gd name="T68" fmla="*/ 6 w 28"/>
                  <a:gd name="T69" fmla="*/ 2 h 22"/>
                  <a:gd name="T70" fmla="*/ 4 w 28"/>
                  <a:gd name="T71" fmla="*/ 2 h 22"/>
                  <a:gd name="T72" fmla="*/ 2 w 28"/>
                  <a:gd name="T73" fmla="*/ 2 h 22"/>
                  <a:gd name="T74" fmla="*/ 0 w 28"/>
                  <a:gd name="T75" fmla="*/ 6 h 22"/>
                  <a:gd name="T76" fmla="*/ 2 w 28"/>
                  <a:gd name="T77" fmla="*/ 8 h 22"/>
                  <a:gd name="T78" fmla="*/ 4 w 28"/>
                  <a:gd name="T79" fmla="*/ 6 h 22"/>
                  <a:gd name="T80" fmla="*/ 6 w 28"/>
                  <a:gd name="T81" fmla="*/ 10 h 22"/>
                  <a:gd name="T82" fmla="*/ 6 w 28"/>
                  <a:gd name="T83" fmla="*/ 14 h 22"/>
                  <a:gd name="T84" fmla="*/ 8 w 28"/>
                  <a:gd name="T85" fmla="*/ 14 h 22"/>
                  <a:gd name="T86" fmla="*/ 2 w 28"/>
                  <a:gd name="T87" fmla="*/ 14 h 22"/>
                  <a:gd name="T88" fmla="*/ 2 w 28"/>
                  <a:gd name="T89" fmla="*/ 16 h 22"/>
                  <a:gd name="T90" fmla="*/ 2 w 28"/>
                  <a:gd name="T9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2">
                    <a:moveTo>
                      <a:pt x="2" y="16"/>
                    </a:moveTo>
                    <a:lnTo>
                      <a:pt x="2" y="18"/>
                    </a:lnTo>
                    <a:lnTo>
                      <a:pt x="2" y="20"/>
                    </a:lnTo>
                    <a:lnTo>
                      <a:pt x="6" y="16"/>
                    </a:lnTo>
                    <a:lnTo>
                      <a:pt x="12" y="16"/>
                    </a:lnTo>
                    <a:lnTo>
                      <a:pt x="12" y="20"/>
                    </a:lnTo>
                    <a:lnTo>
                      <a:pt x="14" y="22"/>
                    </a:lnTo>
                    <a:lnTo>
                      <a:pt x="16" y="22"/>
                    </a:lnTo>
                    <a:lnTo>
                      <a:pt x="18" y="20"/>
                    </a:lnTo>
                    <a:lnTo>
                      <a:pt x="18" y="18"/>
                    </a:lnTo>
                    <a:lnTo>
                      <a:pt x="18" y="16"/>
                    </a:lnTo>
                    <a:lnTo>
                      <a:pt x="16" y="14"/>
                    </a:lnTo>
                    <a:lnTo>
                      <a:pt x="18" y="14"/>
                    </a:lnTo>
                    <a:lnTo>
                      <a:pt x="20" y="14"/>
                    </a:lnTo>
                    <a:lnTo>
                      <a:pt x="22" y="14"/>
                    </a:lnTo>
                    <a:lnTo>
                      <a:pt x="24" y="14"/>
                    </a:lnTo>
                    <a:lnTo>
                      <a:pt x="24" y="12"/>
                    </a:lnTo>
                    <a:lnTo>
                      <a:pt x="20" y="10"/>
                    </a:lnTo>
                    <a:lnTo>
                      <a:pt x="22" y="8"/>
                    </a:lnTo>
                    <a:lnTo>
                      <a:pt x="24" y="8"/>
                    </a:lnTo>
                    <a:lnTo>
                      <a:pt x="26" y="8"/>
                    </a:lnTo>
                    <a:lnTo>
                      <a:pt x="28" y="6"/>
                    </a:lnTo>
                    <a:lnTo>
                      <a:pt x="26" y="4"/>
                    </a:lnTo>
                    <a:lnTo>
                      <a:pt x="24" y="2"/>
                    </a:lnTo>
                    <a:lnTo>
                      <a:pt x="22" y="2"/>
                    </a:lnTo>
                    <a:lnTo>
                      <a:pt x="10" y="0"/>
                    </a:lnTo>
                    <a:lnTo>
                      <a:pt x="10" y="2"/>
                    </a:lnTo>
                    <a:lnTo>
                      <a:pt x="12" y="4"/>
                    </a:lnTo>
                    <a:lnTo>
                      <a:pt x="16" y="6"/>
                    </a:lnTo>
                    <a:lnTo>
                      <a:pt x="18" y="6"/>
                    </a:lnTo>
                    <a:lnTo>
                      <a:pt x="20" y="10"/>
                    </a:lnTo>
                    <a:lnTo>
                      <a:pt x="14" y="8"/>
                    </a:lnTo>
                    <a:lnTo>
                      <a:pt x="12" y="6"/>
                    </a:lnTo>
                    <a:lnTo>
                      <a:pt x="8" y="4"/>
                    </a:lnTo>
                    <a:lnTo>
                      <a:pt x="6" y="2"/>
                    </a:lnTo>
                    <a:lnTo>
                      <a:pt x="4" y="2"/>
                    </a:lnTo>
                    <a:lnTo>
                      <a:pt x="2" y="2"/>
                    </a:lnTo>
                    <a:lnTo>
                      <a:pt x="0" y="6"/>
                    </a:lnTo>
                    <a:lnTo>
                      <a:pt x="2" y="8"/>
                    </a:lnTo>
                    <a:lnTo>
                      <a:pt x="4" y="6"/>
                    </a:lnTo>
                    <a:lnTo>
                      <a:pt x="6" y="10"/>
                    </a:lnTo>
                    <a:lnTo>
                      <a:pt x="6" y="14"/>
                    </a:lnTo>
                    <a:lnTo>
                      <a:pt x="8" y="14"/>
                    </a:lnTo>
                    <a:lnTo>
                      <a:pt x="2" y="14"/>
                    </a:lnTo>
                    <a:lnTo>
                      <a:pt x="2" y="16"/>
                    </a:lnTo>
                    <a:lnTo>
                      <a:pt x="2" y="1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0" name="Freeform 352"/>
              <p:cNvSpPr>
                <a:spLocks/>
              </p:cNvSpPr>
              <p:nvPr/>
            </p:nvSpPr>
            <p:spPr bwMode="gray">
              <a:xfrm>
                <a:off x="3860" y="1242"/>
                <a:ext cx="7" cy="2"/>
              </a:xfrm>
              <a:custGeom>
                <a:avLst/>
                <a:gdLst>
                  <a:gd name="T0" fmla="*/ 0 w 6"/>
                  <a:gd name="T1" fmla="*/ 2 h 2"/>
                  <a:gd name="T2" fmla="*/ 0 w 6"/>
                  <a:gd name="T3" fmla="*/ 2 h 2"/>
                  <a:gd name="T4" fmla="*/ 0 w 6"/>
                  <a:gd name="T5" fmla="*/ 0 h 2"/>
                  <a:gd name="T6" fmla="*/ 4 w 6"/>
                  <a:gd name="T7" fmla="*/ 0 h 2"/>
                  <a:gd name="T8" fmla="*/ 6 w 6"/>
                  <a:gd name="T9" fmla="*/ 2 h 2"/>
                  <a:gd name="T10" fmla="*/ 0 w 6"/>
                  <a:gd name="T11" fmla="*/ 2 h 2"/>
                  <a:gd name="T12" fmla="*/ 0 w 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2"/>
                    </a:moveTo>
                    <a:lnTo>
                      <a:pt x="0" y="2"/>
                    </a:lnTo>
                    <a:lnTo>
                      <a:pt x="0" y="0"/>
                    </a:lnTo>
                    <a:lnTo>
                      <a:pt x="4" y="0"/>
                    </a:lnTo>
                    <a:lnTo>
                      <a:pt x="6" y="2"/>
                    </a:lnTo>
                    <a:lnTo>
                      <a:pt x="0" y="2"/>
                    </a:lnTo>
                    <a:lnTo>
                      <a:pt x="0"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1" name="Freeform 353"/>
              <p:cNvSpPr>
                <a:spLocks/>
              </p:cNvSpPr>
              <p:nvPr/>
            </p:nvSpPr>
            <p:spPr bwMode="gray">
              <a:xfrm>
                <a:off x="5294" y="2009"/>
                <a:ext cx="4" cy="2"/>
              </a:xfrm>
              <a:custGeom>
                <a:avLst/>
                <a:gdLst>
                  <a:gd name="T0" fmla="*/ 0 w 4"/>
                  <a:gd name="T1" fmla="*/ 2 h 4"/>
                  <a:gd name="T2" fmla="*/ 0 w 4"/>
                  <a:gd name="T3" fmla="*/ 2 h 4"/>
                  <a:gd name="T4" fmla="*/ 0 w 4"/>
                  <a:gd name="T5" fmla="*/ 4 h 4"/>
                  <a:gd name="T6" fmla="*/ 2 w 4"/>
                  <a:gd name="T7" fmla="*/ 4 h 4"/>
                  <a:gd name="T8" fmla="*/ 4 w 4"/>
                  <a:gd name="T9" fmla="*/ 4 h 4"/>
                  <a:gd name="T10" fmla="*/ 4 w 4"/>
                  <a:gd name="T11" fmla="*/ 2 h 4"/>
                  <a:gd name="T12" fmla="*/ 4 w 4"/>
                  <a:gd name="T13" fmla="*/ 0 h 4"/>
                  <a:gd name="T14" fmla="*/ 2 w 4"/>
                  <a:gd name="T15" fmla="*/ 0 h 4"/>
                  <a:gd name="T16" fmla="*/ 0 w 4"/>
                  <a:gd name="T17" fmla="*/ 2 h 4"/>
                  <a:gd name="T18" fmla="*/ 0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2"/>
                    </a:moveTo>
                    <a:lnTo>
                      <a:pt x="0" y="2"/>
                    </a:lnTo>
                    <a:lnTo>
                      <a:pt x="0" y="4"/>
                    </a:lnTo>
                    <a:lnTo>
                      <a:pt x="2" y="4"/>
                    </a:lnTo>
                    <a:lnTo>
                      <a:pt x="4" y="4"/>
                    </a:lnTo>
                    <a:lnTo>
                      <a:pt x="4" y="2"/>
                    </a:lnTo>
                    <a:lnTo>
                      <a:pt x="4" y="0"/>
                    </a:lnTo>
                    <a:lnTo>
                      <a:pt x="2" y="0"/>
                    </a:lnTo>
                    <a:lnTo>
                      <a:pt x="0" y="2"/>
                    </a:lnTo>
                    <a:lnTo>
                      <a:pt x="0"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2" name="Freeform 354"/>
              <p:cNvSpPr>
                <a:spLocks/>
              </p:cNvSpPr>
              <p:nvPr/>
            </p:nvSpPr>
            <p:spPr bwMode="gray">
              <a:xfrm>
                <a:off x="5180" y="2088"/>
                <a:ext cx="26" cy="24"/>
              </a:xfrm>
              <a:custGeom>
                <a:avLst/>
                <a:gdLst>
                  <a:gd name="T0" fmla="*/ 22 w 24"/>
                  <a:gd name="T1" fmla="*/ 0 h 22"/>
                  <a:gd name="T2" fmla="*/ 18 w 24"/>
                  <a:gd name="T3" fmla="*/ 10 h 22"/>
                  <a:gd name="T4" fmla="*/ 16 w 24"/>
                  <a:gd name="T5" fmla="*/ 10 h 22"/>
                  <a:gd name="T6" fmla="*/ 14 w 24"/>
                  <a:gd name="T7" fmla="*/ 10 h 22"/>
                  <a:gd name="T8" fmla="*/ 12 w 24"/>
                  <a:gd name="T9" fmla="*/ 8 h 22"/>
                  <a:gd name="T10" fmla="*/ 10 w 24"/>
                  <a:gd name="T11" fmla="*/ 10 h 22"/>
                  <a:gd name="T12" fmla="*/ 10 w 24"/>
                  <a:gd name="T13" fmla="*/ 12 h 22"/>
                  <a:gd name="T14" fmla="*/ 8 w 24"/>
                  <a:gd name="T15" fmla="*/ 12 h 22"/>
                  <a:gd name="T16" fmla="*/ 6 w 24"/>
                  <a:gd name="T17" fmla="*/ 12 h 22"/>
                  <a:gd name="T18" fmla="*/ 6 w 24"/>
                  <a:gd name="T19" fmla="*/ 14 h 22"/>
                  <a:gd name="T20" fmla="*/ 0 w 24"/>
                  <a:gd name="T21" fmla="*/ 20 h 22"/>
                  <a:gd name="T22" fmla="*/ 2 w 24"/>
                  <a:gd name="T23" fmla="*/ 22 h 22"/>
                  <a:gd name="T24" fmla="*/ 6 w 24"/>
                  <a:gd name="T25" fmla="*/ 18 h 22"/>
                  <a:gd name="T26" fmla="*/ 8 w 24"/>
                  <a:gd name="T27" fmla="*/ 18 h 22"/>
                  <a:gd name="T28" fmla="*/ 12 w 24"/>
                  <a:gd name="T29" fmla="*/ 16 h 22"/>
                  <a:gd name="T30" fmla="*/ 12 w 24"/>
                  <a:gd name="T31" fmla="*/ 14 h 22"/>
                  <a:gd name="T32" fmla="*/ 14 w 24"/>
                  <a:gd name="T33" fmla="*/ 12 h 22"/>
                  <a:gd name="T34" fmla="*/ 16 w 24"/>
                  <a:gd name="T35" fmla="*/ 12 h 22"/>
                  <a:gd name="T36" fmla="*/ 18 w 24"/>
                  <a:gd name="T37" fmla="*/ 12 h 22"/>
                  <a:gd name="T38" fmla="*/ 20 w 24"/>
                  <a:gd name="T39" fmla="*/ 12 h 22"/>
                  <a:gd name="T40" fmla="*/ 22 w 24"/>
                  <a:gd name="T41" fmla="*/ 10 h 22"/>
                  <a:gd name="T42" fmla="*/ 22 w 24"/>
                  <a:gd name="T43" fmla="*/ 6 h 22"/>
                  <a:gd name="T44" fmla="*/ 24 w 24"/>
                  <a:gd name="T45" fmla="*/ 2 h 22"/>
                  <a:gd name="T46" fmla="*/ 22 w 24"/>
                  <a:gd name="T47" fmla="*/ 0 h 22"/>
                  <a:gd name="T48" fmla="*/ 22 w 24"/>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2">
                    <a:moveTo>
                      <a:pt x="22" y="0"/>
                    </a:moveTo>
                    <a:lnTo>
                      <a:pt x="18" y="10"/>
                    </a:lnTo>
                    <a:lnTo>
                      <a:pt x="16" y="10"/>
                    </a:lnTo>
                    <a:lnTo>
                      <a:pt x="14" y="10"/>
                    </a:lnTo>
                    <a:lnTo>
                      <a:pt x="12" y="8"/>
                    </a:lnTo>
                    <a:lnTo>
                      <a:pt x="10" y="10"/>
                    </a:lnTo>
                    <a:lnTo>
                      <a:pt x="10" y="12"/>
                    </a:lnTo>
                    <a:lnTo>
                      <a:pt x="8" y="12"/>
                    </a:lnTo>
                    <a:lnTo>
                      <a:pt x="6" y="12"/>
                    </a:lnTo>
                    <a:lnTo>
                      <a:pt x="6" y="14"/>
                    </a:lnTo>
                    <a:lnTo>
                      <a:pt x="0" y="20"/>
                    </a:lnTo>
                    <a:lnTo>
                      <a:pt x="2" y="22"/>
                    </a:lnTo>
                    <a:lnTo>
                      <a:pt x="6" y="18"/>
                    </a:lnTo>
                    <a:lnTo>
                      <a:pt x="8" y="18"/>
                    </a:lnTo>
                    <a:lnTo>
                      <a:pt x="12" y="16"/>
                    </a:lnTo>
                    <a:lnTo>
                      <a:pt x="12" y="14"/>
                    </a:lnTo>
                    <a:lnTo>
                      <a:pt x="14" y="12"/>
                    </a:lnTo>
                    <a:lnTo>
                      <a:pt x="16" y="12"/>
                    </a:lnTo>
                    <a:lnTo>
                      <a:pt x="18" y="12"/>
                    </a:lnTo>
                    <a:lnTo>
                      <a:pt x="20" y="12"/>
                    </a:lnTo>
                    <a:lnTo>
                      <a:pt x="22" y="10"/>
                    </a:lnTo>
                    <a:lnTo>
                      <a:pt x="22" y="6"/>
                    </a:lnTo>
                    <a:lnTo>
                      <a:pt x="24" y="2"/>
                    </a:lnTo>
                    <a:lnTo>
                      <a:pt x="22" y="0"/>
                    </a:lnTo>
                    <a:lnTo>
                      <a:pt x="22"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3" name="Freeform 355"/>
              <p:cNvSpPr>
                <a:spLocks/>
              </p:cNvSpPr>
              <p:nvPr/>
            </p:nvSpPr>
            <p:spPr bwMode="gray">
              <a:xfrm>
                <a:off x="5219" y="2078"/>
                <a:ext cx="11" cy="12"/>
              </a:xfrm>
              <a:custGeom>
                <a:avLst/>
                <a:gdLst>
                  <a:gd name="T0" fmla="*/ 8 w 10"/>
                  <a:gd name="T1" fmla="*/ 0 h 12"/>
                  <a:gd name="T2" fmla="*/ 6 w 10"/>
                  <a:gd name="T3" fmla="*/ 2 h 12"/>
                  <a:gd name="T4" fmla="*/ 2 w 10"/>
                  <a:gd name="T5" fmla="*/ 4 h 12"/>
                  <a:gd name="T6" fmla="*/ 2 w 10"/>
                  <a:gd name="T7" fmla="*/ 6 h 12"/>
                  <a:gd name="T8" fmla="*/ 2 w 10"/>
                  <a:gd name="T9" fmla="*/ 8 h 12"/>
                  <a:gd name="T10" fmla="*/ 0 w 10"/>
                  <a:gd name="T11" fmla="*/ 10 h 12"/>
                  <a:gd name="T12" fmla="*/ 0 w 10"/>
                  <a:gd name="T13" fmla="*/ 12 h 12"/>
                  <a:gd name="T14" fmla="*/ 2 w 10"/>
                  <a:gd name="T15" fmla="*/ 10 h 12"/>
                  <a:gd name="T16" fmla="*/ 4 w 10"/>
                  <a:gd name="T17" fmla="*/ 10 h 12"/>
                  <a:gd name="T18" fmla="*/ 6 w 10"/>
                  <a:gd name="T19" fmla="*/ 8 h 12"/>
                  <a:gd name="T20" fmla="*/ 8 w 10"/>
                  <a:gd name="T21" fmla="*/ 4 h 12"/>
                  <a:gd name="T22" fmla="*/ 10 w 10"/>
                  <a:gd name="T23" fmla="*/ 2 h 12"/>
                  <a:gd name="T24" fmla="*/ 10 w 10"/>
                  <a:gd name="T25" fmla="*/ 0 h 12"/>
                  <a:gd name="T26" fmla="*/ 8 w 10"/>
                  <a:gd name="T27" fmla="*/ 0 h 12"/>
                  <a:gd name="T28" fmla="*/ 8 w 10"/>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8" y="0"/>
                    </a:moveTo>
                    <a:lnTo>
                      <a:pt x="6" y="2"/>
                    </a:lnTo>
                    <a:lnTo>
                      <a:pt x="2" y="4"/>
                    </a:lnTo>
                    <a:lnTo>
                      <a:pt x="2" y="6"/>
                    </a:lnTo>
                    <a:lnTo>
                      <a:pt x="2" y="8"/>
                    </a:lnTo>
                    <a:lnTo>
                      <a:pt x="0" y="10"/>
                    </a:lnTo>
                    <a:lnTo>
                      <a:pt x="0" y="12"/>
                    </a:lnTo>
                    <a:lnTo>
                      <a:pt x="2" y="10"/>
                    </a:lnTo>
                    <a:lnTo>
                      <a:pt x="4" y="10"/>
                    </a:lnTo>
                    <a:lnTo>
                      <a:pt x="6" y="8"/>
                    </a:lnTo>
                    <a:lnTo>
                      <a:pt x="8" y="4"/>
                    </a:lnTo>
                    <a:lnTo>
                      <a:pt x="10" y="2"/>
                    </a:lnTo>
                    <a:lnTo>
                      <a:pt x="10" y="0"/>
                    </a:lnTo>
                    <a:lnTo>
                      <a:pt x="8" y="0"/>
                    </a:lnTo>
                    <a:lnTo>
                      <a:pt x="8"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4" name="Freeform 356"/>
              <p:cNvSpPr>
                <a:spLocks/>
              </p:cNvSpPr>
              <p:nvPr/>
            </p:nvSpPr>
            <p:spPr bwMode="gray">
              <a:xfrm>
                <a:off x="5248" y="2056"/>
                <a:ext cx="8" cy="13"/>
              </a:xfrm>
              <a:custGeom>
                <a:avLst/>
                <a:gdLst>
                  <a:gd name="T0" fmla="*/ 6 w 8"/>
                  <a:gd name="T1" fmla="*/ 2 h 12"/>
                  <a:gd name="T2" fmla="*/ 6 w 8"/>
                  <a:gd name="T3" fmla="*/ 2 h 12"/>
                  <a:gd name="T4" fmla="*/ 2 w 8"/>
                  <a:gd name="T5" fmla="*/ 6 h 12"/>
                  <a:gd name="T6" fmla="*/ 0 w 8"/>
                  <a:gd name="T7" fmla="*/ 12 h 12"/>
                  <a:gd name="T8" fmla="*/ 0 w 8"/>
                  <a:gd name="T9" fmla="*/ 10 h 12"/>
                  <a:gd name="T10" fmla="*/ 0 w 8"/>
                  <a:gd name="T11" fmla="*/ 12 h 12"/>
                  <a:gd name="T12" fmla="*/ 2 w 8"/>
                  <a:gd name="T13" fmla="*/ 10 h 12"/>
                  <a:gd name="T14" fmla="*/ 8 w 8"/>
                  <a:gd name="T15" fmla="*/ 4 h 12"/>
                  <a:gd name="T16" fmla="*/ 8 w 8"/>
                  <a:gd name="T17" fmla="*/ 0 h 12"/>
                  <a:gd name="T18" fmla="*/ 6 w 8"/>
                  <a:gd name="T19" fmla="*/ 0 h 12"/>
                  <a:gd name="T20" fmla="*/ 6 w 8"/>
                  <a:gd name="T21" fmla="*/ 2 h 12"/>
                  <a:gd name="T22" fmla="*/ 6 w 8"/>
                  <a:gd name="T2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6" y="2"/>
                    </a:moveTo>
                    <a:lnTo>
                      <a:pt x="6" y="2"/>
                    </a:lnTo>
                    <a:lnTo>
                      <a:pt x="2" y="6"/>
                    </a:lnTo>
                    <a:lnTo>
                      <a:pt x="0" y="12"/>
                    </a:lnTo>
                    <a:lnTo>
                      <a:pt x="0" y="10"/>
                    </a:lnTo>
                    <a:lnTo>
                      <a:pt x="0" y="12"/>
                    </a:lnTo>
                    <a:lnTo>
                      <a:pt x="2" y="10"/>
                    </a:lnTo>
                    <a:lnTo>
                      <a:pt x="8" y="4"/>
                    </a:lnTo>
                    <a:lnTo>
                      <a:pt x="8" y="0"/>
                    </a:lnTo>
                    <a:lnTo>
                      <a:pt x="6" y="0"/>
                    </a:lnTo>
                    <a:lnTo>
                      <a:pt x="6" y="2"/>
                    </a:lnTo>
                    <a:lnTo>
                      <a:pt x="6"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5" name="Freeform 357"/>
              <p:cNvSpPr>
                <a:spLocks/>
              </p:cNvSpPr>
              <p:nvPr/>
            </p:nvSpPr>
            <p:spPr bwMode="gray">
              <a:xfrm>
                <a:off x="5176" y="2124"/>
                <a:ext cx="4" cy="2"/>
              </a:xfrm>
              <a:custGeom>
                <a:avLst/>
                <a:gdLst>
                  <a:gd name="T0" fmla="*/ 0 w 4"/>
                  <a:gd name="T1" fmla="*/ 0 h 2"/>
                  <a:gd name="T2" fmla="*/ 0 w 4"/>
                  <a:gd name="T3" fmla="*/ 0 h 2"/>
                  <a:gd name="T4" fmla="*/ 0 w 4"/>
                  <a:gd name="T5" fmla="*/ 2 h 2"/>
                  <a:gd name="T6" fmla="*/ 2 w 4"/>
                  <a:gd name="T7" fmla="*/ 2 h 2"/>
                  <a:gd name="T8" fmla="*/ 4 w 4"/>
                  <a:gd name="T9" fmla="*/ 2 h 2"/>
                  <a:gd name="T10" fmla="*/ 4 w 4"/>
                  <a:gd name="T11" fmla="*/ 0 h 2"/>
                  <a:gd name="T12" fmla="*/ 0 w 4"/>
                  <a:gd name="T13" fmla="*/ 0 h 2"/>
                  <a:gd name="T14" fmla="*/ 0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0" y="0"/>
                    </a:moveTo>
                    <a:lnTo>
                      <a:pt x="0" y="0"/>
                    </a:lnTo>
                    <a:lnTo>
                      <a:pt x="0" y="2"/>
                    </a:lnTo>
                    <a:lnTo>
                      <a:pt x="2" y="2"/>
                    </a:lnTo>
                    <a:lnTo>
                      <a:pt x="4" y="2"/>
                    </a:lnTo>
                    <a:lnTo>
                      <a:pt x="4" y="0"/>
                    </a:lnTo>
                    <a:lnTo>
                      <a:pt x="0" y="0"/>
                    </a:lnTo>
                    <a:lnTo>
                      <a:pt x="0"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6" name="Freeform 358"/>
              <p:cNvSpPr>
                <a:spLocks/>
              </p:cNvSpPr>
              <p:nvPr/>
            </p:nvSpPr>
            <p:spPr bwMode="gray">
              <a:xfrm>
                <a:off x="3660" y="1255"/>
                <a:ext cx="96" cy="19"/>
              </a:xfrm>
              <a:custGeom>
                <a:avLst/>
                <a:gdLst>
                  <a:gd name="T0" fmla="*/ 0 w 90"/>
                  <a:gd name="T1" fmla="*/ 18 h 18"/>
                  <a:gd name="T2" fmla="*/ 6 w 90"/>
                  <a:gd name="T3" fmla="*/ 16 h 18"/>
                  <a:gd name="T4" fmla="*/ 8 w 90"/>
                  <a:gd name="T5" fmla="*/ 16 h 18"/>
                  <a:gd name="T6" fmla="*/ 18 w 90"/>
                  <a:gd name="T7" fmla="*/ 18 h 18"/>
                  <a:gd name="T8" fmla="*/ 24 w 90"/>
                  <a:gd name="T9" fmla="*/ 18 h 18"/>
                  <a:gd name="T10" fmla="*/ 28 w 90"/>
                  <a:gd name="T11" fmla="*/ 16 h 18"/>
                  <a:gd name="T12" fmla="*/ 30 w 90"/>
                  <a:gd name="T13" fmla="*/ 16 h 18"/>
                  <a:gd name="T14" fmla="*/ 34 w 90"/>
                  <a:gd name="T15" fmla="*/ 16 h 18"/>
                  <a:gd name="T16" fmla="*/ 38 w 90"/>
                  <a:gd name="T17" fmla="*/ 18 h 18"/>
                  <a:gd name="T18" fmla="*/ 40 w 90"/>
                  <a:gd name="T19" fmla="*/ 18 h 18"/>
                  <a:gd name="T20" fmla="*/ 42 w 90"/>
                  <a:gd name="T21" fmla="*/ 18 h 18"/>
                  <a:gd name="T22" fmla="*/ 44 w 90"/>
                  <a:gd name="T23" fmla="*/ 16 h 18"/>
                  <a:gd name="T24" fmla="*/ 46 w 90"/>
                  <a:gd name="T25" fmla="*/ 16 h 18"/>
                  <a:gd name="T26" fmla="*/ 48 w 90"/>
                  <a:gd name="T27" fmla="*/ 16 h 18"/>
                  <a:gd name="T28" fmla="*/ 50 w 90"/>
                  <a:gd name="T29" fmla="*/ 14 h 18"/>
                  <a:gd name="T30" fmla="*/ 50 w 90"/>
                  <a:gd name="T31" fmla="*/ 12 h 18"/>
                  <a:gd name="T32" fmla="*/ 52 w 90"/>
                  <a:gd name="T33" fmla="*/ 10 h 18"/>
                  <a:gd name="T34" fmla="*/ 56 w 90"/>
                  <a:gd name="T35" fmla="*/ 12 h 18"/>
                  <a:gd name="T36" fmla="*/ 60 w 90"/>
                  <a:gd name="T37" fmla="*/ 12 h 18"/>
                  <a:gd name="T38" fmla="*/ 64 w 90"/>
                  <a:gd name="T39" fmla="*/ 10 h 18"/>
                  <a:gd name="T40" fmla="*/ 68 w 90"/>
                  <a:gd name="T41" fmla="*/ 10 h 18"/>
                  <a:gd name="T42" fmla="*/ 72 w 90"/>
                  <a:gd name="T43" fmla="*/ 10 h 18"/>
                  <a:gd name="T44" fmla="*/ 80 w 90"/>
                  <a:gd name="T45" fmla="*/ 10 h 18"/>
                  <a:gd name="T46" fmla="*/ 80 w 90"/>
                  <a:gd name="T47" fmla="*/ 12 h 18"/>
                  <a:gd name="T48" fmla="*/ 82 w 90"/>
                  <a:gd name="T49" fmla="*/ 12 h 18"/>
                  <a:gd name="T50" fmla="*/ 88 w 90"/>
                  <a:gd name="T51" fmla="*/ 12 h 18"/>
                  <a:gd name="T52" fmla="*/ 90 w 90"/>
                  <a:gd name="T53" fmla="*/ 12 h 18"/>
                  <a:gd name="T54" fmla="*/ 82 w 90"/>
                  <a:gd name="T55" fmla="*/ 6 h 18"/>
                  <a:gd name="T56" fmla="*/ 78 w 90"/>
                  <a:gd name="T57" fmla="*/ 4 h 18"/>
                  <a:gd name="T58" fmla="*/ 76 w 90"/>
                  <a:gd name="T59" fmla="*/ 2 h 18"/>
                  <a:gd name="T60" fmla="*/ 74 w 90"/>
                  <a:gd name="T61" fmla="*/ 2 h 18"/>
                  <a:gd name="T62" fmla="*/ 70 w 90"/>
                  <a:gd name="T63" fmla="*/ 2 h 18"/>
                  <a:gd name="T64" fmla="*/ 68 w 90"/>
                  <a:gd name="T65" fmla="*/ 0 h 18"/>
                  <a:gd name="T66" fmla="*/ 60 w 90"/>
                  <a:gd name="T67" fmla="*/ 0 h 18"/>
                  <a:gd name="T68" fmla="*/ 52 w 90"/>
                  <a:gd name="T69" fmla="*/ 0 h 18"/>
                  <a:gd name="T70" fmla="*/ 50 w 90"/>
                  <a:gd name="T71" fmla="*/ 0 h 18"/>
                  <a:gd name="T72" fmla="*/ 48 w 90"/>
                  <a:gd name="T73" fmla="*/ 0 h 18"/>
                  <a:gd name="T74" fmla="*/ 42 w 90"/>
                  <a:gd name="T75" fmla="*/ 0 h 18"/>
                  <a:gd name="T76" fmla="*/ 34 w 90"/>
                  <a:gd name="T77" fmla="*/ 0 h 18"/>
                  <a:gd name="T78" fmla="*/ 32 w 90"/>
                  <a:gd name="T79" fmla="*/ 4 h 18"/>
                  <a:gd name="T80" fmla="*/ 26 w 90"/>
                  <a:gd name="T81" fmla="*/ 4 h 18"/>
                  <a:gd name="T82" fmla="*/ 24 w 90"/>
                  <a:gd name="T83" fmla="*/ 4 h 18"/>
                  <a:gd name="T84" fmla="*/ 20 w 90"/>
                  <a:gd name="T85" fmla="*/ 4 h 18"/>
                  <a:gd name="T86" fmla="*/ 20 w 90"/>
                  <a:gd name="T87" fmla="*/ 6 h 18"/>
                  <a:gd name="T88" fmla="*/ 16 w 90"/>
                  <a:gd name="T89" fmla="*/ 8 h 18"/>
                  <a:gd name="T90" fmla="*/ 14 w 90"/>
                  <a:gd name="T91" fmla="*/ 8 h 18"/>
                  <a:gd name="T92" fmla="*/ 12 w 90"/>
                  <a:gd name="T93" fmla="*/ 6 h 18"/>
                  <a:gd name="T94" fmla="*/ 8 w 90"/>
                  <a:gd name="T95" fmla="*/ 6 h 18"/>
                  <a:gd name="T96" fmla="*/ 8 w 90"/>
                  <a:gd name="T97" fmla="*/ 10 h 18"/>
                  <a:gd name="T98" fmla="*/ 4 w 90"/>
                  <a:gd name="T99" fmla="*/ 12 h 18"/>
                  <a:gd name="T100" fmla="*/ 2 w 90"/>
                  <a:gd name="T101" fmla="*/ 12 h 18"/>
                  <a:gd name="T102" fmla="*/ 0 w 90"/>
                  <a:gd name="T103" fmla="*/ 12 h 18"/>
                  <a:gd name="T104" fmla="*/ 0 w 90"/>
                  <a:gd name="T105" fmla="*/ 16 h 18"/>
                  <a:gd name="T106" fmla="*/ 0 w 90"/>
                  <a:gd name="T107" fmla="*/ 18 h 18"/>
                  <a:gd name="T108" fmla="*/ 0 w 90"/>
                  <a:gd name="T109" fmla="*/ 16 h 18"/>
                  <a:gd name="T110" fmla="*/ 0 w 90"/>
                  <a:gd name="T111" fmla="*/ 18 h 18"/>
                  <a:gd name="T112" fmla="*/ 0 w 90"/>
                  <a:gd name="T11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8">
                    <a:moveTo>
                      <a:pt x="0" y="18"/>
                    </a:moveTo>
                    <a:lnTo>
                      <a:pt x="6" y="16"/>
                    </a:lnTo>
                    <a:lnTo>
                      <a:pt x="8" y="16"/>
                    </a:lnTo>
                    <a:lnTo>
                      <a:pt x="18" y="18"/>
                    </a:lnTo>
                    <a:lnTo>
                      <a:pt x="24" y="18"/>
                    </a:lnTo>
                    <a:lnTo>
                      <a:pt x="28" y="16"/>
                    </a:lnTo>
                    <a:lnTo>
                      <a:pt x="30" y="16"/>
                    </a:lnTo>
                    <a:lnTo>
                      <a:pt x="34" y="16"/>
                    </a:lnTo>
                    <a:lnTo>
                      <a:pt x="38" y="18"/>
                    </a:lnTo>
                    <a:lnTo>
                      <a:pt x="40" y="18"/>
                    </a:lnTo>
                    <a:lnTo>
                      <a:pt x="42" y="18"/>
                    </a:lnTo>
                    <a:lnTo>
                      <a:pt x="44" y="16"/>
                    </a:lnTo>
                    <a:lnTo>
                      <a:pt x="46" y="16"/>
                    </a:lnTo>
                    <a:lnTo>
                      <a:pt x="48" y="16"/>
                    </a:lnTo>
                    <a:lnTo>
                      <a:pt x="50" y="14"/>
                    </a:lnTo>
                    <a:lnTo>
                      <a:pt x="50" y="12"/>
                    </a:lnTo>
                    <a:lnTo>
                      <a:pt x="52" y="10"/>
                    </a:lnTo>
                    <a:lnTo>
                      <a:pt x="56" y="12"/>
                    </a:lnTo>
                    <a:lnTo>
                      <a:pt x="60" y="12"/>
                    </a:lnTo>
                    <a:lnTo>
                      <a:pt x="64" y="10"/>
                    </a:lnTo>
                    <a:lnTo>
                      <a:pt x="68" y="10"/>
                    </a:lnTo>
                    <a:lnTo>
                      <a:pt x="72" y="10"/>
                    </a:lnTo>
                    <a:lnTo>
                      <a:pt x="80" y="10"/>
                    </a:lnTo>
                    <a:lnTo>
                      <a:pt x="80" y="12"/>
                    </a:lnTo>
                    <a:lnTo>
                      <a:pt x="82" y="12"/>
                    </a:lnTo>
                    <a:lnTo>
                      <a:pt x="88" y="12"/>
                    </a:lnTo>
                    <a:lnTo>
                      <a:pt x="90" y="12"/>
                    </a:lnTo>
                    <a:lnTo>
                      <a:pt x="82" y="6"/>
                    </a:lnTo>
                    <a:lnTo>
                      <a:pt x="78" y="4"/>
                    </a:lnTo>
                    <a:lnTo>
                      <a:pt x="76" y="2"/>
                    </a:lnTo>
                    <a:lnTo>
                      <a:pt x="74" y="2"/>
                    </a:lnTo>
                    <a:lnTo>
                      <a:pt x="70" y="2"/>
                    </a:lnTo>
                    <a:lnTo>
                      <a:pt x="68" y="0"/>
                    </a:lnTo>
                    <a:lnTo>
                      <a:pt x="60" y="0"/>
                    </a:lnTo>
                    <a:lnTo>
                      <a:pt x="52" y="0"/>
                    </a:lnTo>
                    <a:lnTo>
                      <a:pt x="50" y="0"/>
                    </a:lnTo>
                    <a:lnTo>
                      <a:pt x="48" y="0"/>
                    </a:lnTo>
                    <a:lnTo>
                      <a:pt x="42" y="0"/>
                    </a:lnTo>
                    <a:lnTo>
                      <a:pt x="34" y="0"/>
                    </a:lnTo>
                    <a:lnTo>
                      <a:pt x="32" y="4"/>
                    </a:lnTo>
                    <a:lnTo>
                      <a:pt x="26" y="4"/>
                    </a:lnTo>
                    <a:lnTo>
                      <a:pt x="24" y="4"/>
                    </a:lnTo>
                    <a:lnTo>
                      <a:pt x="20" y="4"/>
                    </a:lnTo>
                    <a:lnTo>
                      <a:pt x="20" y="6"/>
                    </a:lnTo>
                    <a:lnTo>
                      <a:pt x="16" y="8"/>
                    </a:lnTo>
                    <a:lnTo>
                      <a:pt x="14" y="8"/>
                    </a:lnTo>
                    <a:lnTo>
                      <a:pt x="12" y="6"/>
                    </a:lnTo>
                    <a:lnTo>
                      <a:pt x="8" y="6"/>
                    </a:lnTo>
                    <a:lnTo>
                      <a:pt x="8" y="10"/>
                    </a:lnTo>
                    <a:lnTo>
                      <a:pt x="4" y="12"/>
                    </a:lnTo>
                    <a:lnTo>
                      <a:pt x="2" y="12"/>
                    </a:lnTo>
                    <a:lnTo>
                      <a:pt x="0" y="12"/>
                    </a:lnTo>
                    <a:lnTo>
                      <a:pt x="0" y="16"/>
                    </a:lnTo>
                    <a:lnTo>
                      <a:pt x="0" y="18"/>
                    </a:lnTo>
                    <a:lnTo>
                      <a:pt x="0" y="16"/>
                    </a:lnTo>
                    <a:lnTo>
                      <a:pt x="0" y="18"/>
                    </a:lnTo>
                    <a:lnTo>
                      <a:pt x="0" y="18"/>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7" name="Freeform 359"/>
              <p:cNvSpPr>
                <a:spLocks/>
              </p:cNvSpPr>
              <p:nvPr/>
            </p:nvSpPr>
            <p:spPr bwMode="gray">
              <a:xfrm>
                <a:off x="3326" y="1886"/>
                <a:ext cx="49" cy="34"/>
              </a:xfrm>
              <a:custGeom>
                <a:avLst/>
                <a:gdLst>
                  <a:gd name="T0" fmla="*/ 44 w 46"/>
                  <a:gd name="T1" fmla="*/ 20 h 32"/>
                  <a:gd name="T2" fmla="*/ 44 w 46"/>
                  <a:gd name="T3" fmla="*/ 20 h 32"/>
                  <a:gd name="T4" fmla="*/ 36 w 46"/>
                  <a:gd name="T5" fmla="*/ 20 h 32"/>
                  <a:gd name="T6" fmla="*/ 30 w 46"/>
                  <a:gd name="T7" fmla="*/ 18 h 32"/>
                  <a:gd name="T8" fmla="*/ 26 w 46"/>
                  <a:gd name="T9" fmla="*/ 16 h 32"/>
                  <a:gd name="T10" fmla="*/ 16 w 46"/>
                  <a:gd name="T11" fmla="*/ 6 h 32"/>
                  <a:gd name="T12" fmla="*/ 12 w 46"/>
                  <a:gd name="T13" fmla="*/ 8 h 32"/>
                  <a:gd name="T14" fmla="*/ 14 w 46"/>
                  <a:gd name="T15" fmla="*/ 4 h 32"/>
                  <a:gd name="T16" fmla="*/ 14 w 46"/>
                  <a:gd name="T17" fmla="*/ 0 h 32"/>
                  <a:gd name="T18" fmla="*/ 12 w 46"/>
                  <a:gd name="T19" fmla="*/ 0 h 32"/>
                  <a:gd name="T20" fmla="*/ 8 w 46"/>
                  <a:gd name="T21" fmla="*/ 6 h 32"/>
                  <a:gd name="T22" fmla="*/ 6 w 46"/>
                  <a:gd name="T23" fmla="*/ 6 h 32"/>
                  <a:gd name="T24" fmla="*/ 4 w 46"/>
                  <a:gd name="T25" fmla="*/ 14 h 32"/>
                  <a:gd name="T26" fmla="*/ 6 w 46"/>
                  <a:gd name="T27" fmla="*/ 14 h 32"/>
                  <a:gd name="T28" fmla="*/ 4 w 46"/>
                  <a:gd name="T29" fmla="*/ 14 h 32"/>
                  <a:gd name="T30" fmla="*/ 4 w 46"/>
                  <a:gd name="T31" fmla="*/ 16 h 32"/>
                  <a:gd name="T32" fmla="*/ 4 w 46"/>
                  <a:gd name="T33" fmla="*/ 20 h 32"/>
                  <a:gd name="T34" fmla="*/ 0 w 46"/>
                  <a:gd name="T35" fmla="*/ 22 h 32"/>
                  <a:gd name="T36" fmla="*/ 0 w 46"/>
                  <a:gd name="T37" fmla="*/ 24 h 32"/>
                  <a:gd name="T38" fmla="*/ 4 w 46"/>
                  <a:gd name="T39" fmla="*/ 28 h 32"/>
                  <a:gd name="T40" fmla="*/ 14 w 46"/>
                  <a:gd name="T41" fmla="*/ 32 h 32"/>
                  <a:gd name="T42" fmla="*/ 26 w 46"/>
                  <a:gd name="T43" fmla="*/ 32 h 32"/>
                  <a:gd name="T44" fmla="*/ 32 w 46"/>
                  <a:gd name="T45" fmla="*/ 32 h 32"/>
                  <a:gd name="T46" fmla="*/ 40 w 46"/>
                  <a:gd name="T47" fmla="*/ 32 h 32"/>
                  <a:gd name="T48" fmla="*/ 46 w 46"/>
                  <a:gd name="T49" fmla="*/ 32 h 32"/>
                  <a:gd name="T50" fmla="*/ 44 w 46"/>
                  <a:gd name="T51" fmla="*/ 20 h 32"/>
                  <a:gd name="T52" fmla="*/ 44 w 46"/>
                  <a:gd name="T5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32">
                    <a:moveTo>
                      <a:pt x="44" y="20"/>
                    </a:moveTo>
                    <a:lnTo>
                      <a:pt x="44" y="20"/>
                    </a:lnTo>
                    <a:lnTo>
                      <a:pt x="36" y="20"/>
                    </a:lnTo>
                    <a:lnTo>
                      <a:pt x="30" y="18"/>
                    </a:lnTo>
                    <a:lnTo>
                      <a:pt x="26" y="16"/>
                    </a:lnTo>
                    <a:lnTo>
                      <a:pt x="16" y="6"/>
                    </a:lnTo>
                    <a:lnTo>
                      <a:pt x="12" y="8"/>
                    </a:lnTo>
                    <a:lnTo>
                      <a:pt x="14" y="4"/>
                    </a:lnTo>
                    <a:lnTo>
                      <a:pt x="14" y="0"/>
                    </a:lnTo>
                    <a:lnTo>
                      <a:pt x="12" y="0"/>
                    </a:lnTo>
                    <a:lnTo>
                      <a:pt x="8" y="6"/>
                    </a:lnTo>
                    <a:lnTo>
                      <a:pt x="6" y="6"/>
                    </a:lnTo>
                    <a:lnTo>
                      <a:pt x="4" y="14"/>
                    </a:lnTo>
                    <a:lnTo>
                      <a:pt x="6" y="14"/>
                    </a:lnTo>
                    <a:lnTo>
                      <a:pt x="4" y="14"/>
                    </a:lnTo>
                    <a:lnTo>
                      <a:pt x="4" y="16"/>
                    </a:lnTo>
                    <a:lnTo>
                      <a:pt x="4" y="20"/>
                    </a:lnTo>
                    <a:lnTo>
                      <a:pt x="0" y="22"/>
                    </a:lnTo>
                    <a:lnTo>
                      <a:pt x="0" y="24"/>
                    </a:lnTo>
                    <a:lnTo>
                      <a:pt x="4" y="28"/>
                    </a:lnTo>
                    <a:lnTo>
                      <a:pt x="14" y="32"/>
                    </a:lnTo>
                    <a:lnTo>
                      <a:pt x="26" y="32"/>
                    </a:lnTo>
                    <a:lnTo>
                      <a:pt x="32" y="32"/>
                    </a:lnTo>
                    <a:lnTo>
                      <a:pt x="40" y="32"/>
                    </a:lnTo>
                    <a:lnTo>
                      <a:pt x="46" y="32"/>
                    </a:lnTo>
                    <a:lnTo>
                      <a:pt x="44" y="20"/>
                    </a:lnTo>
                    <a:lnTo>
                      <a:pt x="44" y="2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8" name="Freeform 360"/>
              <p:cNvSpPr>
                <a:spLocks/>
              </p:cNvSpPr>
              <p:nvPr/>
            </p:nvSpPr>
            <p:spPr bwMode="gray">
              <a:xfrm>
                <a:off x="5163" y="2114"/>
                <a:ext cx="11" cy="10"/>
              </a:xfrm>
              <a:custGeom>
                <a:avLst/>
                <a:gdLst>
                  <a:gd name="T0" fmla="*/ 0 w 10"/>
                  <a:gd name="T1" fmla="*/ 6 h 10"/>
                  <a:gd name="T2" fmla="*/ 0 w 10"/>
                  <a:gd name="T3" fmla="*/ 10 h 10"/>
                  <a:gd name="T4" fmla="*/ 2 w 10"/>
                  <a:gd name="T5" fmla="*/ 10 h 10"/>
                  <a:gd name="T6" fmla="*/ 2 w 10"/>
                  <a:gd name="T7" fmla="*/ 8 h 10"/>
                  <a:gd name="T8" fmla="*/ 6 w 10"/>
                  <a:gd name="T9" fmla="*/ 4 h 10"/>
                  <a:gd name="T10" fmla="*/ 8 w 10"/>
                  <a:gd name="T11" fmla="*/ 4 h 10"/>
                  <a:gd name="T12" fmla="*/ 10 w 10"/>
                  <a:gd name="T13" fmla="*/ 2 h 10"/>
                  <a:gd name="T14" fmla="*/ 10 w 10"/>
                  <a:gd name="T15" fmla="*/ 0 h 10"/>
                  <a:gd name="T16" fmla="*/ 6 w 10"/>
                  <a:gd name="T17" fmla="*/ 0 h 10"/>
                  <a:gd name="T18" fmla="*/ 0 w 10"/>
                  <a:gd name="T19" fmla="*/ 6 h 10"/>
                  <a:gd name="T20" fmla="*/ 0 w 10"/>
                  <a:gd name="T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0" y="6"/>
                    </a:moveTo>
                    <a:lnTo>
                      <a:pt x="0" y="10"/>
                    </a:lnTo>
                    <a:lnTo>
                      <a:pt x="2" y="10"/>
                    </a:lnTo>
                    <a:lnTo>
                      <a:pt x="2" y="8"/>
                    </a:lnTo>
                    <a:lnTo>
                      <a:pt x="6" y="4"/>
                    </a:lnTo>
                    <a:lnTo>
                      <a:pt x="8" y="4"/>
                    </a:lnTo>
                    <a:lnTo>
                      <a:pt x="10" y="2"/>
                    </a:lnTo>
                    <a:lnTo>
                      <a:pt x="10" y="0"/>
                    </a:lnTo>
                    <a:lnTo>
                      <a:pt x="6" y="0"/>
                    </a:lnTo>
                    <a:lnTo>
                      <a:pt x="0" y="6"/>
                    </a:lnTo>
                    <a:lnTo>
                      <a:pt x="0" y="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69" name="Freeform 361"/>
              <p:cNvSpPr>
                <a:spLocks/>
              </p:cNvSpPr>
              <p:nvPr/>
            </p:nvSpPr>
            <p:spPr bwMode="gray">
              <a:xfrm>
                <a:off x="5107" y="1918"/>
                <a:ext cx="40" cy="165"/>
              </a:xfrm>
              <a:custGeom>
                <a:avLst/>
                <a:gdLst>
                  <a:gd name="T0" fmla="*/ 34 w 38"/>
                  <a:gd name="T1" fmla="*/ 90 h 158"/>
                  <a:gd name="T2" fmla="*/ 32 w 38"/>
                  <a:gd name="T3" fmla="*/ 84 h 158"/>
                  <a:gd name="T4" fmla="*/ 24 w 38"/>
                  <a:gd name="T5" fmla="*/ 78 h 158"/>
                  <a:gd name="T6" fmla="*/ 24 w 38"/>
                  <a:gd name="T7" fmla="*/ 74 h 158"/>
                  <a:gd name="T8" fmla="*/ 26 w 38"/>
                  <a:gd name="T9" fmla="*/ 68 h 158"/>
                  <a:gd name="T10" fmla="*/ 22 w 38"/>
                  <a:gd name="T11" fmla="*/ 60 h 158"/>
                  <a:gd name="T12" fmla="*/ 24 w 38"/>
                  <a:gd name="T13" fmla="*/ 46 h 158"/>
                  <a:gd name="T14" fmla="*/ 26 w 38"/>
                  <a:gd name="T15" fmla="*/ 36 h 158"/>
                  <a:gd name="T16" fmla="*/ 24 w 38"/>
                  <a:gd name="T17" fmla="*/ 28 h 158"/>
                  <a:gd name="T18" fmla="*/ 20 w 38"/>
                  <a:gd name="T19" fmla="*/ 20 h 158"/>
                  <a:gd name="T20" fmla="*/ 20 w 38"/>
                  <a:gd name="T21" fmla="*/ 12 h 158"/>
                  <a:gd name="T22" fmla="*/ 22 w 38"/>
                  <a:gd name="T23" fmla="*/ 4 h 158"/>
                  <a:gd name="T24" fmla="*/ 16 w 38"/>
                  <a:gd name="T25" fmla="*/ 2 h 158"/>
                  <a:gd name="T26" fmla="*/ 12 w 38"/>
                  <a:gd name="T27" fmla="*/ 16 h 158"/>
                  <a:gd name="T28" fmla="*/ 6 w 38"/>
                  <a:gd name="T29" fmla="*/ 24 h 158"/>
                  <a:gd name="T30" fmla="*/ 2 w 38"/>
                  <a:gd name="T31" fmla="*/ 32 h 158"/>
                  <a:gd name="T32" fmla="*/ 4 w 38"/>
                  <a:gd name="T33" fmla="*/ 38 h 158"/>
                  <a:gd name="T34" fmla="*/ 2 w 38"/>
                  <a:gd name="T35" fmla="*/ 48 h 158"/>
                  <a:gd name="T36" fmla="*/ 6 w 38"/>
                  <a:gd name="T37" fmla="*/ 62 h 158"/>
                  <a:gd name="T38" fmla="*/ 6 w 38"/>
                  <a:gd name="T39" fmla="*/ 76 h 158"/>
                  <a:gd name="T40" fmla="*/ 4 w 38"/>
                  <a:gd name="T41" fmla="*/ 96 h 158"/>
                  <a:gd name="T42" fmla="*/ 4 w 38"/>
                  <a:gd name="T43" fmla="*/ 106 h 158"/>
                  <a:gd name="T44" fmla="*/ 6 w 38"/>
                  <a:gd name="T45" fmla="*/ 132 h 158"/>
                  <a:gd name="T46" fmla="*/ 4 w 38"/>
                  <a:gd name="T47" fmla="*/ 138 h 158"/>
                  <a:gd name="T48" fmla="*/ 2 w 38"/>
                  <a:gd name="T49" fmla="*/ 144 h 158"/>
                  <a:gd name="T50" fmla="*/ 4 w 38"/>
                  <a:gd name="T51" fmla="*/ 156 h 158"/>
                  <a:gd name="T52" fmla="*/ 6 w 38"/>
                  <a:gd name="T53" fmla="*/ 148 h 158"/>
                  <a:gd name="T54" fmla="*/ 10 w 38"/>
                  <a:gd name="T55" fmla="*/ 144 h 158"/>
                  <a:gd name="T56" fmla="*/ 12 w 38"/>
                  <a:gd name="T57" fmla="*/ 146 h 158"/>
                  <a:gd name="T58" fmla="*/ 16 w 38"/>
                  <a:gd name="T59" fmla="*/ 150 h 158"/>
                  <a:gd name="T60" fmla="*/ 20 w 38"/>
                  <a:gd name="T61" fmla="*/ 156 h 158"/>
                  <a:gd name="T62" fmla="*/ 24 w 38"/>
                  <a:gd name="T63" fmla="*/ 156 h 158"/>
                  <a:gd name="T64" fmla="*/ 22 w 38"/>
                  <a:gd name="T65" fmla="*/ 144 h 158"/>
                  <a:gd name="T66" fmla="*/ 14 w 38"/>
                  <a:gd name="T67" fmla="*/ 134 h 158"/>
                  <a:gd name="T68" fmla="*/ 12 w 38"/>
                  <a:gd name="T69" fmla="*/ 126 h 158"/>
                  <a:gd name="T70" fmla="*/ 18 w 38"/>
                  <a:gd name="T71" fmla="*/ 106 h 158"/>
                  <a:gd name="T72" fmla="*/ 18 w 38"/>
                  <a:gd name="T73" fmla="*/ 102 h 158"/>
                  <a:gd name="T74" fmla="*/ 20 w 38"/>
                  <a:gd name="T75" fmla="*/ 94 h 158"/>
                  <a:gd name="T76" fmla="*/ 26 w 38"/>
                  <a:gd name="T77" fmla="*/ 92 h 158"/>
                  <a:gd name="T78" fmla="*/ 34 w 38"/>
                  <a:gd name="T79" fmla="*/ 96 h 158"/>
                  <a:gd name="T80" fmla="*/ 38 w 38"/>
                  <a:gd name="T81" fmla="*/ 98 h 158"/>
                  <a:gd name="T82" fmla="*/ 36 w 38"/>
                  <a:gd name="T83" fmla="*/ 9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158">
                    <a:moveTo>
                      <a:pt x="36" y="90"/>
                    </a:moveTo>
                    <a:lnTo>
                      <a:pt x="34" y="90"/>
                    </a:lnTo>
                    <a:lnTo>
                      <a:pt x="32" y="86"/>
                    </a:lnTo>
                    <a:lnTo>
                      <a:pt x="32" y="84"/>
                    </a:lnTo>
                    <a:lnTo>
                      <a:pt x="28" y="84"/>
                    </a:lnTo>
                    <a:lnTo>
                      <a:pt x="24" y="78"/>
                    </a:lnTo>
                    <a:lnTo>
                      <a:pt x="24" y="76"/>
                    </a:lnTo>
                    <a:lnTo>
                      <a:pt x="24" y="74"/>
                    </a:lnTo>
                    <a:lnTo>
                      <a:pt x="24" y="72"/>
                    </a:lnTo>
                    <a:lnTo>
                      <a:pt x="26" y="68"/>
                    </a:lnTo>
                    <a:lnTo>
                      <a:pt x="24" y="64"/>
                    </a:lnTo>
                    <a:lnTo>
                      <a:pt x="22" y="60"/>
                    </a:lnTo>
                    <a:lnTo>
                      <a:pt x="22" y="52"/>
                    </a:lnTo>
                    <a:lnTo>
                      <a:pt x="24" y="46"/>
                    </a:lnTo>
                    <a:lnTo>
                      <a:pt x="22" y="44"/>
                    </a:lnTo>
                    <a:lnTo>
                      <a:pt x="26" y="36"/>
                    </a:lnTo>
                    <a:lnTo>
                      <a:pt x="26" y="32"/>
                    </a:lnTo>
                    <a:lnTo>
                      <a:pt x="24" y="28"/>
                    </a:lnTo>
                    <a:lnTo>
                      <a:pt x="20" y="24"/>
                    </a:lnTo>
                    <a:lnTo>
                      <a:pt x="20" y="20"/>
                    </a:lnTo>
                    <a:lnTo>
                      <a:pt x="20" y="16"/>
                    </a:lnTo>
                    <a:lnTo>
                      <a:pt x="20" y="12"/>
                    </a:lnTo>
                    <a:lnTo>
                      <a:pt x="22" y="10"/>
                    </a:lnTo>
                    <a:lnTo>
                      <a:pt x="22" y="4"/>
                    </a:lnTo>
                    <a:lnTo>
                      <a:pt x="18" y="0"/>
                    </a:lnTo>
                    <a:lnTo>
                      <a:pt x="16" y="2"/>
                    </a:lnTo>
                    <a:lnTo>
                      <a:pt x="12" y="2"/>
                    </a:lnTo>
                    <a:lnTo>
                      <a:pt x="12" y="16"/>
                    </a:lnTo>
                    <a:lnTo>
                      <a:pt x="14" y="20"/>
                    </a:lnTo>
                    <a:lnTo>
                      <a:pt x="6" y="24"/>
                    </a:lnTo>
                    <a:lnTo>
                      <a:pt x="6" y="30"/>
                    </a:lnTo>
                    <a:lnTo>
                      <a:pt x="2" y="32"/>
                    </a:lnTo>
                    <a:lnTo>
                      <a:pt x="4" y="36"/>
                    </a:lnTo>
                    <a:lnTo>
                      <a:pt x="4" y="38"/>
                    </a:lnTo>
                    <a:lnTo>
                      <a:pt x="2" y="42"/>
                    </a:lnTo>
                    <a:lnTo>
                      <a:pt x="2" y="48"/>
                    </a:lnTo>
                    <a:lnTo>
                      <a:pt x="4" y="56"/>
                    </a:lnTo>
                    <a:lnTo>
                      <a:pt x="6" y="62"/>
                    </a:lnTo>
                    <a:lnTo>
                      <a:pt x="4" y="68"/>
                    </a:lnTo>
                    <a:lnTo>
                      <a:pt x="6" y="76"/>
                    </a:lnTo>
                    <a:lnTo>
                      <a:pt x="6" y="84"/>
                    </a:lnTo>
                    <a:lnTo>
                      <a:pt x="4" y="96"/>
                    </a:lnTo>
                    <a:lnTo>
                      <a:pt x="6" y="102"/>
                    </a:lnTo>
                    <a:lnTo>
                      <a:pt x="4" y="106"/>
                    </a:lnTo>
                    <a:lnTo>
                      <a:pt x="6" y="120"/>
                    </a:lnTo>
                    <a:lnTo>
                      <a:pt x="6" y="132"/>
                    </a:lnTo>
                    <a:lnTo>
                      <a:pt x="4" y="134"/>
                    </a:lnTo>
                    <a:lnTo>
                      <a:pt x="4" y="138"/>
                    </a:lnTo>
                    <a:lnTo>
                      <a:pt x="4" y="142"/>
                    </a:lnTo>
                    <a:lnTo>
                      <a:pt x="2" y="144"/>
                    </a:lnTo>
                    <a:lnTo>
                      <a:pt x="0" y="156"/>
                    </a:lnTo>
                    <a:lnTo>
                      <a:pt x="4" y="156"/>
                    </a:lnTo>
                    <a:lnTo>
                      <a:pt x="4" y="154"/>
                    </a:lnTo>
                    <a:lnTo>
                      <a:pt x="6" y="148"/>
                    </a:lnTo>
                    <a:lnTo>
                      <a:pt x="8" y="146"/>
                    </a:lnTo>
                    <a:lnTo>
                      <a:pt x="10" y="144"/>
                    </a:lnTo>
                    <a:lnTo>
                      <a:pt x="12" y="144"/>
                    </a:lnTo>
                    <a:lnTo>
                      <a:pt x="12" y="146"/>
                    </a:lnTo>
                    <a:lnTo>
                      <a:pt x="14" y="148"/>
                    </a:lnTo>
                    <a:lnTo>
                      <a:pt x="16" y="150"/>
                    </a:lnTo>
                    <a:lnTo>
                      <a:pt x="18" y="152"/>
                    </a:lnTo>
                    <a:lnTo>
                      <a:pt x="20" y="156"/>
                    </a:lnTo>
                    <a:lnTo>
                      <a:pt x="20" y="158"/>
                    </a:lnTo>
                    <a:lnTo>
                      <a:pt x="24" y="156"/>
                    </a:lnTo>
                    <a:lnTo>
                      <a:pt x="22" y="150"/>
                    </a:lnTo>
                    <a:lnTo>
                      <a:pt x="22" y="144"/>
                    </a:lnTo>
                    <a:lnTo>
                      <a:pt x="18" y="142"/>
                    </a:lnTo>
                    <a:lnTo>
                      <a:pt x="14" y="134"/>
                    </a:lnTo>
                    <a:lnTo>
                      <a:pt x="12" y="130"/>
                    </a:lnTo>
                    <a:lnTo>
                      <a:pt x="12" y="126"/>
                    </a:lnTo>
                    <a:lnTo>
                      <a:pt x="14" y="116"/>
                    </a:lnTo>
                    <a:lnTo>
                      <a:pt x="18" y="106"/>
                    </a:lnTo>
                    <a:lnTo>
                      <a:pt x="18" y="104"/>
                    </a:lnTo>
                    <a:lnTo>
                      <a:pt x="18" y="102"/>
                    </a:lnTo>
                    <a:lnTo>
                      <a:pt x="18" y="98"/>
                    </a:lnTo>
                    <a:lnTo>
                      <a:pt x="20" y="94"/>
                    </a:lnTo>
                    <a:lnTo>
                      <a:pt x="22" y="92"/>
                    </a:lnTo>
                    <a:lnTo>
                      <a:pt x="26" y="92"/>
                    </a:lnTo>
                    <a:lnTo>
                      <a:pt x="28" y="92"/>
                    </a:lnTo>
                    <a:lnTo>
                      <a:pt x="34" y="96"/>
                    </a:lnTo>
                    <a:lnTo>
                      <a:pt x="38" y="100"/>
                    </a:lnTo>
                    <a:lnTo>
                      <a:pt x="38" y="98"/>
                    </a:lnTo>
                    <a:lnTo>
                      <a:pt x="38" y="100"/>
                    </a:lnTo>
                    <a:lnTo>
                      <a:pt x="36" y="90"/>
                    </a:lnTo>
                    <a:lnTo>
                      <a:pt x="36" y="9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0" name="Freeform 362"/>
              <p:cNvSpPr>
                <a:spLocks/>
              </p:cNvSpPr>
              <p:nvPr/>
            </p:nvSpPr>
            <p:spPr bwMode="gray">
              <a:xfrm>
                <a:off x="3530" y="1634"/>
                <a:ext cx="2" cy="5"/>
              </a:xfrm>
              <a:custGeom>
                <a:avLst/>
                <a:gdLst>
                  <a:gd name="T0" fmla="*/ 0 w 2"/>
                  <a:gd name="T1" fmla="*/ 4 h 4"/>
                  <a:gd name="T2" fmla="*/ 2 w 2"/>
                  <a:gd name="T3" fmla="*/ 4 h 4"/>
                  <a:gd name="T4" fmla="*/ 2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4"/>
                    </a:lnTo>
                    <a:lnTo>
                      <a:pt x="2" y="0"/>
                    </a:lnTo>
                    <a:lnTo>
                      <a:pt x="0" y="4"/>
                    </a:lnTo>
                    <a:lnTo>
                      <a:pt x="0"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1" name="Freeform 363"/>
              <p:cNvSpPr>
                <a:spLocks/>
              </p:cNvSpPr>
              <p:nvPr/>
            </p:nvSpPr>
            <p:spPr bwMode="gray">
              <a:xfrm>
                <a:off x="5038" y="1903"/>
                <a:ext cx="14" cy="10"/>
              </a:xfrm>
              <a:custGeom>
                <a:avLst/>
                <a:gdLst>
                  <a:gd name="T0" fmla="*/ 4 w 12"/>
                  <a:gd name="T1" fmla="*/ 0 h 10"/>
                  <a:gd name="T2" fmla="*/ 2 w 12"/>
                  <a:gd name="T3" fmla="*/ 2 h 10"/>
                  <a:gd name="T4" fmla="*/ 0 w 12"/>
                  <a:gd name="T5" fmla="*/ 6 h 10"/>
                  <a:gd name="T6" fmla="*/ 2 w 12"/>
                  <a:gd name="T7" fmla="*/ 8 h 10"/>
                  <a:gd name="T8" fmla="*/ 6 w 12"/>
                  <a:gd name="T9" fmla="*/ 10 h 10"/>
                  <a:gd name="T10" fmla="*/ 12 w 12"/>
                  <a:gd name="T11" fmla="*/ 4 h 10"/>
                  <a:gd name="T12" fmla="*/ 12 w 12"/>
                  <a:gd name="T13" fmla="*/ 2 h 10"/>
                  <a:gd name="T14" fmla="*/ 4 w 12"/>
                  <a:gd name="T15" fmla="*/ 0 h 10"/>
                  <a:gd name="T16" fmla="*/ 4 w 1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4" y="0"/>
                    </a:moveTo>
                    <a:lnTo>
                      <a:pt x="2" y="2"/>
                    </a:lnTo>
                    <a:lnTo>
                      <a:pt x="0" y="6"/>
                    </a:lnTo>
                    <a:lnTo>
                      <a:pt x="2" y="8"/>
                    </a:lnTo>
                    <a:lnTo>
                      <a:pt x="6" y="10"/>
                    </a:lnTo>
                    <a:lnTo>
                      <a:pt x="12" y="4"/>
                    </a:lnTo>
                    <a:lnTo>
                      <a:pt x="12" y="2"/>
                    </a:lnTo>
                    <a:lnTo>
                      <a:pt x="4" y="0"/>
                    </a:lnTo>
                    <a:lnTo>
                      <a:pt x="4"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2" name="Freeform 364"/>
              <p:cNvSpPr>
                <a:spLocks/>
              </p:cNvSpPr>
              <p:nvPr/>
            </p:nvSpPr>
            <p:spPr bwMode="gray">
              <a:xfrm>
                <a:off x="3767" y="1280"/>
                <a:ext cx="11" cy="7"/>
              </a:xfrm>
              <a:custGeom>
                <a:avLst/>
                <a:gdLst>
                  <a:gd name="T0" fmla="*/ 10 w 10"/>
                  <a:gd name="T1" fmla="*/ 6 h 6"/>
                  <a:gd name="T2" fmla="*/ 10 w 10"/>
                  <a:gd name="T3" fmla="*/ 0 h 6"/>
                  <a:gd name="T4" fmla="*/ 6 w 10"/>
                  <a:gd name="T5" fmla="*/ 0 h 6"/>
                  <a:gd name="T6" fmla="*/ 2 w 10"/>
                  <a:gd name="T7" fmla="*/ 0 h 6"/>
                  <a:gd name="T8" fmla="*/ 0 w 10"/>
                  <a:gd name="T9" fmla="*/ 0 h 6"/>
                  <a:gd name="T10" fmla="*/ 0 w 10"/>
                  <a:gd name="T11" fmla="*/ 2 h 6"/>
                  <a:gd name="T12" fmla="*/ 2 w 10"/>
                  <a:gd name="T13" fmla="*/ 4 h 6"/>
                  <a:gd name="T14" fmla="*/ 4 w 10"/>
                  <a:gd name="T15" fmla="*/ 4 h 6"/>
                  <a:gd name="T16" fmla="*/ 10 w 10"/>
                  <a:gd name="T17" fmla="*/ 6 h 6"/>
                  <a:gd name="T18" fmla="*/ 10 w 1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10" y="6"/>
                    </a:moveTo>
                    <a:lnTo>
                      <a:pt x="10" y="0"/>
                    </a:lnTo>
                    <a:lnTo>
                      <a:pt x="6" y="0"/>
                    </a:lnTo>
                    <a:lnTo>
                      <a:pt x="2" y="0"/>
                    </a:lnTo>
                    <a:lnTo>
                      <a:pt x="0" y="0"/>
                    </a:lnTo>
                    <a:lnTo>
                      <a:pt x="0" y="2"/>
                    </a:lnTo>
                    <a:lnTo>
                      <a:pt x="2" y="4"/>
                    </a:lnTo>
                    <a:lnTo>
                      <a:pt x="4" y="4"/>
                    </a:lnTo>
                    <a:lnTo>
                      <a:pt x="10" y="6"/>
                    </a:lnTo>
                    <a:lnTo>
                      <a:pt x="10" y="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3" name="Freeform 365"/>
              <p:cNvSpPr>
                <a:spLocks/>
              </p:cNvSpPr>
              <p:nvPr/>
            </p:nvSpPr>
            <p:spPr bwMode="gray">
              <a:xfrm>
                <a:off x="5307" y="1987"/>
                <a:ext cx="10" cy="11"/>
              </a:xfrm>
              <a:custGeom>
                <a:avLst/>
                <a:gdLst>
                  <a:gd name="T0" fmla="*/ 10 w 10"/>
                  <a:gd name="T1" fmla="*/ 0 h 10"/>
                  <a:gd name="T2" fmla="*/ 8 w 10"/>
                  <a:gd name="T3" fmla="*/ 0 h 10"/>
                  <a:gd name="T4" fmla="*/ 4 w 10"/>
                  <a:gd name="T5" fmla="*/ 2 h 10"/>
                  <a:gd name="T6" fmla="*/ 4 w 10"/>
                  <a:gd name="T7" fmla="*/ 4 h 10"/>
                  <a:gd name="T8" fmla="*/ 2 w 10"/>
                  <a:gd name="T9" fmla="*/ 4 h 10"/>
                  <a:gd name="T10" fmla="*/ 0 w 10"/>
                  <a:gd name="T11" fmla="*/ 4 h 10"/>
                  <a:gd name="T12" fmla="*/ 0 w 10"/>
                  <a:gd name="T13" fmla="*/ 6 h 10"/>
                  <a:gd name="T14" fmla="*/ 0 w 10"/>
                  <a:gd name="T15" fmla="*/ 10 h 10"/>
                  <a:gd name="T16" fmla="*/ 4 w 10"/>
                  <a:gd name="T17" fmla="*/ 6 h 10"/>
                  <a:gd name="T18" fmla="*/ 8 w 10"/>
                  <a:gd name="T19" fmla="*/ 4 h 10"/>
                  <a:gd name="T20" fmla="*/ 10 w 10"/>
                  <a:gd name="T21" fmla="*/ 0 h 10"/>
                  <a:gd name="T22" fmla="*/ 10 w 10"/>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10" y="0"/>
                    </a:moveTo>
                    <a:lnTo>
                      <a:pt x="8" y="0"/>
                    </a:lnTo>
                    <a:lnTo>
                      <a:pt x="4" y="2"/>
                    </a:lnTo>
                    <a:lnTo>
                      <a:pt x="4" y="4"/>
                    </a:lnTo>
                    <a:lnTo>
                      <a:pt x="2" y="4"/>
                    </a:lnTo>
                    <a:lnTo>
                      <a:pt x="0" y="4"/>
                    </a:lnTo>
                    <a:lnTo>
                      <a:pt x="0" y="6"/>
                    </a:lnTo>
                    <a:lnTo>
                      <a:pt x="0" y="10"/>
                    </a:lnTo>
                    <a:lnTo>
                      <a:pt x="4" y="6"/>
                    </a:lnTo>
                    <a:lnTo>
                      <a:pt x="8" y="4"/>
                    </a:lnTo>
                    <a:lnTo>
                      <a:pt x="10" y="0"/>
                    </a:lnTo>
                    <a:lnTo>
                      <a:pt x="10"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4" name="Freeform 366"/>
              <p:cNvSpPr>
                <a:spLocks/>
              </p:cNvSpPr>
              <p:nvPr/>
            </p:nvSpPr>
            <p:spPr bwMode="gray">
              <a:xfrm>
                <a:off x="3743" y="2069"/>
                <a:ext cx="2" cy="4"/>
              </a:xfrm>
              <a:custGeom>
                <a:avLst/>
                <a:gdLst>
                  <a:gd name="T0" fmla="*/ 0 w 2"/>
                  <a:gd name="T1" fmla="*/ 2 h 4"/>
                  <a:gd name="T2" fmla="*/ 0 w 2"/>
                  <a:gd name="T3" fmla="*/ 0 h 4"/>
                  <a:gd name="T4" fmla="*/ 2 w 2"/>
                  <a:gd name="T5" fmla="*/ 2 h 4"/>
                  <a:gd name="T6" fmla="*/ 2 w 2"/>
                  <a:gd name="T7" fmla="*/ 4 h 4"/>
                  <a:gd name="T8" fmla="*/ 0 w 2"/>
                  <a:gd name="T9" fmla="*/ 4 h 4"/>
                  <a:gd name="T10" fmla="*/ 0 w 2"/>
                  <a:gd name="T11" fmla="*/ 2 h 4"/>
                  <a:gd name="T12" fmla="*/ 0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2"/>
                    </a:moveTo>
                    <a:lnTo>
                      <a:pt x="0" y="0"/>
                    </a:lnTo>
                    <a:lnTo>
                      <a:pt x="2" y="2"/>
                    </a:lnTo>
                    <a:lnTo>
                      <a:pt x="2" y="4"/>
                    </a:lnTo>
                    <a:lnTo>
                      <a:pt x="0" y="4"/>
                    </a:lnTo>
                    <a:lnTo>
                      <a:pt x="0" y="2"/>
                    </a:lnTo>
                    <a:lnTo>
                      <a:pt x="0"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5" name="Freeform 367"/>
              <p:cNvSpPr>
                <a:spLocks/>
              </p:cNvSpPr>
              <p:nvPr/>
            </p:nvSpPr>
            <p:spPr bwMode="gray">
              <a:xfrm>
                <a:off x="3891" y="1538"/>
                <a:ext cx="32" cy="19"/>
              </a:xfrm>
              <a:custGeom>
                <a:avLst/>
                <a:gdLst>
                  <a:gd name="T0" fmla="*/ 28 w 30"/>
                  <a:gd name="T1" fmla="*/ 18 h 18"/>
                  <a:gd name="T2" fmla="*/ 30 w 30"/>
                  <a:gd name="T3" fmla="*/ 18 h 18"/>
                  <a:gd name="T4" fmla="*/ 28 w 30"/>
                  <a:gd name="T5" fmla="*/ 12 h 18"/>
                  <a:gd name="T6" fmla="*/ 22 w 30"/>
                  <a:gd name="T7" fmla="*/ 8 h 18"/>
                  <a:gd name="T8" fmla="*/ 18 w 30"/>
                  <a:gd name="T9" fmla="*/ 6 h 18"/>
                  <a:gd name="T10" fmla="*/ 14 w 30"/>
                  <a:gd name="T11" fmla="*/ 6 h 18"/>
                  <a:gd name="T12" fmla="*/ 12 w 30"/>
                  <a:gd name="T13" fmla="*/ 2 h 18"/>
                  <a:gd name="T14" fmla="*/ 10 w 30"/>
                  <a:gd name="T15" fmla="*/ 0 h 18"/>
                  <a:gd name="T16" fmla="*/ 10 w 30"/>
                  <a:gd name="T17" fmla="*/ 0 h 18"/>
                  <a:gd name="T18" fmla="*/ 6 w 30"/>
                  <a:gd name="T19" fmla="*/ 0 h 18"/>
                  <a:gd name="T20" fmla="*/ 4 w 30"/>
                  <a:gd name="T21" fmla="*/ 0 h 18"/>
                  <a:gd name="T22" fmla="*/ 2 w 30"/>
                  <a:gd name="T23" fmla="*/ 0 h 18"/>
                  <a:gd name="T24" fmla="*/ 2 w 30"/>
                  <a:gd name="T25" fmla="*/ 2 h 18"/>
                  <a:gd name="T26" fmla="*/ 0 w 30"/>
                  <a:gd name="T27" fmla="*/ 6 h 18"/>
                  <a:gd name="T28" fmla="*/ 0 w 30"/>
                  <a:gd name="T29" fmla="*/ 6 h 18"/>
                  <a:gd name="T30" fmla="*/ 0 w 30"/>
                  <a:gd name="T31" fmla="*/ 12 h 18"/>
                  <a:gd name="T32" fmla="*/ 2 w 30"/>
                  <a:gd name="T33" fmla="*/ 12 h 18"/>
                  <a:gd name="T34" fmla="*/ 4 w 30"/>
                  <a:gd name="T35" fmla="*/ 12 h 18"/>
                  <a:gd name="T36" fmla="*/ 6 w 30"/>
                  <a:gd name="T37" fmla="*/ 12 h 18"/>
                  <a:gd name="T38" fmla="*/ 10 w 30"/>
                  <a:gd name="T39" fmla="*/ 12 h 18"/>
                  <a:gd name="T40" fmla="*/ 12 w 30"/>
                  <a:gd name="T41" fmla="*/ 12 h 18"/>
                  <a:gd name="T42" fmla="*/ 14 w 30"/>
                  <a:gd name="T43" fmla="*/ 12 h 18"/>
                  <a:gd name="T44" fmla="*/ 18 w 30"/>
                  <a:gd name="T45" fmla="*/ 18 h 18"/>
                  <a:gd name="T46" fmla="*/ 20 w 30"/>
                  <a:gd name="T47" fmla="*/ 18 h 18"/>
                  <a:gd name="T48" fmla="*/ 26 w 30"/>
                  <a:gd name="T49" fmla="*/ 18 h 18"/>
                  <a:gd name="T50" fmla="*/ 26 w 30"/>
                  <a:gd name="T51" fmla="*/ 18 h 18"/>
                  <a:gd name="T52" fmla="*/ 28 w 30"/>
                  <a:gd name="T53" fmla="*/ 18 h 18"/>
                  <a:gd name="T54" fmla="*/ 28 w 30"/>
                  <a:gd name="T5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8">
                    <a:moveTo>
                      <a:pt x="28" y="18"/>
                    </a:moveTo>
                    <a:lnTo>
                      <a:pt x="30" y="18"/>
                    </a:lnTo>
                    <a:lnTo>
                      <a:pt x="28" y="12"/>
                    </a:lnTo>
                    <a:lnTo>
                      <a:pt x="22" y="8"/>
                    </a:lnTo>
                    <a:lnTo>
                      <a:pt x="18" y="6"/>
                    </a:lnTo>
                    <a:lnTo>
                      <a:pt x="14" y="6"/>
                    </a:lnTo>
                    <a:lnTo>
                      <a:pt x="12" y="2"/>
                    </a:lnTo>
                    <a:lnTo>
                      <a:pt x="10" y="0"/>
                    </a:lnTo>
                    <a:lnTo>
                      <a:pt x="10" y="0"/>
                    </a:lnTo>
                    <a:lnTo>
                      <a:pt x="6" y="0"/>
                    </a:lnTo>
                    <a:lnTo>
                      <a:pt x="4" y="0"/>
                    </a:lnTo>
                    <a:lnTo>
                      <a:pt x="2" y="0"/>
                    </a:lnTo>
                    <a:lnTo>
                      <a:pt x="2" y="2"/>
                    </a:lnTo>
                    <a:lnTo>
                      <a:pt x="0" y="6"/>
                    </a:lnTo>
                    <a:lnTo>
                      <a:pt x="0" y="6"/>
                    </a:lnTo>
                    <a:lnTo>
                      <a:pt x="0" y="12"/>
                    </a:lnTo>
                    <a:lnTo>
                      <a:pt x="2" y="12"/>
                    </a:lnTo>
                    <a:lnTo>
                      <a:pt x="4" y="12"/>
                    </a:lnTo>
                    <a:lnTo>
                      <a:pt x="6" y="12"/>
                    </a:lnTo>
                    <a:lnTo>
                      <a:pt x="10" y="12"/>
                    </a:lnTo>
                    <a:lnTo>
                      <a:pt x="12" y="12"/>
                    </a:lnTo>
                    <a:lnTo>
                      <a:pt x="14" y="12"/>
                    </a:lnTo>
                    <a:lnTo>
                      <a:pt x="18" y="18"/>
                    </a:lnTo>
                    <a:lnTo>
                      <a:pt x="20" y="18"/>
                    </a:lnTo>
                    <a:lnTo>
                      <a:pt x="26" y="18"/>
                    </a:lnTo>
                    <a:lnTo>
                      <a:pt x="26" y="18"/>
                    </a:lnTo>
                    <a:lnTo>
                      <a:pt x="28" y="18"/>
                    </a:lnTo>
                    <a:lnTo>
                      <a:pt x="28" y="18"/>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6" name="Freeform 368"/>
              <p:cNvSpPr>
                <a:spLocks/>
              </p:cNvSpPr>
              <p:nvPr/>
            </p:nvSpPr>
            <p:spPr bwMode="gray">
              <a:xfrm>
                <a:off x="3847" y="1218"/>
                <a:ext cx="22" cy="8"/>
              </a:xfrm>
              <a:custGeom>
                <a:avLst/>
                <a:gdLst>
                  <a:gd name="T0" fmla="*/ 2 w 20"/>
                  <a:gd name="T1" fmla="*/ 6 h 8"/>
                  <a:gd name="T2" fmla="*/ 8 w 20"/>
                  <a:gd name="T3" fmla="*/ 8 h 8"/>
                  <a:gd name="T4" fmla="*/ 14 w 20"/>
                  <a:gd name="T5" fmla="*/ 6 h 8"/>
                  <a:gd name="T6" fmla="*/ 20 w 20"/>
                  <a:gd name="T7" fmla="*/ 4 h 8"/>
                  <a:gd name="T8" fmla="*/ 20 w 20"/>
                  <a:gd name="T9" fmla="*/ 0 h 8"/>
                  <a:gd name="T10" fmla="*/ 16 w 20"/>
                  <a:gd name="T11" fmla="*/ 2 h 8"/>
                  <a:gd name="T12" fmla="*/ 16 w 20"/>
                  <a:gd name="T13" fmla="*/ 0 h 8"/>
                  <a:gd name="T14" fmla="*/ 14 w 20"/>
                  <a:gd name="T15" fmla="*/ 0 h 8"/>
                  <a:gd name="T16" fmla="*/ 12 w 20"/>
                  <a:gd name="T17" fmla="*/ 0 h 8"/>
                  <a:gd name="T18" fmla="*/ 10 w 20"/>
                  <a:gd name="T19" fmla="*/ 2 h 8"/>
                  <a:gd name="T20" fmla="*/ 10 w 20"/>
                  <a:gd name="T21" fmla="*/ 4 h 8"/>
                  <a:gd name="T22" fmla="*/ 4 w 20"/>
                  <a:gd name="T23" fmla="*/ 4 h 8"/>
                  <a:gd name="T24" fmla="*/ 0 w 20"/>
                  <a:gd name="T25" fmla="*/ 6 h 8"/>
                  <a:gd name="T26" fmla="*/ 2 w 20"/>
                  <a:gd name="T27" fmla="*/ 6 h 8"/>
                  <a:gd name="T28" fmla="*/ 2 w 20"/>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8">
                    <a:moveTo>
                      <a:pt x="2" y="6"/>
                    </a:moveTo>
                    <a:lnTo>
                      <a:pt x="8" y="8"/>
                    </a:lnTo>
                    <a:lnTo>
                      <a:pt x="14" y="6"/>
                    </a:lnTo>
                    <a:lnTo>
                      <a:pt x="20" y="4"/>
                    </a:lnTo>
                    <a:lnTo>
                      <a:pt x="20" y="0"/>
                    </a:lnTo>
                    <a:lnTo>
                      <a:pt x="16" y="2"/>
                    </a:lnTo>
                    <a:lnTo>
                      <a:pt x="16" y="0"/>
                    </a:lnTo>
                    <a:lnTo>
                      <a:pt x="14" y="0"/>
                    </a:lnTo>
                    <a:lnTo>
                      <a:pt x="12" y="0"/>
                    </a:lnTo>
                    <a:lnTo>
                      <a:pt x="10" y="2"/>
                    </a:lnTo>
                    <a:lnTo>
                      <a:pt x="10" y="4"/>
                    </a:lnTo>
                    <a:lnTo>
                      <a:pt x="4" y="4"/>
                    </a:lnTo>
                    <a:lnTo>
                      <a:pt x="0" y="6"/>
                    </a:lnTo>
                    <a:lnTo>
                      <a:pt x="2" y="6"/>
                    </a:lnTo>
                    <a:lnTo>
                      <a:pt x="2" y="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7" name="Freeform 369"/>
              <p:cNvSpPr>
                <a:spLocks/>
              </p:cNvSpPr>
              <p:nvPr/>
            </p:nvSpPr>
            <p:spPr bwMode="gray">
              <a:xfrm>
                <a:off x="3873" y="1211"/>
                <a:ext cx="11" cy="7"/>
              </a:xfrm>
              <a:custGeom>
                <a:avLst/>
                <a:gdLst>
                  <a:gd name="T0" fmla="*/ 0 w 10"/>
                  <a:gd name="T1" fmla="*/ 4 h 6"/>
                  <a:gd name="T2" fmla="*/ 2 w 10"/>
                  <a:gd name="T3" fmla="*/ 4 h 6"/>
                  <a:gd name="T4" fmla="*/ 2 w 10"/>
                  <a:gd name="T5" fmla="*/ 6 h 6"/>
                  <a:gd name="T6" fmla="*/ 8 w 10"/>
                  <a:gd name="T7" fmla="*/ 4 h 6"/>
                  <a:gd name="T8" fmla="*/ 10 w 10"/>
                  <a:gd name="T9" fmla="*/ 4 h 6"/>
                  <a:gd name="T10" fmla="*/ 8 w 10"/>
                  <a:gd name="T11" fmla="*/ 2 h 6"/>
                  <a:gd name="T12" fmla="*/ 6 w 10"/>
                  <a:gd name="T13" fmla="*/ 2 h 6"/>
                  <a:gd name="T14" fmla="*/ 2 w 10"/>
                  <a:gd name="T15" fmla="*/ 0 h 6"/>
                  <a:gd name="T16" fmla="*/ 0 w 10"/>
                  <a:gd name="T17" fmla="*/ 4 h 6"/>
                  <a:gd name="T18" fmla="*/ 0 w 10"/>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4"/>
                    </a:moveTo>
                    <a:lnTo>
                      <a:pt x="2" y="4"/>
                    </a:lnTo>
                    <a:lnTo>
                      <a:pt x="2" y="6"/>
                    </a:lnTo>
                    <a:lnTo>
                      <a:pt x="8" y="4"/>
                    </a:lnTo>
                    <a:lnTo>
                      <a:pt x="10" y="4"/>
                    </a:lnTo>
                    <a:lnTo>
                      <a:pt x="8" y="2"/>
                    </a:lnTo>
                    <a:lnTo>
                      <a:pt x="6" y="2"/>
                    </a:lnTo>
                    <a:lnTo>
                      <a:pt x="2" y="0"/>
                    </a:lnTo>
                    <a:lnTo>
                      <a:pt x="0" y="4"/>
                    </a:lnTo>
                    <a:lnTo>
                      <a:pt x="0"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8" name="Freeform 370"/>
              <p:cNvSpPr>
                <a:spLocks/>
              </p:cNvSpPr>
              <p:nvPr/>
            </p:nvSpPr>
            <p:spPr bwMode="gray">
              <a:xfrm>
                <a:off x="3869" y="1224"/>
                <a:ext cx="4" cy="4"/>
              </a:xfrm>
              <a:custGeom>
                <a:avLst/>
                <a:gdLst>
                  <a:gd name="T0" fmla="*/ 0 w 4"/>
                  <a:gd name="T1" fmla="*/ 4 h 4"/>
                  <a:gd name="T2" fmla="*/ 0 w 4"/>
                  <a:gd name="T3" fmla="*/ 4 h 4"/>
                  <a:gd name="T4" fmla="*/ 2 w 4"/>
                  <a:gd name="T5" fmla="*/ 4 h 4"/>
                  <a:gd name="T6" fmla="*/ 4 w 4"/>
                  <a:gd name="T7" fmla="*/ 2 h 4"/>
                  <a:gd name="T8" fmla="*/ 4 w 4"/>
                  <a:gd name="T9" fmla="*/ 0 h 4"/>
                  <a:gd name="T10" fmla="*/ 2 w 4"/>
                  <a:gd name="T11" fmla="*/ 0 h 4"/>
                  <a:gd name="T12" fmla="*/ 0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4"/>
                    </a:moveTo>
                    <a:lnTo>
                      <a:pt x="0" y="4"/>
                    </a:lnTo>
                    <a:lnTo>
                      <a:pt x="2" y="4"/>
                    </a:lnTo>
                    <a:lnTo>
                      <a:pt x="4" y="2"/>
                    </a:lnTo>
                    <a:lnTo>
                      <a:pt x="4" y="0"/>
                    </a:lnTo>
                    <a:lnTo>
                      <a:pt x="2" y="0"/>
                    </a:lnTo>
                    <a:lnTo>
                      <a:pt x="0" y="4"/>
                    </a:lnTo>
                    <a:lnTo>
                      <a:pt x="0"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79" name="Freeform 371"/>
              <p:cNvSpPr>
                <a:spLocks/>
              </p:cNvSpPr>
              <p:nvPr/>
            </p:nvSpPr>
            <p:spPr bwMode="gray">
              <a:xfrm>
                <a:off x="3749" y="1557"/>
                <a:ext cx="20" cy="22"/>
              </a:xfrm>
              <a:custGeom>
                <a:avLst/>
                <a:gdLst>
                  <a:gd name="T0" fmla="*/ 16 w 18"/>
                  <a:gd name="T1" fmla="*/ 2 h 20"/>
                  <a:gd name="T2" fmla="*/ 14 w 18"/>
                  <a:gd name="T3" fmla="*/ 0 h 20"/>
                  <a:gd name="T4" fmla="*/ 12 w 18"/>
                  <a:gd name="T5" fmla="*/ 0 h 20"/>
                  <a:gd name="T6" fmla="*/ 4 w 18"/>
                  <a:gd name="T7" fmla="*/ 0 h 20"/>
                  <a:gd name="T8" fmla="*/ 2 w 18"/>
                  <a:gd name="T9" fmla="*/ 2 h 20"/>
                  <a:gd name="T10" fmla="*/ 0 w 18"/>
                  <a:gd name="T11" fmla="*/ 2 h 20"/>
                  <a:gd name="T12" fmla="*/ 0 w 18"/>
                  <a:gd name="T13" fmla="*/ 6 h 20"/>
                  <a:gd name="T14" fmla="*/ 0 w 18"/>
                  <a:gd name="T15" fmla="*/ 8 h 20"/>
                  <a:gd name="T16" fmla="*/ 0 w 18"/>
                  <a:gd name="T17" fmla="*/ 12 h 20"/>
                  <a:gd name="T18" fmla="*/ 0 w 18"/>
                  <a:gd name="T19" fmla="*/ 18 h 20"/>
                  <a:gd name="T20" fmla="*/ 2 w 18"/>
                  <a:gd name="T21" fmla="*/ 18 h 20"/>
                  <a:gd name="T22" fmla="*/ 4 w 18"/>
                  <a:gd name="T23" fmla="*/ 18 h 20"/>
                  <a:gd name="T24" fmla="*/ 12 w 18"/>
                  <a:gd name="T25" fmla="*/ 20 h 20"/>
                  <a:gd name="T26" fmla="*/ 12 w 18"/>
                  <a:gd name="T27" fmla="*/ 18 h 20"/>
                  <a:gd name="T28" fmla="*/ 16 w 18"/>
                  <a:gd name="T29" fmla="*/ 12 h 20"/>
                  <a:gd name="T30" fmla="*/ 18 w 18"/>
                  <a:gd name="T31" fmla="*/ 6 h 20"/>
                  <a:gd name="T32" fmla="*/ 18 w 18"/>
                  <a:gd name="T33" fmla="*/ 6 h 20"/>
                  <a:gd name="T34" fmla="*/ 16 w 18"/>
                  <a:gd name="T35" fmla="*/ 2 h 20"/>
                  <a:gd name="T36" fmla="*/ 16 w 18"/>
                  <a:gd name="T3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16" y="2"/>
                    </a:moveTo>
                    <a:lnTo>
                      <a:pt x="14" y="0"/>
                    </a:lnTo>
                    <a:lnTo>
                      <a:pt x="12" y="0"/>
                    </a:lnTo>
                    <a:lnTo>
                      <a:pt x="4" y="0"/>
                    </a:lnTo>
                    <a:lnTo>
                      <a:pt x="2" y="2"/>
                    </a:lnTo>
                    <a:lnTo>
                      <a:pt x="0" y="2"/>
                    </a:lnTo>
                    <a:lnTo>
                      <a:pt x="0" y="6"/>
                    </a:lnTo>
                    <a:lnTo>
                      <a:pt x="0" y="8"/>
                    </a:lnTo>
                    <a:lnTo>
                      <a:pt x="0" y="12"/>
                    </a:lnTo>
                    <a:lnTo>
                      <a:pt x="0" y="18"/>
                    </a:lnTo>
                    <a:lnTo>
                      <a:pt x="2" y="18"/>
                    </a:lnTo>
                    <a:lnTo>
                      <a:pt x="4" y="18"/>
                    </a:lnTo>
                    <a:lnTo>
                      <a:pt x="12" y="20"/>
                    </a:lnTo>
                    <a:lnTo>
                      <a:pt x="12" y="18"/>
                    </a:lnTo>
                    <a:lnTo>
                      <a:pt x="16" y="12"/>
                    </a:lnTo>
                    <a:lnTo>
                      <a:pt x="18" y="6"/>
                    </a:lnTo>
                    <a:lnTo>
                      <a:pt x="18" y="6"/>
                    </a:lnTo>
                    <a:lnTo>
                      <a:pt x="16" y="2"/>
                    </a:lnTo>
                    <a:lnTo>
                      <a:pt x="16"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0" name="Freeform 372"/>
              <p:cNvSpPr>
                <a:spLocks/>
              </p:cNvSpPr>
              <p:nvPr/>
            </p:nvSpPr>
            <p:spPr bwMode="gray">
              <a:xfrm>
                <a:off x="3839" y="1232"/>
                <a:ext cx="10" cy="6"/>
              </a:xfrm>
              <a:custGeom>
                <a:avLst/>
                <a:gdLst>
                  <a:gd name="T0" fmla="*/ 2 w 10"/>
                  <a:gd name="T1" fmla="*/ 2 h 6"/>
                  <a:gd name="T2" fmla="*/ 4 w 10"/>
                  <a:gd name="T3" fmla="*/ 4 h 6"/>
                  <a:gd name="T4" fmla="*/ 4 w 10"/>
                  <a:gd name="T5" fmla="*/ 6 h 6"/>
                  <a:gd name="T6" fmla="*/ 8 w 10"/>
                  <a:gd name="T7" fmla="*/ 4 h 6"/>
                  <a:gd name="T8" fmla="*/ 10 w 10"/>
                  <a:gd name="T9" fmla="*/ 4 h 6"/>
                  <a:gd name="T10" fmla="*/ 10 w 10"/>
                  <a:gd name="T11" fmla="*/ 2 h 6"/>
                  <a:gd name="T12" fmla="*/ 8 w 10"/>
                  <a:gd name="T13" fmla="*/ 2 h 6"/>
                  <a:gd name="T14" fmla="*/ 6 w 10"/>
                  <a:gd name="T15" fmla="*/ 0 h 6"/>
                  <a:gd name="T16" fmla="*/ 4 w 10"/>
                  <a:gd name="T17" fmla="*/ 0 h 6"/>
                  <a:gd name="T18" fmla="*/ 0 w 10"/>
                  <a:gd name="T19" fmla="*/ 0 h 6"/>
                  <a:gd name="T20" fmla="*/ 2 w 10"/>
                  <a:gd name="T21" fmla="*/ 2 h 6"/>
                  <a:gd name="T22" fmla="*/ 2 w 10"/>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
                    <a:moveTo>
                      <a:pt x="2" y="2"/>
                    </a:moveTo>
                    <a:lnTo>
                      <a:pt x="4" y="4"/>
                    </a:lnTo>
                    <a:lnTo>
                      <a:pt x="4" y="6"/>
                    </a:lnTo>
                    <a:lnTo>
                      <a:pt x="8" y="4"/>
                    </a:lnTo>
                    <a:lnTo>
                      <a:pt x="10" y="4"/>
                    </a:lnTo>
                    <a:lnTo>
                      <a:pt x="10" y="2"/>
                    </a:lnTo>
                    <a:lnTo>
                      <a:pt x="8" y="2"/>
                    </a:lnTo>
                    <a:lnTo>
                      <a:pt x="6" y="0"/>
                    </a:lnTo>
                    <a:lnTo>
                      <a:pt x="4" y="0"/>
                    </a:lnTo>
                    <a:lnTo>
                      <a:pt x="0" y="0"/>
                    </a:lnTo>
                    <a:lnTo>
                      <a:pt x="2" y="2"/>
                    </a:lnTo>
                    <a:lnTo>
                      <a:pt x="2"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1" name="Freeform 373"/>
              <p:cNvSpPr>
                <a:spLocks/>
              </p:cNvSpPr>
              <p:nvPr/>
            </p:nvSpPr>
            <p:spPr bwMode="gray">
              <a:xfrm>
                <a:off x="3889" y="1203"/>
                <a:ext cx="13" cy="2"/>
              </a:xfrm>
              <a:custGeom>
                <a:avLst/>
                <a:gdLst>
                  <a:gd name="T0" fmla="*/ 8 w 12"/>
                  <a:gd name="T1" fmla="*/ 2 h 2"/>
                  <a:gd name="T2" fmla="*/ 10 w 12"/>
                  <a:gd name="T3" fmla="*/ 2 h 2"/>
                  <a:gd name="T4" fmla="*/ 12 w 12"/>
                  <a:gd name="T5" fmla="*/ 2 h 2"/>
                  <a:gd name="T6" fmla="*/ 10 w 12"/>
                  <a:gd name="T7" fmla="*/ 0 h 2"/>
                  <a:gd name="T8" fmla="*/ 0 w 12"/>
                  <a:gd name="T9" fmla="*/ 0 h 2"/>
                  <a:gd name="T10" fmla="*/ 0 w 12"/>
                  <a:gd name="T11" fmla="*/ 2 h 2"/>
                  <a:gd name="T12" fmla="*/ 8 w 12"/>
                  <a:gd name="T13" fmla="*/ 2 h 2"/>
                  <a:gd name="T14" fmla="*/ 8 w 1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
                    <a:moveTo>
                      <a:pt x="8" y="2"/>
                    </a:moveTo>
                    <a:lnTo>
                      <a:pt x="10" y="2"/>
                    </a:lnTo>
                    <a:lnTo>
                      <a:pt x="12" y="2"/>
                    </a:lnTo>
                    <a:lnTo>
                      <a:pt x="10" y="0"/>
                    </a:lnTo>
                    <a:lnTo>
                      <a:pt x="0" y="0"/>
                    </a:lnTo>
                    <a:lnTo>
                      <a:pt x="0" y="2"/>
                    </a:lnTo>
                    <a:lnTo>
                      <a:pt x="8" y="2"/>
                    </a:lnTo>
                    <a:lnTo>
                      <a:pt x="8"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2" name="Freeform 374"/>
              <p:cNvSpPr>
                <a:spLocks/>
              </p:cNvSpPr>
              <p:nvPr/>
            </p:nvSpPr>
            <p:spPr bwMode="gray">
              <a:xfrm>
                <a:off x="3887" y="1220"/>
                <a:ext cx="6" cy="2"/>
              </a:xfrm>
              <a:custGeom>
                <a:avLst/>
                <a:gdLst>
                  <a:gd name="T0" fmla="*/ 0 w 6"/>
                  <a:gd name="T1" fmla="*/ 2 h 2"/>
                  <a:gd name="T2" fmla="*/ 2 w 6"/>
                  <a:gd name="T3" fmla="*/ 2 h 2"/>
                  <a:gd name="T4" fmla="*/ 4 w 6"/>
                  <a:gd name="T5" fmla="*/ 2 h 2"/>
                  <a:gd name="T6" fmla="*/ 6 w 6"/>
                  <a:gd name="T7" fmla="*/ 2 h 2"/>
                  <a:gd name="T8" fmla="*/ 6 w 6"/>
                  <a:gd name="T9" fmla="*/ 0 h 2"/>
                  <a:gd name="T10" fmla="*/ 0 w 6"/>
                  <a:gd name="T11" fmla="*/ 0 h 2"/>
                  <a:gd name="T12" fmla="*/ 0 w 6"/>
                  <a:gd name="T13" fmla="*/ 2 h 2"/>
                  <a:gd name="T14" fmla="*/ 0 w 6"/>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2"/>
                    </a:moveTo>
                    <a:lnTo>
                      <a:pt x="2" y="2"/>
                    </a:lnTo>
                    <a:lnTo>
                      <a:pt x="4" y="2"/>
                    </a:lnTo>
                    <a:lnTo>
                      <a:pt x="6" y="2"/>
                    </a:lnTo>
                    <a:lnTo>
                      <a:pt x="6" y="0"/>
                    </a:lnTo>
                    <a:lnTo>
                      <a:pt x="0" y="0"/>
                    </a:lnTo>
                    <a:lnTo>
                      <a:pt x="0" y="2"/>
                    </a:lnTo>
                    <a:lnTo>
                      <a:pt x="0"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3" name="Freeform 375"/>
              <p:cNvSpPr>
                <a:spLocks/>
              </p:cNvSpPr>
              <p:nvPr/>
            </p:nvSpPr>
            <p:spPr bwMode="gray">
              <a:xfrm>
                <a:off x="3882" y="1232"/>
                <a:ext cx="5" cy="2"/>
              </a:xfrm>
              <a:custGeom>
                <a:avLst/>
                <a:gdLst>
                  <a:gd name="T0" fmla="*/ 0 w 4"/>
                  <a:gd name="T1" fmla="*/ 0 h 2"/>
                  <a:gd name="T2" fmla="*/ 2 w 4"/>
                  <a:gd name="T3" fmla="*/ 2 h 2"/>
                  <a:gd name="T4" fmla="*/ 4 w 4"/>
                  <a:gd name="T5" fmla="*/ 2 h 2"/>
                  <a:gd name="T6" fmla="*/ 4 w 4"/>
                  <a:gd name="T7" fmla="*/ 0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2" y="2"/>
                    </a:lnTo>
                    <a:lnTo>
                      <a:pt x="4" y="2"/>
                    </a:lnTo>
                    <a:lnTo>
                      <a:pt x="4" y="0"/>
                    </a:lnTo>
                    <a:lnTo>
                      <a:pt x="0" y="0"/>
                    </a:lnTo>
                    <a:lnTo>
                      <a:pt x="0"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4" name="Freeform 376"/>
              <p:cNvSpPr>
                <a:spLocks/>
              </p:cNvSpPr>
              <p:nvPr/>
            </p:nvSpPr>
            <p:spPr bwMode="gray">
              <a:xfrm>
                <a:off x="3837" y="1242"/>
                <a:ext cx="15" cy="6"/>
              </a:xfrm>
              <a:custGeom>
                <a:avLst/>
                <a:gdLst>
                  <a:gd name="T0" fmla="*/ 2 w 14"/>
                  <a:gd name="T1" fmla="*/ 4 h 6"/>
                  <a:gd name="T2" fmla="*/ 4 w 14"/>
                  <a:gd name="T3" fmla="*/ 4 h 6"/>
                  <a:gd name="T4" fmla="*/ 6 w 14"/>
                  <a:gd name="T5" fmla="*/ 4 h 6"/>
                  <a:gd name="T6" fmla="*/ 6 w 14"/>
                  <a:gd name="T7" fmla="*/ 6 h 6"/>
                  <a:gd name="T8" fmla="*/ 8 w 14"/>
                  <a:gd name="T9" fmla="*/ 6 h 6"/>
                  <a:gd name="T10" fmla="*/ 8 w 14"/>
                  <a:gd name="T11" fmla="*/ 4 h 6"/>
                  <a:gd name="T12" fmla="*/ 10 w 14"/>
                  <a:gd name="T13" fmla="*/ 4 h 6"/>
                  <a:gd name="T14" fmla="*/ 14 w 14"/>
                  <a:gd name="T15" fmla="*/ 4 h 6"/>
                  <a:gd name="T16" fmla="*/ 12 w 14"/>
                  <a:gd name="T17" fmla="*/ 2 h 6"/>
                  <a:gd name="T18" fmla="*/ 14 w 14"/>
                  <a:gd name="T19" fmla="*/ 2 h 6"/>
                  <a:gd name="T20" fmla="*/ 2 w 14"/>
                  <a:gd name="T21" fmla="*/ 0 h 6"/>
                  <a:gd name="T22" fmla="*/ 0 w 14"/>
                  <a:gd name="T23" fmla="*/ 2 h 6"/>
                  <a:gd name="T24" fmla="*/ 0 w 14"/>
                  <a:gd name="T25" fmla="*/ 4 h 6"/>
                  <a:gd name="T26" fmla="*/ 2 w 14"/>
                  <a:gd name="T27" fmla="*/ 4 h 6"/>
                  <a:gd name="T28" fmla="*/ 2 w 14"/>
                  <a:gd name="T2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6">
                    <a:moveTo>
                      <a:pt x="2" y="4"/>
                    </a:moveTo>
                    <a:lnTo>
                      <a:pt x="4" y="4"/>
                    </a:lnTo>
                    <a:lnTo>
                      <a:pt x="6" y="4"/>
                    </a:lnTo>
                    <a:lnTo>
                      <a:pt x="6" y="6"/>
                    </a:lnTo>
                    <a:lnTo>
                      <a:pt x="8" y="6"/>
                    </a:lnTo>
                    <a:lnTo>
                      <a:pt x="8" y="4"/>
                    </a:lnTo>
                    <a:lnTo>
                      <a:pt x="10" y="4"/>
                    </a:lnTo>
                    <a:lnTo>
                      <a:pt x="14" y="4"/>
                    </a:lnTo>
                    <a:lnTo>
                      <a:pt x="12" y="2"/>
                    </a:lnTo>
                    <a:lnTo>
                      <a:pt x="14" y="2"/>
                    </a:lnTo>
                    <a:lnTo>
                      <a:pt x="2" y="0"/>
                    </a:lnTo>
                    <a:lnTo>
                      <a:pt x="0" y="2"/>
                    </a:lnTo>
                    <a:lnTo>
                      <a:pt x="0" y="4"/>
                    </a:lnTo>
                    <a:lnTo>
                      <a:pt x="2" y="4"/>
                    </a:lnTo>
                    <a:lnTo>
                      <a:pt x="2"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5" name="Freeform 377"/>
              <p:cNvSpPr>
                <a:spLocks/>
              </p:cNvSpPr>
              <p:nvPr/>
            </p:nvSpPr>
            <p:spPr bwMode="gray">
              <a:xfrm>
                <a:off x="3865" y="1530"/>
                <a:ext cx="6" cy="4"/>
              </a:xfrm>
              <a:custGeom>
                <a:avLst/>
                <a:gdLst>
                  <a:gd name="T0" fmla="*/ 4 w 6"/>
                  <a:gd name="T1" fmla="*/ 4 h 4"/>
                  <a:gd name="T2" fmla="*/ 6 w 6"/>
                  <a:gd name="T3" fmla="*/ 2 h 4"/>
                  <a:gd name="T4" fmla="*/ 4 w 6"/>
                  <a:gd name="T5" fmla="*/ 2 h 4"/>
                  <a:gd name="T6" fmla="*/ 0 w 6"/>
                  <a:gd name="T7" fmla="*/ 0 h 4"/>
                  <a:gd name="T8" fmla="*/ 0 w 6"/>
                  <a:gd name="T9" fmla="*/ 2 h 4"/>
                  <a:gd name="T10" fmla="*/ 4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lnTo>
                      <a:pt x="6" y="2"/>
                    </a:lnTo>
                    <a:lnTo>
                      <a:pt x="4" y="2"/>
                    </a:lnTo>
                    <a:lnTo>
                      <a:pt x="0" y="0"/>
                    </a:lnTo>
                    <a:lnTo>
                      <a:pt x="0" y="2"/>
                    </a:lnTo>
                    <a:lnTo>
                      <a:pt x="4" y="4"/>
                    </a:lnTo>
                    <a:lnTo>
                      <a:pt x="4"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6" name="Freeform 378"/>
              <p:cNvSpPr>
                <a:spLocks/>
              </p:cNvSpPr>
              <p:nvPr/>
            </p:nvSpPr>
            <p:spPr bwMode="gray">
              <a:xfrm>
                <a:off x="3882" y="1238"/>
                <a:ext cx="7" cy="8"/>
              </a:xfrm>
              <a:custGeom>
                <a:avLst/>
                <a:gdLst>
                  <a:gd name="T0" fmla="*/ 4 w 6"/>
                  <a:gd name="T1" fmla="*/ 0 h 8"/>
                  <a:gd name="T2" fmla="*/ 2 w 6"/>
                  <a:gd name="T3" fmla="*/ 0 h 8"/>
                  <a:gd name="T4" fmla="*/ 0 w 6"/>
                  <a:gd name="T5" fmla="*/ 4 h 8"/>
                  <a:gd name="T6" fmla="*/ 4 w 6"/>
                  <a:gd name="T7" fmla="*/ 8 h 8"/>
                  <a:gd name="T8" fmla="*/ 4 w 6"/>
                  <a:gd name="T9" fmla="*/ 6 h 8"/>
                  <a:gd name="T10" fmla="*/ 6 w 6"/>
                  <a:gd name="T11" fmla="*/ 2 h 8"/>
                  <a:gd name="T12" fmla="*/ 6 w 6"/>
                  <a:gd name="T13" fmla="*/ 0 h 8"/>
                  <a:gd name="T14" fmla="*/ 4 w 6"/>
                  <a:gd name="T15" fmla="*/ 0 h 8"/>
                  <a:gd name="T16" fmla="*/ 4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4" y="0"/>
                    </a:moveTo>
                    <a:lnTo>
                      <a:pt x="2" y="0"/>
                    </a:lnTo>
                    <a:lnTo>
                      <a:pt x="0" y="4"/>
                    </a:lnTo>
                    <a:lnTo>
                      <a:pt x="4" y="8"/>
                    </a:lnTo>
                    <a:lnTo>
                      <a:pt x="4" y="6"/>
                    </a:lnTo>
                    <a:lnTo>
                      <a:pt x="6" y="2"/>
                    </a:lnTo>
                    <a:lnTo>
                      <a:pt x="6" y="0"/>
                    </a:lnTo>
                    <a:lnTo>
                      <a:pt x="4" y="0"/>
                    </a:lnTo>
                    <a:lnTo>
                      <a:pt x="4"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7" name="Freeform 379"/>
              <p:cNvSpPr>
                <a:spLocks/>
              </p:cNvSpPr>
              <p:nvPr/>
            </p:nvSpPr>
            <p:spPr bwMode="gray">
              <a:xfrm>
                <a:off x="3782" y="1284"/>
                <a:ext cx="12" cy="9"/>
              </a:xfrm>
              <a:custGeom>
                <a:avLst/>
                <a:gdLst>
                  <a:gd name="T0" fmla="*/ 8 w 12"/>
                  <a:gd name="T1" fmla="*/ 0 h 8"/>
                  <a:gd name="T2" fmla="*/ 8 w 12"/>
                  <a:gd name="T3" fmla="*/ 0 h 8"/>
                  <a:gd name="T4" fmla="*/ 6 w 12"/>
                  <a:gd name="T5" fmla="*/ 0 h 8"/>
                  <a:gd name="T6" fmla="*/ 2 w 12"/>
                  <a:gd name="T7" fmla="*/ 2 h 8"/>
                  <a:gd name="T8" fmla="*/ 0 w 12"/>
                  <a:gd name="T9" fmla="*/ 6 h 8"/>
                  <a:gd name="T10" fmla="*/ 2 w 12"/>
                  <a:gd name="T11" fmla="*/ 8 h 8"/>
                  <a:gd name="T12" fmla="*/ 12 w 12"/>
                  <a:gd name="T13" fmla="*/ 8 h 8"/>
                  <a:gd name="T14" fmla="*/ 8 w 12"/>
                  <a:gd name="T15" fmla="*/ 0 h 8"/>
                  <a:gd name="T16" fmla="*/ 8 w 1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0"/>
                    </a:moveTo>
                    <a:lnTo>
                      <a:pt x="8" y="0"/>
                    </a:lnTo>
                    <a:lnTo>
                      <a:pt x="6" y="0"/>
                    </a:lnTo>
                    <a:lnTo>
                      <a:pt x="2" y="2"/>
                    </a:lnTo>
                    <a:lnTo>
                      <a:pt x="0" y="6"/>
                    </a:lnTo>
                    <a:lnTo>
                      <a:pt x="2" y="8"/>
                    </a:lnTo>
                    <a:lnTo>
                      <a:pt x="12" y="8"/>
                    </a:lnTo>
                    <a:lnTo>
                      <a:pt x="8" y="0"/>
                    </a:lnTo>
                    <a:lnTo>
                      <a:pt x="8"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8" name="Freeform 380"/>
              <p:cNvSpPr>
                <a:spLocks/>
              </p:cNvSpPr>
              <p:nvPr/>
            </p:nvSpPr>
            <p:spPr bwMode="gray">
              <a:xfrm>
                <a:off x="3723" y="1259"/>
                <a:ext cx="67" cy="28"/>
              </a:xfrm>
              <a:custGeom>
                <a:avLst/>
                <a:gdLst>
                  <a:gd name="T0" fmla="*/ 22 w 62"/>
                  <a:gd name="T1" fmla="*/ 10 h 26"/>
                  <a:gd name="T2" fmla="*/ 18 w 62"/>
                  <a:gd name="T3" fmla="*/ 8 h 26"/>
                  <a:gd name="T4" fmla="*/ 10 w 62"/>
                  <a:gd name="T5" fmla="*/ 8 h 26"/>
                  <a:gd name="T6" fmla="*/ 4 w 62"/>
                  <a:gd name="T7" fmla="*/ 8 h 26"/>
                  <a:gd name="T8" fmla="*/ 0 w 62"/>
                  <a:gd name="T9" fmla="*/ 8 h 26"/>
                  <a:gd name="T10" fmla="*/ 0 w 62"/>
                  <a:gd name="T11" fmla="*/ 12 h 26"/>
                  <a:gd name="T12" fmla="*/ 2 w 62"/>
                  <a:gd name="T13" fmla="*/ 12 h 26"/>
                  <a:gd name="T14" fmla="*/ 4 w 62"/>
                  <a:gd name="T15" fmla="*/ 14 h 26"/>
                  <a:gd name="T16" fmla="*/ 2 w 62"/>
                  <a:gd name="T17" fmla="*/ 14 h 26"/>
                  <a:gd name="T18" fmla="*/ 2 w 62"/>
                  <a:gd name="T19" fmla="*/ 18 h 26"/>
                  <a:gd name="T20" fmla="*/ 4 w 62"/>
                  <a:gd name="T21" fmla="*/ 20 h 26"/>
                  <a:gd name="T22" fmla="*/ 8 w 62"/>
                  <a:gd name="T23" fmla="*/ 20 h 26"/>
                  <a:gd name="T24" fmla="*/ 8 w 62"/>
                  <a:gd name="T25" fmla="*/ 22 h 26"/>
                  <a:gd name="T26" fmla="*/ 12 w 62"/>
                  <a:gd name="T27" fmla="*/ 22 h 26"/>
                  <a:gd name="T28" fmla="*/ 10 w 62"/>
                  <a:gd name="T29" fmla="*/ 26 h 26"/>
                  <a:gd name="T30" fmla="*/ 12 w 62"/>
                  <a:gd name="T31" fmla="*/ 24 h 26"/>
                  <a:gd name="T32" fmla="*/ 10 w 62"/>
                  <a:gd name="T33" fmla="*/ 26 h 26"/>
                  <a:gd name="T34" fmla="*/ 12 w 62"/>
                  <a:gd name="T35" fmla="*/ 24 h 26"/>
                  <a:gd name="T36" fmla="*/ 14 w 62"/>
                  <a:gd name="T37" fmla="*/ 24 h 26"/>
                  <a:gd name="T38" fmla="*/ 16 w 62"/>
                  <a:gd name="T39" fmla="*/ 22 h 26"/>
                  <a:gd name="T40" fmla="*/ 18 w 62"/>
                  <a:gd name="T41" fmla="*/ 22 h 26"/>
                  <a:gd name="T42" fmla="*/ 22 w 62"/>
                  <a:gd name="T43" fmla="*/ 22 h 26"/>
                  <a:gd name="T44" fmla="*/ 26 w 62"/>
                  <a:gd name="T45" fmla="*/ 20 h 26"/>
                  <a:gd name="T46" fmla="*/ 26 w 62"/>
                  <a:gd name="T47" fmla="*/ 14 h 26"/>
                  <a:gd name="T48" fmla="*/ 28 w 62"/>
                  <a:gd name="T49" fmla="*/ 14 h 26"/>
                  <a:gd name="T50" fmla="*/ 34 w 62"/>
                  <a:gd name="T51" fmla="*/ 14 h 26"/>
                  <a:gd name="T52" fmla="*/ 40 w 62"/>
                  <a:gd name="T53" fmla="*/ 16 h 26"/>
                  <a:gd name="T54" fmla="*/ 42 w 62"/>
                  <a:gd name="T55" fmla="*/ 18 h 26"/>
                  <a:gd name="T56" fmla="*/ 44 w 62"/>
                  <a:gd name="T57" fmla="*/ 18 h 26"/>
                  <a:gd name="T58" fmla="*/ 46 w 62"/>
                  <a:gd name="T59" fmla="*/ 18 h 26"/>
                  <a:gd name="T60" fmla="*/ 46 w 62"/>
                  <a:gd name="T61" fmla="*/ 14 h 26"/>
                  <a:gd name="T62" fmla="*/ 44 w 62"/>
                  <a:gd name="T63" fmla="*/ 12 h 26"/>
                  <a:gd name="T64" fmla="*/ 50 w 62"/>
                  <a:gd name="T65" fmla="*/ 14 h 26"/>
                  <a:gd name="T66" fmla="*/ 52 w 62"/>
                  <a:gd name="T67" fmla="*/ 12 h 26"/>
                  <a:gd name="T68" fmla="*/ 56 w 62"/>
                  <a:gd name="T69" fmla="*/ 12 h 26"/>
                  <a:gd name="T70" fmla="*/ 58 w 62"/>
                  <a:gd name="T71" fmla="*/ 12 h 26"/>
                  <a:gd name="T72" fmla="*/ 58 w 62"/>
                  <a:gd name="T73" fmla="*/ 10 h 26"/>
                  <a:gd name="T74" fmla="*/ 62 w 62"/>
                  <a:gd name="T75" fmla="*/ 8 h 26"/>
                  <a:gd name="T76" fmla="*/ 62 w 62"/>
                  <a:gd name="T77" fmla="*/ 4 h 26"/>
                  <a:gd name="T78" fmla="*/ 60 w 62"/>
                  <a:gd name="T79" fmla="*/ 2 h 26"/>
                  <a:gd name="T80" fmla="*/ 60 w 62"/>
                  <a:gd name="T81" fmla="*/ 4 h 26"/>
                  <a:gd name="T82" fmla="*/ 60 w 62"/>
                  <a:gd name="T83" fmla="*/ 2 h 26"/>
                  <a:gd name="T84" fmla="*/ 52 w 62"/>
                  <a:gd name="T85" fmla="*/ 6 h 26"/>
                  <a:gd name="T86" fmla="*/ 54 w 62"/>
                  <a:gd name="T87" fmla="*/ 2 h 26"/>
                  <a:gd name="T88" fmla="*/ 54 w 62"/>
                  <a:gd name="T89" fmla="*/ 0 h 26"/>
                  <a:gd name="T90" fmla="*/ 48 w 62"/>
                  <a:gd name="T91" fmla="*/ 0 h 26"/>
                  <a:gd name="T92" fmla="*/ 42 w 62"/>
                  <a:gd name="T93" fmla="*/ 0 h 26"/>
                  <a:gd name="T94" fmla="*/ 40 w 62"/>
                  <a:gd name="T95" fmla="*/ 0 h 26"/>
                  <a:gd name="T96" fmla="*/ 40 w 62"/>
                  <a:gd name="T97" fmla="*/ 2 h 26"/>
                  <a:gd name="T98" fmla="*/ 38 w 62"/>
                  <a:gd name="T99" fmla="*/ 2 h 26"/>
                  <a:gd name="T100" fmla="*/ 40 w 62"/>
                  <a:gd name="T101" fmla="*/ 4 h 26"/>
                  <a:gd name="T102" fmla="*/ 40 w 62"/>
                  <a:gd name="T103" fmla="*/ 6 h 26"/>
                  <a:gd name="T104" fmla="*/ 34 w 62"/>
                  <a:gd name="T105" fmla="*/ 8 h 26"/>
                  <a:gd name="T106" fmla="*/ 32 w 62"/>
                  <a:gd name="T107" fmla="*/ 10 h 26"/>
                  <a:gd name="T108" fmla="*/ 26 w 62"/>
                  <a:gd name="T109" fmla="*/ 10 h 26"/>
                  <a:gd name="T110" fmla="*/ 22 w 62"/>
                  <a:gd name="T111" fmla="*/ 10 h 26"/>
                  <a:gd name="T112" fmla="*/ 22 w 62"/>
                  <a:gd name="T11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26">
                    <a:moveTo>
                      <a:pt x="22" y="10"/>
                    </a:moveTo>
                    <a:lnTo>
                      <a:pt x="18" y="8"/>
                    </a:lnTo>
                    <a:lnTo>
                      <a:pt x="10" y="8"/>
                    </a:lnTo>
                    <a:lnTo>
                      <a:pt x="4" y="8"/>
                    </a:lnTo>
                    <a:lnTo>
                      <a:pt x="0" y="8"/>
                    </a:lnTo>
                    <a:lnTo>
                      <a:pt x="0" y="12"/>
                    </a:lnTo>
                    <a:lnTo>
                      <a:pt x="2" y="12"/>
                    </a:lnTo>
                    <a:lnTo>
                      <a:pt x="4" y="14"/>
                    </a:lnTo>
                    <a:lnTo>
                      <a:pt x="2" y="14"/>
                    </a:lnTo>
                    <a:lnTo>
                      <a:pt x="2" y="18"/>
                    </a:lnTo>
                    <a:lnTo>
                      <a:pt x="4" y="20"/>
                    </a:lnTo>
                    <a:lnTo>
                      <a:pt x="8" y="20"/>
                    </a:lnTo>
                    <a:lnTo>
                      <a:pt x="8" y="22"/>
                    </a:lnTo>
                    <a:lnTo>
                      <a:pt x="12" y="22"/>
                    </a:lnTo>
                    <a:lnTo>
                      <a:pt x="10" y="26"/>
                    </a:lnTo>
                    <a:lnTo>
                      <a:pt x="12" y="24"/>
                    </a:lnTo>
                    <a:lnTo>
                      <a:pt x="10" y="26"/>
                    </a:lnTo>
                    <a:lnTo>
                      <a:pt x="12" y="24"/>
                    </a:lnTo>
                    <a:lnTo>
                      <a:pt x="14" y="24"/>
                    </a:lnTo>
                    <a:lnTo>
                      <a:pt x="16" y="22"/>
                    </a:lnTo>
                    <a:lnTo>
                      <a:pt x="18" y="22"/>
                    </a:lnTo>
                    <a:lnTo>
                      <a:pt x="22" y="22"/>
                    </a:lnTo>
                    <a:lnTo>
                      <a:pt x="26" y="20"/>
                    </a:lnTo>
                    <a:lnTo>
                      <a:pt x="26" y="14"/>
                    </a:lnTo>
                    <a:lnTo>
                      <a:pt x="28" y="14"/>
                    </a:lnTo>
                    <a:lnTo>
                      <a:pt x="34" y="14"/>
                    </a:lnTo>
                    <a:lnTo>
                      <a:pt x="40" y="16"/>
                    </a:lnTo>
                    <a:lnTo>
                      <a:pt x="42" y="18"/>
                    </a:lnTo>
                    <a:lnTo>
                      <a:pt x="44" y="18"/>
                    </a:lnTo>
                    <a:lnTo>
                      <a:pt x="46" y="18"/>
                    </a:lnTo>
                    <a:lnTo>
                      <a:pt x="46" y="14"/>
                    </a:lnTo>
                    <a:lnTo>
                      <a:pt x="44" y="12"/>
                    </a:lnTo>
                    <a:lnTo>
                      <a:pt x="50" y="14"/>
                    </a:lnTo>
                    <a:lnTo>
                      <a:pt x="52" y="12"/>
                    </a:lnTo>
                    <a:lnTo>
                      <a:pt x="56" y="12"/>
                    </a:lnTo>
                    <a:lnTo>
                      <a:pt x="58" y="12"/>
                    </a:lnTo>
                    <a:lnTo>
                      <a:pt x="58" y="10"/>
                    </a:lnTo>
                    <a:lnTo>
                      <a:pt x="62" y="8"/>
                    </a:lnTo>
                    <a:lnTo>
                      <a:pt x="62" y="4"/>
                    </a:lnTo>
                    <a:lnTo>
                      <a:pt x="60" y="2"/>
                    </a:lnTo>
                    <a:lnTo>
                      <a:pt x="60" y="4"/>
                    </a:lnTo>
                    <a:lnTo>
                      <a:pt x="60" y="2"/>
                    </a:lnTo>
                    <a:lnTo>
                      <a:pt x="52" y="6"/>
                    </a:lnTo>
                    <a:lnTo>
                      <a:pt x="54" y="2"/>
                    </a:lnTo>
                    <a:lnTo>
                      <a:pt x="54" y="0"/>
                    </a:lnTo>
                    <a:lnTo>
                      <a:pt x="48" y="0"/>
                    </a:lnTo>
                    <a:lnTo>
                      <a:pt x="42" y="0"/>
                    </a:lnTo>
                    <a:lnTo>
                      <a:pt x="40" y="0"/>
                    </a:lnTo>
                    <a:lnTo>
                      <a:pt x="40" y="2"/>
                    </a:lnTo>
                    <a:lnTo>
                      <a:pt x="38" y="2"/>
                    </a:lnTo>
                    <a:lnTo>
                      <a:pt x="40" y="4"/>
                    </a:lnTo>
                    <a:lnTo>
                      <a:pt x="40" y="6"/>
                    </a:lnTo>
                    <a:lnTo>
                      <a:pt x="34" y="8"/>
                    </a:lnTo>
                    <a:lnTo>
                      <a:pt x="32" y="10"/>
                    </a:lnTo>
                    <a:lnTo>
                      <a:pt x="26" y="10"/>
                    </a:lnTo>
                    <a:lnTo>
                      <a:pt x="22" y="10"/>
                    </a:lnTo>
                    <a:lnTo>
                      <a:pt x="22" y="1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89" name="Freeform 381"/>
              <p:cNvSpPr>
                <a:spLocks/>
              </p:cNvSpPr>
              <p:nvPr/>
            </p:nvSpPr>
            <p:spPr bwMode="gray">
              <a:xfrm>
                <a:off x="3803" y="1267"/>
                <a:ext cx="19" cy="13"/>
              </a:xfrm>
              <a:custGeom>
                <a:avLst/>
                <a:gdLst>
                  <a:gd name="T0" fmla="*/ 2 w 18"/>
                  <a:gd name="T1" fmla="*/ 6 h 12"/>
                  <a:gd name="T2" fmla="*/ 4 w 18"/>
                  <a:gd name="T3" fmla="*/ 8 h 12"/>
                  <a:gd name="T4" fmla="*/ 8 w 18"/>
                  <a:gd name="T5" fmla="*/ 10 h 12"/>
                  <a:gd name="T6" fmla="*/ 16 w 18"/>
                  <a:gd name="T7" fmla="*/ 12 h 12"/>
                  <a:gd name="T8" fmla="*/ 16 w 18"/>
                  <a:gd name="T9" fmla="*/ 10 h 12"/>
                  <a:gd name="T10" fmla="*/ 16 w 18"/>
                  <a:gd name="T11" fmla="*/ 12 h 12"/>
                  <a:gd name="T12" fmla="*/ 18 w 18"/>
                  <a:gd name="T13" fmla="*/ 6 h 12"/>
                  <a:gd name="T14" fmla="*/ 14 w 18"/>
                  <a:gd name="T15" fmla="*/ 4 h 12"/>
                  <a:gd name="T16" fmla="*/ 14 w 18"/>
                  <a:gd name="T17" fmla="*/ 2 h 12"/>
                  <a:gd name="T18" fmla="*/ 10 w 18"/>
                  <a:gd name="T19" fmla="*/ 0 h 12"/>
                  <a:gd name="T20" fmla="*/ 8 w 18"/>
                  <a:gd name="T21" fmla="*/ 0 h 12"/>
                  <a:gd name="T22" fmla="*/ 6 w 18"/>
                  <a:gd name="T23" fmla="*/ 4 h 12"/>
                  <a:gd name="T24" fmla="*/ 4 w 18"/>
                  <a:gd name="T25" fmla="*/ 6 h 12"/>
                  <a:gd name="T26" fmla="*/ 0 w 18"/>
                  <a:gd name="T27" fmla="*/ 2 h 12"/>
                  <a:gd name="T28" fmla="*/ 0 w 18"/>
                  <a:gd name="T29" fmla="*/ 4 h 12"/>
                  <a:gd name="T30" fmla="*/ 0 w 18"/>
                  <a:gd name="T31" fmla="*/ 6 h 12"/>
                  <a:gd name="T32" fmla="*/ 2 w 18"/>
                  <a:gd name="T33" fmla="*/ 6 h 12"/>
                  <a:gd name="T34" fmla="*/ 2 w 18"/>
                  <a:gd name="T3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2" y="6"/>
                    </a:moveTo>
                    <a:lnTo>
                      <a:pt x="4" y="8"/>
                    </a:lnTo>
                    <a:lnTo>
                      <a:pt x="8" y="10"/>
                    </a:lnTo>
                    <a:lnTo>
                      <a:pt x="16" y="12"/>
                    </a:lnTo>
                    <a:lnTo>
                      <a:pt x="16" y="10"/>
                    </a:lnTo>
                    <a:lnTo>
                      <a:pt x="16" y="12"/>
                    </a:lnTo>
                    <a:lnTo>
                      <a:pt x="18" y="6"/>
                    </a:lnTo>
                    <a:lnTo>
                      <a:pt x="14" y="4"/>
                    </a:lnTo>
                    <a:lnTo>
                      <a:pt x="14" y="2"/>
                    </a:lnTo>
                    <a:lnTo>
                      <a:pt x="10" y="0"/>
                    </a:lnTo>
                    <a:lnTo>
                      <a:pt x="8" y="0"/>
                    </a:lnTo>
                    <a:lnTo>
                      <a:pt x="6" y="4"/>
                    </a:lnTo>
                    <a:lnTo>
                      <a:pt x="4" y="6"/>
                    </a:lnTo>
                    <a:lnTo>
                      <a:pt x="0" y="2"/>
                    </a:lnTo>
                    <a:lnTo>
                      <a:pt x="0" y="4"/>
                    </a:lnTo>
                    <a:lnTo>
                      <a:pt x="0" y="6"/>
                    </a:lnTo>
                    <a:lnTo>
                      <a:pt x="2" y="6"/>
                    </a:lnTo>
                    <a:lnTo>
                      <a:pt x="2" y="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90" name="Freeform 382"/>
              <p:cNvSpPr>
                <a:spLocks/>
              </p:cNvSpPr>
              <p:nvPr/>
            </p:nvSpPr>
            <p:spPr bwMode="gray">
              <a:xfrm>
                <a:off x="3824" y="1263"/>
                <a:ext cx="5" cy="4"/>
              </a:xfrm>
              <a:custGeom>
                <a:avLst/>
                <a:gdLst>
                  <a:gd name="T0" fmla="*/ 2 w 4"/>
                  <a:gd name="T1" fmla="*/ 4 h 4"/>
                  <a:gd name="T2" fmla="*/ 2 w 4"/>
                  <a:gd name="T3" fmla="*/ 4 h 4"/>
                  <a:gd name="T4" fmla="*/ 4 w 4"/>
                  <a:gd name="T5" fmla="*/ 4 h 4"/>
                  <a:gd name="T6" fmla="*/ 4 w 4"/>
                  <a:gd name="T7" fmla="*/ 2 h 4"/>
                  <a:gd name="T8" fmla="*/ 4 w 4"/>
                  <a:gd name="T9" fmla="*/ 0 h 4"/>
                  <a:gd name="T10" fmla="*/ 0 w 4"/>
                  <a:gd name="T11" fmla="*/ 0 h 4"/>
                  <a:gd name="T12" fmla="*/ 0 w 4"/>
                  <a:gd name="T13" fmla="*/ 4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lnTo>
                      <a:pt x="4" y="4"/>
                    </a:lnTo>
                    <a:lnTo>
                      <a:pt x="4" y="2"/>
                    </a:lnTo>
                    <a:lnTo>
                      <a:pt x="4" y="0"/>
                    </a:lnTo>
                    <a:lnTo>
                      <a:pt x="0" y="0"/>
                    </a:lnTo>
                    <a:lnTo>
                      <a:pt x="0" y="4"/>
                    </a:lnTo>
                    <a:lnTo>
                      <a:pt x="2" y="4"/>
                    </a:lnTo>
                    <a:lnTo>
                      <a:pt x="2"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91" name="Freeform 383"/>
              <p:cNvSpPr>
                <a:spLocks/>
              </p:cNvSpPr>
              <p:nvPr/>
            </p:nvSpPr>
            <p:spPr bwMode="gray">
              <a:xfrm>
                <a:off x="3839" y="1274"/>
                <a:ext cx="4" cy="4"/>
              </a:xfrm>
              <a:custGeom>
                <a:avLst/>
                <a:gdLst>
                  <a:gd name="T0" fmla="*/ 2 w 4"/>
                  <a:gd name="T1" fmla="*/ 4 h 4"/>
                  <a:gd name="T2" fmla="*/ 4 w 4"/>
                  <a:gd name="T3" fmla="*/ 4 h 4"/>
                  <a:gd name="T4" fmla="*/ 4 w 4"/>
                  <a:gd name="T5" fmla="*/ 0 h 4"/>
                  <a:gd name="T6" fmla="*/ 0 w 4"/>
                  <a:gd name="T7" fmla="*/ 0 h 4"/>
                  <a:gd name="T8" fmla="*/ 2 w 4"/>
                  <a:gd name="T9" fmla="*/ 0 h 4"/>
                  <a:gd name="T10" fmla="*/ 2 w 4"/>
                  <a:gd name="T11" fmla="*/ 4 h 4"/>
                  <a:gd name="T12" fmla="*/ 2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4"/>
                    </a:moveTo>
                    <a:lnTo>
                      <a:pt x="4" y="4"/>
                    </a:lnTo>
                    <a:lnTo>
                      <a:pt x="4" y="0"/>
                    </a:lnTo>
                    <a:lnTo>
                      <a:pt x="0" y="0"/>
                    </a:lnTo>
                    <a:lnTo>
                      <a:pt x="2" y="0"/>
                    </a:lnTo>
                    <a:lnTo>
                      <a:pt x="2" y="4"/>
                    </a:lnTo>
                    <a:lnTo>
                      <a:pt x="2"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292" name="Freeform 384"/>
              <p:cNvSpPr>
                <a:spLocks/>
              </p:cNvSpPr>
              <p:nvPr/>
            </p:nvSpPr>
            <p:spPr bwMode="gray">
              <a:xfrm>
                <a:off x="4116" y="1470"/>
                <a:ext cx="5" cy="4"/>
              </a:xfrm>
              <a:custGeom>
                <a:avLst/>
                <a:gdLst>
                  <a:gd name="T0" fmla="*/ 2 w 4"/>
                  <a:gd name="T1" fmla="*/ 4 h 4"/>
                  <a:gd name="T2" fmla="*/ 2 w 4"/>
                  <a:gd name="T3" fmla="*/ 4 h 4"/>
                  <a:gd name="T4" fmla="*/ 4 w 4"/>
                  <a:gd name="T5" fmla="*/ 4 h 4"/>
                  <a:gd name="T6" fmla="*/ 4 w 4"/>
                  <a:gd name="T7" fmla="*/ 2 h 4"/>
                  <a:gd name="T8" fmla="*/ 4 w 4"/>
                  <a:gd name="T9" fmla="*/ 0 h 4"/>
                  <a:gd name="T10" fmla="*/ 2 w 4"/>
                  <a:gd name="T11" fmla="*/ 0 h 4"/>
                  <a:gd name="T12" fmla="*/ 0 w 4"/>
                  <a:gd name="T13" fmla="*/ 0 h 4"/>
                  <a:gd name="T14" fmla="*/ 2 w 4"/>
                  <a:gd name="T15" fmla="*/ 2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lnTo>
                      <a:pt x="4" y="4"/>
                    </a:lnTo>
                    <a:lnTo>
                      <a:pt x="4" y="2"/>
                    </a:lnTo>
                    <a:lnTo>
                      <a:pt x="4" y="0"/>
                    </a:lnTo>
                    <a:lnTo>
                      <a:pt x="2" y="0"/>
                    </a:lnTo>
                    <a:lnTo>
                      <a:pt x="0" y="0"/>
                    </a:lnTo>
                    <a:lnTo>
                      <a:pt x="2" y="2"/>
                    </a:lnTo>
                    <a:lnTo>
                      <a:pt x="2" y="4"/>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93" name="Freeform 385"/>
              <p:cNvSpPr>
                <a:spLocks/>
              </p:cNvSpPr>
              <p:nvPr/>
            </p:nvSpPr>
            <p:spPr bwMode="gray">
              <a:xfrm>
                <a:off x="3530" y="1634"/>
                <a:ext cx="2" cy="5"/>
              </a:xfrm>
              <a:custGeom>
                <a:avLst/>
                <a:gdLst>
                  <a:gd name="T0" fmla="*/ 0 w 2"/>
                  <a:gd name="T1" fmla="*/ 4 h 4"/>
                  <a:gd name="T2" fmla="*/ 2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2" y="0"/>
                    </a:lnTo>
                    <a:lnTo>
                      <a:pt x="0" y="4"/>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94" name="Freeform 386"/>
              <p:cNvSpPr>
                <a:spLocks/>
              </p:cNvSpPr>
              <p:nvPr/>
            </p:nvSpPr>
            <p:spPr bwMode="gray">
              <a:xfrm>
                <a:off x="5038" y="1903"/>
                <a:ext cx="14" cy="10"/>
              </a:xfrm>
              <a:custGeom>
                <a:avLst/>
                <a:gdLst>
                  <a:gd name="T0" fmla="*/ 4 w 12"/>
                  <a:gd name="T1" fmla="*/ 0 h 10"/>
                  <a:gd name="T2" fmla="*/ 2 w 12"/>
                  <a:gd name="T3" fmla="*/ 2 h 10"/>
                  <a:gd name="T4" fmla="*/ 0 w 12"/>
                  <a:gd name="T5" fmla="*/ 6 h 10"/>
                  <a:gd name="T6" fmla="*/ 2 w 12"/>
                  <a:gd name="T7" fmla="*/ 8 h 10"/>
                  <a:gd name="T8" fmla="*/ 6 w 12"/>
                  <a:gd name="T9" fmla="*/ 10 h 10"/>
                  <a:gd name="T10" fmla="*/ 12 w 12"/>
                  <a:gd name="T11" fmla="*/ 4 h 10"/>
                  <a:gd name="T12" fmla="*/ 12 w 12"/>
                  <a:gd name="T13" fmla="*/ 2 h 10"/>
                  <a:gd name="T14" fmla="*/ 4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4" y="0"/>
                    </a:moveTo>
                    <a:lnTo>
                      <a:pt x="2" y="2"/>
                    </a:lnTo>
                    <a:lnTo>
                      <a:pt x="0" y="6"/>
                    </a:lnTo>
                    <a:lnTo>
                      <a:pt x="2" y="8"/>
                    </a:lnTo>
                    <a:lnTo>
                      <a:pt x="6" y="10"/>
                    </a:lnTo>
                    <a:lnTo>
                      <a:pt x="12" y="4"/>
                    </a:lnTo>
                    <a:lnTo>
                      <a:pt x="12" y="2"/>
                    </a:lnTo>
                    <a:lnTo>
                      <a:pt x="4" y="0"/>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95" name="Freeform 387"/>
              <p:cNvSpPr>
                <a:spLocks/>
              </p:cNvSpPr>
              <p:nvPr/>
            </p:nvSpPr>
            <p:spPr bwMode="gray">
              <a:xfrm>
                <a:off x="3433" y="1343"/>
                <a:ext cx="2376" cy="833"/>
              </a:xfrm>
              <a:custGeom>
                <a:avLst/>
                <a:gdLst>
                  <a:gd name="T0" fmla="*/ 2072 w 2214"/>
                  <a:gd name="T1" fmla="*/ 216 h 794"/>
                  <a:gd name="T2" fmla="*/ 1928 w 2214"/>
                  <a:gd name="T3" fmla="*/ 212 h 794"/>
                  <a:gd name="T4" fmla="*/ 1812 w 2214"/>
                  <a:gd name="T5" fmla="*/ 192 h 794"/>
                  <a:gd name="T6" fmla="*/ 1696 w 2214"/>
                  <a:gd name="T7" fmla="*/ 178 h 794"/>
                  <a:gd name="T8" fmla="*/ 1614 w 2214"/>
                  <a:gd name="T9" fmla="*/ 154 h 794"/>
                  <a:gd name="T10" fmla="*/ 1530 w 2214"/>
                  <a:gd name="T11" fmla="*/ 166 h 794"/>
                  <a:gd name="T12" fmla="*/ 1432 w 2214"/>
                  <a:gd name="T13" fmla="*/ 166 h 794"/>
                  <a:gd name="T14" fmla="*/ 1366 w 2214"/>
                  <a:gd name="T15" fmla="*/ 138 h 794"/>
                  <a:gd name="T16" fmla="*/ 1334 w 2214"/>
                  <a:gd name="T17" fmla="*/ 122 h 794"/>
                  <a:gd name="T18" fmla="*/ 1274 w 2214"/>
                  <a:gd name="T19" fmla="*/ 128 h 794"/>
                  <a:gd name="T20" fmla="*/ 1148 w 2214"/>
                  <a:gd name="T21" fmla="*/ 108 h 794"/>
                  <a:gd name="T22" fmla="*/ 1068 w 2214"/>
                  <a:gd name="T23" fmla="*/ 134 h 794"/>
                  <a:gd name="T24" fmla="*/ 1180 w 2214"/>
                  <a:gd name="T25" fmla="*/ 60 h 794"/>
                  <a:gd name="T26" fmla="*/ 1070 w 2214"/>
                  <a:gd name="T27" fmla="*/ 14 h 794"/>
                  <a:gd name="T28" fmla="*/ 984 w 2214"/>
                  <a:gd name="T29" fmla="*/ 34 h 794"/>
                  <a:gd name="T30" fmla="*/ 942 w 2214"/>
                  <a:gd name="T31" fmla="*/ 40 h 794"/>
                  <a:gd name="T32" fmla="*/ 826 w 2214"/>
                  <a:gd name="T33" fmla="*/ 60 h 794"/>
                  <a:gd name="T34" fmla="*/ 762 w 2214"/>
                  <a:gd name="T35" fmla="*/ 102 h 794"/>
                  <a:gd name="T36" fmla="*/ 802 w 2214"/>
                  <a:gd name="T37" fmla="*/ 216 h 794"/>
                  <a:gd name="T38" fmla="*/ 698 w 2214"/>
                  <a:gd name="T39" fmla="*/ 156 h 794"/>
                  <a:gd name="T40" fmla="*/ 650 w 2214"/>
                  <a:gd name="T41" fmla="*/ 142 h 794"/>
                  <a:gd name="T42" fmla="*/ 716 w 2214"/>
                  <a:gd name="T43" fmla="*/ 260 h 794"/>
                  <a:gd name="T44" fmla="*/ 622 w 2214"/>
                  <a:gd name="T45" fmla="*/ 300 h 794"/>
                  <a:gd name="T46" fmla="*/ 616 w 2214"/>
                  <a:gd name="T47" fmla="*/ 164 h 794"/>
                  <a:gd name="T48" fmla="*/ 558 w 2214"/>
                  <a:gd name="T49" fmla="*/ 210 h 794"/>
                  <a:gd name="T50" fmla="*/ 476 w 2214"/>
                  <a:gd name="T51" fmla="*/ 204 h 794"/>
                  <a:gd name="T52" fmla="*/ 378 w 2214"/>
                  <a:gd name="T53" fmla="*/ 240 h 794"/>
                  <a:gd name="T54" fmla="*/ 276 w 2214"/>
                  <a:gd name="T55" fmla="*/ 276 h 794"/>
                  <a:gd name="T56" fmla="*/ 226 w 2214"/>
                  <a:gd name="T57" fmla="*/ 290 h 794"/>
                  <a:gd name="T58" fmla="*/ 148 w 2214"/>
                  <a:gd name="T59" fmla="*/ 340 h 794"/>
                  <a:gd name="T60" fmla="*/ 104 w 2214"/>
                  <a:gd name="T61" fmla="*/ 272 h 794"/>
                  <a:gd name="T62" fmla="*/ 130 w 2214"/>
                  <a:gd name="T63" fmla="*/ 216 h 794"/>
                  <a:gd name="T64" fmla="*/ 32 w 2214"/>
                  <a:gd name="T65" fmla="*/ 224 h 794"/>
                  <a:gd name="T66" fmla="*/ 12 w 2214"/>
                  <a:gd name="T67" fmla="*/ 404 h 794"/>
                  <a:gd name="T68" fmla="*/ 12 w 2214"/>
                  <a:gd name="T69" fmla="*/ 486 h 794"/>
                  <a:gd name="T70" fmla="*/ 72 w 2214"/>
                  <a:gd name="T71" fmla="*/ 582 h 794"/>
                  <a:gd name="T72" fmla="*/ 178 w 2214"/>
                  <a:gd name="T73" fmla="*/ 648 h 794"/>
                  <a:gd name="T74" fmla="*/ 164 w 2214"/>
                  <a:gd name="T75" fmla="*/ 740 h 794"/>
                  <a:gd name="T76" fmla="*/ 288 w 2214"/>
                  <a:gd name="T77" fmla="*/ 792 h 794"/>
                  <a:gd name="T78" fmla="*/ 294 w 2214"/>
                  <a:gd name="T79" fmla="*/ 682 h 794"/>
                  <a:gd name="T80" fmla="*/ 324 w 2214"/>
                  <a:gd name="T81" fmla="*/ 598 h 794"/>
                  <a:gd name="T82" fmla="*/ 436 w 2214"/>
                  <a:gd name="T83" fmla="*/ 602 h 794"/>
                  <a:gd name="T84" fmla="*/ 580 w 2214"/>
                  <a:gd name="T85" fmla="*/ 550 h 794"/>
                  <a:gd name="T86" fmla="*/ 820 w 2214"/>
                  <a:gd name="T87" fmla="*/ 644 h 794"/>
                  <a:gd name="T88" fmla="*/ 1056 w 2214"/>
                  <a:gd name="T89" fmla="*/ 594 h 794"/>
                  <a:gd name="T90" fmla="*/ 1096 w 2214"/>
                  <a:gd name="T91" fmla="*/ 576 h 794"/>
                  <a:gd name="T92" fmla="*/ 1144 w 2214"/>
                  <a:gd name="T93" fmla="*/ 642 h 794"/>
                  <a:gd name="T94" fmla="*/ 1324 w 2214"/>
                  <a:gd name="T95" fmla="*/ 568 h 794"/>
                  <a:gd name="T96" fmla="*/ 1444 w 2214"/>
                  <a:gd name="T97" fmla="*/ 712 h 794"/>
                  <a:gd name="T98" fmla="*/ 1476 w 2214"/>
                  <a:gd name="T99" fmla="*/ 740 h 794"/>
                  <a:gd name="T100" fmla="*/ 1552 w 2214"/>
                  <a:gd name="T101" fmla="*/ 592 h 794"/>
                  <a:gd name="T102" fmla="*/ 1488 w 2214"/>
                  <a:gd name="T103" fmla="*/ 522 h 794"/>
                  <a:gd name="T104" fmla="*/ 1586 w 2214"/>
                  <a:gd name="T105" fmla="*/ 428 h 794"/>
                  <a:gd name="T106" fmla="*/ 1698 w 2214"/>
                  <a:gd name="T107" fmla="*/ 426 h 794"/>
                  <a:gd name="T108" fmla="*/ 1756 w 2214"/>
                  <a:gd name="T109" fmla="*/ 404 h 794"/>
                  <a:gd name="T110" fmla="*/ 1848 w 2214"/>
                  <a:gd name="T111" fmla="*/ 384 h 794"/>
                  <a:gd name="T112" fmla="*/ 1810 w 2214"/>
                  <a:gd name="T113" fmla="*/ 442 h 794"/>
                  <a:gd name="T114" fmla="*/ 1796 w 2214"/>
                  <a:gd name="T115" fmla="*/ 576 h 794"/>
                  <a:gd name="T116" fmla="*/ 1842 w 2214"/>
                  <a:gd name="T117" fmla="*/ 448 h 794"/>
                  <a:gd name="T118" fmla="*/ 1950 w 2214"/>
                  <a:gd name="T119" fmla="*/ 424 h 794"/>
                  <a:gd name="T120" fmla="*/ 2042 w 2214"/>
                  <a:gd name="T121" fmla="*/ 336 h 794"/>
                  <a:gd name="T122" fmla="*/ 2118 w 2214"/>
                  <a:gd name="T123" fmla="*/ 306 h 794"/>
                  <a:gd name="T124" fmla="*/ 2210 w 2214"/>
                  <a:gd name="T125" fmla="*/ 3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4" h="794">
                    <a:moveTo>
                      <a:pt x="2210" y="300"/>
                    </a:moveTo>
                    <a:lnTo>
                      <a:pt x="2208" y="298"/>
                    </a:lnTo>
                    <a:lnTo>
                      <a:pt x="2202" y="294"/>
                    </a:lnTo>
                    <a:lnTo>
                      <a:pt x="2194" y="290"/>
                    </a:lnTo>
                    <a:lnTo>
                      <a:pt x="2194" y="284"/>
                    </a:lnTo>
                    <a:lnTo>
                      <a:pt x="2188" y="284"/>
                    </a:lnTo>
                    <a:lnTo>
                      <a:pt x="2188" y="282"/>
                    </a:lnTo>
                    <a:lnTo>
                      <a:pt x="2186" y="278"/>
                    </a:lnTo>
                    <a:lnTo>
                      <a:pt x="2184" y="278"/>
                    </a:lnTo>
                    <a:lnTo>
                      <a:pt x="2180" y="278"/>
                    </a:lnTo>
                    <a:lnTo>
                      <a:pt x="2178" y="276"/>
                    </a:lnTo>
                    <a:lnTo>
                      <a:pt x="2166" y="276"/>
                    </a:lnTo>
                    <a:lnTo>
                      <a:pt x="2154" y="278"/>
                    </a:lnTo>
                    <a:lnTo>
                      <a:pt x="2156" y="288"/>
                    </a:lnTo>
                    <a:lnTo>
                      <a:pt x="2150" y="284"/>
                    </a:lnTo>
                    <a:lnTo>
                      <a:pt x="2150" y="278"/>
                    </a:lnTo>
                    <a:lnTo>
                      <a:pt x="2150" y="272"/>
                    </a:lnTo>
                    <a:lnTo>
                      <a:pt x="2148" y="272"/>
                    </a:lnTo>
                    <a:lnTo>
                      <a:pt x="2144" y="270"/>
                    </a:lnTo>
                    <a:lnTo>
                      <a:pt x="2144" y="264"/>
                    </a:lnTo>
                    <a:lnTo>
                      <a:pt x="2138" y="264"/>
                    </a:lnTo>
                    <a:lnTo>
                      <a:pt x="2136" y="260"/>
                    </a:lnTo>
                    <a:lnTo>
                      <a:pt x="2132" y="258"/>
                    </a:lnTo>
                    <a:lnTo>
                      <a:pt x="2126" y="254"/>
                    </a:lnTo>
                    <a:lnTo>
                      <a:pt x="2124" y="252"/>
                    </a:lnTo>
                    <a:lnTo>
                      <a:pt x="2118" y="252"/>
                    </a:lnTo>
                    <a:lnTo>
                      <a:pt x="2112" y="248"/>
                    </a:lnTo>
                    <a:lnTo>
                      <a:pt x="2106" y="246"/>
                    </a:lnTo>
                    <a:lnTo>
                      <a:pt x="2102" y="246"/>
                    </a:lnTo>
                    <a:lnTo>
                      <a:pt x="2102" y="242"/>
                    </a:lnTo>
                    <a:lnTo>
                      <a:pt x="2106" y="242"/>
                    </a:lnTo>
                    <a:lnTo>
                      <a:pt x="2106" y="242"/>
                    </a:lnTo>
                    <a:lnTo>
                      <a:pt x="2106" y="242"/>
                    </a:lnTo>
                    <a:lnTo>
                      <a:pt x="2100" y="236"/>
                    </a:lnTo>
                    <a:lnTo>
                      <a:pt x="2100" y="236"/>
                    </a:lnTo>
                    <a:lnTo>
                      <a:pt x="2094" y="236"/>
                    </a:lnTo>
                    <a:lnTo>
                      <a:pt x="2094" y="234"/>
                    </a:lnTo>
                    <a:lnTo>
                      <a:pt x="2082" y="234"/>
                    </a:lnTo>
                    <a:lnTo>
                      <a:pt x="2080" y="224"/>
                    </a:lnTo>
                    <a:lnTo>
                      <a:pt x="2076" y="222"/>
                    </a:lnTo>
                    <a:lnTo>
                      <a:pt x="2072" y="216"/>
                    </a:lnTo>
                    <a:lnTo>
                      <a:pt x="2072" y="216"/>
                    </a:lnTo>
                    <a:lnTo>
                      <a:pt x="2072" y="212"/>
                    </a:lnTo>
                    <a:lnTo>
                      <a:pt x="2068" y="210"/>
                    </a:lnTo>
                    <a:lnTo>
                      <a:pt x="2058" y="210"/>
                    </a:lnTo>
                    <a:lnTo>
                      <a:pt x="2054" y="210"/>
                    </a:lnTo>
                    <a:lnTo>
                      <a:pt x="2052" y="206"/>
                    </a:lnTo>
                    <a:lnTo>
                      <a:pt x="2048" y="206"/>
                    </a:lnTo>
                    <a:lnTo>
                      <a:pt x="2044" y="210"/>
                    </a:lnTo>
                    <a:lnTo>
                      <a:pt x="2042" y="210"/>
                    </a:lnTo>
                    <a:lnTo>
                      <a:pt x="2038" y="210"/>
                    </a:lnTo>
                    <a:lnTo>
                      <a:pt x="2034" y="204"/>
                    </a:lnTo>
                    <a:lnTo>
                      <a:pt x="2032" y="200"/>
                    </a:lnTo>
                    <a:lnTo>
                      <a:pt x="2026" y="198"/>
                    </a:lnTo>
                    <a:lnTo>
                      <a:pt x="2020" y="198"/>
                    </a:lnTo>
                    <a:lnTo>
                      <a:pt x="2014" y="192"/>
                    </a:lnTo>
                    <a:lnTo>
                      <a:pt x="2014" y="192"/>
                    </a:lnTo>
                    <a:lnTo>
                      <a:pt x="2012" y="192"/>
                    </a:lnTo>
                    <a:lnTo>
                      <a:pt x="2004" y="194"/>
                    </a:lnTo>
                    <a:lnTo>
                      <a:pt x="1998" y="192"/>
                    </a:lnTo>
                    <a:lnTo>
                      <a:pt x="1992" y="192"/>
                    </a:lnTo>
                    <a:lnTo>
                      <a:pt x="1988" y="192"/>
                    </a:lnTo>
                    <a:lnTo>
                      <a:pt x="1986" y="192"/>
                    </a:lnTo>
                    <a:lnTo>
                      <a:pt x="1982" y="192"/>
                    </a:lnTo>
                    <a:lnTo>
                      <a:pt x="1978" y="192"/>
                    </a:lnTo>
                    <a:lnTo>
                      <a:pt x="1968" y="192"/>
                    </a:lnTo>
                    <a:lnTo>
                      <a:pt x="1960" y="192"/>
                    </a:lnTo>
                    <a:lnTo>
                      <a:pt x="1956" y="188"/>
                    </a:lnTo>
                    <a:lnTo>
                      <a:pt x="1952" y="188"/>
                    </a:lnTo>
                    <a:lnTo>
                      <a:pt x="1952" y="194"/>
                    </a:lnTo>
                    <a:lnTo>
                      <a:pt x="1952" y="204"/>
                    </a:lnTo>
                    <a:lnTo>
                      <a:pt x="1954" y="204"/>
                    </a:lnTo>
                    <a:lnTo>
                      <a:pt x="1958" y="204"/>
                    </a:lnTo>
                    <a:lnTo>
                      <a:pt x="1958" y="210"/>
                    </a:lnTo>
                    <a:lnTo>
                      <a:pt x="1958" y="216"/>
                    </a:lnTo>
                    <a:lnTo>
                      <a:pt x="1954" y="216"/>
                    </a:lnTo>
                    <a:lnTo>
                      <a:pt x="1952" y="222"/>
                    </a:lnTo>
                    <a:lnTo>
                      <a:pt x="1948" y="222"/>
                    </a:lnTo>
                    <a:lnTo>
                      <a:pt x="1948" y="224"/>
                    </a:lnTo>
                    <a:lnTo>
                      <a:pt x="1944" y="228"/>
                    </a:lnTo>
                    <a:lnTo>
                      <a:pt x="1940" y="224"/>
                    </a:lnTo>
                    <a:lnTo>
                      <a:pt x="1940" y="228"/>
                    </a:lnTo>
                    <a:lnTo>
                      <a:pt x="1930" y="228"/>
                    </a:lnTo>
                    <a:lnTo>
                      <a:pt x="1928" y="212"/>
                    </a:lnTo>
                    <a:lnTo>
                      <a:pt x="1924" y="210"/>
                    </a:lnTo>
                    <a:lnTo>
                      <a:pt x="1922" y="210"/>
                    </a:lnTo>
                    <a:lnTo>
                      <a:pt x="1922" y="206"/>
                    </a:lnTo>
                    <a:lnTo>
                      <a:pt x="1922" y="200"/>
                    </a:lnTo>
                    <a:lnTo>
                      <a:pt x="1916" y="206"/>
                    </a:lnTo>
                    <a:lnTo>
                      <a:pt x="1914" y="206"/>
                    </a:lnTo>
                    <a:lnTo>
                      <a:pt x="1912" y="204"/>
                    </a:lnTo>
                    <a:lnTo>
                      <a:pt x="1906" y="206"/>
                    </a:lnTo>
                    <a:lnTo>
                      <a:pt x="1902" y="210"/>
                    </a:lnTo>
                    <a:lnTo>
                      <a:pt x="1900" y="210"/>
                    </a:lnTo>
                    <a:lnTo>
                      <a:pt x="1900" y="204"/>
                    </a:lnTo>
                    <a:lnTo>
                      <a:pt x="1890" y="204"/>
                    </a:lnTo>
                    <a:lnTo>
                      <a:pt x="1878" y="204"/>
                    </a:lnTo>
                    <a:lnTo>
                      <a:pt x="1876" y="206"/>
                    </a:lnTo>
                    <a:lnTo>
                      <a:pt x="1874" y="204"/>
                    </a:lnTo>
                    <a:lnTo>
                      <a:pt x="1870" y="204"/>
                    </a:lnTo>
                    <a:lnTo>
                      <a:pt x="1870" y="200"/>
                    </a:lnTo>
                    <a:lnTo>
                      <a:pt x="1860" y="200"/>
                    </a:lnTo>
                    <a:lnTo>
                      <a:pt x="1848" y="200"/>
                    </a:lnTo>
                    <a:lnTo>
                      <a:pt x="1846" y="200"/>
                    </a:lnTo>
                    <a:lnTo>
                      <a:pt x="1844" y="200"/>
                    </a:lnTo>
                    <a:lnTo>
                      <a:pt x="1836" y="204"/>
                    </a:lnTo>
                    <a:lnTo>
                      <a:pt x="1830" y="206"/>
                    </a:lnTo>
                    <a:lnTo>
                      <a:pt x="1824" y="222"/>
                    </a:lnTo>
                    <a:lnTo>
                      <a:pt x="1824" y="216"/>
                    </a:lnTo>
                    <a:lnTo>
                      <a:pt x="1820" y="216"/>
                    </a:lnTo>
                    <a:lnTo>
                      <a:pt x="1820" y="216"/>
                    </a:lnTo>
                    <a:lnTo>
                      <a:pt x="1822" y="216"/>
                    </a:lnTo>
                    <a:lnTo>
                      <a:pt x="1822" y="212"/>
                    </a:lnTo>
                    <a:lnTo>
                      <a:pt x="1824" y="212"/>
                    </a:lnTo>
                    <a:lnTo>
                      <a:pt x="1824" y="210"/>
                    </a:lnTo>
                    <a:lnTo>
                      <a:pt x="1820" y="210"/>
                    </a:lnTo>
                    <a:lnTo>
                      <a:pt x="1820" y="210"/>
                    </a:lnTo>
                    <a:lnTo>
                      <a:pt x="1816" y="210"/>
                    </a:lnTo>
                    <a:lnTo>
                      <a:pt x="1816" y="204"/>
                    </a:lnTo>
                    <a:lnTo>
                      <a:pt x="1812" y="204"/>
                    </a:lnTo>
                    <a:lnTo>
                      <a:pt x="1808" y="204"/>
                    </a:lnTo>
                    <a:lnTo>
                      <a:pt x="1810" y="200"/>
                    </a:lnTo>
                    <a:lnTo>
                      <a:pt x="1810" y="198"/>
                    </a:lnTo>
                    <a:lnTo>
                      <a:pt x="1808" y="198"/>
                    </a:lnTo>
                    <a:lnTo>
                      <a:pt x="1808" y="192"/>
                    </a:lnTo>
                    <a:lnTo>
                      <a:pt x="1812" y="192"/>
                    </a:lnTo>
                    <a:lnTo>
                      <a:pt x="1808" y="186"/>
                    </a:lnTo>
                    <a:lnTo>
                      <a:pt x="1804" y="182"/>
                    </a:lnTo>
                    <a:lnTo>
                      <a:pt x="1800" y="182"/>
                    </a:lnTo>
                    <a:lnTo>
                      <a:pt x="1798" y="178"/>
                    </a:lnTo>
                    <a:lnTo>
                      <a:pt x="1796" y="176"/>
                    </a:lnTo>
                    <a:lnTo>
                      <a:pt x="1792" y="176"/>
                    </a:lnTo>
                    <a:lnTo>
                      <a:pt x="1788" y="176"/>
                    </a:lnTo>
                    <a:lnTo>
                      <a:pt x="1782" y="172"/>
                    </a:lnTo>
                    <a:lnTo>
                      <a:pt x="1780" y="174"/>
                    </a:lnTo>
                    <a:lnTo>
                      <a:pt x="1778" y="174"/>
                    </a:lnTo>
                    <a:lnTo>
                      <a:pt x="1778" y="176"/>
                    </a:lnTo>
                    <a:lnTo>
                      <a:pt x="1774" y="174"/>
                    </a:lnTo>
                    <a:lnTo>
                      <a:pt x="1770" y="174"/>
                    </a:lnTo>
                    <a:lnTo>
                      <a:pt x="1768" y="176"/>
                    </a:lnTo>
                    <a:lnTo>
                      <a:pt x="1766" y="176"/>
                    </a:lnTo>
                    <a:lnTo>
                      <a:pt x="1762" y="176"/>
                    </a:lnTo>
                    <a:lnTo>
                      <a:pt x="1760" y="174"/>
                    </a:lnTo>
                    <a:lnTo>
                      <a:pt x="1756" y="174"/>
                    </a:lnTo>
                    <a:lnTo>
                      <a:pt x="1752" y="174"/>
                    </a:lnTo>
                    <a:lnTo>
                      <a:pt x="1748" y="172"/>
                    </a:lnTo>
                    <a:lnTo>
                      <a:pt x="1744" y="172"/>
                    </a:lnTo>
                    <a:lnTo>
                      <a:pt x="1736" y="176"/>
                    </a:lnTo>
                    <a:lnTo>
                      <a:pt x="1734" y="176"/>
                    </a:lnTo>
                    <a:lnTo>
                      <a:pt x="1728" y="176"/>
                    </a:lnTo>
                    <a:lnTo>
                      <a:pt x="1724" y="176"/>
                    </a:lnTo>
                    <a:lnTo>
                      <a:pt x="1722" y="174"/>
                    </a:lnTo>
                    <a:lnTo>
                      <a:pt x="1718" y="174"/>
                    </a:lnTo>
                    <a:lnTo>
                      <a:pt x="1710" y="176"/>
                    </a:lnTo>
                    <a:lnTo>
                      <a:pt x="1706" y="178"/>
                    </a:lnTo>
                    <a:lnTo>
                      <a:pt x="1704" y="178"/>
                    </a:lnTo>
                    <a:lnTo>
                      <a:pt x="1706" y="176"/>
                    </a:lnTo>
                    <a:lnTo>
                      <a:pt x="1706" y="174"/>
                    </a:lnTo>
                    <a:lnTo>
                      <a:pt x="1704" y="174"/>
                    </a:lnTo>
                    <a:lnTo>
                      <a:pt x="1702" y="170"/>
                    </a:lnTo>
                    <a:lnTo>
                      <a:pt x="1700" y="168"/>
                    </a:lnTo>
                    <a:lnTo>
                      <a:pt x="1694" y="166"/>
                    </a:lnTo>
                    <a:lnTo>
                      <a:pt x="1692" y="164"/>
                    </a:lnTo>
                    <a:lnTo>
                      <a:pt x="1690" y="164"/>
                    </a:lnTo>
                    <a:lnTo>
                      <a:pt x="1688" y="170"/>
                    </a:lnTo>
                    <a:lnTo>
                      <a:pt x="1684" y="176"/>
                    </a:lnTo>
                    <a:lnTo>
                      <a:pt x="1686" y="176"/>
                    </a:lnTo>
                    <a:lnTo>
                      <a:pt x="1696" y="178"/>
                    </a:lnTo>
                    <a:lnTo>
                      <a:pt x="1694" y="178"/>
                    </a:lnTo>
                    <a:lnTo>
                      <a:pt x="1692" y="178"/>
                    </a:lnTo>
                    <a:lnTo>
                      <a:pt x="1686" y="178"/>
                    </a:lnTo>
                    <a:lnTo>
                      <a:pt x="1684" y="178"/>
                    </a:lnTo>
                    <a:lnTo>
                      <a:pt x="1678" y="178"/>
                    </a:lnTo>
                    <a:lnTo>
                      <a:pt x="1674" y="178"/>
                    </a:lnTo>
                    <a:lnTo>
                      <a:pt x="1674" y="176"/>
                    </a:lnTo>
                    <a:lnTo>
                      <a:pt x="1672" y="178"/>
                    </a:lnTo>
                    <a:lnTo>
                      <a:pt x="1674" y="178"/>
                    </a:lnTo>
                    <a:lnTo>
                      <a:pt x="1672" y="178"/>
                    </a:lnTo>
                    <a:lnTo>
                      <a:pt x="1668" y="180"/>
                    </a:lnTo>
                    <a:lnTo>
                      <a:pt x="1662" y="178"/>
                    </a:lnTo>
                    <a:lnTo>
                      <a:pt x="1654" y="180"/>
                    </a:lnTo>
                    <a:lnTo>
                      <a:pt x="1660" y="174"/>
                    </a:lnTo>
                    <a:lnTo>
                      <a:pt x="1666" y="168"/>
                    </a:lnTo>
                    <a:lnTo>
                      <a:pt x="1666" y="164"/>
                    </a:lnTo>
                    <a:lnTo>
                      <a:pt x="1660" y="164"/>
                    </a:lnTo>
                    <a:lnTo>
                      <a:pt x="1660" y="158"/>
                    </a:lnTo>
                    <a:lnTo>
                      <a:pt x="1662" y="158"/>
                    </a:lnTo>
                    <a:lnTo>
                      <a:pt x="1662" y="156"/>
                    </a:lnTo>
                    <a:lnTo>
                      <a:pt x="1664" y="156"/>
                    </a:lnTo>
                    <a:lnTo>
                      <a:pt x="1666" y="160"/>
                    </a:lnTo>
                    <a:lnTo>
                      <a:pt x="1672" y="158"/>
                    </a:lnTo>
                    <a:lnTo>
                      <a:pt x="1674" y="152"/>
                    </a:lnTo>
                    <a:lnTo>
                      <a:pt x="1668" y="148"/>
                    </a:lnTo>
                    <a:lnTo>
                      <a:pt x="1662" y="144"/>
                    </a:lnTo>
                    <a:lnTo>
                      <a:pt x="1660" y="144"/>
                    </a:lnTo>
                    <a:lnTo>
                      <a:pt x="1656" y="146"/>
                    </a:lnTo>
                    <a:lnTo>
                      <a:pt x="1654" y="144"/>
                    </a:lnTo>
                    <a:lnTo>
                      <a:pt x="1652" y="142"/>
                    </a:lnTo>
                    <a:lnTo>
                      <a:pt x="1642" y="142"/>
                    </a:lnTo>
                    <a:lnTo>
                      <a:pt x="1632" y="142"/>
                    </a:lnTo>
                    <a:lnTo>
                      <a:pt x="1628" y="152"/>
                    </a:lnTo>
                    <a:lnTo>
                      <a:pt x="1622" y="162"/>
                    </a:lnTo>
                    <a:lnTo>
                      <a:pt x="1620" y="166"/>
                    </a:lnTo>
                    <a:lnTo>
                      <a:pt x="1608" y="168"/>
                    </a:lnTo>
                    <a:lnTo>
                      <a:pt x="1606" y="166"/>
                    </a:lnTo>
                    <a:lnTo>
                      <a:pt x="1606" y="164"/>
                    </a:lnTo>
                    <a:lnTo>
                      <a:pt x="1612" y="162"/>
                    </a:lnTo>
                    <a:lnTo>
                      <a:pt x="1608" y="158"/>
                    </a:lnTo>
                    <a:lnTo>
                      <a:pt x="1608" y="156"/>
                    </a:lnTo>
                    <a:lnTo>
                      <a:pt x="1614" y="154"/>
                    </a:lnTo>
                    <a:lnTo>
                      <a:pt x="1618" y="146"/>
                    </a:lnTo>
                    <a:lnTo>
                      <a:pt x="1620" y="148"/>
                    </a:lnTo>
                    <a:lnTo>
                      <a:pt x="1620" y="150"/>
                    </a:lnTo>
                    <a:lnTo>
                      <a:pt x="1620" y="152"/>
                    </a:lnTo>
                    <a:lnTo>
                      <a:pt x="1622" y="154"/>
                    </a:lnTo>
                    <a:lnTo>
                      <a:pt x="1624" y="144"/>
                    </a:lnTo>
                    <a:lnTo>
                      <a:pt x="1596" y="146"/>
                    </a:lnTo>
                    <a:lnTo>
                      <a:pt x="1596" y="142"/>
                    </a:lnTo>
                    <a:lnTo>
                      <a:pt x="1598" y="140"/>
                    </a:lnTo>
                    <a:lnTo>
                      <a:pt x="1610" y="142"/>
                    </a:lnTo>
                    <a:lnTo>
                      <a:pt x="1610" y="140"/>
                    </a:lnTo>
                    <a:lnTo>
                      <a:pt x="1594" y="136"/>
                    </a:lnTo>
                    <a:lnTo>
                      <a:pt x="1592" y="134"/>
                    </a:lnTo>
                    <a:lnTo>
                      <a:pt x="1586" y="134"/>
                    </a:lnTo>
                    <a:lnTo>
                      <a:pt x="1582" y="136"/>
                    </a:lnTo>
                    <a:lnTo>
                      <a:pt x="1572" y="132"/>
                    </a:lnTo>
                    <a:lnTo>
                      <a:pt x="1564" y="132"/>
                    </a:lnTo>
                    <a:lnTo>
                      <a:pt x="1556" y="128"/>
                    </a:lnTo>
                    <a:lnTo>
                      <a:pt x="1552" y="124"/>
                    </a:lnTo>
                    <a:lnTo>
                      <a:pt x="1546" y="124"/>
                    </a:lnTo>
                    <a:lnTo>
                      <a:pt x="1542" y="124"/>
                    </a:lnTo>
                    <a:lnTo>
                      <a:pt x="1542" y="128"/>
                    </a:lnTo>
                    <a:lnTo>
                      <a:pt x="1546" y="128"/>
                    </a:lnTo>
                    <a:lnTo>
                      <a:pt x="1546" y="130"/>
                    </a:lnTo>
                    <a:lnTo>
                      <a:pt x="1548" y="130"/>
                    </a:lnTo>
                    <a:lnTo>
                      <a:pt x="1548" y="132"/>
                    </a:lnTo>
                    <a:lnTo>
                      <a:pt x="1546" y="134"/>
                    </a:lnTo>
                    <a:lnTo>
                      <a:pt x="1534" y="134"/>
                    </a:lnTo>
                    <a:lnTo>
                      <a:pt x="1532" y="140"/>
                    </a:lnTo>
                    <a:lnTo>
                      <a:pt x="1540" y="142"/>
                    </a:lnTo>
                    <a:lnTo>
                      <a:pt x="1544" y="142"/>
                    </a:lnTo>
                    <a:lnTo>
                      <a:pt x="1546" y="144"/>
                    </a:lnTo>
                    <a:lnTo>
                      <a:pt x="1538" y="142"/>
                    </a:lnTo>
                    <a:lnTo>
                      <a:pt x="1534" y="144"/>
                    </a:lnTo>
                    <a:lnTo>
                      <a:pt x="1532" y="144"/>
                    </a:lnTo>
                    <a:lnTo>
                      <a:pt x="1530" y="144"/>
                    </a:lnTo>
                    <a:lnTo>
                      <a:pt x="1530" y="148"/>
                    </a:lnTo>
                    <a:lnTo>
                      <a:pt x="1530" y="156"/>
                    </a:lnTo>
                    <a:lnTo>
                      <a:pt x="1534" y="158"/>
                    </a:lnTo>
                    <a:lnTo>
                      <a:pt x="1534" y="164"/>
                    </a:lnTo>
                    <a:lnTo>
                      <a:pt x="1532" y="164"/>
                    </a:lnTo>
                    <a:lnTo>
                      <a:pt x="1530" y="166"/>
                    </a:lnTo>
                    <a:lnTo>
                      <a:pt x="1528" y="166"/>
                    </a:lnTo>
                    <a:lnTo>
                      <a:pt x="1526" y="164"/>
                    </a:lnTo>
                    <a:lnTo>
                      <a:pt x="1524" y="164"/>
                    </a:lnTo>
                    <a:lnTo>
                      <a:pt x="1522" y="166"/>
                    </a:lnTo>
                    <a:lnTo>
                      <a:pt x="1520" y="166"/>
                    </a:lnTo>
                    <a:lnTo>
                      <a:pt x="1522" y="160"/>
                    </a:lnTo>
                    <a:lnTo>
                      <a:pt x="1520" y="158"/>
                    </a:lnTo>
                    <a:lnTo>
                      <a:pt x="1520" y="156"/>
                    </a:lnTo>
                    <a:lnTo>
                      <a:pt x="1518" y="158"/>
                    </a:lnTo>
                    <a:lnTo>
                      <a:pt x="1516" y="158"/>
                    </a:lnTo>
                    <a:lnTo>
                      <a:pt x="1514" y="158"/>
                    </a:lnTo>
                    <a:lnTo>
                      <a:pt x="1514" y="160"/>
                    </a:lnTo>
                    <a:lnTo>
                      <a:pt x="1512" y="160"/>
                    </a:lnTo>
                    <a:lnTo>
                      <a:pt x="1512" y="164"/>
                    </a:lnTo>
                    <a:lnTo>
                      <a:pt x="1514" y="168"/>
                    </a:lnTo>
                    <a:lnTo>
                      <a:pt x="1508" y="170"/>
                    </a:lnTo>
                    <a:lnTo>
                      <a:pt x="1502" y="170"/>
                    </a:lnTo>
                    <a:lnTo>
                      <a:pt x="1500" y="168"/>
                    </a:lnTo>
                    <a:lnTo>
                      <a:pt x="1494" y="168"/>
                    </a:lnTo>
                    <a:lnTo>
                      <a:pt x="1494" y="166"/>
                    </a:lnTo>
                    <a:lnTo>
                      <a:pt x="1480" y="156"/>
                    </a:lnTo>
                    <a:lnTo>
                      <a:pt x="1476" y="156"/>
                    </a:lnTo>
                    <a:lnTo>
                      <a:pt x="1472" y="152"/>
                    </a:lnTo>
                    <a:lnTo>
                      <a:pt x="1470" y="154"/>
                    </a:lnTo>
                    <a:lnTo>
                      <a:pt x="1468" y="154"/>
                    </a:lnTo>
                    <a:lnTo>
                      <a:pt x="1464" y="156"/>
                    </a:lnTo>
                    <a:lnTo>
                      <a:pt x="1456" y="162"/>
                    </a:lnTo>
                    <a:lnTo>
                      <a:pt x="1450" y="162"/>
                    </a:lnTo>
                    <a:lnTo>
                      <a:pt x="1446" y="166"/>
                    </a:lnTo>
                    <a:lnTo>
                      <a:pt x="1446" y="160"/>
                    </a:lnTo>
                    <a:lnTo>
                      <a:pt x="1446" y="156"/>
                    </a:lnTo>
                    <a:lnTo>
                      <a:pt x="1444" y="154"/>
                    </a:lnTo>
                    <a:lnTo>
                      <a:pt x="1440" y="154"/>
                    </a:lnTo>
                    <a:lnTo>
                      <a:pt x="1440" y="152"/>
                    </a:lnTo>
                    <a:lnTo>
                      <a:pt x="1440" y="148"/>
                    </a:lnTo>
                    <a:lnTo>
                      <a:pt x="1440" y="146"/>
                    </a:lnTo>
                    <a:lnTo>
                      <a:pt x="1438" y="148"/>
                    </a:lnTo>
                    <a:lnTo>
                      <a:pt x="1434" y="154"/>
                    </a:lnTo>
                    <a:lnTo>
                      <a:pt x="1434" y="160"/>
                    </a:lnTo>
                    <a:lnTo>
                      <a:pt x="1434" y="164"/>
                    </a:lnTo>
                    <a:lnTo>
                      <a:pt x="1434" y="166"/>
                    </a:lnTo>
                    <a:lnTo>
                      <a:pt x="1432" y="166"/>
                    </a:lnTo>
                    <a:lnTo>
                      <a:pt x="1428" y="174"/>
                    </a:lnTo>
                    <a:lnTo>
                      <a:pt x="1428" y="176"/>
                    </a:lnTo>
                    <a:lnTo>
                      <a:pt x="1422" y="182"/>
                    </a:lnTo>
                    <a:lnTo>
                      <a:pt x="1420" y="182"/>
                    </a:lnTo>
                    <a:lnTo>
                      <a:pt x="1420" y="186"/>
                    </a:lnTo>
                    <a:lnTo>
                      <a:pt x="1420" y="188"/>
                    </a:lnTo>
                    <a:lnTo>
                      <a:pt x="1416" y="188"/>
                    </a:lnTo>
                    <a:lnTo>
                      <a:pt x="1416" y="186"/>
                    </a:lnTo>
                    <a:lnTo>
                      <a:pt x="1414" y="186"/>
                    </a:lnTo>
                    <a:lnTo>
                      <a:pt x="1420" y="176"/>
                    </a:lnTo>
                    <a:lnTo>
                      <a:pt x="1416" y="176"/>
                    </a:lnTo>
                    <a:lnTo>
                      <a:pt x="1420" y="176"/>
                    </a:lnTo>
                    <a:lnTo>
                      <a:pt x="1414" y="176"/>
                    </a:lnTo>
                    <a:lnTo>
                      <a:pt x="1414" y="178"/>
                    </a:lnTo>
                    <a:lnTo>
                      <a:pt x="1408" y="176"/>
                    </a:lnTo>
                    <a:lnTo>
                      <a:pt x="1402" y="172"/>
                    </a:lnTo>
                    <a:lnTo>
                      <a:pt x="1394" y="174"/>
                    </a:lnTo>
                    <a:lnTo>
                      <a:pt x="1392" y="174"/>
                    </a:lnTo>
                    <a:lnTo>
                      <a:pt x="1386" y="166"/>
                    </a:lnTo>
                    <a:lnTo>
                      <a:pt x="1380" y="168"/>
                    </a:lnTo>
                    <a:lnTo>
                      <a:pt x="1380" y="166"/>
                    </a:lnTo>
                    <a:lnTo>
                      <a:pt x="1382" y="160"/>
                    </a:lnTo>
                    <a:lnTo>
                      <a:pt x="1386" y="160"/>
                    </a:lnTo>
                    <a:lnTo>
                      <a:pt x="1388" y="160"/>
                    </a:lnTo>
                    <a:lnTo>
                      <a:pt x="1384" y="154"/>
                    </a:lnTo>
                    <a:lnTo>
                      <a:pt x="1382" y="154"/>
                    </a:lnTo>
                    <a:lnTo>
                      <a:pt x="1382" y="156"/>
                    </a:lnTo>
                    <a:lnTo>
                      <a:pt x="1384" y="156"/>
                    </a:lnTo>
                    <a:lnTo>
                      <a:pt x="1382" y="158"/>
                    </a:lnTo>
                    <a:lnTo>
                      <a:pt x="1378" y="158"/>
                    </a:lnTo>
                    <a:lnTo>
                      <a:pt x="1374" y="154"/>
                    </a:lnTo>
                    <a:lnTo>
                      <a:pt x="1370" y="150"/>
                    </a:lnTo>
                    <a:lnTo>
                      <a:pt x="1368" y="148"/>
                    </a:lnTo>
                    <a:lnTo>
                      <a:pt x="1372" y="148"/>
                    </a:lnTo>
                    <a:lnTo>
                      <a:pt x="1372" y="146"/>
                    </a:lnTo>
                    <a:lnTo>
                      <a:pt x="1370" y="146"/>
                    </a:lnTo>
                    <a:lnTo>
                      <a:pt x="1368" y="146"/>
                    </a:lnTo>
                    <a:lnTo>
                      <a:pt x="1368" y="148"/>
                    </a:lnTo>
                    <a:lnTo>
                      <a:pt x="1362" y="142"/>
                    </a:lnTo>
                    <a:lnTo>
                      <a:pt x="1368" y="142"/>
                    </a:lnTo>
                    <a:lnTo>
                      <a:pt x="1372" y="142"/>
                    </a:lnTo>
                    <a:lnTo>
                      <a:pt x="1366" y="138"/>
                    </a:lnTo>
                    <a:lnTo>
                      <a:pt x="1362" y="142"/>
                    </a:lnTo>
                    <a:lnTo>
                      <a:pt x="1360" y="142"/>
                    </a:lnTo>
                    <a:lnTo>
                      <a:pt x="1358" y="144"/>
                    </a:lnTo>
                    <a:lnTo>
                      <a:pt x="1356" y="146"/>
                    </a:lnTo>
                    <a:lnTo>
                      <a:pt x="1356" y="150"/>
                    </a:lnTo>
                    <a:lnTo>
                      <a:pt x="1360" y="154"/>
                    </a:lnTo>
                    <a:lnTo>
                      <a:pt x="1360" y="156"/>
                    </a:lnTo>
                    <a:lnTo>
                      <a:pt x="1358" y="156"/>
                    </a:lnTo>
                    <a:lnTo>
                      <a:pt x="1358" y="158"/>
                    </a:lnTo>
                    <a:lnTo>
                      <a:pt x="1356" y="156"/>
                    </a:lnTo>
                    <a:lnTo>
                      <a:pt x="1354" y="152"/>
                    </a:lnTo>
                    <a:lnTo>
                      <a:pt x="1352" y="148"/>
                    </a:lnTo>
                    <a:lnTo>
                      <a:pt x="1354" y="148"/>
                    </a:lnTo>
                    <a:lnTo>
                      <a:pt x="1354" y="146"/>
                    </a:lnTo>
                    <a:lnTo>
                      <a:pt x="1352" y="144"/>
                    </a:lnTo>
                    <a:lnTo>
                      <a:pt x="1350" y="142"/>
                    </a:lnTo>
                    <a:lnTo>
                      <a:pt x="1350" y="144"/>
                    </a:lnTo>
                    <a:lnTo>
                      <a:pt x="1344" y="144"/>
                    </a:lnTo>
                    <a:lnTo>
                      <a:pt x="1338" y="142"/>
                    </a:lnTo>
                    <a:lnTo>
                      <a:pt x="1346" y="142"/>
                    </a:lnTo>
                    <a:lnTo>
                      <a:pt x="1344" y="138"/>
                    </a:lnTo>
                    <a:lnTo>
                      <a:pt x="1346" y="138"/>
                    </a:lnTo>
                    <a:lnTo>
                      <a:pt x="1348" y="138"/>
                    </a:lnTo>
                    <a:lnTo>
                      <a:pt x="1346" y="134"/>
                    </a:lnTo>
                    <a:lnTo>
                      <a:pt x="1344" y="138"/>
                    </a:lnTo>
                    <a:lnTo>
                      <a:pt x="1344" y="136"/>
                    </a:lnTo>
                    <a:lnTo>
                      <a:pt x="1338" y="138"/>
                    </a:lnTo>
                    <a:lnTo>
                      <a:pt x="1336" y="138"/>
                    </a:lnTo>
                    <a:lnTo>
                      <a:pt x="1336" y="142"/>
                    </a:lnTo>
                    <a:lnTo>
                      <a:pt x="1334" y="142"/>
                    </a:lnTo>
                    <a:lnTo>
                      <a:pt x="1330" y="138"/>
                    </a:lnTo>
                    <a:lnTo>
                      <a:pt x="1328" y="138"/>
                    </a:lnTo>
                    <a:lnTo>
                      <a:pt x="1330" y="134"/>
                    </a:lnTo>
                    <a:lnTo>
                      <a:pt x="1328" y="132"/>
                    </a:lnTo>
                    <a:lnTo>
                      <a:pt x="1324" y="132"/>
                    </a:lnTo>
                    <a:lnTo>
                      <a:pt x="1322" y="132"/>
                    </a:lnTo>
                    <a:lnTo>
                      <a:pt x="1324" y="130"/>
                    </a:lnTo>
                    <a:lnTo>
                      <a:pt x="1326" y="130"/>
                    </a:lnTo>
                    <a:lnTo>
                      <a:pt x="1326" y="128"/>
                    </a:lnTo>
                    <a:lnTo>
                      <a:pt x="1326" y="124"/>
                    </a:lnTo>
                    <a:lnTo>
                      <a:pt x="1332" y="124"/>
                    </a:lnTo>
                    <a:lnTo>
                      <a:pt x="1334" y="122"/>
                    </a:lnTo>
                    <a:lnTo>
                      <a:pt x="1336" y="122"/>
                    </a:lnTo>
                    <a:lnTo>
                      <a:pt x="1340" y="122"/>
                    </a:lnTo>
                    <a:lnTo>
                      <a:pt x="1340" y="120"/>
                    </a:lnTo>
                    <a:lnTo>
                      <a:pt x="1342" y="120"/>
                    </a:lnTo>
                    <a:lnTo>
                      <a:pt x="1342" y="118"/>
                    </a:lnTo>
                    <a:lnTo>
                      <a:pt x="1344" y="118"/>
                    </a:lnTo>
                    <a:lnTo>
                      <a:pt x="1348" y="114"/>
                    </a:lnTo>
                    <a:lnTo>
                      <a:pt x="1348" y="110"/>
                    </a:lnTo>
                    <a:lnTo>
                      <a:pt x="1340" y="110"/>
                    </a:lnTo>
                    <a:lnTo>
                      <a:pt x="1338" y="108"/>
                    </a:lnTo>
                    <a:lnTo>
                      <a:pt x="1336" y="104"/>
                    </a:lnTo>
                    <a:lnTo>
                      <a:pt x="1330" y="104"/>
                    </a:lnTo>
                    <a:lnTo>
                      <a:pt x="1330" y="102"/>
                    </a:lnTo>
                    <a:lnTo>
                      <a:pt x="1326" y="100"/>
                    </a:lnTo>
                    <a:lnTo>
                      <a:pt x="1322" y="100"/>
                    </a:lnTo>
                    <a:lnTo>
                      <a:pt x="1314" y="100"/>
                    </a:lnTo>
                    <a:lnTo>
                      <a:pt x="1312" y="100"/>
                    </a:lnTo>
                    <a:lnTo>
                      <a:pt x="1306" y="102"/>
                    </a:lnTo>
                    <a:lnTo>
                      <a:pt x="1302" y="106"/>
                    </a:lnTo>
                    <a:lnTo>
                      <a:pt x="1302" y="110"/>
                    </a:lnTo>
                    <a:lnTo>
                      <a:pt x="1302" y="114"/>
                    </a:lnTo>
                    <a:lnTo>
                      <a:pt x="1306" y="116"/>
                    </a:lnTo>
                    <a:lnTo>
                      <a:pt x="1306" y="120"/>
                    </a:lnTo>
                    <a:lnTo>
                      <a:pt x="1312" y="120"/>
                    </a:lnTo>
                    <a:lnTo>
                      <a:pt x="1316" y="120"/>
                    </a:lnTo>
                    <a:lnTo>
                      <a:pt x="1320" y="122"/>
                    </a:lnTo>
                    <a:lnTo>
                      <a:pt x="1322" y="124"/>
                    </a:lnTo>
                    <a:lnTo>
                      <a:pt x="1320" y="124"/>
                    </a:lnTo>
                    <a:lnTo>
                      <a:pt x="1318" y="126"/>
                    </a:lnTo>
                    <a:lnTo>
                      <a:pt x="1318" y="128"/>
                    </a:lnTo>
                    <a:lnTo>
                      <a:pt x="1320" y="130"/>
                    </a:lnTo>
                    <a:lnTo>
                      <a:pt x="1312" y="132"/>
                    </a:lnTo>
                    <a:lnTo>
                      <a:pt x="1310" y="134"/>
                    </a:lnTo>
                    <a:lnTo>
                      <a:pt x="1312" y="136"/>
                    </a:lnTo>
                    <a:lnTo>
                      <a:pt x="1304" y="136"/>
                    </a:lnTo>
                    <a:lnTo>
                      <a:pt x="1298" y="134"/>
                    </a:lnTo>
                    <a:lnTo>
                      <a:pt x="1294" y="132"/>
                    </a:lnTo>
                    <a:lnTo>
                      <a:pt x="1292" y="128"/>
                    </a:lnTo>
                    <a:lnTo>
                      <a:pt x="1290" y="130"/>
                    </a:lnTo>
                    <a:lnTo>
                      <a:pt x="1286" y="130"/>
                    </a:lnTo>
                    <a:lnTo>
                      <a:pt x="1280" y="126"/>
                    </a:lnTo>
                    <a:lnTo>
                      <a:pt x="1274" y="128"/>
                    </a:lnTo>
                    <a:lnTo>
                      <a:pt x="1268" y="126"/>
                    </a:lnTo>
                    <a:lnTo>
                      <a:pt x="1266" y="126"/>
                    </a:lnTo>
                    <a:lnTo>
                      <a:pt x="1262" y="126"/>
                    </a:lnTo>
                    <a:lnTo>
                      <a:pt x="1262" y="128"/>
                    </a:lnTo>
                    <a:lnTo>
                      <a:pt x="1260" y="128"/>
                    </a:lnTo>
                    <a:lnTo>
                      <a:pt x="1254" y="124"/>
                    </a:lnTo>
                    <a:lnTo>
                      <a:pt x="1250" y="124"/>
                    </a:lnTo>
                    <a:lnTo>
                      <a:pt x="1248" y="122"/>
                    </a:lnTo>
                    <a:lnTo>
                      <a:pt x="1246" y="122"/>
                    </a:lnTo>
                    <a:lnTo>
                      <a:pt x="1242" y="120"/>
                    </a:lnTo>
                    <a:lnTo>
                      <a:pt x="1236" y="116"/>
                    </a:lnTo>
                    <a:lnTo>
                      <a:pt x="1236" y="114"/>
                    </a:lnTo>
                    <a:lnTo>
                      <a:pt x="1238" y="114"/>
                    </a:lnTo>
                    <a:lnTo>
                      <a:pt x="1238" y="106"/>
                    </a:lnTo>
                    <a:lnTo>
                      <a:pt x="1232" y="104"/>
                    </a:lnTo>
                    <a:lnTo>
                      <a:pt x="1222" y="104"/>
                    </a:lnTo>
                    <a:lnTo>
                      <a:pt x="1220" y="104"/>
                    </a:lnTo>
                    <a:lnTo>
                      <a:pt x="1216" y="106"/>
                    </a:lnTo>
                    <a:lnTo>
                      <a:pt x="1214" y="102"/>
                    </a:lnTo>
                    <a:lnTo>
                      <a:pt x="1210" y="102"/>
                    </a:lnTo>
                    <a:lnTo>
                      <a:pt x="1208" y="102"/>
                    </a:lnTo>
                    <a:lnTo>
                      <a:pt x="1206" y="104"/>
                    </a:lnTo>
                    <a:lnTo>
                      <a:pt x="1200" y="100"/>
                    </a:lnTo>
                    <a:lnTo>
                      <a:pt x="1198" y="100"/>
                    </a:lnTo>
                    <a:lnTo>
                      <a:pt x="1194" y="100"/>
                    </a:lnTo>
                    <a:lnTo>
                      <a:pt x="1192" y="100"/>
                    </a:lnTo>
                    <a:lnTo>
                      <a:pt x="1190" y="104"/>
                    </a:lnTo>
                    <a:lnTo>
                      <a:pt x="1184" y="108"/>
                    </a:lnTo>
                    <a:lnTo>
                      <a:pt x="1180" y="110"/>
                    </a:lnTo>
                    <a:lnTo>
                      <a:pt x="1176" y="110"/>
                    </a:lnTo>
                    <a:lnTo>
                      <a:pt x="1172" y="116"/>
                    </a:lnTo>
                    <a:lnTo>
                      <a:pt x="1172" y="120"/>
                    </a:lnTo>
                    <a:lnTo>
                      <a:pt x="1170" y="118"/>
                    </a:lnTo>
                    <a:lnTo>
                      <a:pt x="1170" y="114"/>
                    </a:lnTo>
                    <a:lnTo>
                      <a:pt x="1172" y="112"/>
                    </a:lnTo>
                    <a:lnTo>
                      <a:pt x="1172" y="108"/>
                    </a:lnTo>
                    <a:lnTo>
                      <a:pt x="1168" y="106"/>
                    </a:lnTo>
                    <a:lnTo>
                      <a:pt x="1166" y="104"/>
                    </a:lnTo>
                    <a:lnTo>
                      <a:pt x="1166" y="110"/>
                    </a:lnTo>
                    <a:lnTo>
                      <a:pt x="1154" y="110"/>
                    </a:lnTo>
                    <a:lnTo>
                      <a:pt x="1150" y="110"/>
                    </a:lnTo>
                    <a:lnTo>
                      <a:pt x="1148" y="108"/>
                    </a:lnTo>
                    <a:lnTo>
                      <a:pt x="1144" y="100"/>
                    </a:lnTo>
                    <a:lnTo>
                      <a:pt x="1142" y="100"/>
                    </a:lnTo>
                    <a:lnTo>
                      <a:pt x="1140" y="100"/>
                    </a:lnTo>
                    <a:lnTo>
                      <a:pt x="1138" y="104"/>
                    </a:lnTo>
                    <a:lnTo>
                      <a:pt x="1138" y="106"/>
                    </a:lnTo>
                    <a:lnTo>
                      <a:pt x="1136" y="106"/>
                    </a:lnTo>
                    <a:lnTo>
                      <a:pt x="1136" y="104"/>
                    </a:lnTo>
                    <a:lnTo>
                      <a:pt x="1136" y="102"/>
                    </a:lnTo>
                    <a:lnTo>
                      <a:pt x="1134" y="102"/>
                    </a:lnTo>
                    <a:lnTo>
                      <a:pt x="1130" y="102"/>
                    </a:lnTo>
                    <a:lnTo>
                      <a:pt x="1128" y="104"/>
                    </a:lnTo>
                    <a:lnTo>
                      <a:pt x="1128" y="108"/>
                    </a:lnTo>
                    <a:lnTo>
                      <a:pt x="1126" y="108"/>
                    </a:lnTo>
                    <a:lnTo>
                      <a:pt x="1124" y="110"/>
                    </a:lnTo>
                    <a:lnTo>
                      <a:pt x="1122" y="110"/>
                    </a:lnTo>
                    <a:lnTo>
                      <a:pt x="1122" y="112"/>
                    </a:lnTo>
                    <a:lnTo>
                      <a:pt x="1124" y="116"/>
                    </a:lnTo>
                    <a:lnTo>
                      <a:pt x="1130" y="116"/>
                    </a:lnTo>
                    <a:lnTo>
                      <a:pt x="1128" y="120"/>
                    </a:lnTo>
                    <a:lnTo>
                      <a:pt x="1124" y="120"/>
                    </a:lnTo>
                    <a:lnTo>
                      <a:pt x="1122" y="120"/>
                    </a:lnTo>
                    <a:lnTo>
                      <a:pt x="1118" y="116"/>
                    </a:lnTo>
                    <a:lnTo>
                      <a:pt x="1118" y="118"/>
                    </a:lnTo>
                    <a:lnTo>
                      <a:pt x="1120" y="120"/>
                    </a:lnTo>
                    <a:lnTo>
                      <a:pt x="1114" y="124"/>
                    </a:lnTo>
                    <a:lnTo>
                      <a:pt x="1112" y="126"/>
                    </a:lnTo>
                    <a:lnTo>
                      <a:pt x="1110" y="126"/>
                    </a:lnTo>
                    <a:lnTo>
                      <a:pt x="1106" y="126"/>
                    </a:lnTo>
                    <a:lnTo>
                      <a:pt x="1106" y="128"/>
                    </a:lnTo>
                    <a:lnTo>
                      <a:pt x="1104" y="128"/>
                    </a:lnTo>
                    <a:lnTo>
                      <a:pt x="1096" y="128"/>
                    </a:lnTo>
                    <a:lnTo>
                      <a:pt x="1092" y="126"/>
                    </a:lnTo>
                    <a:lnTo>
                      <a:pt x="1090" y="126"/>
                    </a:lnTo>
                    <a:lnTo>
                      <a:pt x="1088" y="128"/>
                    </a:lnTo>
                    <a:lnTo>
                      <a:pt x="1086" y="130"/>
                    </a:lnTo>
                    <a:lnTo>
                      <a:pt x="1086" y="132"/>
                    </a:lnTo>
                    <a:lnTo>
                      <a:pt x="1082" y="136"/>
                    </a:lnTo>
                    <a:lnTo>
                      <a:pt x="1068" y="136"/>
                    </a:lnTo>
                    <a:lnTo>
                      <a:pt x="1058" y="138"/>
                    </a:lnTo>
                    <a:lnTo>
                      <a:pt x="1056" y="138"/>
                    </a:lnTo>
                    <a:lnTo>
                      <a:pt x="1058" y="136"/>
                    </a:lnTo>
                    <a:lnTo>
                      <a:pt x="1068" y="134"/>
                    </a:lnTo>
                    <a:lnTo>
                      <a:pt x="1070" y="134"/>
                    </a:lnTo>
                    <a:lnTo>
                      <a:pt x="1072" y="134"/>
                    </a:lnTo>
                    <a:lnTo>
                      <a:pt x="1076" y="132"/>
                    </a:lnTo>
                    <a:lnTo>
                      <a:pt x="1080" y="130"/>
                    </a:lnTo>
                    <a:lnTo>
                      <a:pt x="1082" y="130"/>
                    </a:lnTo>
                    <a:lnTo>
                      <a:pt x="1084" y="126"/>
                    </a:lnTo>
                    <a:lnTo>
                      <a:pt x="1084" y="124"/>
                    </a:lnTo>
                    <a:lnTo>
                      <a:pt x="1086" y="122"/>
                    </a:lnTo>
                    <a:lnTo>
                      <a:pt x="1090" y="122"/>
                    </a:lnTo>
                    <a:lnTo>
                      <a:pt x="1092" y="120"/>
                    </a:lnTo>
                    <a:lnTo>
                      <a:pt x="1094" y="120"/>
                    </a:lnTo>
                    <a:lnTo>
                      <a:pt x="1096" y="118"/>
                    </a:lnTo>
                    <a:lnTo>
                      <a:pt x="1098" y="118"/>
                    </a:lnTo>
                    <a:lnTo>
                      <a:pt x="1102" y="116"/>
                    </a:lnTo>
                    <a:lnTo>
                      <a:pt x="1106" y="116"/>
                    </a:lnTo>
                    <a:lnTo>
                      <a:pt x="1108" y="110"/>
                    </a:lnTo>
                    <a:lnTo>
                      <a:pt x="1110" y="108"/>
                    </a:lnTo>
                    <a:lnTo>
                      <a:pt x="1112" y="108"/>
                    </a:lnTo>
                    <a:lnTo>
                      <a:pt x="1118" y="108"/>
                    </a:lnTo>
                    <a:lnTo>
                      <a:pt x="1116" y="98"/>
                    </a:lnTo>
                    <a:lnTo>
                      <a:pt x="1120" y="94"/>
                    </a:lnTo>
                    <a:lnTo>
                      <a:pt x="1122" y="90"/>
                    </a:lnTo>
                    <a:lnTo>
                      <a:pt x="1124" y="90"/>
                    </a:lnTo>
                    <a:lnTo>
                      <a:pt x="1128" y="90"/>
                    </a:lnTo>
                    <a:lnTo>
                      <a:pt x="1130" y="90"/>
                    </a:lnTo>
                    <a:lnTo>
                      <a:pt x="1130" y="88"/>
                    </a:lnTo>
                    <a:lnTo>
                      <a:pt x="1140" y="88"/>
                    </a:lnTo>
                    <a:lnTo>
                      <a:pt x="1142" y="88"/>
                    </a:lnTo>
                    <a:lnTo>
                      <a:pt x="1142" y="86"/>
                    </a:lnTo>
                    <a:lnTo>
                      <a:pt x="1144" y="84"/>
                    </a:lnTo>
                    <a:lnTo>
                      <a:pt x="1154" y="84"/>
                    </a:lnTo>
                    <a:lnTo>
                      <a:pt x="1168" y="80"/>
                    </a:lnTo>
                    <a:lnTo>
                      <a:pt x="1176" y="76"/>
                    </a:lnTo>
                    <a:lnTo>
                      <a:pt x="1180" y="76"/>
                    </a:lnTo>
                    <a:lnTo>
                      <a:pt x="1182" y="76"/>
                    </a:lnTo>
                    <a:lnTo>
                      <a:pt x="1184" y="72"/>
                    </a:lnTo>
                    <a:lnTo>
                      <a:pt x="1180" y="66"/>
                    </a:lnTo>
                    <a:lnTo>
                      <a:pt x="1172" y="60"/>
                    </a:lnTo>
                    <a:lnTo>
                      <a:pt x="1172" y="58"/>
                    </a:lnTo>
                    <a:lnTo>
                      <a:pt x="1174" y="56"/>
                    </a:lnTo>
                    <a:lnTo>
                      <a:pt x="1174" y="58"/>
                    </a:lnTo>
                    <a:lnTo>
                      <a:pt x="1180" y="60"/>
                    </a:lnTo>
                    <a:lnTo>
                      <a:pt x="1182" y="52"/>
                    </a:lnTo>
                    <a:lnTo>
                      <a:pt x="1182" y="50"/>
                    </a:lnTo>
                    <a:lnTo>
                      <a:pt x="1180" y="46"/>
                    </a:lnTo>
                    <a:lnTo>
                      <a:pt x="1176" y="46"/>
                    </a:lnTo>
                    <a:lnTo>
                      <a:pt x="1174" y="38"/>
                    </a:lnTo>
                    <a:lnTo>
                      <a:pt x="1166" y="36"/>
                    </a:lnTo>
                    <a:lnTo>
                      <a:pt x="1160" y="34"/>
                    </a:lnTo>
                    <a:lnTo>
                      <a:pt x="1158" y="32"/>
                    </a:lnTo>
                    <a:lnTo>
                      <a:pt x="1158" y="26"/>
                    </a:lnTo>
                    <a:lnTo>
                      <a:pt x="1156" y="24"/>
                    </a:lnTo>
                    <a:lnTo>
                      <a:pt x="1154" y="20"/>
                    </a:lnTo>
                    <a:lnTo>
                      <a:pt x="1152" y="20"/>
                    </a:lnTo>
                    <a:lnTo>
                      <a:pt x="1148" y="22"/>
                    </a:lnTo>
                    <a:lnTo>
                      <a:pt x="1142" y="22"/>
                    </a:lnTo>
                    <a:lnTo>
                      <a:pt x="1140" y="22"/>
                    </a:lnTo>
                    <a:lnTo>
                      <a:pt x="1140" y="24"/>
                    </a:lnTo>
                    <a:lnTo>
                      <a:pt x="1136" y="24"/>
                    </a:lnTo>
                    <a:lnTo>
                      <a:pt x="1134" y="22"/>
                    </a:lnTo>
                    <a:lnTo>
                      <a:pt x="1132" y="22"/>
                    </a:lnTo>
                    <a:lnTo>
                      <a:pt x="1130" y="22"/>
                    </a:lnTo>
                    <a:lnTo>
                      <a:pt x="1120" y="24"/>
                    </a:lnTo>
                    <a:lnTo>
                      <a:pt x="1110" y="26"/>
                    </a:lnTo>
                    <a:lnTo>
                      <a:pt x="1108" y="26"/>
                    </a:lnTo>
                    <a:lnTo>
                      <a:pt x="1106" y="28"/>
                    </a:lnTo>
                    <a:lnTo>
                      <a:pt x="1104" y="30"/>
                    </a:lnTo>
                    <a:lnTo>
                      <a:pt x="1100" y="34"/>
                    </a:lnTo>
                    <a:lnTo>
                      <a:pt x="1098" y="34"/>
                    </a:lnTo>
                    <a:lnTo>
                      <a:pt x="1094" y="36"/>
                    </a:lnTo>
                    <a:lnTo>
                      <a:pt x="1092" y="36"/>
                    </a:lnTo>
                    <a:lnTo>
                      <a:pt x="1096" y="22"/>
                    </a:lnTo>
                    <a:lnTo>
                      <a:pt x="1088" y="20"/>
                    </a:lnTo>
                    <a:lnTo>
                      <a:pt x="1086" y="18"/>
                    </a:lnTo>
                    <a:lnTo>
                      <a:pt x="1082" y="18"/>
                    </a:lnTo>
                    <a:lnTo>
                      <a:pt x="1080" y="18"/>
                    </a:lnTo>
                    <a:lnTo>
                      <a:pt x="1078" y="20"/>
                    </a:lnTo>
                    <a:lnTo>
                      <a:pt x="1074" y="20"/>
                    </a:lnTo>
                    <a:lnTo>
                      <a:pt x="1074" y="18"/>
                    </a:lnTo>
                    <a:lnTo>
                      <a:pt x="1074" y="16"/>
                    </a:lnTo>
                    <a:lnTo>
                      <a:pt x="1072" y="16"/>
                    </a:lnTo>
                    <a:lnTo>
                      <a:pt x="1070" y="18"/>
                    </a:lnTo>
                    <a:lnTo>
                      <a:pt x="1068" y="18"/>
                    </a:lnTo>
                    <a:lnTo>
                      <a:pt x="1070" y="14"/>
                    </a:lnTo>
                    <a:lnTo>
                      <a:pt x="1072" y="10"/>
                    </a:lnTo>
                    <a:lnTo>
                      <a:pt x="1076" y="10"/>
                    </a:lnTo>
                    <a:lnTo>
                      <a:pt x="1076" y="8"/>
                    </a:lnTo>
                    <a:lnTo>
                      <a:pt x="1074" y="6"/>
                    </a:lnTo>
                    <a:lnTo>
                      <a:pt x="1070" y="6"/>
                    </a:lnTo>
                    <a:lnTo>
                      <a:pt x="1066" y="6"/>
                    </a:lnTo>
                    <a:lnTo>
                      <a:pt x="1066" y="2"/>
                    </a:lnTo>
                    <a:lnTo>
                      <a:pt x="1062" y="2"/>
                    </a:lnTo>
                    <a:lnTo>
                      <a:pt x="1060" y="4"/>
                    </a:lnTo>
                    <a:lnTo>
                      <a:pt x="1058" y="4"/>
                    </a:lnTo>
                    <a:lnTo>
                      <a:pt x="1054" y="2"/>
                    </a:lnTo>
                    <a:lnTo>
                      <a:pt x="1052" y="0"/>
                    </a:lnTo>
                    <a:lnTo>
                      <a:pt x="1050" y="2"/>
                    </a:lnTo>
                    <a:lnTo>
                      <a:pt x="1048" y="4"/>
                    </a:lnTo>
                    <a:lnTo>
                      <a:pt x="1046" y="6"/>
                    </a:lnTo>
                    <a:lnTo>
                      <a:pt x="1044" y="6"/>
                    </a:lnTo>
                    <a:lnTo>
                      <a:pt x="1042" y="6"/>
                    </a:lnTo>
                    <a:lnTo>
                      <a:pt x="1040" y="6"/>
                    </a:lnTo>
                    <a:lnTo>
                      <a:pt x="1038" y="4"/>
                    </a:lnTo>
                    <a:lnTo>
                      <a:pt x="1034" y="4"/>
                    </a:lnTo>
                    <a:lnTo>
                      <a:pt x="1032" y="6"/>
                    </a:lnTo>
                    <a:lnTo>
                      <a:pt x="1028" y="6"/>
                    </a:lnTo>
                    <a:lnTo>
                      <a:pt x="1024" y="6"/>
                    </a:lnTo>
                    <a:lnTo>
                      <a:pt x="1024" y="8"/>
                    </a:lnTo>
                    <a:lnTo>
                      <a:pt x="1024" y="10"/>
                    </a:lnTo>
                    <a:lnTo>
                      <a:pt x="1022" y="12"/>
                    </a:lnTo>
                    <a:lnTo>
                      <a:pt x="1014" y="18"/>
                    </a:lnTo>
                    <a:lnTo>
                      <a:pt x="1012" y="20"/>
                    </a:lnTo>
                    <a:lnTo>
                      <a:pt x="1010" y="20"/>
                    </a:lnTo>
                    <a:lnTo>
                      <a:pt x="1008" y="20"/>
                    </a:lnTo>
                    <a:lnTo>
                      <a:pt x="1008" y="26"/>
                    </a:lnTo>
                    <a:lnTo>
                      <a:pt x="1014" y="30"/>
                    </a:lnTo>
                    <a:lnTo>
                      <a:pt x="1018" y="36"/>
                    </a:lnTo>
                    <a:lnTo>
                      <a:pt x="1014" y="36"/>
                    </a:lnTo>
                    <a:lnTo>
                      <a:pt x="1010" y="30"/>
                    </a:lnTo>
                    <a:lnTo>
                      <a:pt x="1008" y="30"/>
                    </a:lnTo>
                    <a:lnTo>
                      <a:pt x="1008" y="32"/>
                    </a:lnTo>
                    <a:lnTo>
                      <a:pt x="1006" y="32"/>
                    </a:lnTo>
                    <a:lnTo>
                      <a:pt x="1004" y="32"/>
                    </a:lnTo>
                    <a:lnTo>
                      <a:pt x="1004" y="34"/>
                    </a:lnTo>
                    <a:lnTo>
                      <a:pt x="982" y="34"/>
                    </a:lnTo>
                    <a:lnTo>
                      <a:pt x="984" y="34"/>
                    </a:lnTo>
                    <a:lnTo>
                      <a:pt x="982" y="34"/>
                    </a:lnTo>
                    <a:lnTo>
                      <a:pt x="984" y="36"/>
                    </a:lnTo>
                    <a:lnTo>
                      <a:pt x="988" y="38"/>
                    </a:lnTo>
                    <a:lnTo>
                      <a:pt x="990" y="40"/>
                    </a:lnTo>
                    <a:lnTo>
                      <a:pt x="990" y="42"/>
                    </a:lnTo>
                    <a:lnTo>
                      <a:pt x="992" y="48"/>
                    </a:lnTo>
                    <a:lnTo>
                      <a:pt x="988" y="48"/>
                    </a:lnTo>
                    <a:lnTo>
                      <a:pt x="988" y="52"/>
                    </a:lnTo>
                    <a:lnTo>
                      <a:pt x="986" y="50"/>
                    </a:lnTo>
                    <a:lnTo>
                      <a:pt x="986" y="46"/>
                    </a:lnTo>
                    <a:lnTo>
                      <a:pt x="988" y="42"/>
                    </a:lnTo>
                    <a:lnTo>
                      <a:pt x="986" y="42"/>
                    </a:lnTo>
                    <a:lnTo>
                      <a:pt x="982" y="38"/>
                    </a:lnTo>
                    <a:lnTo>
                      <a:pt x="980" y="40"/>
                    </a:lnTo>
                    <a:lnTo>
                      <a:pt x="978" y="42"/>
                    </a:lnTo>
                    <a:lnTo>
                      <a:pt x="974" y="42"/>
                    </a:lnTo>
                    <a:lnTo>
                      <a:pt x="972" y="44"/>
                    </a:lnTo>
                    <a:lnTo>
                      <a:pt x="966" y="48"/>
                    </a:lnTo>
                    <a:lnTo>
                      <a:pt x="966" y="46"/>
                    </a:lnTo>
                    <a:lnTo>
                      <a:pt x="962" y="46"/>
                    </a:lnTo>
                    <a:lnTo>
                      <a:pt x="960" y="50"/>
                    </a:lnTo>
                    <a:lnTo>
                      <a:pt x="958" y="50"/>
                    </a:lnTo>
                    <a:lnTo>
                      <a:pt x="958" y="46"/>
                    </a:lnTo>
                    <a:lnTo>
                      <a:pt x="956" y="46"/>
                    </a:lnTo>
                    <a:lnTo>
                      <a:pt x="954" y="50"/>
                    </a:lnTo>
                    <a:lnTo>
                      <a:pt x="948" y="52"/>
                    </a:lnTo>
                    <a:lnTo>
                      <a:pt x="946" y="52"/>
                    </a:lnTo>
                    <a:lnTo>
                      <a:pt x="946" y="50"/>
                    </a:lnTo>
                    <a:lnTo>
                      <a:pt x="950" y="46"/>
                    </a:lnTo>
                    <a:lnTo>
                      <a:pt x="954" y="42"/>
                    </a:lnTo>
                    <a:lnTo>
                      <a:pt x="952" y="40"/>
                    </a:lnTo>
                    <a:lnTo>
                      <a:pt x="950" y="40"/>
                    </a:lnTo>
                    <a:lnTo>
                      <a:pt x="952" y="38"/>
                    </a:lnTo>
                    <a:lnTo>
                      <a:pt x="956" y="36"/>
                    </a:lnTo>
                    <a:lnTo>
                      <a:pt x="956" y="34"/>
                    </a:lnTo>
                    <a:lnTo>
                      <a:pt x="954" y="34"/>
                    </a:lnTo>
                    <a:lnTo>
                      <a:pt x="950" y="32"/>
                    </a:lnTo>
                    <a:lnTo>
                      <a:pt x="950" y="34"/>
                    </a:lnTo>
                    <a:lnTo>
                      <a:pt x="944" y="34"/>
                    </a:lnTo>
                    <a:lnTo>
                      <a:pt x="938" y="34"/>
                    </a:lnTo>
                    <a:lnTo>
                      <a:pt x="938" y="36"/>
                    </a:lnTo>
                    <a:lnTo>
                      <a:pt x="942" y="40"/>
                    </a:lnTo>
                    <a:lnTo>
                      <a:pt x="946" y="40"/>
                    </a:lnTo>
                    <a:lnTo>
                      <a:pt x="944" y="42"/>
                    </a:lnTo>
                    <a:lnTo>
                      <a:pt x="942" y="42"/>
                    </a:lnTo>
                    <a:lnTo>
                      <a:pt x="934" y="38"/>
                    </a:lnTo>
                    <a:lnTo>
                      <a:pt x="932" y="42"/>
                    </a:lnTo>
                    <a:lnTo>
                      <a:pt x="930" y="42"/>
                    </a:lnTo>
                    <a:lnTo>
                      <a:pt x="928" y="40"/>
                    </a:lnTo>
                    <a:lnTo>
                      <a:pt x="922" y="40"/>
                    </a:lnTo>
                    <a:lnTo>
                      <a:pt x="920" y="40"/>
                    </a:lnTo>
                    <a:lnTo>
                      <a:pt x="918" y="42"/>
                    </a:lnTo>
                    <a:lnTo>
                      <a:pt x="916" y="40"/>
                    </a:lnTo>
                    <a:lnTo>
                      <a:pt x="914" y="40"/>
                    </a:lnTo>
                    <a:lnTo>
                      <a:pt x="910" y="40"/>
                    </a:lnTo>
                    <a:lnTo>
                      <a:pt x="910" y="42"/>
                    </a:lnTo>
                    <a:lnTo>
                      <a:pt x="908" y="44"/>
                    </a:lnTo>
                    <a:lnTo>
                      <a:pt x="906" y="44"/>
                    </a:lnTo>
                    <a:lnTo>
                      <a:pt x="904" y="44"/>
                    </a:lnTo>
                    <a:lnTo>
                      <a:pt x="906" y="42"/>
                    </a:lnTo>
                    <a:lnTo>
                      <a:pt x="904" y="42"/>
                    </a:lnTo>
                    <a:lnTo>
                      <a:pt x="902" y="42"/>
                    </a:lnTo>
                    <a:lnTo>
                      <a:pt x="902" y="44"/>
                    </a:lnTo>
                    <a:lnTo>
                      <a:pt x="900" y="44"/>
                    </a:lnTo>
                    <a:lnTo>
                      <a:pt x="894" y="44"/>
                    </a:lnTo>
                    <a:lnTo>
                      <a:pt x="888" y="48"/>
                    </a:lnTo>
                    <a:lnTo>
                      <a:pt x="882" y="48"/>
                    </a:lnTo>
                    <a:lnTo>
                      <a:pt x="878" y="48"/>
                    </a:lnTo>
                    <a:lnTo>
                      <a:pt x="876" y="48"/>
                    </a:lnTo>
                    <a:lnTo>
                      <a:pt x="874" y="50"/>
                    </a:lnTo>
                    <a:lnTo>
                      <a:pt x="870" y="50"/>
                    </a:lnTo>
                    <a:lnTo>
                      <a:pt x="868" y="50"/>
                    </a:lnTo>
                    <a:lnTo>
                      <a:pt x="864" y="48"/>
                    </a:lnTo>
                    <a:lnTo>
                      <a:pt x="862" y="48"/>
                    </a:lnTo>
                    <a:lnTo>
                      <a:pt x="860" y="50"/>
                    </a:lnTo>
                    <a:lnTo>
                      <a:pt x="858" y="50"/>
                    </a:lnTo>
                    <a:lnTo>
                      <a:pt x="854" y="54"/>
                    </a:lnTo>
                    <a:lnTo>
                      <a:pt x="848" y="54"/>
                    </a:lnTo>
                    <a:lnTo>
                      <a:pt x="848" y="56"/>
                    </a:lnTo>
                    <a:lnTo>
                      <a:pt x="840" y="56"/>
                    </a:lnTo>
                    <a:lnTo>
                      <a:pt x="838" y="58"/>
                    </a:lnTo>
                    <a:lnTo>
                      <a:pt x="832" y="58"/>
                    </a:lnTo>
                    <a:lnTo>
                      <a:pt x="826" y="58"/>
                    </a:lnTo>
                    <a:lnTo>
                      <a:pt x="826" y="60"/>
                    </a:lnTo>
                    <a:lnTo>
                      <a:pt x="830" y="60"/>
                    </a:lnTo>
                    <a:lnTo>
                      <a:pt x="834" y="62"/>
                    </a:lnTo>
                    <a:lnTo>
                      <a:pt x="832" y="66"/>
                    </a:lnTo>
                    <a:lnTo>
                      <a:pt x="828" y="66"/>
                    </a:lnTo>
                    <a:lnTo>
                      <a:pt x="826" y="72"/>
                    </a:lnTo>
                    <a:lnTo>
                      <a:pt x="824" y="76"/>
                    </a:lnTo>
                    <a:lnTo>
                      <a:pt x="814" y="72"/>
                    </a:lnTo>
                    <a:lnTo>
                      <a:pt x="814" y="74"/>
                    </a:lnTo>
                    <a:lnTo>
                      <a:pt x="812" y="76"/>
                    </a:lnTo>
                    <a:lnTo>
                      <a:pt x="816" y="76"/>
                    </a:lnTo>
                    <a:lnTo>
                      <a:pt x="818" y="78"/>
                    </a:lnTo>
                    <a:lnTo>
                      <a:pt x="820" y="80"/>
                    </a:lnTo>
                    <a:lnTo>
                      <a:pt x="822" y="82"/>
                    </a:lnTo>
                    <a:lnTo>
                      <a:pt x="822" y="84"/>
                    </a:lnTo>
                    <a:lnTo>
                      <a:pt x="816" y="84"/>
                    </a:lnTo>
                    <a:lnTo>
                      <a:pt x="810" y="84"/>
                    </a:lnTo>
                    <a:lnTo>
                      <a:pt x="810" y="88"/>
                    </a:lnTo>
                    <a:lnTo>
                      <a:pt x="814" y="90"/>
                    </a:lnTo>
                    <a:lnTo>
                      <a:pt x="818" y="92"/>
                    </a:lnTo>
                    <a:lnTo>
                      <a:pt x="822" y="100"/>
                    </a:lnTo>
                    <a:lnTo>
                      <a:pt x="824" y="106"/>
                    </a:lnTo>
                    <a:lnTo>
                      <a:pt x="824" y="110"/>
                    </a:lnTo>
                    <a:lnTo>
                      <a:pt x="818" y="110"/>
                    </a:lnTo>
                    <a:lnTo>
                      <a:pt x="816" y="108"/>
                    </a:lnTo>
                    <a:lnTo>
                      <a:pt x="818" y="104"/>
                    </a:lnTo>
                    <a:lnTo>
                      <a:pt x="818" y="102"/>
                    </a:lnTo>
                    <a:lnTo>
                      <a:pt x="816" y="100"/>
                    </a:lnTo>
                    <a:lnTo>
                      <a:pt x="812" y="100"/>
                    </a:lnTo>
                    <a:lnTo>
                      <a:pt x="806" y="100"/>
                    </a:lnTo>
                    <a:lnTo>
                      <a:pt x="802" y="102"/>
                    </a:lnTo>
                    <a:lnTo>
                      <a:pt x="798" y="102"/>
                    </a:lnTo>
                    <a:lnTo>
                      <a:pt x="796" y="102"/>
                    </a:lnTo>
                    <a:lnTo>
                      <a:pt x="794" y="104"/>
                    </a:lnTo>
                    <a:lnTo>
                      <a:pt x="792" y="104"/>
                    </a:lnTo>
                    <a:lnTo>
                      <a:pt x="790" y="102"/>
                    </a:lnTo>
                    <a:lnTo>
                      <a:pt x="786" y="100"/>
                    </a:lnTo>
                    <a:lnTo>
                      <a:pt x="782" y="100"/>
                    </a:lnTo>
                    <a:lnTo>
                      <a:pt x="778" y="100"/>
                    </a:lnTo>
                    <a:lnTo>
                      <a:pt x="774" y="104"/>
                    </a:lnTo>
                    <a:lnTo>
                      <a:pt x="768" y="102"/>
                    </a:lnTo>
                    <a:lnTo>
                      <a:pt x="764" y="102"/>
                    </a:lnTo>
                    <a:lnTo>
                      <a:pt x="762" y="102"/>
                    </a:lnTo>
                    <a:lnTo>
                      <a:pt x="760" y="104"/>
                    </a:lnTo>
                    <a:lnTo>
                      <a:pt x="756" y="104"/>
                    </a:lnTo>
                    <a:lnTo>
                      <a:pt x="748" y="104"/>
                    </a:lnTo>
                    <a:lnTo>
                      <a:pt x="748" y="106"/>
                    </a:lnTo>
                    <a:lnTo>
                      <a:pt x="746" y="106"/>
                    </a:lnTo>
                    <a:lnTo>
                      <a:pt x="742" y="106"/>
                    </a:lnTo>
                    <a:lnTo>
                      <a:pt x="736" y="112"/>
                    </a:lnTo>
                    <a:lnTo>
                      <a:pt x="736" y="114"/>
                    </a:lnTo>
                    <a:lnTo>
                      <a:pt x="736" y="116"/>
                    </a:lnTo>
                    <a:lnTo>
                      <a:pt x="736" y="124"/>
                    </a:lnTo>
                    <a:lnTo>
                      <a:pt x="734" y="132"/>
                    </a:lnTo>
                    <a:lnTo>
                      <a:pt x="736" y="138"/>
                    </a:lnTo>
                    <a:lnTo>
                      <a:pt x="742" y="140"/>
                    </a:lnTo>
                    <a:lnTo>
                      <a:pt x="748" y="142"/>
                    </a:lnTo>
                    <a:lnTo>
                      <a:pt x="748" y="144"/>
                    </a:lnTo>
                    <a:lnTo>
                      <a:pt x="754" y="144"/>
                    </a:lnTo>
                    <a:lnTo>
                      <a:pt x="758" y="144"/>
                    </a:lnTo>
                    <a:lnTo>
                      <a:pt x="762" y="146"/>
                    </a:lnTo>
                    <a:lnTo>
                      <a:pt x="762" y="150"/>
                    </a:lnTo>
                    <a:lnTo>
                      <a:pt x="774" y="154"/>
                    </a:lnTo>
                    <a:lnTo>
                      <a:pt x="774" y="158"/>
                    </a:lnTo>
                    <a:lnTo>
                      <a:pt x="774" y="160"/>
                    </a:lnTo>
                    <a:lnTo>
                      <a:pt x="772" y="164"/>
                    </a:lnTo>
                    <a:lnTo>
                      <a:pt x="770" y="170"/>
                    </a:lnTo>
                    <a:lnTo>
                      <a:pt x="770" y="172"/>
                    </a:lnTo>
                    <a:lnTo>
                      <a:pt x="770" y="176"/>
                    </a:lnTo>
                    <a:lnTo>
                      <a:pt x="774" y="180"/>
                    </a:lnTo>
                    <a:lnTo>
                      <a:pt x="774" y="188"/>
                    </a:lnTo>
                    <a:lnTo>
                      <a:pt x="772" y="192"/>
                    </a:lnTo>
                    <a:lnTo>
                      <a:pt x="764" y="192"/>
                    </a:lnTo>
                    <a:lnTo>
                      <a:pt x="766" y="198"/>
                    </a:lnTo>
                    <a:lnTo>
                      <a:pt x="778" y="204"/>
                    </a:lnTo>
                    <a:lnTo>
                      <a:pt x="782" y="204"/>
                    </a:lnTo>
                    <a:lnTo>
                      <a:pt x="784" y="204"/>
                    </a:lnTo>
                    <a:lnTo>
                      <a:pt x="788" y="200"/>
                    </a:lnTo>
                    <a:lnTo>
                      <a:pt x="790" y="200"/>
                    </a:lnTo>
                    <a:lnTo>
                      <a:pt x="792" y="204"/>
                    </a:lnTo>
                    <a:lnTo>
                      <a:pt x="794" y="204"/>
                    </a:lnTo>
                    <a:lnTo>
                      <a:pt x="796" y="204"/>
                    </a:lnTo>
                    <a:lnTo>
                      <a:pt x="800" y="206"/>
                    </a:lnTo>
                    <a:lnTo>
                      <a:pt x="800" y="210"/>
                    </a:lnTo>
                    <a:lnTo>
                      <a:pt x="802" y="216"/>
                    </a:lnTo>
                    <a:lnTo>
                      <a:pt x="800" y="212"/>
                    </a:lnTo>
                    <a:lnTo>
                      <a:pt x="796" y="212"/>
                    </a:lnTo>
                    <a:lnTo>
                      <a:pt x="796" y="210"/>
                    </a:lnTo>
                    <a:lnTo>
                      <a:pt x="792" y="206"/>
                    </a:lnTo>
                    <a:lnTo>
                      <a:pt x="790" y="204"/>
                    </a:lnTo>
                    <a:lnTo>
                      <a:pt x="788" y="204"/>
                    </a:lnTo>
                    <a:lnTo>
                      <a:pt x="786" y="206"/>
                    </a:lnTo>
                    <a:lnTo>
                      <a:pt x="784" y="210"/>
                    </a:lnTo>
                    <a:lnTo>
                      <a:pt x="774" y="206"/>
                    </a:lnTo>
                    <a:lnTo>
                      <a:pt x="764" y="204"/>
                    </a:lnTo>
                    <a:lnTo>
                      <a:pt x="764" y="200"/>
                    </a:lnTo>
                    <a:lnTo>
                      <a:pt x="758" y="198"/>
                    </a:lnTo>
                    <a:lnTo>
                      <a:pt x="758" y="192"/>
                    </a:lnTo>
                    <a:lnTo>
                      <a:pt x="756" y="192"/>
                    </a:lnTo>
                    <a:lnTo>
                      <a:pt x="748" y="198"/>
                    </a:lnTo>
                    <a:lnTo>
                      <a:pt x="746" y="200"/>
                    </a:lnTo>
                    <a:lnTo>
                      <a:pt x="748" y="192"/>
                    </a:lnTo>
                    <a:lnTo>
                      <a:pt x="754" y="186"/>
                    </a:lnTo>
                    <a:lnTo>
                      <a:pt x="756" y="182"/>
                    </a:lnTo>
                    <a:lnTo>
                      <a:pt x="756" y="174"/>
                    </a:lnTo>
                    <a:lnTo>
                      <a:pt x="756" y="170"/>
                    </a:lnTo>
                    <a:lnTo>
                      <a:pt x="760" y="166"/>
                    </a:lnTo>
                    <a:lnTo>
                      <a:pt x="764" y="160"/>
                    </a:lnTo>
                    <a:lnTo>
                      <a:pt x="766" y="158"/>
                    </a:lnTo>
                    <a:lnTo>
                      <a:pt x="766" y="156"/>
                    </a:lnTo>
                    <a:lnTo>
                      <a:pt x="764" y="154"/>
                    </a:lnTo>
                    <a:lnTo>
                      <a:pt x="758" y="154"/>
                    </a:lnTo>
                    <a:lnTo>
                      <a:pt x="752" y="154"/>
                    </a:lnTo>
                    <a:lnTo>
                      <a:pt x="748" y="154"/>
                    </a:lnTo>
                    <a:lnTo>
                      <a:pt x="742" y="154"/>
                    </a:lnTo>
                    <a:lnTo>
                      <a:pt x="736" y="150"/>
                    </a:lnTo>
                    <a:lnTo>
                      <a:pt x="736" y="146"/>
                    </a:lnTo>
                    <a:lnTo>
                      <a:pt x="730" y="146"/>
                    </a:lnTo>
                    <a:lnTo>
                      <a:pt x="728" y="142"/>
                    </a:lnTo>
                    <a:lnTo>
                      <a:pt x="716" y="140"/>
                    </a:lnTo>
                    <a:lnTo>
                      <a:pt x="706" y="140"/>
                    </a:lnTo>
                    <a:lnTo>
                      <a:pt x="704" y="142"/>
                    </a:lnTo>
                    <a:lnTo>
                      <a:pt x="692" y="146"/>
                    </a:lnTo>
                    <a:lnTo>
                      <a:pt x="698" y="146"/>
                    </a:lnTo>
                    <a:lnTo>
                      <a:pt x="704" y="148"/>
                    </a:lnTo>
                    <a:lnTo>
                      <a:pt x="700" y="154"/>
                    </a:lnTo>
                    <a:lnTo>
                      <a:pt x="698" y="156"/>
                    </a:lnTo>
                    <a:lnTo>
                      <a:pt x="696" y="156"/>
                    </a:lnTo>
                    <a:lnTo>
                      <a:pt x="694" y="156"/>
                    </a:lnTo>
                    <a:lnTo>
                      <a:pt x="686" y="152"/>
                    </a:lnTo>
                    <a:lnTo>
                      <a:pt x="676" y="150"/>
                    </a:lnTo>
                    <a:lnTo>
                      <a:pt x="672" y="160"/>
                    </a:lnTo>
                    <a:lnTo>
                      <a:pt x="676" y="162"/>
                    </a:lnTo>
                    <a:lnTo>
                      <a:pt x="678" y="162"/>
                    </a:lnTo>
                    <a:lnTo>
                      <a:pt x="680" y="166"/>
                    </a:lnTo>
                    <a:lnTo>
                      <a:pt x="686" y="166"/>
                    </a:lnTo>
                    <a:lnTo>
                      <a:pt x="688" y="170"/>
                    </a:lnTo>
                    <a:lnTo>
                      <a:pt x="692" y="170"/>
                    </a:lnTo>
                    <a:lnTo>
                      <a:pt x="694" y="174"/>
                    </a:lnTo>
                    <a:lnTo>
                      <a:pt x="692" y="176"/>
                    </a:lnTo>
                    <a:lnTo>
                      <a:pt x="690" y="174"/>
                    </a:lnTo>
                    <a:lnTo>
                      <a:pt x="688" y="174"/>
                    </a:lnTo>
                    <a:lnTo>
                      <a:pt x="678" y="176"/>
                    </a:lnTo>
                    <a:lnTo>
                      <a:pt x="676" y="174"/>
                    </a:lnTo>
                    <a:lnTo>
                      <a:pt x="670" y="174"/>
                    </a:lnTo>
                    <a:lnTo>
                      <a:pt x="668" y="176"/>
                    </a:lnTo>
                    <a:lnTo>
                      <a:pt x="666" y="176"/>
                    </a:lnTo>
                    <a:lnTo>
                      <a:pt x="664" y="176"/>
                    </a:lnTo>
                    <a:lnTo>
                      <a:pt x="660" y="176"/>
                    </a:lnTo>
                    <a:lnTo>
                      <a:pt x="656" y="172"/>
                    </a:lnTo>
                    <a:lnTo>
                      <a:pt x="658" y="170"/>
                    </a:lnTo>
                    <a:lnTo>
                      <a:pt x="660" y="168"/>
                    </a:lnTo>
                    <a:lnTo>
                      <a:pt x="658" y="164"/>
                    </a:lnTo>
                    <a:lnTo>
                      <a:pt x="654" y="158"/>
                    </a:lnTo>
                    <a:lnTo>
                      <a:pt x="654" y="152"/>
                    </a:lnTo>
                    <a:lnTo>
                      <a:pt x="652" y="152"/>
                    </a:lnTo>
                    <a:lnTo>
                      <a:pt x="652" y="150"/>
                    </a:lnTo>
                    <a:lnTo>
                      <a:pt x="654" y="146"/>
                    </a:lnTo>
                    <a:lnTo>
                      <a:pt x="656" y="142"/>
                    </a:lnTo>
                    <a:lnTo>
                      <a:pt x="654" y="140"/>
                    </a:lnTo>
                    <a:lnTo>
                      <a:pt x="652" y="138"/>
                    </a:lnTo>
                    <a:lnTo>
                      <a:pt x="652" y="136"/>
                    </a:lnTo>
                    <a:lnTo>
                      <a:pt x="654" y="134"/>
                    </a:lnTo>
                    <a:lnTo>
                      <a:pt x="654" y="132"/>
                    </a:lnTo>
                    <a:lnTo>
                      <a:pt x="650" y="124"/>
                    </a:lnTo>
                    <a:lnTo>
                      <a:pt x="648" y="124"/>
                    </a:lnTo>
                    <a:lnTo>
                      <a:pt x="646" y="126"/>
                    </a:lnTo>
                    <a:lnTo>
                      <a:pt x="650" y="138"/>
                    </a:lnTo>
                    <a:lnTo>
                      <a:pt x="650" y="142"/>
                    </a:lnTo>
                    <a:lnTo>
                      <a:pt x="648" y="150"/>
                    </a:lnTo>
                    <a:lnTo>
                      <a:pt x="646" y="156"/>
                    </a:lnTo>
                    <a:lnTo>
                      <a:pt x="642" y="160"/>
                    </a:lnTo>
                    <a:lnTo>
                      <a:pt x="640" y="160"/>
                    </a:lnTo>
                    <a:lnTo>
                      <a:pt x="638" y="162"/>
                    </a:lnTo>
                    <a:lnTo>
                      <a:pt x="638" y="166"/>
                    </a:lnTo>
                    <a:lnTo>
                      <a:pt x="638" y="168"/>
                    </a:lnTo>
                    <a:lnTo>
                      <a:pt x="636" y="172"/>
                    </a:lnTo>
                    <a:lnTo>
                      <a:pt x="634" y="174"/>
                    </a:lnTo>
                    <a:lnTo>
                      <a:pt x="634" y="176"/>
                    </a:lnTo>
                    <a:lnTo>
                      <a:pt x="638" y="180"/>
                    </a:lnTo>
                    <a:lnTo>
                      <a:pt x="642" y="186"/>
                    </a:lnTo>
                    <a:lnTo>
                      <a:pt x="642" y="192"/>
                    </a:lnTo>
                    <a:lnTo>
                      <a:pt x="640" y="198"/>
                    </a:lnTo>
                    <a:lnTo>
                      <a:pt x="638" y="200"/>
                    </a:lnTo>
                    <a:lnTo>
                      <a:pt x="640" y="210"/>
                    </a:lnTo>
                    <a:lnTo>
                      <a:pt x="642" y="210"/>
                    </a:lnTo>
                    <a:lnTo>
                      <a:pt x="642" y="218"/>
                    </a:lnTo>
                    <a:lnTo>
                      <a:pt x="644" y="218"/>
                    </a:lnTo>
                    <a:lnTo>
                      <a:pt x="646" y="218"/>
                    </a:lnTo>
                    <a:lnTo>
                      <a:pt x="646" y="216"/>
                    </a:lnTo>
                    <a:lnTo>
                      <a:pt x="648" y="216"/>
                    </a:lnTo>
                    <a:lnTo>
                      <a:pt x="656" y="216"/>
                    </a:lnTo>
                    <a:lnTo>
                      <a:pt x="658" y="216"/>
                    </a:lnTo>
                    <a:lnTo>
                      <a:pt x="660" y="216"/>
                    </a:lnTo>
                    <a:lnTo>
                      <a:pt x="662" y="212"/>
                    </a:lnTo>
                    <a:lnTo>
                      <a:pt x="664" y="210"/>
                    </a:lnTo>
                    <a:lnTo>
                      <a:pt x="678" y="216"/>
                    </a:lnTo>
                    <a:lnTo>
                      <a:pt x="688" y="218"/>
                    </a:lnTo>
                    <a:lnTo>
                      <a:pt x="690" y="224"/>
                    </a:lnTo>
                    <a:lnTo>
                      <a:pt x="692" y="230"/>
                    </a:lnTo>
                    <a:lnTo>
                      <a:pt x="696" y="234"/>
                    </a:lnTo>
                    <a:lnTo>
                      <a:pt x="696" y="234"/>
                    </a:lnTo>
                    <a:lnTo>
                      <a:pt x="698" y="240"/>
                    </a:lnTo>
                    <a:lnTo>
                      <a:pt x="700" y="242"/>
                    </a:lnTo>
                    <a:lnTo>
                      <a:pt x="692" y="246"/>
                    </a:lnTo>
                    <a:lnTo>
                      <a:pt x="692" y="248"/>
                    </a:lnTo>
                    <a:lnTo>
                      <a:pt x="692" y="254"/>
                    </a:lnTo>
                    <a:lnTo>
                      <a:pt x="696" y="254"/>
                    </a:lnTo>
                    <a:lnTo>
                      <a:pt x="700" y="258"/>
                    </a:lnTo>
                    <a:lnTo>
                      <a:pt x="710" y="260"/>
                    </a:lnTo>
                    <a:lnTo>
                      <a:pt x="716" y="260"/>
                    </a:lnTo>
                    <a:lnTo>
                      <a:pt x="718" y="266"/>
                    </a:lnTo>
                    <a:lnTo>
                      <a:pt x="712" y="266"/>
                    </a:lnTo>
                    <a:lnTo>
                      <a:pt x="704" y="264"/>
                    </a:lnTo>
                    <a:lnTo>
                      <a:pt x="700" y="260"/>
                    </a:lnTo>
                    <a:lnTo>
                      <a:pt x="696" y="260"/>
                    </a:lnTo>
                    <a:lnTo>
                      <a:pt x="694" y="260"/>
                    </a:lnTo>
                    <a:lnTo>
                      <a:pt x="694" y="266"/>
                    </a:lnTo>
                    <a:lnTo>
                      <a:pt x="696" y="266"/>
                    </a:lnTo>
                    <a:lnTo>
                      <a:pt x="694" y="270"/>
                    </a:lnTo>
                    <a:lnTo>
                      <a:pt x="688" y="266"/>
                    </a:lnTo>
                    <a:lnTo>
                      <a:pt x="682" y="260"/>
                    </a:lnTo>
                    <a:lnTo>
                      <a:pt x="686" y="246"/>
                    </a:lnTo>
                    <a:lnTo>
                      <a:pt x="686" y="242"/>
                    </a:lnTo>
                    <a:lnTo>
                      <a:pt x="684" y="234"/>
                    </a:lnTo>
                    <a:lnTo>
                      <a:pt x="682" y="230"/>
                    </a:lnTo>
                    <a:lnTo>
                      <a:pt x="678" y="216"/>
                    </a:lnTo>
                    <a:lnTo>
                      <a:pt x="670" y="216"/>
                    </a:lnTo>
                    <a:lnTo>
                      <a:pt x="670" y="218"/>
                    </a:lnTo>
                    <a:lnTo>
                      <a:pt x="668" y="222"/>
                    </a:lnTo>
                    <a:lnTo>
                      <a:pt x="658" y="224"/>
                    </a:lnTo>
                    <a:lnTo>
                      <a:pt x="654" y="228"/>
                    </a:lnTo>
                    <a:lnTo>
                      <a:pt x="650" y="228"/>
                    </a:lnTo>
                    <a:lnTo>
                      <a:pt x="650" y="230"/>
                    </a:lnTo>
                    <a:lnTo>
                      <a:pt x="648" y="234"/>
                    </a:lnTo>
                    <a:lnTo>
                      <a:pt x="646" y="240"/>
                    </a:lnTo>
                    <a:lnTo>
                      <a:pt x="650" y="242"/>
                    </a:lnTo>
                    <a:lnTo>
                      <a:pt x="650" y="248"/>
                    </a:lnTo>
                    <a:lnTo>
                      <a:pt x="648" y="252"/>
                    </a:lnTo>
                    <a:lnTo>
                      <a:pt x="646" y="258"/>
                    </a:lnTo>
                    <a:lnTo>
                      <a:pt x="646" y="260"/>
                    </a:lnTo>
                    <a:lnTo>
                      <a:pt x="646" y="264"/>
                    </a:lnTo>
                    <a:lnTo>
                      <a:pt x="638" y="276"/>
                    </a:lnTo>
                    <a:lnTo>
                      <a:pt x="634" y="276"/>
                    </a:lnTo>
                    <a:lnTo>
                      <a:pt x="632" y="276"/>
                    </a:lnTo>
                    <a:lnTo>
                      <a:pt x="628" y="278"/>
                    </a:lnTo>
                    <a:lnTo>
                      <a:pt x="620" y="278"/>
                    </a:lnTo>
                    <a:lnTo>
                      <a:pt x="618" y="278"/>
                    </a:lnTo>
                    <a:lnTo>
                      <a:pt x="616" y="282"/>
                    </a:lnTo>
                    <a:lnTo>
                      <a:pt x="624" y="284"/>
                    </a:lnTo>
                    <a:lnTo>
                      <a:pt x="628" y="302"/>
                    </a:lnTo>
                    <a:lnTo>
                      <a:pt x="626" y="300"/>
                    </a:lnTo>
                    <a:lnTo>
                      <a:pt x="622" y="300"/>
                    </a:lnTo>
                    <a:lnTo>
                      <a:pt x="620" y="300"/>
                    </a:lnTo>
                    <a:lnTo>
                      <a:pt x="618" y="292"/>
                    </a:lnTo>
                    <a:lnTo>
                      <a:pt x="614" y="290"/>
                    </a:lnTo>
                    <a:lnTo>
                      <a:pt x="614" y="284"/>
                    </a:lnTo>
                    <a:lnTo>
                      <a:pt x="608" y="284"/>
                    </a:lnTo>
                    <a:lnTo>
                      <a:pt x="602" y="284"/>
                    </a:lnTo>
                    <a:lnTo>
                      <a:pt x="598" y="288"/>
                    </a:lnTo>
                    <a:lnTo>
                      <a:pt x="594" y="288"/>
                    </a:lnTo>
                    <a:lnTo>
                      <a:pt x="590" y="284"/>
                    </a:lnTo>
                    <a:lnTo>
                      <a:pt x="580" y="282"/>
                    </a:lnTo>
                    <a:lnTo>
                      <a:pt x="580" y="278"/>
                    </a:lnTo>
                    <a:lnTo>
                      <a:pt x="594" y="278"/>
                    </a:lnTo>
                    <a:lnTo>
                      <a:pt x="604" y="278"/>
                    </a:lnTo>
                    <a:lnTo>
                      <a:pt x="606" y="276"/>
                    </a:lnTo>
                    <a:lnTo>
                      <a:pt x="608" y="276"/>
                    </a:lnTo>
                    <a:lnTo>
                      <a:pt x="612" y="270"/>
                    </a:lnTo>
                    <a:lnTo>
                      <a:pt x="620" y="272"/>
                    </a:lnTo>
                    <a:lnTo>
                      <a:pt x="624" y="270"/>
                    </a:lnTo>
                    <a:lnTo>
                      <a:pt x="624" y="266"/>
                    </a:lnTo>
                    <a:lnTo>
                      <a:pt x="628" y="264"/>
                    </a:lnTo>
                    <a:lnTo>
                      <a:pt x="628" y="258"/>
                    </a:lnTo>
                    <a:lnTo>
                      <a:pt x="630" y="254"/>
                    </a:lnTo>
                    <a:lnTo>
                      <a:pt x="634" y="254"/>
                    </a:lnTo>
                    <a:lnTo>
                      <a:pt x="630" y="248"/>
                    </a:lnTo>
                    <a:lnTo>
                      <a:pt x="630" y="246"/>
                    </a:lnTo>
                    <a:lnTo>
                      <a:pt x="634" y="234"/>
                    </a:lnTo>
                    <a:lnTo>
                      <a:pt x="628" y="228"/>
                    </a:lnTo>
                    <a:lnTo>
                      <a:pt x="624" y="216"/>
                    </a:lnTo>
                    <a:lnTo>
                      <a:pt x="620" y="216"/>
                    </a:lnTo>
                    <a:lnTo>
                      <a:pt x="620" y="210"/>
                    </a:lnTo>
                    <a:lnTo>
                      <a:pt x="622" y="210"/>
                    </a:lnTo>
                    <a:lnTo>
                      <a:pt x="620" y="206"/>
                    </a:lnTo>
                    <a:lnTo>
                      <a:pt x="620" y="204"/>
                    </a:lnTo>
                    <a:lnTo>
                      <a:pt x="626" y="198"/>
                    </a:lnTo>
                    <a:lnTo>
                      <a:pt x="626" y="188"/>
                    </a:lnTo>
                    <a:lnTo>
                      <a:pt x="622" y="186"/>
                    </a:lnTo>
                    <a:lnTo>
                      <a:pt x="624" y="178"/>
                    </a:lnTo>
                    <a:lnTo>
                      <a:pt x="616" y="176"/>
                    </a:lnTo>
                    <a:lnTo>
                      <a:pt x="614" y="174"/>
                    </a:lnTo>
                    <a:lnTo>
                      <a:pt x="614" y="172"/>
                    </a:lnTo>
                    <a:lnTo>
                      <a:pt x="614" y="166"/>
                    </a:lnTo>
                    <a:lnTo>
                      <a:pt x="616" y="164"/>
                    </a:lnTo>
                    <a:lnTo>
                      <a:pt x="620" y="158"/>
                    </a:lnTo>
                    <a:lnTo>
                      <a:pt x="622" y="154"/>
                    </a:lnTo>
                    <a:lnTo>
                      <a:pt x="622" y="150"/>
                    </a:lnTo>
                    <a:lnTo>
                      <a:pt x="622" y="142"/>
                    </a:lnTo>
                    <a:lnTo>
                      <a:pt x="626" y="140"/>
                    </a:lnTo>
                    <a:lnTo>
                      <a:pt x="624" y="138"/>
                    </a:lnTo>
                    <a:lnTo>
                      <a:pt x="624" y="134"/>
                    </a:lnTo>
                    <a:lnTo>
                      <a:pt x="626" y="134"/>
                    </a:lnTo>
                    <a:lnTo>
                      <a:pt x="626" y="132"/>
                    </a:lnTo>
                    <a:lnTo>
                      <a:pt x="622" y="128"/>
                    </a:lnTo>
                    <a:lnTo>
                      <a:pt x="622" y="122"/>
                    </a:lnTo>
                    <a:lnTo>
                      <a:pt x="618" y="122"/>
                    </a:lnTo>
                    <a:lnTo>
                      <a:pt x="612" y="118"/>
                    </a:lnTo>
                    <a:lnTo>
                      <a:pt x="610" y="118"/>
                    </a:lnTo>
                    <a:lnTo>
                      <a:pt x="606" y="120"/>
                    </a:lnTo>
                    <a:lnTo>
                      <a:pt x="590" y="120"/>
                    </a:lnTo>
                    <a:lnTo>
                      <a:pt x="588" y="118"/>
                    </a:lnTo>
                    <a:lnTo>
                      <a:pt x="586" y="118"/>
                    </a:lnTo>
                    <a:lnTo>
                      <a:pt x="584" y="122"/>
                    </a:lnTo>
                    <a:lnTo>
                      <a:pt x="584" y="124"/>
                    </a:lnTo>
                    <a:lnTo>
                      <a:pt x="580" y="124"/>
                    </a:lnTo>
                    <a:lnTo>
                      <a:pt x="578" y="126"/>
                    </a:lnTo>
                    <a:lnTo>
                      <a:pt x="574" y="132"/>
                    </a:lnTo>
                    <a:lnTo>
                      <a:pt x="572" y="140"/>
                    </a:lnTo>
                    <a:lnTo>
                      <a:pt x="566" y="144"/>
                    </a:lnTo>
                    <a:lnTo>
                      <a:pt x="560" y="150"/>
                    </a:lnTo>
                    <a:lnTo>
                      <a:pt x="558" y="156"/>
                    </a:lnTo>
                    <a:lnTo>
                      <a:pt x="556" y="158"/>
                    </a:lnTo>
                    <a:lnTo>
                      <a:pt x="546" y="164"/>
                    </a:lnTo>
                    <a:lnTo>
                      <a:pt x="546" y="168"/>
                    </a:lnTo>
                    <a:lnTo>
                      <a:pt x="546" y="174"/>
                    </a:lnTo>
                    <a:lnTo>
                      <a:pt x="550" y="180"/>
                    </a:lnTo>
                    <a:lnTo>
                      <a:pt x="552" y="186"/>
                    </a:lnTo>
                    <a:lnTo>
                      <a:pt x="552" y="192"/>
                    </a:lnTo>
                    <a:lnTo>
                      <a:pt x="548" y="194"/>
                    </a:lnTo>
                    <a:lnTo>
                      <a:pt x="546" y="198"/>
                    </a:lnTo>
                    <a:lnTo>
                      <a:pt x="544" y="206"/>
                    </a:lnTo>
                    <a:lnTo>
                      <a:pt x="546" y="204"/>
                    </a:lnTo>
                    <a:lnTo>
                      <a:pt x="548" y="204"/>
                    </a:lnTo>
                    <a:lnTo>
                      <a:pt x="552" y="206"/>
                    </a:lnTo>
                    <a:lnTo>
                      <a:pt x="556" y="210"/>
                    </a:lnTo>
                    <a:lnTo>
                      <a:pt x="558" y="210"/>
                    </a:lnTo>
                    <a:lnTo>
                      <a:pt x="562" y="210"/>
                    </a:lnTo>
                    <a:lnTo>
                      <a:pt x="560" y="212"/>
                    </a:lnTo>
                    <a:lnTo>
                      <a:pt x="558" y="212"/>
                    </a:lnTo>
                    <a:lnTo>
                      <a:pt x="558" y="216"/>
                    </a:lnTo>
                    <a:lnTo>
                      <a:pt x="558" y="216"/>
                    </a:lnTo>
                    <a:lnTo>
                      <a:pt x="558" y="218"/>
                    </a:lnTo>
                    <a:lnTo>
                      <a:pt x="558" y="222"/>
                    </a:lnTo>
                    <a:lnTo>
                      <a:pt x="562" y="228"/>
                    </a:lnTo>
                    <a:lnTo>
                      <a:pt x="564" y="228"/>
                    </a:lnTo>
                    <a:lnTo>
                      <a:pt x="566" y="228"/>
                    </a:lnTo>
                    <a:lnTo>
                      <a:pt x="564" y="234"/>
                    </a:lnTo>
                    <a:lnTo>
                      <a:pt x="562" y="242"/>
                    </a:lnTo>
                    <a:lnTo>
                      <a:pt x="558" y="246"/>
                    </a:lnTo>
                    <a:lnTo>
                      <a:pt x="556" y="246"/>
                    </a:lnTo>
                    <a:lnTo>
                      <a:pt x="554" y="240"/>
                    </a:lnTo>
                    <a:lnTo>
                      <a:pt x="552" y="240"/>
                    </a:lnTo>
                    <a:lnTo>
                      <a:pt x="550" y="240"/>
                    </a:lnTo>
                    <a:lnTo>
                      <a:pt x="548" y="234"/>
                    </a:lnTo>
                    <a:lnTo>
                      <a:pt x="542" y="228"/>
                    </a:lnTo>
                    <a:lnTo>
                      <a:pt x="536" y="224"/>
                    </a:lnTo>
                    <a:lnTo>
                      <a:pt x="530" y="222"/>
                    </a:lnTo>
                    <a:lnTo>
                      <a:pt x="530" y="222"/>
                    </a:lnTo>
                    <a:lnTo>
                      <a:pt x="532" y="216"/>
                    </a:lnTo>
                    <a:lnTo>
                      <a:pt x="520" y="212"/>
                    </a:lnTo>
                    <a:lnTo>
                      <a:pt x="520" y="216"/>
                    </a:lnTo>
                    <a:lnTo>
                      <a:pt x="516" y="222"/>
                    </a:lnTo>
                    <a:lnTo>
                      <a:pt x="514" y="222"/>
                    </a:lnTo>
                    <a:lnTo>
                      <a:pt x="516" y="210"/>
                    </a:lnTo>
                    <a:lnTo>
                      <a:pt x="510" y="210"/>
                    </a:lnTo>
                    <a:lnTo>
                      <a:pt x="502" y="210"/>
                    </a:lnTo>
                    <a:lnTo>
                      <a:pt x="500" y="206"/>
                    </a:lnTo>
                    <a:lnTo>
                      <a:pt x="500" y="204"/>
                    </a:lnTo>
                    <a:lnTo>
                      <a:pt x="498" y="204"/>
                    </a:lnTo>
                    <a:lnTo>
                      <a:pt x="496" y="204"/>
                    </a:lnTo>
                    <a:lnTo>
                      <a:pt x="494" y="200"/>
                    </a:lnTo>
                    <a:lnTo>
                      <a:pt x="492" y="200"/>
                    </a:lnTo>
                    <a:lnTo>
                      <a:pt x="488" y="200"/>
                    </a:lnTo>
                    <a:lnTo>
                      <a:pt x="486" y="200"/>
                    </a:lnTo>
                    <a:lnTo>
                      <a:pt x="486" y="204"/>
                    </a:lnTo>
                    <a:lnTo>
                      <a:pt x="484" y="204"/>
                    </a:lnTo>
                    <a:lnTo>
                      <a:pt x="482" y="204"/>
                    </a:lnTo>
                    <a:lnTo>
                      <a:pt x="476" y="204"/>
                    </a:lnTo>
                    <a:lnTo>
                      <a:pt x="472" y="204"/>
                    </a:lnTo>
                    <a:lnTo>
                      <a:pt x="466" y="204"/>
                    </a:lnTo>
                    <a:lnTo>
                      <a:pt x="464" y="206"/>
                    </a:lnTo>
                    <a:lnTo>
                      <a:pt x="460" y="210"/>
                    </a:lnTo>
                    <a:lnTo>
                      <a:pt x="458" y="210"/>
                    </a:lnTo>
                    <a:lnTo>
                      <a:pt x="456" y="210"/>
                    </a:lnTo>
                    <a:lnTo>
                      <a:pt x="458" y="210"/>
                    </a:lnTo>
                    <a:lnTo>
                      <a:pt x="460" y="210"/>
                    </a:lnTo>
                    <a:lnTo>
                      <a:pt x="460" y="216"/>
                    </a:lnTo>
                    <a:lnTo>
                      <a:pt x="460" y="222"/>
                    </a:lnTo>
                    <a:lnTo>
                      <a:pt x="460" y="234"/>
                    </a:lnTo>
                    <a:lnTo>
                      <a:pt x="460" y="234"/>
                    </a:lnTo>
                    <a:lnTo>
                      <a:pt x="456" y="234"/>
                    </a:lnTo>
                    <a:lnTo>
                      <a:pt x="454" y="234"/>
                    </a:lnTo>
                    <a:lnTo>
                      <a:pt x="452" y="234"/>
                    </a:lnTo>
                    <a:lnTo>
                      <a:pt x="448" y="234"/>
                    </a:lnTo>
                    <a:lnTo>
                      <a:pt x="446" y="234"/>
                    </a:lnTo>
                    <a:lnTo>
                      <a:pt x="444" y="246"/>
                    </a:lnTo>
                    <a:lnTo>
                      <a:pt x="436" y="240"/>
                    </a:lnTo>
                    <a:lnTo>
                      <a:pt x="440" y="224"/>
                    </a:lnTo>
                    <a:lnTo>
                      <a:pt x="438" y="224"/>
                    </a:lnTo>
                    <a:lnTo>
                      <a:pt x="432" y="224"/>
                    </a:lnTo>
                    <a:lnTo>
                      <a:pt x="426" y="228"/>
                    </a:lnTo>
                    <a:lnTo>
                      <a:pt x="422" y="230"/>
                    </a:lnTo>
                    <a:lnTo>
                      <a:pt x="420" y="230"/>
                    </a:lnTo>
                    <a:lnTo>
                      <a:pt x="420" y="228"/>
                    </a:lnTo>
                    <a:lnTo>
                      <a:pt x="418" y="228"/>
                    </a:lnTo>
                    <a:lnTo>
                      <a:pt x="418" y="230"/>
                    </a:lnTo>
                    <a:lnTo>
                      <a:pt x="420" y="234"/>
                    </a:lnTo>
                    <a:lnTo>
                      <a:pt x="418" y="236"/>
                    </a:lnTo>
                    <a:lnTo>
                      <a:pt x="414" y="236"/>
                    </a:lnTo>
                    <a:lnTo>
                      <a:pt x="406" y="230"/>
                    </a:lnTo>
                    <a:lnTo>
                      <a:pt x="402" y="230"/>
                    </a:lnTo>
                    <a:lnTo>
                      <a:pt x="398" y="230"/>
                    </a:lnTo>
                    <a:lnTo>
                      <a:pt x="394" y="230"/>
                    </a:lnTo>
                    <a:lnTo>
                      <a:pt x="390" y="234"/>
                    </a:lnTo>
                    <a:lnTo>
                      <a:pt x="386" y="234"/>
                    </a:lnTo>
                    <a:lnTo>
                      <a:pt x="382" y="236"/>
                    </a:lnTo>
                    <a:lnTo>
                      <a:pt x="384" y="242"/>
                    </a:lnTo>
                    <a:lnTo>
                      <a:pt x="382" y="242"/>
                    </a:lnTo>
                    <a:lnTo>
                      <a:pt x="378" y="242"/>
                    </a:lnTo>
                    <a:lnTo>
                      <a:pt x="378" y="240"/>
                    </a:lnTo>
                    <a:lnTo>
                      <a:pt x="376" y="240"/>
                    </a:lnTo>
                    <a:lnTo>
                      <a:pt x="370" y="242"/>
                    </a:lnTo>
                    <a:lnTo>
                      <a:pt x="358" y="242"/>
                    </a:lnTo>
                    <a:lnTo>
                      <a:pt x="358" y="242"/>
                    </a:lnTo>
                    <a:lnTo>
                      <a:pt x="360" y="240"/>
                    </a:lnTo>
                    <a:lnTo>
                      <a:pt x="368" y="240"/>
                    </a:lnTo>
                    <a:lnTo>
                      <a:pt x="368" y="234"/>
                    </a:lnTo>
                    <a:lnTo>
                      <a:pt x="364" y="234"/>
                    </a:lnTo>
                    <a:lnTo>
                      <a:pt x="364" y="228"/>
                    </a:lnTo>
                    <a:lnTo>
                      <a:pt x="360" y="228"/>
                    </a:lnTo>
                    <a:lnTo>
                      <a:pt x="358" y="228"/>
                    </a:lnTo>
                    <a:lnTo>
                      <a:pt x="360" y="228"/>
                    </a:lnTo>
                    <a:lnTo>
                      <a:pt x="360" y="224"/>
                    </a:lnTo>
                    <a:lnTo>
                      <a:pt x="360" y="222"/>
                    </a:lnTo>
                    <a:lnTo>
                      <a:pt x="358" y="222"/>
                    </a:lnTo>
                    <a:lnTo>
                      <a:pt x="356" y="224"/>
                    </a:lnTo>
                    <a:lnTo>
                      <a:pt x="354" y="228"/>
                    </a:lnTo>
                    <a:lnTo>
                      <a:pt x="346" y="230"/>
                    </a:lnTo>
                    <a:lnTo>
                      <a:pt x="346" y="234"/>
                    </a:lnTo>
                    <a:lnTo>
                      <a:pt x="346" y="234"/>
                    </a:lnTo>
                    <a:lnTo>
                      <a:pt x="346" y="236"/>
                    </a:lnTo>
                    <a:lnTo>
                      <a:pt x="344" y="236"/>
                    </a:lnTo>
                    <a:lnTo>
                      <a:pt x="344" y="234"/>
                    </a:lnTo>
                    <a:lnTo>
                      <a:pt x="340" y="234"/>
                    </a:lnTo>
                    <a:lnTo>
                      <a:pt x="334" y="234"/>
                    </a:lnTo>
                    <a:lnTo>
                      <a:pt x="332" y="234"/>
                    </a:lnTo>
                    <a:lnTo>
                      <a:pt x="332" y="240"/>
                    </a:lnTo>
                    <a:lnTo>
                      <a:pt x="326" y="240"/>
                    </a:lnTo>
                    <a:lnTo>
                      <a:pt x="320" y="242"/>
                    </a:lnTo>
                    <a:lnTo>
                      <a:pt x="316" y="242"/>
                    </a:lnTo>
                    <a:lnTo>
                      <a:pt x="314" y="242"/>
                    </a:lnTo>
                    <a:lnTo>
                      <a:pt x="312" y="246"/>
                    </a:lnTo>
                    <a:lnTo>
                      <a:pt x="304" y="248"/>
                    </a:lnTo>
                    <a:lnTo>
                      <a:pt x="294" y="248"/>
                    </a:lnTo>
                    <a:lnTo>
                      <a:pt x="294" y="252"/>
                    </a:lnTo>
                    <a:lnTo>
                      <a:pt x="292" y="254"/>
                    </a:lnTo>
                    <a:lnTo>
                      <a:pt x="288" y="254"/>
                    </a:lnTo>
                    <a:lnTo>
                      <a:pt x="286" y="254"/>
                    </a:lnTo>
                    <a:lnTo>
                      <a:pt x="284" y="254"/>
                    </a:lnTo>
                    <a:lnTo>
                      <a:pt x="282" y="264"/>
                    </a:lnTo>
                    <a:lnTo>
                      <a:pt x="282" y="276"/>
                    </a:lnTo>
                    <a:lnTo>
                      <a:pt x="276" y="276"/>
                    </a:lnTo>
                    <a:lnTo>
                      <a:pt x="276" y="278"/>
                    </a:lnTo>
                    <a:lnTo>
                      <a:pt x="272" y="278"/>
                    </a:lnTo>
                    <a:lnTo>
                      <a:pt x="268" y="278"/>
                    </a:lnTo>
                    <a:lnTo>
                      <a:pt x="266" y="278"/>
                    </a:lnTo>
                    <a:lnTo>
                      <a:pt x="262" y="282"/>
                    </a:lnTo>
                    <a:lnTo>
                      <a:pt x="256" y="282"/>
                    </a:lnTo>
                    <a:lnTo>
                      <a:pt x="254" y="272"/>
                    </a:lnTo>
                    <a:lnTo>
                      <a:pt x="252" y="266"/>
                    </a:lnTo>
                    <a:lnTo>
                      <a:pt x="252" y="264"/>
                    </a:lnTo>
                    <a:lnTo>
                      <a:pt x="254" y="260"/>
                    </a:lnTo>
                    <a:lnTo>
                      <a:pt x="256" y="254"/>
                    </a:lnTo>
                    <a:lnTo>
                      <a:pt x="270" y="254"/>
                    </a:lnTo>
                    <a:lnTo>
                      <a:pt x="272" y="252"/>
                    </a:lnTo>
                    <a:lnTo>
                      <a:pt x="268" y="248"/>
                    </a:lnTo>
                    <a:lnTo>
                      <a:pt x="268" y="246"/>
                    </a:lnTo>
                    <a:lnTo>
                      <a:pt x="266" y="246"/>
                    </a:lnTo>
                    <a:lnTo>
                      <a:pt x="262" y="240"/>
                    </a:lnTo>
                    <a:lnTo>
                      <a:pt x="260" y="234"/>
                    </a:lnTo>
                    <a:lnTo>
                      <a:pt x="256" y="234"/>
                    </a:lnTo>
                    <a:lnTo>
                      <a:pt x="250" y="230"/>
                    </a:lnTo>
                    <a:lnTo>
                      <a:pt x="244" y="230"/>
                    </a:lnTo>
                    <a:lnTo>
                      <a:pt x="242" y="228"/>
                    </a:lnTo>
                    <a:lnTo>
                      <a:pt x="234" y="228"/>
                    </a:lnTo>
                    <a:lnTo>
                      <a:pt x="228" y="222"/>
                    </a:lnTo>
                    <a:lnTo>
                      <a:pt x="228" y="228"/>
                    </a:lnTo>
                    <a:lnTo>
                      <a:pt x="234" y="234"/>
                    </a:lnTo>
                    <a:lnTo>
                      <a:pt x="238" y="236"/>
                    </a:lnTo>
                    <a:lnTo>
                      <a:pt x="238" y="242"/>
                    </a:lnTo>
                    <a:lnTo>
                      <a:pt x="236" y="246"/>
                    </a:lnTo>
                    <a:lnTo>
                      <a:pt x="234" y="246"/>
                    </a:lnTo>
                    <a:lnTo>
                      <a:pt x="234" y="248"/>
                    </a:lnTo>
                    <a:lnTo>
                      <a:pt x="232" y="248"/>
                    </a:lnTo>
                    <a:lnTo>
                      <a:pt x="230" y="254"/>
                    </a:lnTo>
                    <a:lnTo>
                      <a:pt x="228" y="254"/>
                    </a:lnTo>
                    <a:lnTo>
                      <a:pt x="228" y="260"/>
                    </a:lnTo>
                    <a:lnTo>
                      <a:pt x="230" y="260"/>
                    </a:lnTo>
                    <a:lnTo>
                      <a:pt x="234" y="266"/>
                    </a:lnTo>
                    <a:lnTo>
                      <a:pt x="234" y="270"/>
                    </a:lnTo>
                    <a:lnTo>
                      <a:pt x="234" y="272"/>
                    </a:lnTo>
                    <a:lnTo>
                      <a:pt x="230" y="276"/>
                    </a:lnTo>
                    <a:lnTo>
                      <a:pt x="226" y="282"/>
                    </a:lnTo>
                    <a:lnTo>
                      <a:pt x="226" y="290"/>
                    </a:lnTo>
                    <a:lnTo>
                      <a:pt x="220" y="290"/>
                    </a:lnTo>
                    <a:lnTo>
                      <a:pt x="220" y="288"/>
                    </a:lnTo>
                    <a:lnTo>
                      <a:pt x="216" y="282"/>
                    </a:lnTo>
                    <a:lnTo>
                      <a:pt x="212" y="282"/>
                    </a:lnTo>
                    <a:lnTo>
                      <a:pt x="208" y="278"/>
                    </a:lnTo>
                    <a:lnTo>
                      <a:pt x="204" y="278"/>
                    </a:lnTo>
                    <a:lnTo>
                      <a:pt x="202" y="282"/>
                    </a:lnTo>
                    <a:lnTo>
                      <a:pt x="198" y="284"/>
                    </a:lnTo>
                    <a:lnTo>
                      <a:pt x="194" y="284"/>
                    </a:lnTo>
                    <a:lnTo>
                      <a:pt x="192" y="284"/>
                    </a:lnTo>
                    <a:lnTo>
                      <a:pt x="188" y="290"/>
                    </a:lnTo>
                    <a:lnTo>
                      <a:pt x="182" y="294"/>
                    </a:lnTo>
                    <a:lnTo>
                      <a:pt x="176" y="298"/>
                    </a:lnTo>
                    <a:lnTo>
                      <a:pt x="176" y="302"/>
                    </a:lnTo>
                    <a:lnTo>
                      <a:pt x="178" y="304"/>
                    </a:lnTo>
                    <a:lnTo>
                      <a:pt x="180" y="306"/>
                    </a:lnTo>
                    <a:lnTo>
                      <a:pt x="184" y="310"/>
                    </a:lnTo>
                    <a:lnTo>
                      <a:pt x="188" y="314"/>
                    </a:lnTo>
                    <a:lnTo>
                      <a:pt x="188" y="318"/>
                    </a:lnTo>
                    <a:lnTo>
                      <a:pt x="178" y="316"/>
                    </a:lnTo>
                    <a:lnTo>
                      <a:pt x="174" y="314"/>
                    </a:lnTo>
                    <a:lnTo>
                      <a:pt x="170" y="314"/>
                    </a:lnTo>
                    <a:lnTo>
                      <a:pt x="164" y="312"/>
                    </a:lnTo>
                    <a:lnTo>
                      <a:pt x="158" y="308"/>
                    </a:lnTo>
                    <a:lnTo>
                      <a:pt x="154" y="306"/>
                    </a:lnTo>
                    <a:lnTo>
                      <a:pt x="152" y="304"/>
                    </a:lnTo>
                    <a:lnTo>
                      <a:pt x="148" y="304"/>
                    </a:lnTo>
                    <a:lnTo>
                      <a:pt x="146" y="304"/>
                    </a:lnTo>
                    <a:lnTo>
                      <a:pt x="146" y="306"/>
                    </a:lnTo>
                    <a:lnTo>
                      <a:pt x="148" y="306"/>
                    </a:lnTo>
                    <a:lnTo>
                      <a:pt x="148" y="312"/>
                    </a:lnTo>
                    <a:lnTo>
                      <a:pt x="144" y="312"/>
                    </a:lnTo>
                    <a:lnTo>
                      <a:pt x="146" y="316"/>
                    </a:lnTo>
                    <a:lnTo>
                      <a:pt x="150" y="322"/>
                    </a:lnTo>
                    <a:lnTo>
                      <a:pt x="156" y="324"/>
                    </a:lnTo>
                    <a:lnTo>
                      <a:pt x="156" y="336"/>
                    </a:lnTo>
                    <a:lnTo>
                      <a:pt x="156" y="338"/>
                    </a:lnTo>
                    <a:lnTo>
                      <a:pt x="152" y="338"/>
                    </a:lnTo>
                    <a:lnTo>
                      <a:pt x="152" y="340"/>
                    </a:lnTo>
                    <a:lnTo>
                      <a:pt x="150" y="342"/>
                    </a:lnTo>
                    <a:lnTo>
                      <a:pt x="148" y="342"/>
                    </a:lnTo>
                    <a:lnTo>
                      <a:pt x="148" y="340"/>
                    </a:lnTo>
                    <a:lnTo>
                      <a:pt x="144" y="338"/>
                    </a:lnTo>
                    <a:lnTo>
                      <a:pt x="138" y="336"/>
                    </a:lnTo>
                    <a:lnTo>
                      <a:pt x="134" y="338"/>
                    </a:lnTo>
                    <a:lnTo>
                      <a:pt x="130" y="338"/>
                    </a:lnTo>
                    <a:lnTo>
                      <a:pt x="130" y="330"/>
                    </a:lnTo>
                    <a:lnTo>
                      <a:pt x="126" y="326"/>
                    </a:lnTo>
                    <a:lnTo>
                      <a:pt x="124" y="328"/>
                    </a:lnTo>
                    <a:lnTo>
                      <a:pt x="122" y="330"/>
                    </a:lnTo>
                    <a:lnTo>
                      <a:pt x="120" y="328"/>
                    </a:lnTo>
                    <a:lnTo>
                      <a:pt x="118" y="328"/>
                    </a:lnTo>
                    <a:lnTo>
                      <a:pt x="116" y="310"/>
                    </a:lnTo>
                    <a:lnTo>
                      <a:pt x="114" y="306"/>
                    </a:lnTo>
                    <a:lnTo>
                      <a:pt x="114" y="300"/>
                    </a:lnTo>
                    <a:lnTo>
                      <a:pt x="116" y="298"/>
                    </a:lnTo>
                    <a:lnTo>
                      <a:pt x="116" y="296"/>
                    </a:lnTo>
                    <a:lnTo>
                      <a:pt x="116" y="294"/>
                    </a:lnTo>
                    <a:lnTo>
                      <a:pt x="112" y="294"/>
                    </a:lnTo>
                    <a:lnTo>
                      <a:pt x="110" y="292"/>
                    </a:lnTo>
                    <a:lnTo>
                      <a:pt x="110" y="288"/>
                    </a:lnTo>
                    <a:lnTo>
                      <a:pt x="106" y="288"/>
                    </a:lnTo>
                    <a:lnTo>
                      <a:pt x="102" y="288"/>
                    </a:lnTo>
                    <a:lnTo>
                      <a:pt x="100" y="284"/>
                    </a:lnTo>
                    <a:lnTo>
                      <a:pt x="90" y="284"/>
                    </a:lnTo>
                    <a:lnTo>
                      <a:pt x="86" y="282"/>
                    </a:lnTo>
                    <a:lnTo>
                      <a:pt x="86" y="278"/>
                    </a:lnTo>
                    <a:lnTo>
                      <a:pt x="84" y="278"/>
                    </a:lnTo>
                    <a:lnTo>
                      <a:pt x="84" y="276"/>
                    </a:lnTo>
                    <a:lnTo>
                      <a:pt x="88" y="272"/>
                    </a:lnTo>
                    <a:lnTo>
                      <a:pt x="86" y="272"/>
                    </a:lnTo>
                    <a:lnTo>
                      <a:pt x="80" y="272"/>
                    </a:lnTo>
                    <a:lnTo>
                      <a:pt x="82" y="270"/>
                    </a:lnTo>
                    <a:lnTo>
                      <a:pt x="80" y="266"/>
                    </a:lnTo>
                    <a:lnTo>
                      <a:pt x="76" y="260"/>
                    </a:lnTo>
                    <a:lnTo>
                      <a:pt x="74" y="260"/>
                    </a:lnTo>
                    <a:lnTo>
                      <a:pt x="76" y="258"/>
                    </a:lnTo>
                    <a:lnTo>
                      <a:pt x="82" y="260"/>
                    </a:lnTo>
                    <a:lnTo>
                      <a:pt x="84" y="264"/>
                    </a:lnTo>
                    <a:lnTo>
                      <a:pt x="86" y="266"/>
                    </a:lnTo>
                    <a:lnTo>
                      <a:pt x="92" y="266"/>
                    </a:lnTo>
                    <a:lnTo>
                      <a:pt x="96" y="266"/>
                    </a:lnTo>
                    <a:lnTo>
                      <a:pt x="98" y="272"/>
                    </a:lnTo>
                    <a:lnTo>
                      <a:pt x="104" y="272"/>
                    </a:lnTo>
                    <a:lnTo>
                      <a:pt x="104" y="276"/>
                    </a:lnTo>
                    <a:lnTo>
                      <a:pt x="106" y="276"/>
                    </a:lnTo>
                    <a:lnTo>
                      <a:pt x="106" y="272"/>
                    </a:lnTo>
                    <a:lnTo>
                      <a:pt x="108" y="270"/>
                    </a:lnTo>
                    <a:lnTo>
                      <a:pt x="112" y="278"/>
                    </a:lnTo>
                    <a:lnTo>
                      <a:pt x="116" y="278"/>
                    </a:lnTo>
                    <a:lnTo>
                      <a:pt x="120" y="278"/>
                    </a:lnTo>
                    <a:lnTo>
                      <a:pt x="122" y="282"/>
                    </a:lnTo>
                    <a:lnTo>
                      <a:pt x="130" y="282"/>
                    </a:lnTo>
                    <a:lnTo>
                      <a:pt x="136" y="284"/>
                    </a:lnTo>
                    <a:lnTo>
                      <a:pt x="148" y="284"/>
                    </a:lnTo>
                    <a:lnTo>
                      <a:pt x="160" y="284"/>
                    </a:lnTo>
                    <a:lnTo>
                      <a:pt x="162" y="284"/>
                    </a:lnTo>
                    <a:lnTo>
                      <a:pt x="164" y="284"/>
                    </a:lnTo>
                    <a:lnTo>
                      <a:pt x="166" y="284"/>
                    </a:lnTo>
                    <a:lnTo>
                      <a:pt x="168" y="284"/>
                    </a:lnTo>
                    <a:lnTo>
                      <a:pt x="172" y="284"/>
                    </a:lnTo>
                    <a:lnTo>
                      <a:pt x="176" y="282"/>
                    </a:lnTo>
                    <a:lnTo>
                      <a:pt x="178" y="282"/>
                    </a:lnTo>
                    <a:lnTo>
                      <a:pt x="182" y="278"/>
                    </a:lnTo>
                    <a:lnTo>
                      <a:pt x="184" y="278"/>
                    </a:lnTo>
                    <a:lnTo>
                      <a:pt x="186" y="278"/>
                    </a:lnTo>
                    <a:lnTo>
                      <a:pt x="186" y="276"/>
                    </a:lnTo>
                    <a:lnTo>
                      <a:pt x="188" y="272"/>
                    </a:lnTo>
                    <a:lnTo>
                      <a:pt x="190" y="272"/>
                    </a:lnTo>
                    <a:lnTo>
                      <a:pt x="192" y="270"/>
                    </a:lnTo>
                    <a:lnTo>
                      <a:pt x="194" y="264"/>
                    </a:lnTo>
                    <a:lnTo>
                      <a:pt x="194" y="260"/>
                    </a:lnTo>
                    <a:lnTo>
                      <a:pt x="192" y="254"/>
                    </a:lnTo>
                    <a:lnTo>
                      <a:pt x="182" y="246"/>
                    </a:lnTo>
                    <a:lnTo>
                      <a:pt x="180" y="246"/>
                    </a:lnTo>
                    <a:lnTo>
                      <a:pt x="176" y="246"/>
                    </a:lnTo>
                    <a:lnTo>
                      <a:pt x="174" y="242"/>
                    </a:lnTo>
                    <a:lnTo>
                      <a:pt x="172" y="240"/>
                    </a:lnTo>
                    <a:lnTo>
                      <a:pt x="170" y="240"/>
                    </a:lnTo>
                    <a:lnTo>
                      <a:pt x="168" y="242"/>
                    </a:lnTo>
                    <a:lnTo>
                      <a:pt x="160" y="234"/>
                    </a:lnTo>
                    <a:lnTo>
                      <a:pt x="152" y="228"/>
                    </a:lnTo>
                    <a:lnTo>
                      <a:pt x="146" y="228"/>
                    </a:lnTo>
                    <a:lnTo>
                      <a:pt x="142" y="222"/>
                    </a:lnTo>
                    <a:lnTo>
                      <a:pt x="136" y="222"/>
                    </a:lnTo>
                    <a:lnTo>
                      <a:pt x="130" y="216"/>
                    </a:lnTo>
                    <a:lnTo>
                      <a:pt x="126" y="216"/>
                    </a:lnTo>
                    <a:lnTo>
                      <a:pt x="124" y="216"/>
                    </a:lnTo>
                    <a:lnTo>
                      <a:pt x="122" y="216"/>
                    </a:lnTo>
                    <a:lnTo>
                      <a:pt x="120" y="212"/>
                    </a:lnTo>
                    <a:lnTo>
                      <a:pt x="118" y="210"/>
                    </a:lnTo>
                    <a:lnTo>
                      <a:pt x="114" y="210"/>
                    </a:lnTo>
                    <a:lnTo>
                      <a:pt x="112" y="210"/>
                    </a:lnTo>
                    <a:lnTo>
                      <a:pt x="108" y="210"/>
                    </a:lnTo>
                    <a:lnTo>
                      <a:pt x="100" y="206"/>
                    </a:lnTo>
                    <a:lnTo>
                      <a:pt x="94" y="206"/>
                    </a:lnTo>
                    <a:lnTo>
                      <a:pt x="94" y="204"/>
                    </a:lnTo>
                    <a:lnTo>
                      <a:pt x="92" y="204"/>
                    </a:lnTo>
                    <a:lnTo>
                      <a:pt x="90" y="204"/>
                    </a:lnTo>
                    <a:lnTo>
                      <a:pt x="86" y="204"/>
                    </a:lnTo>
                    <a:lnTo>
                      <a:pt x="82" y="204"/>
                    </a:lnTo>
                    <a:lnTo>
                      <a:pt x="76" y="204"/>
                    </a:lnTo>
                    <a:lnTo>
                      <a:pt x="76" y="200"/>
                    </a:lnTo>
                    <a:lnTo>
                      <a:pt x="84" y="198"/>
                    </a:lnTo>
                    <a:lnTo>
                      <a:pt x="74" y="192"/>
                    </a:lnTo>
                    <a:lnTo>
                      <a:pt x="72" y="192"/>
                    </a:lnTo>
                    <a:lnTo>
                      <a:pt x="72" y="192"/>
                    </a:lnTo>
                    <a:lnTo>
                      <a:pt x="68" y="192"/>
                    </a:lnTo>
                    <a:lnTo>
                      <a:pt x="68" y="198"/>
                    </a:lnTo>
                    <a:lnTo>
                      <a:pt x="66" y="194"/>
                    </a:lnTo>
                    <a:lnTo>
                      <a:pt x="64" y="192"/>
                    </a:lnTo>
                    <a:lnTo>
                      <a:pt x="60" y="192"/>
                    </a:lnTo>
                    <a:lnTo>
                      <a:pt x="56" y="194"/>
                    </a:lnTo>
                    <a:lnTo>
                      <a:pt x="50" y="198"/>
                    </a:lnTo>
                    <a:lnTo>
                      <a:pt x="50" y="198"/>
                    </a:lnTo>
                    <a:lnTo>
                      <a:pt x="48" y="198"/>
                    </a:lnTo>
                    <a:lnTo>
                      <a:pt x="44" y="198"/>
                    </a:lnTo>
                    <a:lnTo>
                      <a:pt x="44" y="198"/>
                    </a:lnTo>
                    <a:lnTo>
                      <a:pt x="44" y="200"/>
                    </a:lnTo>
                    <a:lnTo>
                      <a:pt x="44" y="206"/>
                    </a:lnTo>
                    <a:lnTo>
                      <a:pt x="44" y="210"/>
                    </a:lnTo>
                    <a:lnTo>
                      <a:pt x="44" y="216"/>
                    </a:lnTo>
                    <a:lnTo>
                      <a:pt x="42" y="212"/>
                    </a:lnTo>
                    <a:lnTo>
                      <a:pt x="42" y="210"/>
                    </a:lnTo>
                    <a:lnTo>
                      <a:pt x="38" y="212"/>
                    </a:lnTo>
                    <a:lnTo>
                      <a:pt x="38" y="210"/>
                    </a:lnTo>
                    <a:lnTo>
                      <a:pt x="36" y="216"/>
                    </a:lnTo>
                    <a:lnTo>
                      <a:pt x="32" y="224"/>
                    </a:lnTo>
                    <a:lnTo>
                      <a:pt x="32" y="230"/>
                    </a:lnTo>
                    <a:lnTo>
                      <a:pt x="36" y="234"/>
                    </a:lnTo>
                    <a:lnTo>
                      <a:pt x="38" y="236"/>
                    </a:lnTo>
                    <a:lnTo>
                      <a:pt x="38" y="236"/>
                    </a:lnTo>
                    <a:lnTo>
                      <a:pt x="42" y="234"/>
                    </a:lnTo>
                    <a:lnTo>
                      <a:pt x="42" y="240"/>
                    </a:lnTo>
                    <a:lnTo>
                      <a:pt x="44" y="242"/>
                    </a:lnTo>
                    <a:lnTo>
                      <a:pt x="44" y="246"/>
                    </a:lnTo>
                    <a:lnTo>
                      <a:pt x="38" y="252"/>
                    </a:lnTo>
                    <a:lnTo>
                      <a:pt x="36" y="254"/>
                    </a:lnTo>
                    <a:lnTo>
                      <a:pt x="36" y="258"/>
                    </a:lnTo>
                    <a:lnTo>
                      <a:pt x="42" y="282"/>
                    </a:lnTo>
                    <a:lnTo>
                      <a:pt x="44" y="284"/>
                    </a:lnTo>
                    <a:lnTo>
                      <a:pt x="44" y="290"/>
                    </a:lnTo>
                    <a:lnTo>
                      <a:pt x="44" y="294"/>
                    </a:lnTo>
                    <a:lnTo>
                      <a:pt x="44" y="296"/>
                    </a:lnTo>
                    <a:lnTo>
                      <a:pt x="44" y="298"/>
                    </a:lnTo>
                    <a:lnTo>
                      <a:pt x="44" y="302"/>
                    </a:lnTo>
                    <a:lnTo>
                      <a:pt x="44" y="306"/>
                    </a:lnTo>
                    <a:lnTo>
                      <a:pt x="44" y="312"/>
                    </a:lnTo>
                    <a:lnTo>
                      <a:pt x="44" y="316"/>
                    </a:lnTo>
                    <a:lnTo>
                      <a:pt x="50" y="320"/>
                    </a:lnTo>
                    <a:lnTo>
                      <a:pt x="54" y="322"/>
                    </a:lnTo>
                    <a:lnTo>
                      <a:pt x="56" y="326"/>
                    </a:lnTo>
                    <a:lnTo>
                      <a:pt x="56" y="332"/>
                    </a:lnTo>
                    <a:lnTo>
                      <a:pt x="56" y="334"/>
                    </a:lnTo>
                    <a:lnTo>
                      <a:pt x="56" y="336"/>
                    </a:lnTo>
                    <a:lnTo>
                      <a:pt x="54" y="340"/>
                    </a:lnTo>
                    <a:lnTo>
                      <a:pt x="54" y="344"/>
                    </a:lnTo>
                    <a:lnTo>
                      <a:pt x="54" y="348"/>
                    </a:lnTo>
                    <a:lnTo>
                      <a:pt x="54" y="350"/>
                    </a:lnTo>
                    <a:lnTo>
                      <a:pt x="56" y="352"/>
                    </a:lnTo>
                    <a:lnTo>
                      <a:pt x="62" y="356"/>
                    </a:lnTo>
                    <a:lnTo>
                      <a:pt x="64" y="356"/>
                    </a:lnTo>
                    <a:lnTo>
                      <a:pt x="66" y="364"/>
                    </a:lnTo>
                    <a:lnTo>
                      <a:pt x="66" y="368"/>
                    </a:lnTo>
                    <a:lnTo>
                      <a:pt x="60" y="374"/>
                    </a:lnTo>
                    <a:lnTo>
                      <a:pt x="44" y="382"/>
                    </a:lnTo>
                    <a:lnTo>
                      <a:pt x="42" y="382"/>
                    </a:lnTo>
                    <a:lnTo>
                      <a:pt x="18" y="398"/>
                    </a:lnTo>
                    <a:lnTo>
                      <a:pt x="8" y="404"/>
                    </a:lnTo>
                    <a:lnTo>
                      <a:pt x="12" y="404"/>
                    </a:lnTo>
                    <a:lnTo>
                      <a:pt x="18" y="400"/>
                    </a:lnTo>
                    <a:lnTo>
                      <a:pt x="18" y="400"/>
                    </a:lnTo>
                    <a:lnTo>
                      <a:pt x="18" y="402"/>
                    </a:lnTo>
                    <a:lnTo>
                      <a:pt x="18" y="404"/>
                    </a:lnTo>
                    <a:lnTo>
                      <a:pt x="30" y="414"/>
                    </a:lnTo>
                    <a:lnTo>
                      <a:pt x="32" y="414"/>
                    </a:lnTo>
                    <a:lnTo>
                      <a:pt x="38" y="412"/>
                    </a:lnTo>
                    <a:lnTo>
                      <a:pt x="44" y="416"/>
                    </a:lnTo>
                    <a:lnTo>
                      <a:pt x="44" y="418"/>
                    </a:lnTo>
                    <a:lnTo>
                      <a:pt x="50" y="418"/>
                    </a:lnTo>
                    <a:lnTo>
                      <a:pt x="50" y="420"/>
                    </a:lnTo>
                    <a:lnTo>
                      <a:pt x="44" y="420"/>
                    </a:lnTo>
                    <a:lnTo>
                      <a:pt x="44" y="420"/>
                    </a:lnTo>
                    <a:lnTo>
                      <a:pt x="38" y="418"/>
                    </a:lnTo>
                    <a:lnTo>
                      <a:pt x="38" y="418"/>
                    </a:lnTo>
                    <a:lnTo>
                      <a:pt x="32" y="422"/>
                    </a:lnTo>
                    <a:lnTo>
                      <a:pt x="32" y="424"/>
                    </a:lnTo>
                    <a:lnTo>
                      <a:pt x="30" y="424"/>
                    </a:lnTo>
                    <a:lnTo>
                      <a:pt x="24" y="422"/>
                    </a:lnTo>
                    <a:lnTo>
                      <a:pt x="24" y="422"/>
                    </a:lnTo>
                    <a:lnTo>
                      <a:pt x="20" y="424"/>
                    </a:lnTo>
                    <a:lnTo>
                      <a:pt x="18" y="422"/>
                    </a:lnTo>
                    <a:lnTo>
                      <a:pt x="14" y="432"/>
                    </a:lnTo>
                    <a:lnTo>
                      <a:pt x="18" y="434"/>
                    </a:lnTo>
                    <a:lnTo>
                      <a:pt x="18" y="438"/>
                    </a:lnTo>
                    <a:lnTo>
                      <a:pt x="18" y="440"/>
                    </a:lnTo>
                    <a:lnTo>
                      <a:pt x="18" y="442"/>
                    </a:lnTo>
                    <a:lnTo>
                      <a:pt x="12" y="444"/>
                    </a:lnTo>
                    <a:lnTo>
                      <a:pt x="14" y="450"/>
                    </a:lnTo>
                    <a:lnTo>
                      <a:pt x="12" y="460"/>
                    </a:lnTo>
                    <a:lnTo>
                      <a:pt x="12" y="460"/>
                    </a:lnTo>
                    <a:lnTo>
                      <a:pt x="8" y="462"/>
                    </a:lnTo>
                    <a:lnTo>
                      <a:pt x="6" y="466"/>
                    </a:lnTo>
                    <a:lnTo>
                      <a:pt x="2" y="466"/>
                    </a:lnTo>
                    <a:lnTo>
                      <a:pt x="2" y="470"/>
                    </a:lnTo>
                    <a:lnTo>
                      <a:pt x="0" y="474"/>
                    </a:lnTo>
                    <a:lnTo>
                      <a:pt x="2" y="474"/>
                    </a:lnTo>
                    <a:lnTo>
                      <a:pt x="2" y="478"/>
                    </a:lnTo>
                    <a:lnTo>
                      <a:pt x="6" y="480"/>
                    </a:lnTo>
                    <a:lnTo>
                      <a:pt x="6" y="480"/>
                    </a:lnTo>
                    <a:lnTo>
                      <a:pt x="12" y="478"/>
                    </a:lnTo>
                    <a:lnTo>
                      <a:pt x="12" y="486"/>
                    </a:lnTo>
                    <a:lnTo>
                      <a:pt x="12" y="488"/>
                    </a:lnTo>
                    <a:lnTo>
                      <a:pt x="14" y="488"/>
                    </a:lnTo>
                    <a:lnTo>
                      <a:pt x="18" y="490"/>
                    </a:lnTo>
                    <a:lnTo>
                      <a:pt x="20" y="496"/>
                    </a:lnTo>
                    <a:lnTo>
                      <a:pt x="24" y="504"/>
                    </a:lnTo>
                    <a:lnTo>
                      <a:pt x="24" y="506"/>
                    </a:lnTo>
                    <a:lnTo>
                      <a:pt x="24" y="508"/>
                    </a:lnTo>
                    <a:lnTo>
                      <a:pt x="26" y="508"/>
                    </a:lnTo>
                    <a:lnTo>
                      <a:pt x="30" y="506"/>
                    </a:lnTo>
                    <a:lnTo>
                      <a:pt x="32" y="506"/>
                    </a:lnTo>
                    <a:lnTo>
                      <a:pt x="38" y="508"/>
                    </a:lnTo>
                    <a:lnTo>
                      <a:pt x="44" y="510"/>
                    </a:lnTo>
                    <a:lnTo>
                      <a:pt x="44" y="510"/>
                    </a:lnTo>
                    <a:lnTo>
                      <a:pt x="50" y="512"/>
                    </a:lnTo>
                    <a:lnTo>
                      <a:pt x="50" y="514"/>
                    </a:lnTo>
                    <a:lnTo>
                      <a:pt x="50" y="516"/>
                    </a:lnTo>
                    <a:lnTo>
                      <a:pt x="50" y="516"/>
                    </a:lnTo>
                    <a:lnTo>
                      <a:pt x="54" y="516"/>
                    </a:lnTo>
                    <a:lnTo>
                      <a:pt x="54" y="518"/>
                    </a:lnTo>
                    <a:lnTo>
                      <a:pt x="56" y="522"/>
                    </a:lnTo>
                    <a:lnTo>
                      <a:pt x="56" y="528"/>
                    </a:lnTo>
                    <a:lnTo>
                      <a:pt x="56" y="536"/>
                    </a:lnTo>
                    <a:lnTo>
                      <a:pt x="56" y="538"/>
                    </a:lnTo>
                    <a:lnTo>
                      <a:pt x="60" y="540"/>
                    </a:lnTo>
                    <a:lnTo>
                      <a:pt x="64" y="544"/>
                    </a:lnTo>
                    <a:lnTo>
                      <a:pt x="68" y="548"/>
                    </a:lnTo>
                    <a:lnTo>
                      <a:pt x="70" y="552"/>
                    </a:lnTo>
                    <a:lnTo>
                      <a:pt x="70" y="554"/>
                    </a:lnTo>
                    <a:lnTo>
                      <a:pt x="68" y="556"/>
                    </a:lnTo>
                    <a:lnTo>
                      <a:pt x="66" y="556"/>
                    </a:lnTo>
                    <a:lnTo>
                      <a:pt x="62" y="554"/>
                    </a:lnTo>
                    <a:lnTo>
                      <a:pt x="60" y="554"/>
                    </a:lnTo>
                    <a:lnTo>
                      <a:pt x="56" y="556"/>
                    </a:lnTo>
                    <a:lnTo>
                      <a:pt x="56" y="560"/>
                    </a:lnTo>
                    <a:lnTo>
                      <a:pt x="58" y="560"/>
                    </a:lnTo>
                    <a:lnTo>
                      <a:pt x="60" y="560"/>
                    </a:lnTo>
                    <a:lnTo>
                      <a:pt x="62" y="562"/>
                    </a:lnTo>
                    <a:lnTo>
                      <a:pt x="64" y="564"/>
                    </a:lnTo>
                    <a:lnTo>
                      <a:pt x="64" y="580"/>
                    </a:lnTo>
                    <a:lnTo>
                      <a:pt x="66" y="584"/>
                    </a:lnTo>
                    <a:lnTo>
                      <a:pt x="70" y="584"/>
                    </a:lnTo>
                    <a:lnTo>
                      <a:pt x="72" y="582"/>
                    </a:lnTo>
                    <a:lnTo>
                      <a:pt x="74" y="580"/>
                    </a:lnTo>
                    <a:lnTo>
                      <a:pt x="78" y="582"/>
                    </a:lnTo>
                    <a:lnTo>
                      <a:pt x="82" y="582"/>
                    </a:lnTo>
                    <a:lnTo>
                      <a:pt x="84" y="582"/>
                    </a:lnTo>
                    <a:lnTo>
                      <a:pt x="84" y="584"/>
                    </a:lnTo>
                    <a:lnTo>
                      <a:pt x="86" y="586"/>
                    </a:lnTo>
                    <a:lnTo>
                      <a:pt x="86" y="588"/>
                    </a:lnTo>
                    <a:lnTo>
                      <a:pt x="88" y="592"/>
                    </a:lnTo>
                    <a:lnTo>
                      <a:pt x="88" y="594"/>
                    </a:lnTo>
                    <a:lnTo>
                      <a:pt x="90" y="594"/>
                    </a:lnTo>
                    <a:lnTo>
                      <a:pt x="90" y="596"/>
                    </a:lnTo>
                    <a:lnTo>
                      <a:pt x="90" y="598"/>
                    </a:lnTo>
                    <a:lnTo>
                      <a:pt x="92" y="600"/>
                    </a:lnTo>
                    <a:lnTo>
                      <a:pt x="94" y="600"/>
                    </a:lnTo>
                    <a:lnTo>
                      <a:pt x="98" y="600"/>
                    </a:lnTo>
                    <a:lnTo>
                      <a:pt x="102" y="600"/>
                    </a:lnTo>
                    <a:lnTo>
                      <a:pt x="108" y="604"/>
                    </a:lnTo>
                    <a:lnTo>
                      <a:pt x="112" y="602"/>
                    </a:lnTo>
                    <a:lnTo>
                      <a:pt x="114" y="602"/>
                    </a:lnTo>
                    <a:lnTo>
                      <a:pt x="114" y="604"/>
                    </a:lnTo>
                    <a:lnTo>
                      <a:pt x="116" y="608"/>
                    </a:lnTo>
                    <a:lnTo>
                      <a:pt x="122" y="610"/>
                    </a:lnTo>
                    <a:lnTo>
                      <a:pt x="124" y="612"/>
                    </a:lnTo>
                    <a:lnTo>
                      <a:pt x="124" y="616"/>
                    </a:lnTo>
                    <a:lnTo>
                      <a:pt x="126" y="618"/>
                    </a:lnTo>
                    <a:lnTo>
                      <a:pt x="134" y="616"/>
                    </a:lnTo>
                    <a:lnTo>
                      <a:pt x="138" y="614"/>
                    </a:lnTo>
                    <a:lnTo>
                      <a:pt x="142" y="614"/>
                    </a:lnTo>
                    <a:lnTo>
                      <a:pt x="146" y="616"/>
                    </a:lnTo>
                    <a:lnTo>
                      <a:pt x="148" y="618"/>
                    </a:lnTo>
                    <a:lnTo>
                      <a:pt x="152" y="620"/>
                    </a:lnTo>
                    <a:lnTo>
                      <a:pt x="156" y="622"/>
                    </a:lnTo>
                    <a:lnTo>
                      <a:pt x="174" y="628"/>
                    </a:lnTo>
                    <a:lnTo>
                      <a:pt x="176" y="632"/>
                    </a:lnTo>
                    <a:lnTo>
                      <a:pt x="174" y="634"/>
                    </a:lnTo>
                    <a:lnTo>
                      <a:pt x="174" y="636"/>
                    </a:lnTo>
                    <a:lnTo>
                      <a:pt x="178" y="638"/>
                    </a:lnTo>
                    <a:lnTo>
                      <a:pt x="180" y="638"/>
                    </a:lnTo>
                    <a:lnTo>
                      <a:pt x="180" y="640"/>
                    </a:lnTo>
                    <a:lnTo>
                      <a:pt x="178" y="644"/>
                    </a:lnTo>
                    <a:lnTo>
                      <a:pt x="176" y="644"/>
                    </a:lnTo>
                    <a:lnTo>
                      <a:pt x="178" y="648"/>
                    </a:lnTo>
                    <a:lnTo>
                      <a:pt x="180" y="650"/>
                    </a:lnTo>
                    <a:lnTo>
                      <a:pt x="180" y="652"/>
                    </a:lnTo>
                    <a:lnTo>
                      <a:pt x="180" y="656"/>
                    </a:lnTo>
                    <a:lnTo>
                      <a:pt x="182" y="658"/>
                    </a:lnTo>
                    <a:lnTo>
                      <a:pt x="182" y="662"/>
                    </a:lnTo>
                    <a:lnTo>
                      <a:pt x="180" y="672"/>
                    </a:lnTo>
                    <a:lnTo>
                      <a:pt x="180" y="674"/>
                    </a:lnTo>
                    <a:lnTo>
                      <a:pt x="176" y="674"/>
                    </a:lnTo>
                    <a:lnTo>
                      <a:pt x="172" y="674"/>
                    </a:lnTo>
                    <a:lnTo>
                      <a:pt x="168" y="676"/>
                    </a:lnTo>
                    <a:lnTo>
                      <a:pt x="166" y="680"/>
                    </a:lnTo>
                    <a:lnTo>
                      <a:pt x="164" y="684"/>
                    </a:lnTo>
                    <a:lnTo>
                      <a:pt x="168" y="684"/>
                    </a:lnTo>
                    <a:lnTo>
                      <a:pt x="170" y="684"/>
                    </a:lnTo>
                    <a:lnTo>
                      <a:pt x="172" y="682"/>
                    </a:lnTo>
                    <a:lnTo>
                      <a:pt x="172" y="684"/>
                    </a:lnTo>
                    <a:lnTo>
                      <a:pt x="164" y="686"/>
                    </a:lnTo>
                    <a:lnTo>
                      <a:pt x="162" y="688"/>
                    </a:lnTo>
                    <a:lnTo>
                      <a:pt x="160" y="690"/>
                    </a:lnTo>
                    <a:lnTo>
                      <a:pt x="158" y="690"/>
                    </a:lnTo>
                    <a:lnTo>
                      <a:pt x="156" y="690"/>
                    </a:lnTo>
                    <a:lnTo>
                      <a:pt x="156" y="696"/>
                    </a:lnTo>
                    <a:lnTo>
                      <a:pt x="146" y="696"/>
                    </a:lnTo>
                    <a:lnTo>
                      <a:pt x="148" y="700"/>
                    </a:lnTo>
                    <a:lnTo>
                      <a:pt x="154" y="702"/>
                    </a:lnTo>
                    <a:lnTo>
                      <a:pt x="154" y="704"/>
                    </a:lnTo>
                    <a:lnTo>
                      <a:pt x="152" y="708"/>
                    </a:lnTo>
                    <a:lnTo>
                      <a:pt x="148" y="710"/>
                    </a:lnTo>
                    <a:lnTo>
                      <a:pt x="148" y="714"/>
                    </a:lnTo>
                    <a:lnTo>
                      <a:pt x="140" y="714"/>
                    </a:lnTo>
                    <a:lnTo>
                      <a:pt x="140" y="718"/>
                    </a:lnTo>
                    <a:lnTo>
                      <a:pt x="134" y="720"/>
                    </a:lnTo>
                    <a:lnTo>
                      <a:pt x="134" y="722"/>
                    </a:lnTo>
                    <a:lnTo>
                      <a:pt x="144" y="720"/>
                    </a:lnTo>
                    <a:lnTo>
                      <a:pt x="144" y="722"/>
                    </a:lnTo>
                    <a:lnTo>
                      <a:pt x="148" y="728"/>
                    </a:lnTo>
                    <a:lnTo>
                      <a:pt x="150" y="728"/>
                    </a:lnTo>
                    <a:lnTo>
                      <a:pt x="152" y="728"/>
                    </a:lnTo>
                    <a:lnTo>
                      <a:pt x="154" y="732"/>
                    </a:lnTo>
                    <a:lnTo>
                      <a:pt x="158" y="734"/>
                    </a:lnTo>
                    <a:lnTo>
                      <a:pt x="160" y="740"/>
                    </a:lnTo>
                    <a:lnTo>
                      <a:pt x="164" y="740"/>
                    </a:lnTo>
                    <a:lnTo>
                      <a:pt x="166" y="742"/>
                    </a:lnTo>
                    <a:lnTo>
                      <a:pt x="170" y="746"/>
                    </a:lnTo>
                    <a:lnTo>
                      <a:pt x="174" y="750"/>
                    </a:lnTo>
                    <a:lnTo>
                      <a:pt x="176" y="750"/>
                    </a:lnTo>
                    <a:lnTo>
                      <a:pt x="178" y="750"/>
                    </a:lnTo>
                    <a:lnTo>
                      <a:pt x="178" y="748"/>
                    </a:lnTo>
                    <a:lnTo>
                      <a:pt x="182" y="744"/>
                    </a:lnTo>
                    <a:lnTo>
                      <a:pt x="186" y="742"/>
                    </a:lnTo>
                    <a:lnTo>
                      <a:pt x="188" y="742"/>
                    </a:lnTo>
                    <a:lnTo>
                      <a:pt x="190" y="742"/>
                    </a:lnTo>
                    <a:lnTo>
                      <a:pt x="192" y="742"/>
                    </a:lnTo>
                    <a:lnTo>
                      <a:pt x="194" y="746"/>
                    </a:lnTo>
                    <a:lnTo>
                      <a:pt x="200" y="746"/>
                    </a:lnTo>
                    <a:lnTo>
                      <a:pt x="206" y="746"/>
                    </a:lnTo>
                    <a:lnTo>
                      <a:pt x="210" y="746"/>
                    </a:lnTo>
                    <a:lnTo>
                      <a:pt x="214" y="748"/>
                    </a:lnTo>
                    <a:lnTo>
                      <a:pt x="218" y="750"/>
                    </a:lnTo>
                    <a:lnTo>
                      <a:pt x="222" y="754"/>
                    </a:lnTo>
                    <a:lnTo>
                      <a:pt x="224" y="756"/>
                    </a:lnTo>
                    <a:lnTo>
                      <a:pt x="228" y="756"/>
                    </a:lnTo>
                    <a:lnTo>
                      <a:pt x="234" y="754"/>
                    </a:lnTo>
                    <a:lnTo>
                      <a:pt x="236" y="754"/>
                    </a:lnTo>
                    <a:lnTo>
                      <a:pt x="238" y="756"/>
                    </a:lnTo>
                    <a:lnTo>
                      <a:pt x="240" y="756"/>
                    </a:lnTo>
                    <a:lnTo>
                      <a:pt x="244" y="754"/>
                    </a:lnTo>
                    <a:lnTo>
                      <a:pt x="248" y="752"/>
                    </a:lnTo>
                    <a:lnTo>
                      <a:pt x="252" y="754"/>
                    </a:lnTo>
                    <a:lnTo>
                      <a:pt x="254" y="758"/>
                    </a:lnTo>
                    <a:lnTo>
                      <a:pt x="256" y="760"/>
                    </a:lnTo>
                    <a:lnTo>
                      <a:pt x="258" y="762"/>
                    </a:lnTo>
                    <a:lnTo>
                      <a:pt x="262" y="764"/>
                    </a:lnTo>
                    <a:lnTo>
                      <a:pt x="262" y="766"/>
                    </a:lnTo>
                    <a:lnTo>
                      <a:pt x="262" y="768"/>
                    </a:lnTo>
                    <a:lnTo>
                      <a:pt x="262" y="770"/>
                    </a:lnTo>
                    <a:lnTo>
                      <a:pt x="266" y="770"/>
                    </a:lnTo>
                    <a:lnTo>
                      <a:pt x="268" y="770"/>
                    </a:lnTo>
                    <a:lnTo>
                      <a:pt x="270" y="772"/>
                    </a:lnTo>
                    <a:lnTo>
                      <a:pt x="274" y="776"/>
                    </a:lnTo>
                    <a:lnTo>
                      <a:pt x="280" y="782"/>
                    </a:lnTo>
                    <a:lnTo>
                      <a:pt x="284" y="784"/>
                    </a:lnTo>
                    <a:lnTo>
                      <a:pt x="286" y="788"/>
                    </a:lnTo>
                    <a:lnTo>
                      <a:pt x="288" y="792"/>
                    </a:lnTo>
                    <a:lnTo>
                      <a:pt x="290" y="794"/>
                    </a:lnTo>
                    <a:lnTo>
                      <a:pt x="290" y="792"/>
                    </a:lnTo>
                    <a:lnTo>
                      <a:pt x="290" y="794"/>
                    </a:lnTo>
                    <a:lnTo>
                      <a:pt x="296" y="788"/>
                    </a:lnTo>
                    <a:lnTo>
                      <a:pt x="298" y="784"/>
                    </a:lnTo>
                    <a:lnTo>
                      <a:pt x="296" y="780"/>
                    </a:lnTo>
                    <a:lnTo>
                      <a:pt x="288" y="774"/>
                    </a:lnTo>
                    <a:lnTo>
                      <a:pt x="286" y="770"/>
                    </a:lnTo>
                    <a:lnTo>
                      <a:pt x="286" y="766"/>
                    </a:lnTo>
                    <a:lnTo>
                      <a:pt x="282" y="762"/>
                    </a:lnTo>
                    <a:lnTo>
                      <a:pt x="278" y="758"/>
                    </a:lnTo>
                    <a:lnTo>
                      <a:pt x="278" y="746"/>
                    </a:lnTo>
                    <a:lnTo>
                      <a:pt x="276" y="744"/>
                    </a:lnTo>
                    <a:lnTo>
                      <a:pt x="276" y="734"/>
                    </a:lnTo>
                    <a:lnTo>
                      <a:pt x="264" y="734"/>
                    </a:lnTo>
                    <a:lnTo>
                      <a:pt x="266" y="732"/>
                    </a:lnTo>
                    <a:lnTo>
                      <a:pt x="266" y="730"/>
                    </a:lnTo>
                    <a:lnTo>
                      <a:pt x="266" y="726"/>
                    </a:lnTo>
                    <a:lnTo>
                      <a:pt x="268" y="724"/>
                    </a:lnTo>
                    <a:lnTo>
                      <a:pt x="268" y="720"/>
                    </a:lnTo>
                    <a:lnTo>
                      <a:pt x="272" y="710"/>
                    </a:lnTo>
                    <a:lnTo>
                      <a:pt x="276" y="706"/>
                    </a:lnTo>
                    <a:lnTo>
                      <a:pt x="274" y="704"/>
                    </a:lnTo>
                    <a:lnTo>
                      <a:pt x="274" y="702"/>
                    </a:lnTo>
                    <a:lnTo>
                      <a:pt x="274" y="700"/>
                    </a:lnTo>
                    <a:lnTo>
                      <a:pt x="276" y="700"/>
                    </a:lnTo>
                    <a:lnTo>
                      <a:pt x="278" y="700"/>
                    </a:lnTo>
                    <a:lnTo>
                      <a:pt x="282" y="698"/>
                    </a:lnTo>
                    <a:lnTo>
                      <a:pt x="282" y="696"/>
                    </a:lnTo>
                    <a:lnTo>
                      <a:pt x="284" y="696"/>
                    </a:lnTo>
                    <a:lnTo>
                      <a:pt x="284" y="700"/>
                    </a:lnTo>
                    <a:lnTo>
                      <a:pt x="288" y="700"/>
                    </a:lnTo>
                    <a:lnTo>
                      <a:pt x="286" y="702"/>
                    </a:lnTo>
                    <a:lnTo>
                      <a:pt x="288" y="704"/>
                    </a:lnTo>
                    <a:lnTo>
                      <a:pt x="292" y="700"/>
                    </a:lnTo>
                    <a:lnTo>
                      <a:pt x="292" y="696"/>
                    </a:lnTo>
                    <a:lnTo>
                      <a:pt x="294" y="696"/>
                    </a:lnTo>
                    <a:lnTo>
                      <a:pt x="294" y="692"/>
                    </a:lnTo>
                    <a:lnTo>
                      <a:pt x="294" y="690"/>
                    </a:lnTo>
                    <a:lnTo>
                      <a:pt x="292" y="686"/>
                    </a:lnTo>
                    <a:lnTo>
                      <a:pt x="292" y="684"/>
                    </a:lnTo>
                    <a:lnTo>
                      <a:pt x="294" y="682"/>
                    </a:lnTo>
                    <a:lnTo>
                      <a:pt x="292" y="680"/>
                    </a:lnTo>
                    <a:lnTo>
                      <a:pt x="288" y="668"/>
                    </a:lnTo>
                    <a:lnTo>
                      <a:pt x="284" y="670"/>
                    </a:lnTo>
                    <a:lnTo>
                      <a:pt x="282" y="670"/>
                    </a:lnTo>
                    <a:lnTo>
                      <a:pt x="280" y="668"/>
                    </a:lnTo>
                    <a:lnTo>
                      <a:pt x="280" y="662"/>
                    </a:lnTo>
                    <a:lnTo>
                      <a:pt x="280" y="660"/>
                    </a:lnTo>
                    <a:lnTo>
                      <a:pt x="278" y="658"/>
                    </a:lnTo>
                    <a:lnTo>
                      <a:pt x="274" y="654"/>
                    </a:lnTo>
                    <a:lnTo>
                      <a:pt x="272" y="652"/>
                    </a:lnTo>
                    <a:lnTo>
                      <a:pt x="274" y="652"/>
                    </a:lnTo>
                    <a:lnTo>
                      <a:pt x="274" y="650"/>
                    </a:lnTo>
                    <a:lnTo>
                      <a:pt x="280" y="644"/>
                    </a:lnTo>
                    <a:lnTo>
                      <a:pt x="280" y="640"/>
                    </a:lnTo>
                    <a:lnTo>
                      <a:pt x="282" y="638"/>
                    </a:lnTo>
                    <a:lnTo>
                      <a:pt x="282" y="636"/>
                    </a:lnTo>
                    <a:lnTo>
                      <a:pt x="280" y="634"/>
                    </a:lnTo>
                    <a:lnTo>
                      <a:pt x="278" y="634"/>
                    </a:lnTo>
                    <a:lnTo>
                      <a:pt x="280" y="630"/>
                    </a:lnTo>
                    <a:lnTo>
                      <a:pt x="282" y="626"/>
                    </a:lnTo>
                    <a:lnTo>
                      <a:pt x="282" y="620"/>
                    </a:lnTo>
                    <a:lnTo>
                      <a:pt x="284" y="620"/>
                    </a:lnTo>
                    <a:lnTo>
                      <a:pt x="286" y="618"/>
                    </a:lnTo>
                    <a:lnTo>
                      <a:pt x="288" y="618"/>
                    </a:lnTo>
                    <a:lnTo>
                      <a:pt x="290" y="614"/>
                    </a:lnTo>
                    <a:lnTo>
                      <a:pt x="294" y="614"/>
                    </a:lnTo>
                    <a:lnTo>
                      <a:pt x="298" y="622"/>
                    </a:lnTo>
                    <a:lnTo>
                      <a:pt x="310" y="618"/>
                    </a:lnTo>
                    <a:lnTo>
                      <a:pt x="306" y="616"/>
                    </a:lnTo>
                    <a:lnTo>
                      <a:pt x="302" y="614"/>
                    </a:lnTo>
                    <a:lnTo>
                      <a:pt x="302" y="612"/>
                    </a:lnTo>
                    <a:lnTo>
                      <a:pt x="302" y="606"/>
                    </a:lnTo>
                    <a:lnTo>
                      <a:pt x="306" y="602"/>
                    </a:lnTo>
                    <a:lnTo>
                      <a:pt x="308" y="602"/>
                    </a:lnTo>
                    <a:lnTo>
                      <a:pt x="310" y="600"/>
                    </a:lnTo>
                    <a:lnTo>
                      <a:pt x="310" y="598"/>
                    </a:lnTo>
                    <a:lnTo>
                      <a:pt x="312" y="598"/>
                    </a:lnTo>
                    <a:lnTo>
                      <a:pt x="314" y="598"/>
                    </a:lnTo>
                    <a:lnTo>
                      <a:pt x="318" y="598"/>
                    </a:lnTo>
                    <a:lnTo>
                      <a:pt x="320" y="598"/>
                    </a:lnTo>
                    <a:lnTo>
                      <a:pt x="322" y="598"/>
                    </a:lnTo>
                    <a:lnTo>
                      <a:pt x="324" y="598"/>
                    </a:lnTo>
                    <a:lnTo>
                      <a:pt x="334" y="586"/>
                    </a:lnTo>
                    <a:lnTo>
                      <a:pt x="334" y="584"/>
                    </a:lnTo>
                    <a:lnTo>
                      <a:pt x="332" y="584"/>
                    </a:lnTo>
                    <a:lnTo>
                      <a:pt x="344" y="582"/>
                    </a:lnTo>
                    <a:lnTo>
                      <a:pt x="344" y="584"/>
                    </a:lnTo>
                    <a:lnTo>
                      <a:pt x="350" y="584"/>
                    </a:lnTo>
                    <a:lnTo>
                      <a:pt x="350" y="582"/>
                    </a:lnTo>
                    <a:lnTo>
                      <a:pt x="354" y="584"/>
                    </a:lnTo>
                    <a:lnTo>
                      <a:pt x="358" y="584"/>
                    </a:lnTo>
                    <a:lnTo>
                      <a:pt x="358" y="588"/>
                    </a:lnTo>
                    <a:lnTo>
                      <a:pt x="358" y="590"/>
                    </a:lnTo>
                    <a:lnTo>
                      <a:pt x="362" y="590"/>
                    </a:lnTo>
                    <a:lnTo>
                      <a:pt x="366" y="592"/>
                    </a:lnTo>
                    <a:lnTo>
                      <a:pt x="370" y="594"/>
                    </a:lnTo>
                    <a:lnTo>
                      <a:pt x="374" y="598"/>
                    </a:lnTo>
                    <a:lnTo>
                      <a:pt x="376" y="602"/>
                    </a:lnTo>
                    <a:lnTo>
                      <a:pt x="378" y="602"/>
                    </a:lnTo>
                    <a:lnTo>
                      <a:pt x="384" y="602"/>
                    </a:lnTo>
                    <a:lnTo>
                      <a:pt x="386" y="602"/>
                    </a:lnTo>
                    <a:lnTo>
                      <a:pt x="386" y="604"/>
                    </a:lnTo>
                    <a:lnTo>
                      <a:pt x="388" y="608"/>
                    </a:lnTo>
                    <a:lnTo>
                      <a:pt x="386" y="610"/>
                    </a:lnTo>
                    <a:lnTo>
                      <a:pt x="384" y="612"/>
                    </a:lnTo>
                    <a:lnTo>
                      <a:pt x="392" y="614"/>
                    </a:lnTo>
                    <a:lnTo>
                      <a:pt x="392" y="610"/>
                    </a:lnTo>
                    <a:lnTo>
                      <a:pt x="392" y="608"/>
                    </a:lnTo>
                    <a:lnTo>
                      <a:pt x="392" y="606"/>
                    </a:lnTo>
                    <a:lnTo>
                      <a:pt x="394" y="604"/>
                    </a:lnTo>
                    <a:lnTo>
                      <a:pt x="396" y="604"/>
                    </a:lnTo>
                    <a:lnTo>
                      <a:pt x="400" y="604"/>
                    </a:lnTo>
                    <a:lnTo>
                      <a:pt x="406" y="608"/>
                    </a:lnTo>
                    <a:lnTo>
                      <a:pt x="410" y="608"/>
                    </a:lnTo>
                    <a:lnTo>
                      <a:pt x="412" y="608"/>
                    </a:lnTo>
                    <a:lnTo>
                      <a:pt x="416" y="604"/>
                    </a:lnTo>
                    <a:lnTo>
                      <a:pt x="422" y="600"/>
                    </a:lnTo>
                    <a:lnTo>
                      <a:pt x="426" y="600"/>
                    </a:lnTo>
                    <a:lnTo>
                      <a:pt x="426" y="602"/>
                    </a:lnTo>
                    <a:lnTo>
                      <a:pt x="428" y="604"/>
                    </a:lnTo>
                    <a:lnTo>
                      <a:pt x="430" y="604"/>
                    </a:lnTo>
                    <a:lnTo>
                      <a:pt x="432" y="602"/>
                    </a:lnTo>
                    <a:lnTo>
                      <a:pt x="434" y="602"/>
                    </a:lnTo>
                    <a:lnTo>
                      <a:pt x="436" y="602"/>
                    </a:lnTo>
                    <a:lnTo>
                      <a:pt x="440" y="610"/>
                    </a:lnTo>
                    <a:lnTo>
                      <a:pt x="442" y="614"/>
                    </a:lnTo>
                    <a:lnTo>
                      <a:pt x="450" y="616"/>
                    </a:lnTo>
                    <a:lnTo>
                      <a:pt x="452" y="616"/>
                    </a:lnTo>
                    <a:lnTo>
                      <a:pt x="456" y="616"/>
                    </a:lnTo>
                    <a:lnTo>
                      <a:pt x="458" y="616"/>
                    </a:lnTo>
                    <a:lnTo>
                      <a:pt x="462" y="614"/>
                    </a:lnTo>
                    <a:lnTo>
                      <a:pt x="464" y="612"/>
                    </a:lnTo>
                    <a:lnTo>
                      <a:pt x="464" y="608"/>
                    </a:lnTo>
                    <a:lnTo>
                      <a:pt x="458" y="602"/>
                    </a:lnTo>
                    <a:lnTo>
                      <a:pt x="456" y="602"/>
                    </a:lnTo>
                    <a:lnTo>
                      <a:pt x="450" y="598"/>
                    </a:lnTo>
                    <a:lnTo>
                      <a:pt x="456" y="588"/>
                    </a:lnTo>
                    <a:lnTo>
                      <a:pt x="454" y="584"/>
                    </a:lnTo>
                    <a:lnTo>
                      <a:pt x="448" y="578"/>
                    </a:lnTo>
                    <a:lnTo>
                      <a:pt x="448" y="572"/>
                    </a:lnTo>
                    <a:lnTo>
                      <a:pt x="452" y="566"/>
                    </a:lnTo>
                    <a:lnTo>
                      <a:pt x="452" y="558"/>
                    </a:lnTo>
                    <a:lnTo>
                      <a:pt x="458" y="552"/>
                    </a:lnTo>
                    <a:lnTo>
                      <a:pt x="458" y="546"/>
                    </a:lnTo>
                    <a:lnTo>
                      <a:pt x="456" y="542"/>
                    </a:lnTo>
                    <a:lnTo>
                      <a:pt x="462" y="538"/>
                    </a:lnTo>
                    <a:lnTo>
                      <a:pt x="470" y="542"/>
                    </a:lnTo>
                    <a:lnTo>
                      <a:pt x="478" y="544"/>
                    </a:lnTo>
                    <a:lnTo>
                      <a:pt x="484" y="546"/>
                    </a:lnTo>
                    <a:lnTo>
                      <a:pt x="496" y="544"/>
                    </a:lnTo>
                    <a:lnTo>
                      <a:pt x="506" y="540"/>
                    </a:lnTo>
                    <a:lnTo>
                      <a:pt x="518" y="542"/>
                    </a:lnTo>
                    <a:lnTo>
                      <a:pt x="532" y="538"/>
                    </a:lnTo>
                    <a:lnTo>
                      <a:pt x="536" y="538"/>
                    </a:lnTo>
                    <a:lnTo>
                      <a:pt x="544" y="532"/>
                    </a:lnTo>
                    <a:lnTo>
                      <a:pt x="548" y="530"/>
                    </a:lnTo>
                    <a:lnTo>
                      <a:pt x="556" y="528"/>
                    </a:lnTo>
                    <a:lnTo>
                      <a:pt x="558" y="528"/>
                    </a:lnTo>
                    <a:lnTo>
                      <a:pt x="562" y="526"/>
                    </a:lnTo>
                    <a:lnTo>
                      <a:pt x="564" y="526"/>
                    </a:lnTo>
                    <a:lnTo>
                      <a:pt x="566" y="530"/>
                    </a:lnTo>
                    <a:lnTo>
                      <a:pt x="572" y="532"/>
                    </a:lnTo>
                    <a:lnTo>
                      <a:pt x="572" y="536"/>
                    </a:lnTo>
                    <a:lnTo>
                      <a:pt x="570" y="542"/>
                    </a:lnTo>
                    <a:lnTo>
                      <a:pt x="574" y="544"/>
                    </a:lnTo>
                    <a:lnTo>
                      <a:pt x="580" y="550"/>
                    </a:lnTo>
                    <a:lnTo>
                      <a:pt x="584" y="548"/>
                    </a:lnTo>
                    <a:lnTo>
                      <a:pt x="586" y="548"/>
                    </a:lnTo>
                    <a:lnTo>
                      <a:pt x="588" y="548"/>
                    </a:lnTo>
                    <a:lnTo>
                      <a:pt x="594" y="540"/>
                    </a:lnTo>
                    <a:lnTo>
                      <a:pt x="602" y="546"/>
                    </a:lnTo>
                    <a:lnTo>
                      <a:pt x="604" y="548"/>
                    </a:lnTo>
                    <a:lnTo>
                      <a:pt x="606" y="546"/>
                    </a:lnTo>
                    <a:lnTo>
                      <a:pt x="610" y="546"/>
                    </a:lnTo>
                    <a:lnTo>
                      <a:pt x="612" y="546"/>
                    </a:lnTo>
                    <a:lnTo>
                      <a:pt x="614" y="548"/>
                    </a:lnTo>
                    <a:lnTo>
                      <a:pt x="614" y="550"/>
                    </a:lnTo>
                    <a:lnTo>
                      <a:pt x="614" y="552"/>
                    </a:lnTo>
                    <a:lnTo>
                      <a:pt x="626" y="552"/>
                    </a:lnTo>
                    <a:lnTo>
                      <a:pt x="636" y="550"/>
                    </a:lnTo>
                    <a:lnTo>
                      <a:pt x="650" y="544"/>
                    </a:lnTo>
                    <a:lnTo>
                      <a:pt x="660" y="540"/>
                    </a:lnTo>
                    <a:lnTo>
                      <a:pt x="672" y="538"/>
                    </a:lnTo>
                    <a:lnTo>
                      <a:pt x="674" y="540"/>
                    </a:lnTo>
                    <a:lnTo>
                      <a:pt x="672" y="546"/>
                    </a:lnTo>
                    <a:lnTo>
                      <a:pt x="682" y="560"/>
                    </a:lnTo>
                    <a:lnTo>
                      <a:pt x="692" y="582"/>
                    </a:lnTo>
                    <a:lnTo>
                      <a:pt x="698" y="596"/>
                    </a:lnTo>
                    <a:lnTo>
                      <a:pt x="704" y="600"/>
                    </a:lnTo>
                    <a:lnTo>
                      <a:pt x="704" y="604"/>
                    </a:lnTo>
                    <a:lnTo>
                      <a:pt x="710" y="606"/>
                    </a:lnTo>
                    <a:lnTo>
                      <a:pt x="718" y="604"/>
                    </a:lnTo>
                    <a:lnTo>
                      <a:pt x="722" y="602"/>
                    </a:lnTo>
                    <a:lnTo>
                      <a:pt x="736" y="602"/>
                    </a:lnTo>
                    <a:lnTo>
                      <a:pt x="742" y="604"/>
                    </a:lnTo>
                    <a:lnTo>
                      <a:pt x="746" y="608"/>
                    </a:lnTo>
                    <a:lnTo>
                      <a:pt x="752" y="614"/>
                    </a:lnTo>
                    <a:lnTo>
                      <a:pt x="754" y="620"/>
                    </a:lnTo>
                    <a:lnTo>
                      <a:pt x="756" y="630"/>
                    </a:lnTo>
                    <a:lnTo>
                      <a:pt x="760" y="634"/>
                    </a:lnTo>
                    <a:lnTo>
                      <a:pt x="766" y="638"/>
                    </a:lnTo>
                    <a:lnTo>
                      <a:pt x="776" y="636"/>
                    </a:lnTo>
                    <a:lnTo>
                      <a:pt x="792" y="628"/>
                    </a:lnTo>
                    <a:lnTo>
                      <a:pt x="802" y="626"/>
                    </a:lnTo>
                    <a:lnTo>
                      <a:pt x="810" y="626"/>
                    </a:lnTo>
                    <a:lnTo>
                      <a:pt x="812" y="634"/>
                    </a:lnTo>
                    <a:lnTo>
                      <a:pt x="818" y="638"/>
                    </a:lnTo>
                    <a:lnTo>
                      <a:pt x="820" y="644"/>
                    </a:lnTo>
                    <a:lnTo>
                      <a:pt x="830" y="644"/>
                    </a:lnTo>
                    <a:lnTo>
                      <a:pt x="836" y="640"/>
                    </a:lnTo>
                    <a:lnTo>
                      <a:pt x="842" y="638"/>
                    </a:lnTo>
                    <a:lnTo>
                      <a:pt x="848" y="636"/>
                    </a:lnTo>
                    <a:lnTo>
                      <a:pt x="850" y="632"/>
                    </a:lnTo>
                    <a:lnTo>
                      <a:pt x="850" y="628"/>
                    </a:lnTo>
                    <a:lnTo>
                      <a:pt x="854" y="624"/>
                    </a:lnTo>
                    <a:lnTo>
                      <a:pt x="858" y="620"/>
                    </a:lnTo>
                    <a:lnTo>
                      <a:pt x="868" y="618"/>
                    </a:lnTo>
                    <a:lnTo>
                      <a:pt x="876" y="616"/>
                    </a:lnTo>
                    <a:lnTo>
                      <a:pt x="880" y="612"/>
                    </a:lnTo>
                    <a:lnTo>
                      <a:pt x="890" y="612"/>
                    </a:lnTo>
                    <a:lnTo>
                      <a:pt x="898" y="612"/>
                    </a:lnTo>
                    <a:lnTo>
                      <a:pt x="900" y="616"/>
                    </a:lnTo>
                    <a:lnTo>
                      <a:pt x="908" y="614"/>
                    </a:lnTo>
                    <a:lnTo>
                      <a:pt x="918" y="616"/>
                    </a:lnTo>
                    <a:lnTo>
                      <a:pt x="926" y="620"/>
                    </a:lnTo>
                    <a:lnTo>
                      <a:pt x="934" y="622"/>
                    </a:lnTo>
                    <a:lnTo>
                      <a:pt x="944" y="622"/>
                    </a:lnTo>
                    <a:lnTo>
                      <a:pt x="956" y="622"/>
                    </a:lnTo>
                    <a:lnTo>
                      <a:pt x="966" y="622"/>
                    </a:lnTo>
                    <a:lnTo>
                      <a:pt x="970" y="618"/>
                    </a:lnTo>
                    <a:lnTo>
                      <a:pt x="968" y="612"/>
                    </a:lnTo>
                    <a:lnTo>
                      <a:pt x="964" y="606"/>
                    </a:lnTo>
                    <a:lnTo>
                      <a:pt x="958" y="602"/>
                    </a:lnTo>
                    <a:lnTo>
                      <a:pt x="960" y="596"/>
                    </a:lnTo>
                    <a:lnTo>
                      <a:pt x="964" y="590"/>
                    </a:lnTo>
                    <a:lnTo>
                      <a:pt x="966" y="586"/>
                    </a:lnTo>
                    <a:lnTo>
                      <a:pt x="976" y="586"/>
                    </a:lnTo>
                    <a:lnTo>
                      <a:pt x="982" y="588"/>
                    </a:lnTo>
                    <a:lnTo>
                      <a:pt x="992" y="588"/>
                    </a:lnTo>
                    <a:lnTo>
                      <a:pt x="996" y="592"/>
                    </a:lnTo>
                    <a:lnTo>
                      <a:pt x="1006" y="594"/>
                    </a:lnTo>
                    <a:lnTo>
                      <a:pt x="1020" y="604"/>
                    </a:lnTo>
                    <a:lnTo>
                      <a:pt x="1028" y="610"/>
                    </a:lnTo>
                    <a:lnTo>
                      <a:pt x="1032" y="618"/>
                    </a:lnTo>
                    <a:lnTo>
                      <a:pt x="1038" y="616"/>
                    </a:lnTo>
                    <a:lnTo>
                      <a:pt x="1042" y="612"/>
                    </a:lnTo>
                    <a:lnTo>
                      <a:pt x="1046" y="608"/>
                    </a:lnTo>
                    <a:lnTo>
                      <a:pt x="1052" y="602"/>
                    </a:lnTo>
                    <a:lnTo>
                      <a:pt x="1054" y="598"/>
                    </a:lnTo>
                    <a:lnTo>
                      <a:pt x="1056" y="594"/>
                    </a:lnTo>
                    <a:lnTo>
                      <a:pt x="1058" y="592"/>
                    </a:lnTo>
                    <a:lnTo>
                      <a:pt x="1060" y="592"/>
                    </a:lnTo>
                    <a:lnTo>
                      <a:pt x="1062" y="592"/>
                    </a:lnTo>
                    <a:lnTo>
                      <a:pt x="1064" y="592"/>
                    </a:lnTo>
                    <a:lnTo>
                      <a:pt x="1068" y="590"/>
                    </a:lnTo>
                    <a:lnTo>
                      <a:pt x="1068" y="586"/>
                    </a:lnTo>
                    <a:lnTo>
                      <a:pt x="1070" y="584"/>
                    </a:lnTo>
                    <a:lnTo>
                      <a:pt x="1070" y="582"/>
                    </a:lnTo>
                    <a:lnTo>
                      <a:pt x="1074" y="582"/>
                    </a:lnTo>
                    <a:lnTo>
                      <a:pt x="1080" y="578"/>
                    </a:lnTo>
                    <a:lnTo>
                      <a:pt x="1082" y="572"/>
                    </a:lnTo>
                    <a:lnTo>
                      <a:pt x="1086" y="570"/>
                    </a:lnTo>
                    <a:lnTo>
                      <a:pt x="1090" y="568"/>
                    </a:lnTo>
                    <a:lnTo>
                      <a:pt x="1090" y="564"/>
                    </a:lnTo>
                    <a:lnTo>
                      <a:pt x="1092" y="562"/>
                    </a:lnTo>
                    <a:lnTo>
                      <a:pt x="1094" y="560"/>
                    </a:lnTo>
                    <a:lnTo>
                      <a:pt x="1096" y="558"/>
                    </a:lnTo>
                    <a:lnTo>
                      <a:pt x="1096" y="556"/>
                    </a:lnTo>
                    <a:lnTo>
                      <a:pt x="1096" y="552"/>
                    </a:lnTo>
                    <a:lnTo>
                      <a:pt x="1098" y="550"/>
                    </a:lnTo>
                    <a:lnTo>
                      <a:pt x="1098" y="548"/>
                    </a:lnTo>
                    <a:lnTo>
                      <a:pt x="1102" y="548"/>
                    </a:lnTo>
                    <a:lnTo>
                      <a:pt x="1102" y="544"/>
                    </a:lnTo>
                    <a:lnTo>
                      <a:pt x="1102" y="540"/>
                    </a:lnTo>
                    <a:lnTo>
                      <a:pt x="1106" y="536"/>
                    </a:lnTo>
                    <a:lnTo>
                      <a:pt x="1108" y="536"/>
                    </a:lnTo>
                    <a:lnTo>
                      <a:pt x="1110" y="538"/>
                    </a:lnTo>
                    <a:lnTo>
                      <a:pt x="1110" y="542"/>
                    </a:lnTo>
                    <a:lnTo>
                      <a:pt x="1108" y="542"/>
                    </a:lnTo>
                    <a:lnTo>
                      <a:pt x="1106" y="542"/>
                    </a:lnTo>
                    <a:lnTo>
                      <a:pt x="1106" y="558"/>
                    </a:lnTo>
                    <a:lnTo>
                      <a:pt x="1108" y="560"/>
                    </a:lnTo>
                    <a:lnTo>
                      <a:pt x="1108" y="564"/>
                    </a:lnTo>
                    <a:lnTo>
                      <a:pt x="1104" y="566"/>
                    </a:lnTo>
                    <a:lnTo>
                      <a:pt x="1104" y="570"/>
                    </a:lnTo>
                    <a:lnTo>
                      <a:pt x="1102" y="574"/>
                    </a:lnTo>
                    <a:lnTo>
                      <a:pt x="1102" y="572"/>
                    </a:lnTo>
                    <a:lnTo>
                      <a:pt x="1098" y="570"/>
                    </a:lnTo>
                    <a:lnTo>
                      <a:pt x="1098" y="572"/>
                    </a:lnTo>
                    <a:lnTo>
                      <a:pt x="1096" y="572"/>
                    </a:lnTo>
                    <a:lnTo>
                      <a:pt x="1096" y="574"/>
                    </a:lnTo>
                    <a:lnTo>
                      <a:pt x="1096" y="576"/>
                    </a:lnTo>
                    <a:lnTo>
                      <a:pt x="1094" y="578"/>
                    </a:lnTo>
                    <a:lnTo>
                      <a:pt x="1094" y="580"/>
                    </a:lnTo>
                    <a:lnTo>
                      <a:pt x="1096" y="580"/>
                    </a:lnTo>
                    <a:lnTo>
                      <a:pt x="1098" y="578"/>
                    </a:lnTo>
                    <a:lnTo>
                      <a:pt x="1098" y="582"/>
                    </a:lnTo>
                    <a:lnTo>
                      <a:pt x="1094" y="582"/>
                    </a:lnTo>
                    <a:lnTo>
                      <a:pt x="1092" y="584"/>
                    </a:lnTo>
                    <a:lnTo>
                      <a:pt x="1090" y="592"/>
                    </a:lnTo>
                    <a:lnTo>
                      <a:pt x="1086" y="592"/>
                    </a:lnTo>
                    <a:lnTo>
                      <a:pt x="1084" y="592"/>
                    </a:lnTo>
                    <a:lnTo>
                      <a:pt x="1082" y="592"/>
                    </a:lnTo>
                    <a:lnTo>
                      <a:pt x="1080" y="592"/>
                    </a:lnTo>
                    <a:lnTo>
                      <a:pt x="1080" y="594"/>
                    </a:lnTo>
                    <a:lnTo>
                      <a:pt x="1076" y="598"/>
                    </a:lnTo>
                    <a:lnTo>
                      <a:pt x="1070" y="602"/>
                    </a:lnTo>
                    <a:lnTo>
                      <a:pt x="1066" y="600"/>
                    </a:lnTo>
                    <a:lnTo>
                      <a:pt x="1062" y="604"/>
                    </a:lnTo>
                    <a:lnTo>
                      <a:pt x="1058" y="610"/>
                    </a:lnTo>
                    <a:lnTo>
                      <a:pt x="1058" y="614"/>
                    </a:lnTo>
                    <a:lnTo>
                      <a:pt x="1056" y="614"/>
                    </a:lnTo>
                    <a:lnTo>
                      <a:pt x="1054" y="614"/>
                    </a:lnTo>
                    <a:lnTo>
                      <a:pt x="1052" y="618"/>
                    </a:lnTo>
                    <a:lnTo>
                      <a:pt x="1048" y="622"/>
                    </a:lnTo>
                    <a:lnTo>
                      <a:pt x="1044" y="624"/>
                    </a:lnTo>
                    <a:lnTo>
                      <a:pt x="1042" y="624"/>
                    </a:lnTo>
                    <a:lnTo>
                      <a:pt x="1046" y="626"/>
                    </a:lnTo>
                    <a:lnTo>
                      <a:pt x="1052" y="626"/>
                    </a:lnTo>
                    <a:lnTo>
                      <a:pt x="1058" y="626"/>
                    </a:lnTo>
                    <a:lnTo>
                      <a:pt x="1064" y="624"/>
                    </a:lnTo>
                    <a:lnTo>
                      <a:pt x="1070" y="620"/>
                    </a:lnTo>
                    <a:lnTo>
                      <a:pt x="1078" y="622"/>
                    </a:lnTo>
                    <a:lnTo>
                      <a:pt x="1090" y="626"/>
                    </a:lnTo>
                    <a:lnTo>
                      <a:pt x="1096" y="626"/>
                    </a:lnTo>
                    <a:lnTo>
                      <a:pt x="1096" y="632"/>
                    </a:lnTo>
                    <a:lnTo>
                      <a:pt x="1102" y="636"/>
                    </a:lnTo>
                    <a:lnTo>
                      <a:pt x="1108" y="636"/>
                    </a:lnTo>
                    <a:lnTo>
                      <a:pt x="1114" y="640"/>
                    </a:lnTo>
                    <a:lnTo>
                      <a:pt x="1120" y="640"/>
                    </a:lnTo>
                    <a:lnTo>
                      <a:pt x="1126" y="638"/>
                    </a:lnTo>
                    <a:lnTo>
                      <a:pt x="1132" y="640"/>
                    </a:lnTo>
                    <a:lnTo>
                      <a:pt x="1142" y="644"/>
                    </a:lnTo>
                    <a:lnTo>
                      <a:pt x="1144" y="642"/>
                    </a:lnTo>
                    <a:lnTo>
                      <a:pt x="1144" y="644"/>
                    </a:lnTo>
                    <a:lnTo>
                      <a:pt x="1154" y="640"/>
                    </a:lnTo>
                    <a:lnTo>
                      <a:pt x="1160" y="636"/>
                    </a:lnTo>
                    <a:lnTo>
                      <a:pt x="1172" y="634"/>
                    </a:lnTo>
                    <a:lnTo>
                      <a:pt x="1184" y="626"/>
                    </a:lnTo>
                    <a:lnTo>
                      <a:pt x="1188" y="624"/>
                    </a:lnTo>
                    <a:lnTo>
                      <a:pt x="1198" y="630"/>
                    </a:lnTo>
                    <a:lnTo>
                      <a:pt x="1204" y="630"/>
                    </a:lnTo>
                    <a:lnTo>
                      <a:pt x="1214" y="632"/>
                    </a:lnTo>
                    <a:lnTo>
                      <a:pt x="1218" y="632"/>
                    </a:lnTo>
                    <a:lnTo>
                      <a:pt x="1220" y="630"/>
                    </a:lnTo>
                    <a:lnTo>
                      <a:pt x="1228" y="634"/>
                    </a:lnTo>
                    <a:lnTo>
                      <a:pt x="1234" y="638"/>
                    </a:lnTo>
                    <a:lnTo>
                      <a:pt x="1240" y="636"/>
                    </a:lnTo>
                    <a:lnTo>
                      <a:pt x="1244" y="632"/>
                    </a:lnTo>
                    <a:lnTo>
                      <a:pt x="1248" y="630"/>
                    </a:lnTo>
                    <a:lnTo>
                      <a:pt x="1252" y="628"/>
                    </a:lnTo>
                    <a:lnTo>
                      <a:pt x="1254" y="626"/>
                    </a:lnTo>
                    <a:lnTo>
                      <a:pt x="1252" y="624"/>
                    </a:lnTo>
                    <a:lnTo>
                      <a:pt x="1252" y="622"/>
                    </a:lnTo>
                    <a:lnTo>
                      <a:pt x="1254" y="620"/>
                    </a:lnTo>
                    <a:lnTo>
                      <a:pt x="1258" y="616"/>
                    </a:lnTo>
                    <a:lnTo>
                      <a:pt x="1262" y="612"/>
                    </a:lnTo>
                    <a:lnTo>
                      <a:pt x="1268" y="604"/>
                    </a:lnTo>
                    <a:lnTo>
                      <a:pt x="1268" y="598"/>
                    </a:lnTo>
                    <a:lnTo>
                      <a:pt x="1270" y="594"/>
                    </a:lnTo>
                    <a:lnTo>
                      <a:pt x="1270" y="588"/>
                    </a:lnTo>
                    <a:lnTo>
                      <a:pt x="1270" y="582"/>
                    </a:lnTo>
                    <a:lnTo>
                      <a:pt x="1264" y="584"/>
                    </a:lnTo>
                    <a:lnTo>
                      <a:pt x="1268" y="580"/>
                    </a:lnTo>
                    <a:lnTo>
                      <a:pt x="1268" y="578"/>
                    </a:lnTo>
                    <a:lnTo>
                      <a:pt x="1274" y="572"/>
                    </a:lnTo>
                    <a:lnTo>
                      <a:pt x="1276" y="568"/>
                    </a:lnTo>
                    <a:lnTo>
                      <a:pt x="1280" y="566"/>
                    </a:lnTo>
                    <a:lnTo>
                      <a:pt x="1282" y="564"/>
                    </a:lnTo>
                    <a:lnTo>
                      <a:pt x="1286" y="562"/>
                    </a:lnTo>
                    <a:lnTo>
                      <a:pt x="1294" y="562"/>
                    </a:lnTo>
                    <a:lnTo>
                      <a:pt x="1300" y="560"/>
                    </a:lnTo>
                    <a:lnTo>
                      <a:pt x="1304" y="558"/>
                    </a:lnTo>
                    <a:lnTo>
                      <a:pt x="1312" y="560"/>
                    </a:lnTo>
                    <a:lnTo>
                      <a:pt x="1318" y="564"/>
                    </a:lnTo>
                    <a:lnTo>
                      <a:pt x="1324" y="568"/>
                    </a:lnTo>
                    <a:lnTo>
                      <a:pt x="1328" y="574"/>
                    </a:lnTo>
                    <a:lnTo>
                      <a:pt x="1338" y="574"/>
                    </a:lnTo>
                    <a:lnTo>
                      <a:pt x="1346" y="580"/>
                    </a:lnTo>
                    <a:lnTo>
                      <a:pt x="1348" y="584"/>
                    </a:lnTo>
                    <a:lnTo>
                      <a:pt x="1354" y="590"/>
                    </a:lnTo>
                    <a:lnTo>
                      <a:pt x="1354" y="596"/>
                    </a:lnTo>
                    <a:lnTo>
                      <a:pt x="1356" y="604"/>
                    </a:lnTo>
                    <a:lnTo>
                      <a:pt x="1362" y="614"/>
                    </a:lnTo>
                    <a:lnTo>
                      <a:pt x="1366" y="620"/>
                    </a:lnTo>
                    <a:lnTo>
                      <a:pt x="1370" y="624"/>
                    </a:lnTo>
                    <a:lnTo>
                      <a:pt x="1376" y="624"/>
                    </a:lnTo>
                    <a:lnTo>
                      <a:pt x="1382" y="626"/>
                    </a:lnTo>
                    <a:lnTo>
                      <a:pt x="1390" y="628"/>
                    </a:lnTo>
                    <a:lnTo>
                      <a:pt x="1394" y="632"/>
                    </a:lnTo>
                    <a:lnTo>
                      <a:pt x="1396" y="638"/>
                    </a:lnTo>
                    <a:lnTo>
                      <a:pt x="1398" y="644"/>
                    </a:lnTo>
                    <a:lnTo>
                      <a:pt x="1404" y="652"/>
                    </a:lnTo>
                    <a:lnTo>
                      <a:pt x="1408" y="656"/>
                    </a:lnTo>
                    <a:lnTo>
                      <a:pt x="1408" y="662"/>
                    </a:lnTo>
                    <a:lnTo>
                      <a:pt x="1408" y="668"/>
                    </a:lnTo>
                    <a:lnTo>
                      <a:pt x="1414" y="670"/>
                    </a:lnTo>
                    <a:lnTo>
                      <a:pt x="1420" y="674"/>
                    </a:lnTo>
                    <a:lnTo>
                      <a:pt x="1422" y="672"/>
                    </a:lnTo>
                    <a:lnTo>
                      <a:pt x="1428" y="672"/>
                    </a:lnTo>
                    <a:lnTo>
                      <a:pt x="1434" y="670"/>
                    </a:lnTo>
                    <a:lnTo>
                      <a:pt x="1438" y="666"/>
                    </a:lnTo>
                    <a:lnTo>
                      <a:pt x="1444" y="662"/>
                    </a:lnTo>
                    <a:lnTo>
                      <a:pt x="1446" y="662"/>
                    </a:lnTo>
                    <a:lnTo>
                      <a:pt x="1452" y="660"/>
                    </a:lnTo>
                    <a:lnTo>
                      <a:pt x="1456" y="656"/>
                    </a:lnTo>
                    <a:lnTo>
                      <a:pt x="1464" y="654"/>
                    </a:lnTo>
                    <a:lnTo>
                      <a:pt x="1460" y="662"/>
                    </a:lnTo>
                    <a:lnTo>
                      <a:pt x="1460" y="666"/>
                    </a:lnTo>
                    <a:lnTo>
                      <a:pt x="1464" y="670"/>
                    </a:lnTo>
                    <a:lnTo>
                      <a:pt x="1464" y="678"/>
                    </a:lnTo>
                    <a:lnTo>
                      <a:pt x="1460" y="680"/>
                    </a:lnTo>
                    <a:lnTo>
                      <a:pt x="1460" y="684"/>
                    </a:lnTo>
                    <a:lnTo>
                      <a:pt x="1458" y="694"/>
                    </a:lnTo>
                    <a:lnTo>
                      <a:pt x="1452" y="700"/>
                    </a:lnTo>
                    <a:lnTo>
                      <a:pt x="1450" y="706"/>
                    </a:lnTo>
                    <a:lnTo>
                      <a:pt x="1446" y="708"/>
                    </a:lnTo>
                    <a:lnTo>
                      <a:pt x="1444" y="712"/>
                    </a:lnTo>
                    <a:lnTo>
                      <a:pt x="1438" y="716"/>
                    </a:lnTo>
                    <a:lnTo>
                      <a:pt x="1434" y="720"/>
                    </a:lnTo>
                    <a:lnTo>
                      <a:pt x="1434" y="730"/>
                    </a:lnTo>
                    <a:lnTo>
                      <a:pt x="1428" y="730"/>
                    </a:lnTo>
                    <a:lnTo>
                      <a:pt x="1428" y="728"/>
                    </a:lnTo>
                    <a:lnTo>
                      <a:pt x="1426" y="724"/>
                    </a:lnTo>
                    <a:lnTo>
                      <a:pt x="1428" y="722"/>
                    </a:lnTo>
                    <a:lnTo>
                      <a:pt x="1428" y="720"/>
                    </a:lnTo>
                    <a:lnTo>
                      <a:pt x="1426" y="718"/>
                    </a:lnTo>
                    <a:lnTo>
                      <a:pt x="1420" y="720"/>
                    </a:lnTo>
                    <a:lnTo>
                      <a:pt x="1414" y="722"/>
                    </a:lnTo>
                    <a:lnTo>
                      <a:pt x="1414" y="728"/>
                    </a:lnTo>
                    <a:lnTo>
                      <a:pt x="1414" y="734"/>
                    </a:lnTo>
                    <a:lnTo>
                      <a:pt x="1414" y="744"/>
                    </a:lnTo>
                    <a:lnTo>
                      <a:pt x="1414" y="750"/>
                    </a:lnTo>
                    <a:lnTo>
                      <a:pt x="1410" y="750"/>
                    </a:lnTo>
                    <a:lnTo>
                      <a:pt x="1410" y="756"/>
                    </a:lnTo>
                    <a:lnTo>
                      <a:pt x="1408" y="760"/>
                    </a:lnTo>
                    <a:lnTo>
                      <a:pt x="1408" y="762"/>
                    </a:lnTo>
                    <a:lnTo>
                      <a:pt x="1414" y="762"/>
                    </a:lnTo>
                    <a:lnTo>
                      <a:pt x="1416" y="756"/>
                    </a:lnTo>
                    <a:lnTo>
                      <a:pt x="1420" y="756"/>
                    </a:lnTo>
                    <a:lnTo>
                      <a:pt x="1422" y="752"/>
                    </a:lnTo>
                    <a:lnTo>
                      <a:pt x="1426" y="748"/>
                    </a:lnTo>
                    <a:lnTo>
                      <a:pt x="1428" y="748"/>
                    </a:lnTo>
                    <a:lnTo>
                      <a:pt x="1428" y="750"/>
                    </a:lnTo>
                    <a:lnTo>
                      <a:pt x="1432" y="750"/>
                    </a:lnTo>
                    <a:lnTo>
                      <a:pt x="1434" y="750"/>
                    </a:lnTo>
                    <a:lnTo>
                      <a:pt x="1438" y="750"/>
                    </a:lnTo>
                    <a:lnTo>
                      <a:pt x="1434" y="754"/>
                    </a:lnTo>
                    <a:lnTo>
                      <a:pt x="1438" y="758"/>
                    </a:lnTo>
                    <a:lnTo>
                      <a:pt x="1440" y="758"/>
                    </a:lnTo>
                    <a:lnTo>
                      <a:pt x="1440" y="762"/>
                    </a:lnTo>
                    <a:lnTo>
                      <a:pt x="1446" y="762"/>
                    </a:lnTo>
                    <a:lnTo>
                      <a:pt x="1450" y="764"/>
                    </a:lnTo>
                    <a:lnTo>
                      <a:pt x="1452" y="766"/>
                    </a:lnTo>
                    <a:lnTo>
                      <a:pt x="1452" y="764"/>
                    </a:lnTo>
                    <a:lnTo>
                      <a:pt x="1460" y="756"/>
                    </a:lnTo>
                    <a:lnTo>
                      <a:pt x="1468" y="750"/>
                    </a:lnTo>
                    <a:lnTo>
                      <a:pt x="1470" y="746"/>
                    </a:lnTo>
                    <a:lnTo>
                      <a:pt x="1474" y="746"/>
                    </a:lnTo>
                    <a:lnTo>
                      <a:pt x="1476" y="740"/>
                    </a:lnTo>
                    <a:lnTo>
                      <a:pt x="1476" y="736"/>
                    </a:lnTo>
                    <a:lnTo>
                      <a:pt x="1478" y="736"/>
                    </a:lnTo>
                    <a:lnTo>
                      <a:pt x="1480" y="734"/>
                    </a:lnTo>
                    <a:lnTo>
                      <a:pt x="1480" y="730"/>
                    </a:lnTo>
                    <a:lnTo>
                      <a:pt x="1482" y="730"/>
                    </a:lnTo>
                    <a:lnTo>
                      <a:pt x="1484" y="728"/>
                    </a:lnTo>
                    <a:lnTo>
                      <a:pt x="1486" y="722"/>
                    </a:lnTo>
                    <a:lnTo>
                      <a:pt x="1494" y="714"/>
                    </a:lnTo>
                    <a:lnTo>
                      <a:pt x="1500" y="714"/>
                    </a:lnTo>
                    <a:lnTo>
                      <a:pt x="1502" y="708"/>
                    </a:lnTo>
                    <a:lnTo>
                      <a:pt x="1508" y="704"/>
                    </a:lnTo>
                    <a:lnTo>
                      <a:pt x="1514" y="692"/>
                    </a:lnTo>
                    <a:lnTo>
                      <a:pt x="1512" y="690"/>
                    </a:lnTo>
                    <a:lnTo>
                      <a:pt x="1512" y="688"/>
                    </a:lnTo>
                    <a:lnTo>
                      <a:pt x="1516" y="684"/>
                    </a:lnTo>
                    <a:lnTo>
                      <a:pt x="1520" y="678"/>
                    </a:lnTo>
                    <a:lnTo>
                      <a:pt x="1522" y="678"/>
                    </a:lnTo>
                    <a:lnTo>
                      <a:pt x="1522" y="676"/>
                    </a:lnTo>
                    <a:lnTo>
                      <a:pt x="1524" y="672"/>
                    </a:lnTo>
                    <a:lnTo>
                      <a:pt x="1524" y="668"/>
                    </a:lnTo>
                    <a:lnTo>
                      <a:pt x="1530" y="664"/>
                    </a:lnTo>
                    <a:lnTo>
                      <a:pt x="1534" y="660"/>
                    </a:lnTo>
                    <a:lnTo>
                      <a:pt x="1536" y="658"/>
                    </a:lnTo>
                    <a:lnTo>
                      <a:pt x="1536" y="654"/>
                    </a:lnTo>
                    <a:lnTo>
                      <a:pt x="1538" y="650"/>
                    </a:lnTo>
                    <a:lnTo>
                      <a:pt x="1540" y="650"/>
                    </a:lnTo>
                    <a:lnTo>
                      <a:pt x="1538" y="648"/>
                    </a:lnTo>
                    <a:lnTo>
                      <a:pt x="1538" y="644"/>
                    </a:lnTo>
                    <a:lnTo>
                      <a:pt x="1540" y="640"/>
                    </a:lnTo>
                    <a:lnTo>
                      <a:pt x="1542" y="636"/>
                    </a:lnTo>
                    <a:lnTo>
                      <a:pt x="1542" y="630"/>
                    </a:lnTo>
                    <a:lnTo>
                      <a:pt x="1540" y="628"/>
                    </a:lnTo>
                    <a:lnTo>
                      <a:pt x="1542" y="620"/>
                    </a:lnTo>
                    <a:lnTo>
                      <a:pt x="1540" y="620"/>
                    </a:lnTo>
                    <a:lnTo>
                      <a:pt x="1540" y="616"/>
                    </a:lnTo>
                    <a:lnTo>
                      <a:pt x="1542" y="614"/>
                    </a:lnTo>
                    <a:lnTo>
                      <a:pt x="1540" y="608"/>
                    </a:lnTo>
                    <a:lnTo>
                      <a:pt x="1544" y="604"/>
                    </a:lnTo>
                    <a:lnTo>
                      <a:pt x="1548" y="600"/>
                    </a:lnTo>
                    <a:lnTo>
                      <a:pt x="1548" y="596"/>
                    </a:lnTo>
                    <a:lnTo>
                      <a:pt x="1552" y="594"/>
                    </a:lnTo>
                    <a:lnTo>
                      <a:pt x="1552" y="592"/>
                    </a:lnTo>
                    <a:lnTo>
                      <a:pt x="1548" y="592"/>
                    </a:lnTo>
                    <a:lnTo>
                      <a:pt x="1548" y="590"/>
                    </a:lnTo>
                    <a:lnTo>
                      <a:pt x="1548" y="588"/>
                    </a:lnTo>
                    <a:lnTo>
                      <a:pt x="1548" y="586"/>
                    </a:lnTo>
                    <a:lnTo>
                      <a:pt x="1546" y="584"/>
                    </a:lnTo>
                    <a:lnTo>
                      <a:pt x="1548" y="578"/>
                    </a:lnTo>
                    <a:lnTo>
                      <a:pt x="1550" y="578"/>
                    </a:lnTo>
                    <a:lnTo>
                      <a:pt x="1552" y="578"/>
                    </a:lnTo>
                    <a:lnTo>
                      <a:pt x="1558" y="580"/>
                    </a:lnTo>
                    <a:lnTo>
                      <a:pt x="1560" y="580"/>
                    </a:lnTo>
                    <a:lnTo>
                      <a:pt x="1560" y="574"/>
                    </a:lnTo>
                    <a:lnTo>
                      <a:pt x="1558" y="574"/>
                    </a:lnTo>
                    <a:lnTo>
                      <a:pt x="1558" y="576"/>
                    </a:lnTo>
                    <a:lnTo>
                      <a:pt x="1548" y="574"/>
                    </a:lnTo>
                    <a:lnTo>
                      <a:pt x="1548" y="570"/>
                    </a:lnTo>
                    <a:lnTo>
                      <a:pt x="1546" y="572"/>
                    </a:lnTo>
                    <a:lnTo>
                      <a:pt x="1538" y="566"/>
                    </a:lnTo>
                    <a:lnTo>
                      <a:pt x="1538" y="562"/>
                    </a:lnTo>
                    <a:lnTo>
                      <a:pt x="1538" y="560"/>
                    </a:lnTo>
                    <a:lnTo>
                      <a:pt x="1530" y="558"/>
                    </a:lnTo>
                    <a:lnTo>
                      <a:pt x="1528" y="554"/>
                    </a:lnTo>
                    <a:lnTo>
                      <a:pt x="1522" y="554"/>
                    </a:lnTo>
                    <a:lnTo>
                      <a:pt x="1516" y="552"/>
                    </a:lnTo>
                    <a:lnTo>
                      <a:pt x="1516" y="562"/>
                    </a:lnTo>
                    <a:lnTo>
                      <a:pt x="1510" y="560"/>
                    </a:lnTo>
                    <a:lnTo>
                      <a:pt x="1508" y="564"/>
                    </a:lnTo>
                    <a:lnTo>
                      <a:pt x="1504" y="568"/>
                    </a:lnTo>
                    <a:lnTo>
                      <a:pt x="1500" y="568"/>
                    </a:lnTo>
                    <a:lnTo>
                      <a:pt x="1504" y="560"/>
                    </a:lnTo>
                    <a:lnTo>
                      <a:pt x="1502" y="558"/>
                    </a:lnTo>
                    <a:lnTo>
                      <a:pt x="1498" y="554"/>
                    </a:lnTo>
                    <a:lnTo>
                      <a:pt x="1496" y="562"/>
                    </a:lnTo>
                    <a:lnTo>
                      <a:pt x="1492" y="562"/>
                    </a:lnTo>
                    <a:lnTo>
                      <a:pt x="1492" y="544"/>
                    </a:lnTo>
                    <a:lnTo>
                      <a:pt x="1482" y="544"/>
                    </a:lnTo>
                    <a:lnTo>
                      <a:pt x="1472" y="544"/>
                    </a:lnTo>
                    <a:lnTo>
                      <a:pt x="1474" y="536"/>
                    </a:lnTo>
                    <a:lnTo>
                      <a:pt x="1478" y="532"/>
                    </a:lnTo>
                    <a:lnTo>
                      <a:pt x="1482" y="530"/>
                    </a:lnTo>
                    <a:lnTo>
                      <a:pt x="1482" y="528"/>
                    </a:lnTo>
                    <a:lnTo>
                      <a:pt x="1484" y="526"/>
                    </a:lnTo>
                    <a:lnTo>
                      <a:pt x="1488" y="522"/>
                    </a:lnTo>
                    <a:lnTo>
                      <a:pt x="1492" y="520"/>
                    </a:lnTo>
                    <a:lnTo>
                      <a:pt x="1496" y="516"/>
                    </a:lnTo>
                    <a:lnTo>
                      <a:pt x="1500" y="514"/>
                    </a:lnTo>
                    <a:lnTo>
                      <a:pt x="1504" y="512"/>
                    </a:lnTo>
                    <a:lnTo>
                      <a:pt x="1504" y="510"/>
                    </a:lnTo>
                    <a:lnTo>
                      <a:pt x="1504" y="508"/>
                    </a:lnTo>
                    <a:lnTo>
                      <a:pt x="1508" y="506"/>
                    </a:lnTo>
                    <a:lnTo>
                      <a:pt x="1512" y="504"/>
                    </a:lnTo>
                    <a:lnTo>
                      <a:pt x="1512" y="502"/>
                    </a:lnTo>
                    <a:lnTo>
                      <a:pt x="1512" y="496"/>
                    </a:lnTo>
                    <a:lnTo>
                      <a:pt x="1514" y="492"/>
                    </a:lnTo>
                    <a:lnTo>
                      <a:pt x="1514" y="490"/>
                    </a:lnTo>
                    <a:lnTo>
                      <a:pt x="1514" y="488"/>
                    </a:lnTo>
                    <a:lnTo>
                      <a:pt x="1516" y="488"/>
                    </a:lnTo>
                    <a:lnTo>
                      <a:pt x="1518" y="488"/>
                    </a:lnTo>
                    <a:lnTo>
                      <a:pt x="1520" y="488"/>
                    </a:lnTo>
                    <a:lnTo>
                      <a:pt x="1520" y="486"/>
                    </a:lnTo>
                    <a:lnTo>
                      <a:pt x="1522" y="482"/>
                    </a:lnTo>
                    <a:lnTo>
                      <a:pt x="1524" y="482"/>
                    </a:lnTo>
                    <a:lnTo>
                      <a:pt x="1530" y="480"/>
                    </a:lnTo>
                    <a:lnTo>
                      <a:pt x="1534" y="476"/>
                    </a:lnTo>
                    <a:lnTo>
                      <a:pt x="1536" y="476"/>
                    </a:lnTo>
                    <a:lnTo>
                      <a:pt x="1536" y="474"/>
                    </a:lnTo>
                    <a:lnTo>
                      <a:pt x="1538" y="470"/>
                    </a:lnTo>
                    <a:lnTo>
                      <a:pt x="1546" y="468"/>
                    </a:lnTo>
                    <a:lnTo>
                      <a:pt x="1552" y="456"/>
                    </a:lnTo>
                    <a:lnTo>
                      <a:pt x="1556" y="446"/>
                    </a:lnTo>
                    <a:lnTo>
                      <a:pt x="1558" y="446"/>
                    </a:lnTo>
                    <a:lnTo>
                      <a:pt x="1560" y="446"/>
                    </a:lnTo>
                    <a:lnTo>
                      <a:pt x="1562" y="444"/>
                    </a:lnTo>
                    <a:lnTo>
                      <a:pt x="1562" y="440"/>
                    </a:lnTo>
                    <a:lnTo>
                      <a:pt x="1562" y="438"/>
                    </a:lnTo>
                    <a:lnTo>
                      <a:pt x="1564" y="438"/>
                    </a:lnTo>
                    <a:lnTo>
                      <a:pt x="1564" y="440"/>
                    </a:lnTo>
                    <a:lnTo>
                      <a:pt x="1566" y="440"/>
                    </a:lnTo>
                    <a:lnTo>
                      <a:pt x="1570" y="436"/>
                    </a:lnTo>
                    <a:lnTo>
                      <a:pt x="1572" y="434"/>
                    </a:lnTo>
                    <a:lnTo>
                      <a:pt x="1576" y="432"/>
                    </a:lnTo>
                    <a:lnTo>
                      <a:pt x="1580" y="432"/>
                    </a:lnTo>
                    <a:lnTo>
                      <a:pt x="1580" y="426"/>
                    </a:lnTo>
                    <a:lnTo>
                      <a:pt x="1582" y="426"/>
                    </a:lnTo>
                    <a:lnTo>
                      <a:pt x="1586" y="428"/>
                    </a:lnTo>
                    <a:lnTo>
                      <a:pt x="1586" y="426"/>
                    </a:lnTo>
                    <a:lnTo>
                      <a:pt x="1588" y="428"/>
                    </a:lnTo>
                    <a:lnTo>
                      <a:pt x="1586" y="432"/>
                    </a:lnTo>
                    <a:lnTo>
                      <a:pt x="1606" y="428"/>
                    </a:lnTo>
                    <a:lnTo>
                      <a:pt x="1614" y="430"/>
                    </a:lnTo>
                    <a:lnTo>
                      <a:pt x="1622" y="432"/>
                    </a:lnTo>
                    <a:lnTo>
                      <a:pt x="1622" y="438"/>
                    </a:lnTo>
                    <a:lnTo>
                      <a:pt x="1622" y="440"/>
                    </a:lnTo>
                    <a:lnTo>
                      <a:pt x="1626" y="440"/>
                    </a:lnTo>
                    <a:lnTo>
                      <a:pt x="1628" y="438"/>
                    </a:lnTo>
                    <a:lnTo>
                      <a:pt x="1630" y="432"/>
                    </a:lnTo>
                    <a:lnTo>
                      <a:pt x="1634" y="432"/>
                    </a:lnTo>
                    <a:lnTo>
                      <a:pt x="1634" y="434"/>
                    </a:lnTo>
                    <a:lnTo>
                      <a:pt x="1640" y="438"/>
                    </a:lnTo>
                    <a:lnTo>
                      <a:pt x="1648" y="438"/>
                    </a:lnTo>
                    <a:lnTo>
                      <a:pt x="1652" y="436"/>
                    </a:lnTo>
                    <a:lnTo>
                      <a:pt x="1654" y="436"/>
                    </a:lnTo>
                    <a:lnTo>
                      <a:pt x="1656" y="436"/>
                    </a:lnTo>
                    <a:lnTo>
                      <a:pt x="1658" y="438"/>
                    </a:lnTo>
                    <a:lnTo>
                      <a:pt x="1658" y="440"/>
                    </a:lnTo>
                    <a:lnTo>
                      <a:pt x="1660" y="440"/>
                    </a:lnTo>
                    <a:lnTo>
                      <a:pt x="1662" y="440"/>
                    </a:lnTo>
                    <a:lnTo>
                      <a:pt x="1664" y="438"/>
                    </a:lnTo>
                    <a:lnTo>
                      <a:pt x="1664" y="436"/>
                    </a:lnTo>
                    <a:lnTo>
                      <a:pt x="1662" y="436"/>
                    </a:lnTo>
                    <a:lnTo>
                      <a:pt x="1662" y="434"/>
                    </a:lnTo>
                    <a:lnTo>
                      <a:pt x="1664" y="434"/>
                    </a:lnTo>
                    <a:lnTo>
                      <a:pt x="1662" y="430"/>
                    </a:lnTo>
                    <a:lnTo>
                      <a:pt x="1662" y="428"/>
                    </a:lnTo>
                    <a:lnTo>
                      <a:pt x="1664" y="426"/>
                    </a:lnTo>
                    <a:lnTo>
                      <a:pt x="1666" y="426"/>
                    </a:lnTo>
                    <a:lnTo>
                      <a:pt x="1670" y="426"/>
                    </a:lnTo>
                    <a:lnTo>
                      <a:pt x="1676" y="430"/>
                    </a:lnTo>
                    <a:lnTo>
                      <a:pt x="1682" y="428"/>
                    </a:lnTo>
                    <a:lnTo>
                      <a:pt x="1686" y="428"/>
                    </a:lnTo>
                    <a:lnTo>
                      <a:pt x="1686" y="430"/>
                    </a:lnTo>
                    <a:lnTo>
                      <a:pt x="1688" y="430"/>
                    </a:lnTo>
                    <a:lnTo>
                      <a:pt x="1692" y="432"/>
                    </a:lnTo>
                    <a:lnTo>
                      <a:pt x="1694" y="430"/>
                    </a:lnTo>
                    <a:lnTo>
                      <a:pt x="1694" y="428"/>
                    </a:lnTo>
                    <a:lnTo>
                      <a:pt x="1696" y="428"/>
                    </a:lnTo>
                    <a:lnTo>
                      <a:pt x="1698" y="426"/>
                    </a:lnTo>
                    <a:lnTo>
                      <a:pt x="1702" y="430"/>
                    </a:lnTo>
                    <a:lnTo>
                      <a:pt x="1706" y="434"/>
                    </a:lnTo>
                    <a:lnTo>
                      <a:pt x="1710" y="436"/>
                    </a:lnTo>
                    <a:lnTo>
                      <a:pt x="1708" y="440"/>
                    </a:lnTo>
                    <a:lnTo>
                      <a:pt x="1702" y="440"/>
                    </a:lnTo>
                    <a:lnTo>
                      <a:pt x="1694" y="440"/>
                    </a:lnTo>
                    <a:lnTo>
                      <a:pt x="1692" y="440"/>
                    </a:lnTo>
                    <a:lnTo>
                      <a:pt x="1696" y="446"/>
                    </a:lnTo>
                    <a:lnTo>
                      <a:pt x="1698" y="448"/>
                    </a:lnTo>
                    <a:lnTo>
                      <a:pt x="1702" y="448"/>
                    </a:lnTo>
                    <a:lnTo>
                      <a:pt x="1710" y="448"/>
                    </a:lnTo>
                    <a:lnTo>
                      <a:pt x="1712" y="444"/>
                    </a:lnTo>
                    <a:lnTo>
                      <a:pt x="1720" y="446"/>
                    </a:lnTo>
                    <a:lnTo>
                      <a:pt x="1722" y="444"/>
                    </a:lnTo>
                    <a:lnTo>
                      <a:pt x="1724" y="444"/>
                    </a:lnTo>
                    <a:lnTo>
                      <a:pt x="1726" y="442"/>
                    </a:lnTo>
                    <a:lnTo>
                      <a:pt x="1728" y="440"/>
                    </a:lnTo>
                    <a:lnTo>
                      <a:pt x="1730" y="440"/>
                    </a:lnTo>
                    <a:lnTo>
                      <a:pt x="1732" y="442"/>
                    </a:lnTo>
                    <a:lnTo>
                      <a:pt x="1732" y="444"/>
                    </a:lnTo>
                    <a:lnTo>
                      <a:pt x="1736" y="442"/>
                    </a:lnTo>
                    <a:lnTo>
                      <a:pt x="1738" y="442"/>
                    </a:lnTo>
                    <a:lnTo>
                      <a:pt x="1740" y="442"/>
                    </a:lnTo>
                    <a:lnTo>
                      <a:pt x="1746" y="440"/>
                    </a:lnTo>
                    <a:lnTo>
                      <a:pt x="1746" y="434"/>
                    </a:lnTo>
                    <a:lnTo>
                      <a:pt x="1744" y="434"/>
                    </a:lnTo>
                    <a:lnTo>
                      <a:pt x="1738" y="432"/>
                    </a:lnTo>
                    <a:lnTo>
                      <a:pt x="1734" y="436"/>
                    </a:lnTo>
                    <a:lnTo>
                      <a:pt x="1732" y="434"/>
                    </a:lnTo>
                    <a:lnTo>
                      <a:pt x="1730" y="434"/>
                    </a:lnTo>
                    <a:lnTo>
                      <a:pt x="1732" y="428"/>
                    </a:lnTo>
                    <a:lnTo>
                      <a:pt x="1732" y="424"/>
                    </a:lnTo>
                    <a:lnTo>
                      <a:pt x="1732" y="422"/>
                    </a:lnTo>
                    <a:lnTo>
                      <a:pt x="1736" y="422"/>
                    </a:lnTo>
                    <a:lnTo>
                      <a:pt x="1736" y="420"/>
                    </a:lnTo>
                    <a:lnTo>
                      <a:pt x="1738" y="416"/>
                    </a:lnTo>
                    <a:lnTo>
                      <a:pt x="1740" y="414"/>
                    </a:lnTo>
                    <a:lnTo>
                      <a:pt x="1746" y="412"/>
                    </a:lnTo>
                    <a:lnTo>
                      <a:pt x="1750" y="408"/>
                    </a:lnTo>
                    <a:lnTo>
                      <a:pt x="1752" y="408"/>
                    </a:lnTo>
                    <a:lnTo>
                      <a:pt x="1756" y="408"/>
                    </a:lnTo>
                    <a:lnTo>
                      <a:pt x="1756" y="404"/>
                    </a:lnTo>
                    <a:lnTo>
                      <a:pt x="1760" y="404"/>
                    </a:lnTo>
                    <a:lnTo>
                      <a:pt x="1758" y="400"/>
                    </a:lnTo>
                    <a:lnTo>
                      <a:pt x="1758" y="398"/>
                    </a:lnTo>
                    <a:lnTo>
                      <a:pt x="1760" y="398"/>
                    </a:lnTo>
                    <a:lnTo>
                      <a:pt x="1764" y="396"/>
                    </a:lnTo>
                    <a:lnTo>
                      <a:pt x="1766" y="392"/>
                    </a:lnTo>
                    <a:lnTo>
                      <a:pt x="1766" y="388"/>
                    </a:lnTo>
                    <a:lnTo>
                      <a:pt x="1768" y="388"/>
                    </a:lnTo>
                    <a:lnTo>
                      <a:pt x="1770" y="390"/>
                    </a:lnTo>
                    <a:lnTo>
                      <a:pt x="1772" y="388"/>
                    </a:lnTo>
                    <a:lnTo>
                      <a:pt x="1774" y="386"/>
                    </a:lnTo>
                    <a:lnTo>
                      <a:pt x="1780" y="384"/>
                    </a:lnTo>
                    <a:lnTo>
                      <a:pt x="1788" y="384"/>
                    </a:lnTo>
                    <a:lnTo>
                      <a:pt x="1792" y="382"/>
                    </a:lnTo>
                    <a:lnTo>
                      <a:pt x="1798" y="382"/>
                    </a:lnTo>
                    <a:lnTo>
                      <a:pt x="1802" y="386"/>
                    </a:lnTo>
                    <a:lnTo>
                      <a:pt x="1804" y="388"/>
                    </a:lnTo>
                    <a:lnTo>
                      <a:pt x="1808" y="388"/>
                    </a:lnTo>
                    <a:lnTo>
                      <a:pt x="1816" y="382"/>
                    </a:lnTo>
                    <a:lnTo>
                      <a:pt x="1816" y="392"/>
                    </a:lnTo>
                    <a:lnTo>
                      <a:pt x="1814" y="392"/>
                    </a:lnTo>
                    <a:lnTo>
                      <a:pt x="1812" y="392"/>
                    </a:lnTo>
                    <a:lnTo>
                      <a:pt x="1810" y="398"/>
                    </a:lnTo>
                    <a:lnTo>
                      <a:pt x="1808" y="404"/>
                    </a:lnTo>
                    <a:lnTo>
                      <a:pt x="1814" y="404"/>
                    </a:lnTo>
                    <a:lnTo>
                      <a:pt x="1816" y="402"/>
                    </a:lnTo>
                    <a:lnTo>
                      <a:pt x="1816" y="400"/>
                    </a:lnTo>
                    <a:lnTo>
                      <a:pt x="1818" y="400"/>
                    </a:lnTo>
                    <a:lnTo>
                      <a:pt x="1818" y="402"/>
                    </a:lnTo>
                    <a:lnTo>
                      <a:pt x="1816" y="402"/>
                    </a:lnTo>
                    <a:lnTo>
                      <a:pt x="1816" y="406"/>
                    </a:lnTo>
                    <a:lnTo>
                      <a:pt x="1814" y="406"/>
                    </a:lnTo>
                    <a:lnTo>
                      <a:pt x="1814" y="410"/>
                    </a:lnTo>
                    <a:lnTo>
                      <a:pt x="1816" y="412"/>
                    </a:lnTo>
                    <a:lnTo>
                      <a:pt x="1822" y="404"/>
                    </a:lnTo>
                    <a:lnTo>
                      <a:pt x="1830" y="402"/>
                    </a:lnTo>
                    <a:lnTo>
                      <a:pt x="1830" y="398"/>
                    </a:lnTo>
                    <a:lnTo>
                      <a:pt x="1834" y="396"/>
                    </a:lnTo>
                    <a:lnTo>
                      <a:pt x="1834" y="392"/>
                    </a:lnTo>
                    <a:lnTo>
                      <a:pt x="1840" y="388"/>
                    </a:lnTo>
                    <a:lnTo>
                      <a:pt x="1844" y="386"/>
                    </a:lnTo>
                    <a:lnTo>
                      <a:pt x="1848" y="384"/>
                    </a:lnTo>
                    <a:lnTo>
                      <a:pt x="1852" y="386"/>
                    </a:lnTo>
                    <a:lnTo>
                      <a:pt x="1852" y="388"/>
                    </a:lnTo>
                    <a:lnTo>
                      <a:pt x="1854" y="388"/>
                    </a:lnTo>
                    <a:lnTo>
                      <a:pt x="1860" y="386"/>
                    </a:lnTo>
                    <a:lnTo>
                      <a:pt x="1860" y="384"/>
                    </a:lnTo>
                    <a:lnTo>
                      <a:pt x="1858" y="384"/>
                    </a:lnTo>
                    <a:lnTo>
                      <a:pt x="1856" y="376"/>
                    </a:lnTo>
                    <a:lnTo>
                      <a:pt x="1858" y="376"/>
                    </a:lnTo>
                    <a:lnTo>
                      <a:pt x="1860" y="374"/>
                    </a:lnTo>
                    <a:lnTo>
                      <a:pt x="1860" y="370"/>
                    </a:lnTo>
                    <a:lnTo>
                      <a:pt x="1864" y="368"/>
                    </a:lnTo>
                    <a:lnTo>
                      <a:pt x="1870" y="366"/>
                    </a:lnTo>
                    <a:lnTo>
                      <a:pt x="1874" y="366"/>
                    </a:lnTo>
                    <a:lnTo>
                      <a:pt x="1878" y="368"/>
                    </a:lnTo>
                    <a:lnTo>
                      <a:pt x="1884" y="372"/>
                    </a:lnTo>
                    <a:lnTo>
                      <a:pt x="1880" y="374"/>
                    </a:lnTo>
                    <a:lnTo>
                      <a:pt x="1874" y="372"/>
                    </a:lnTo>
                    <a:lnTo>
                      <a:pt x="1870" y="376"/>
                    </a:lnTo>
                    <a:lnTo>
                      <a:pt x="1866" y="378"/>
                    </a:lnTo>
                    <a:lnTo>
                      <a:pt x="1866" y="380"/>
                    </a:lnTo>
                    <a:lnTo>
                      <a:pt x="1868" y="382"/>
                    </a:lnTo>
                    <a:lnTo>
                      <a:pt x="1868" y="386"/>
                    </a:lnTo>
                    <a:lnTo>
                      <a:pt x="1866" y="390"/>
                    </a:lnTo>
                    <a:lnTo>
                      <a:pt x="1864" y="396"/>
                    </a:lnTo>
                    <a:lnTo>
                      <a:pt x="1866" y="402"/>
                    </a:lnTo>
                    <a:lnTo>
                      <a:pt x="1862" y="402"/>
                    </a:lnTo>
                    <a:lnTo>
                      <a:pt x="1862" y="406"/>
                    </a:lnTo>
                    <a:lnTo>
                      <a:pt x="1854" y="406"/>
                    </a:lnTo>
                    <a:lnTo>
                      <a:pt x="1848" y="406"/>
                    </a:lnTo>
                    <a:lnTo>
                      <a:pt x="1844" y="410"/>
                    </a:lnTo>
                    <a:lnTo>
                      <a:pt x="1838" y="410"/>
                    </a:lnTo>
                    <a:lnTo>
                      <a:pt x="1836" y="410"/>
                    </a:lnTo>
                    <a:lnTo>
                      <a:pt x="1836" y="412"/>
                    </a:lnTo>
                    <a:lnTo>
                      <a:pt x="1836" y="418"/>
                    </a:lnTo>
                    <a:lnTo>
                      <a:pt x="1830" y="420"/>
                    </a:lnTo>
                    <a:lnTo>
                      <a:pt x="1830" y="424"/>
                    </a:lnTo>
                    <a:lnTo>
                      <a:pt x="1824" y="432"/>
                    </a:lnTo>
                    <a:lnTo>
                      <a:pt x="1818" y="434"/>
                    </a:lnTo>
                    <a:lnTo>
                      <a:pt x="1818" y="436"/>
                    </a:lnTo>
                    <a:lnTo>
                      <a:pt x="1818" y="438"/>
                    </a:lnTo>
                    <a:lnTo>
                      <a:pt x="1816" y="440"/>
                    </a:lnTo>
                    <a:lnTo>
                      <a:pt x="1810" y="442"/>
                    </a:lnTo>
                    <a:lnTo>
                      <a:pt x="1806" y="446"/>
                    </a:lnTo>
                    <a:lnTo>
                      <a:pt x="1806" y="448"/>
                    </a:lnTo>
                    <a:lnTo>
                      <a:pt x="1800" y="454"/>
                    </a:lnTo>
                    <a:lnTo>
                      <a:pt x="1794" y="460"/>
                    </a:lnTo>
                    <a:lnTo>
                      <a:pt x="1792" y="462"/>
                    </a:lnTo>
                    <a:lnTo>
                      <a:pt x="1792" y="464"/>
                    </a:lnTo>
                    <a:lnTo>
                      <a:pt x="1790" y="466"/>
                    </a:lnTo>
                    <a:lnTo>
                      <a:pt x="1786" y="464"/>
                    </a:lnTo>
                    <a:lnTo>
                      <a:pt x="1784" y="464"/>
                    </a:lnTo>
                    <a:lnTo>
                      <a:pt x="1780" y="468"/>
                    </a:lnTo>
                    <a:lnTo>
                      <a:pt x="1778" y="470"/>
                    </a:lnTo>
                    <a:lnTo>
                      <a:pt x="1766" y="470"/>
                    </a:lnTo>
                    <a:lnTo>
                      <a:pt x="1766" y="472"/>
                    </a:lnTo>
                    <a:lnTo>
                      <a:pt x="1770" y="474"/>
                    </a:lnTo>
                    <a:lnTo>
                      <a:pt x="1768" y="490"/>
                    </a:lnTo>
                    <a:lnTo>
                      <a:pt x="1762" y="490"/>
                    </a:lnTo>
                    <a:lnTo>
                      <a:pt x="1758" y="494"/>
                    </a:lnTo>
                    <a:lnTo>
                      <a:pt x="1756" y="496"/>
                    </a:lnTo>
                    <a:lnTo>
                      <a:pt x="1754" y="500"/>
                    </a:lnTo>
                    <a:lnTo>
                      <a:pt x="1754" y="506"/>
                    </a:lnTo>
                    <a:lnTo>
                      <a:pt x="1750" y="516"/>
                    </a:lnTo>
                    <a:lnTo>
                      <a:pt x="1750" y="526"/>
                    </a:lnTo>
                    <a:lnTo>
                      <a:pt x="1752" y="536"/>
                    </a:lnTo>
                    <a:lnTo>
                      <a:pt x="1754" y="544"/>
                    </a:lnTo>
                    <a:lnTo>
                      <a:pt x="1756" y="550"/>
                    </a:lnTo>
                    <a:lnTo>
                      <a:pt x="1756" y="560"/>
                    </a:lnTo>
                    <a:lnTo>
                      <a:pt x="1756" y="574"/>
                    </a:lnTo>
                    <a:lnTo>
                      <a:pt x="1758" y="584"/>
                    </a:lnTo>
                    <a:lnTo>
                      <a:pt x="1762" y="590"/>
                    </a:lnTo>
                    <a:lnTo>
                      <a:pt x="1762" y="598"/>
                    </a:lnTo>
                    <a:lnTo>
                      <a:pt x="1762" y="604"/>
                    </a:lnTo>
                    <a:lnTo>
                      <a:pt x="1766" y="608"/>
                    </a:lnTo>
                    <a:lnTo>
                      <a:pt x="1766" y="612"/>
                    </a:lnTo>
                    <a:lnTo>
                      <a:pt x="1768" y="612"/>
                    </a:lnTo>
                    <a:lnTo>
                      <a:pt x="1788" y="596"/>
                    </a:lnTo>
                    <a:lnTo>
                      <a:pt x="1788" y="592"/>
                    </a:lnTo>
                    <a:lnTo>
                      <a:pt x="1788" y="586"/>
                    </a:lnTo>
                    <a:lnTo>
                      <a:pt x="1788" y="584"/>
                    </a:lnTo>
                    <a:lnTo>
                      <a:pt x="1788" y="580"/>
                    </a:lnTo>
                    <a:lnTo>
                      <a:pt x="1792" y="580"/>
                    </a:lnTo>
                    <a:lnTo>
                      <a:pt x="1794" y="578"/>
                    </a:lnTo>
                    <a:lnTo>
                      <a:pt x="1796" y="576"/>
                    </a:lnTo>
                    <a:lnTo>
                      <a:pt x="1800" y="576"/>
                    </a:lnTo>
                    <a:lnTo>
                      <a:pt x="1804" y="576"/>
                    </a:lnTo>
                    <a:lnTo>
                      <a:pt x="1804" y="574"/>
                    </a:lnTo>
                    <a:lnTo>
                      <a:pt x="1804" y="568"/>
                    </a:lnTo>
                    <a:lnTo>
                      <a:pt x="1804" y="560"/>
                    </a:lnTo>
                    <a:lnTo>
                      <a:pt x="1812" y="550"/>
                    </a:lnTo>
                    <a:lnTo>
                      <a:pt x="1816" y="546"/>
                    </a:lnTo>
                    <a:lnTo>
                      <a:pt x="1820" y="546"/>
                    </a:lnTo>
                    <a:lnTo>
                      <a:pt x="1826" y="546"/>
                    </a:lnTo>
                    <a:lnTo>
                      <a:pt x="1830" y="546"/>
                    </a:lnTo>
                    <a:lnTo>
                      <a:pt x="1834" y="544"/>
                    </a:lnTo>
                    <a:lnTo>
                      <a:pt x="1836" y="540"/>
                    </a:lnTo>
                    <a:lnTo>
                      <a:pt x="1838" y="540"/>
                    </a:lnTo>
                    <a:lnTo>
                      <a:pt x="1838" y="536"/>
                    </a:lnTo>
                    <a:lnTo>
                      <a:pt x="1836" y="532"/>
                    </a:lnTo>
                    <a:lnTo>
                      <a:pt x="1830" y="530"/>
                    </a:lnTo>
                    <a:lnTo>
                      <a:pt x="1834" y="514"/>
                    </a:lnTo>
                    <a:lnTo>
                      <a:pt x="1840" y="512"/>
                    </a:lnTo>
                    <a:lnTo>
                      <a:pt x="1844" y="508"/>
                    </a:lnTo>
                    <a:lnTo>
                      <a:pt x="1848" y="510"/>
                    </a:lnTo>
                    <a:lnTo>
                      <a:pt x="1852" y="512"/>
                    </a:lnTo>
                    <a:lnTo>
                      <a:pt x="1854" y="508"/>
                    </a:lnTo>
                    <a:lnTo>
                      <a:pt x="1854" y="506"/>
                    </a:lnTo>
                    <a:lnTo>
                      <a:pt x="1854" y="500"/>
                    </a:lnTo>
                    <a:lnTo>
                      <a:pt x="1846" y="500"/>
                    </a:lnTo>
                    <a:lnTo>
                      <a:pt x="1846" y="496"/>
                    </a:lnTo>
                    <a:lnTo>
                      <a:pt x="1844" y="494"/>
                    </a:lnTo>
                    <a:lnTo>
                      <a:pt x="1842" y="492"/>
                    </a:lnTo>
                    <a:lnTo>
                      <a:pt x="1842" y="488"/>
                    </a:lnTo>
                    <a:lnTo>
                      <a:pt x="1844" y="486"/>
                    </a:lnTo>
                    <a:lnTo>
                      <a:pt x="1844" y="482"/>
                    </a:lnTo>
                    <a:lnTo>
                      <a:pt x="1844" y="480"/>
                    </a:lnTo>
                    <a:lnTo>
                      <a:pt x="1846" y="480"/>
                    </a:lnTo>
                    <a:lnTo>
                      <a:pt x="1850" y="478"/>
                    </a:lnTo>
                    <a:lnTo>
                      <a:pt x="1852" y="472"/>
                    </a:lnTo>
                    <a:lnTo>
                      <a:pt x="1852" y="468"/>
                    </a:lnTo>
                    <a:lnTo>
                      <a:pt x="1842" y="466"/>
                    </a:lnTo>
                    <a:lnTo>
                      <a:pt x="1842" y="468"/>
                    </a:lnTo>
                    <a:lnTo>
                      <a:pt x="1840" y="466"/>
                    </a:lnTo>
                    <a:lnTo>
                      <a:pt x="1838" y="458"/>
                    </a:lnTo>
                    <a:lnTo>
                      <a:pt x="1838" y="454"/>
                    </a:lnTo>
                    <a:lnTo>
                      <a:pt x="1842" y="448"/>
                    </a:lnTo>
                    <a:lnTo>
                      <a:pt x="1846" y="446"/>
                    </a:lnTo>
                    <a:lnTo>
                      <a:pt x="1850" y="444"/>
                    </a:lnTo>
                    <a:lnTo>
                      <a:pt x="1850" y="440"/>
                    </a:lnTo>
                    <a:lnTo>
                      <a:pt x="1852" y="440"/>
                    </a:lnTo>
                    <a:lnTo>
                      <a:pt x="1854" y="440"/>
                    </a:lnTo>
                    <a:lnTo>
                      <a:pt x="1854" y="436"/>
                    </a:lnTo>
                    <a:lnTo>
                      <a:pt x="1856" y="436"/>
                    </a:lnTo>
                    <a:lnTo>
                      <a:pt x="1856" y="432"/>
                    </a:lnTo>
                    <a:lnTo>
                      <a:pt x="1856" y="430"/>
                    </a:lnTo>
                    <a:lnTo>
                      <a:pt x="1860" y="426"/>
                    </a:lnTo>
                    <a:lnTo>
                      <a:pt x="1862" y="420"/>
                    </a:lnTo>
                    <a:lnTo>
                      <a:pt x="1864" y="420"/>
                    </a:lnTo>
                    <a:lnTo>
                      <a:pt x="1866" y="422"/>
                    </a:lnTo>
                    <a:lnTo>
                      <a:pt x="1870" y="422"/>
                    </a:lnTo>
                    <a:lnTo>
                      <a:pt x="1872" y="422"/>
                    </a:lnTo>
                    <a:lnTo>
                      <a:pt x="1874" y="424"/>
                    </a:lnTo>
                    <a:lnTo>
                      <a:pt x="1878" y="424"/>
                    </a:lnTo>
                    <a:lnTo>
                      <a:pt x="1878" y="420"/>
                    </a:lnTo>
                    <a:lnTo>
                      <a:pt x="1890" y="416"/>
                    </a:lnTo>
                    <a:lnTo>
                      <a:pt x="1894" y="410"/>
                    </a:lnTo>
                    <a:lnTo>
                      <a:pt x="1896" y="410"/>
                    </a:lnTo>
                    <a:lnTo>
                      <a:pt x="1894" y="414"/>
                    </a:lnTo>
                    <a:lnTo>
                      <a:pt x="1892" y="418"/>
                    </a:lnTo>
                    <a:lnTo>
                      <a:pt x="1892" y="424"/>
                    </a:lnTo>
                    <a:lnTo>
                      <a:pt x="1894" y="426"/>
                    </a:lnTo>
                    <a:lnTo>
                      <a:pt x="1896" y="426"/>
                    </a:lnTo>
                    <a:lnTo>
                      <a:pt x="1900" y="424"/>
                    </a:lnTo>
                    <a:lnTo>
                      <a:pt x="1908" y="416"/>
                    </a:lnTo>
                    <a:lnTo>
                      <a:pt x="1908" y="412"/>
                    </a:lnTo>
                    <a:lnTo>
                      <a:pt x="1910" y="412"/>
                    </a:lnTo>
                    <a:lnTo>
                      <a:pt x="1912" y="410"/>
                    </a:lnTo>
                    <a:lnTo>
                      <a:pt x="1916" y="410"/>
                    </a:lnTo>
                    <a:lnTo>
                      <a:pt x="1916" y="408"/>
                    </a:lnTo>
                    <a:lnTo>
                      <a:pt x="1918" y="406"/>
                    </a:lnTo>
                    <a:lnTo>
                      <a:pt x="1922" y="406"/>
                    </a:lnTo>
                    <a:lnTo>
                      <a:pt x="1928" y="410"/>
                    </a:lnTo>
                    <a:lnTo>
                      <a:pt x="1932" y="414"/>
                    </a:lnTo>
                    <a:lnTo>
                      <a:pt x="1936" y="414"/>
                    </a:lnTo>
                    <a:lnTo>
                      <a:pt x="1938" y="414"/>
                    </a:lnTo>
                    <a:lnTo>
                      <a:pt x="1938" y="416"/>
                    </a:lnTo>
                    <a:lnTo>
                      <a:pt x="1938" y="418"/>
                    </a:lnTo>
                    <a:lnTo>
                      <a:pt x="1950" y="424"/>
                    </a:lnTo>
                    <a:lnTo>
                      <a:pt x="1952" y="420"/>
                    </a:lnTo>
                    <a:lnTo>
                      <a:pt x="1954" y="416"/>
                    </a:lnTo>
                    <a:lnTo>
                      <a:pt x="1958" y="412"/>
                    </a:lnTo>
                    <a:lnTo>
                      <a:pt x="1958" y="410"/>
                    </a:lnTo>
                    <a:lnTo>
                      <a:pt x="1962" y="408"/>
                    </a:lnTo>
                    <a:lnTo>
                      <a:pt x="1968" y="408"/>
                    </a:lnTo>
                    <a:lnTo>
                      <a:pt x="1968" y="404"/>
                    </a:lnTo>
                    <a:lnTo>
                      <a:pt x="1968" y="402"/>
                    </a:lnTo>
                    <a:lnTo>
                      <a:pt x="1974" y="400"/>
                    </a:lnTo>
                    <a:lnTo>
                      <a:pt x="1978" y="400"/>
                    </a:lnTo>
                    <a:lnTo>
                      <a:pt x="1982" y="396"/>
                    </a:lnTo>
                    <a:lnTo>
                      <a:pt x="1978" y="390"/>
                    </a:lnTo>
                    <a:lnTo>
                      <a:pt x="1984" y="394"/>
                    </a:lnTo>
                    <a:lnTo>
                      <a:pt x="1988" y="394"/>
                    </a:lnTo>
                    <a:lnTo>
                      <a:pt x="1990" y="390"/>
                    </a:lnTo>
                    <a:lnTo>
                      <a:pt x="1990" y="384"/>
                    </a:lnTo>
                    <a:lnTo>
                      <a:pt x="1996" y="388"/>
                    </a:lnTo>
                    <a:lnTo>
                      <a:pt x="2002" y="382"/>
                    </a:lnTo>
                    <a:lnTo>
                      <a:pt x="2008" y="380"/>
                    </a:lnTo>
                    <a:lnTo>
                      <a:pt x="2016" y="380"/>
                    </a:lnTo>
                    <a:lnTo>
                      <a:pt x="2016" y="378"/>
                    </a:lnTo>
                    <a:lnTo>
                      <a:pt x="2026" y="374"/>
                    </a:lnTo>
                    <a:lnTo>
                      <a:pt x="2034" y="372"/>
                    </a:lnTo>
                    <a:lnTo>
                      <a:pt x="2036" y="370"/>
                    </a:lnTo>
                    <a:lnTo>
                      <a:pt x="2038" y="372"/>
                    </a:lnTo>
                    <a:lnTo>
                      <a:pt x="2040" y="372"/>
                    </a:lnTo>
                    <a:lnTo>
                      <a:pt x="2050" y="370"/>
                    </a:lnTo>
                    <a:lnTo>
                      <a:pt x="2056" y="374"/>
                    </a:lnTo>
                    <a:lnTo>
                      <a:pt x="2060" y="376"/>
                    </a:lnTo>
                    <a:lnTo>
                      <a:pt x="2064" y="374"/>
                    </a:lnTo>
                    <a:lnTo>
                      <a:pt x="2070" y="370"/>
                    </a:lnTo>
                    <a:lnTo>
                      <a:pt x="2068" y="368"/>
                    </a:lnTo>
                    <a:lnTo>
                      <a:pt x="2068" y="362"/>
                    </a:lnTo>
                    <a:lnTo>
                      <a:pt x="2068" y="358"/>
                    </a:lnTo>
                    <a:lnTo>
                      <a:pt x="2062" y="356"/>
                    </a:lnTo>
                    <a:lnTo>
                      <a:pt x="2064" y="352"/>
                    </a:lnTo>
                    <a:lnTo>
                      <a:pt x="2062" y="350"/>
                    </a:lnTo>
                    <a:lnTo>
                      <a:pt x="2060" y="346"/>
                    </a:lnTo>
                    <a:lnTo>
                      <a:pt x="2058" y="346"/>
                    </a:lnTo>
                    <a:lnTo>
                      <a:pt x="2052" y="334"/>
                    </a:lnTo>
                    <a:lnTo>
                      <a:pt x="2048" y="334"/>
                    </a:lnTo>
                    <a:lnTo>
                      <a:pt x="2042" y="336"/>
                    </a:lnTo>
                    <a:lnTo>
                      <a:pt x="2044" y="330"/>
                    </a:lnTo>
                    <a:lnTo>
                      <a:pt x="2048" y="330"/>
                    </a:lnTo>
                    <a:lnTo>
                      <a:pt x="2046" y="324"/>
                    </a:lnTo>
                    <a:lnTo>
                      <a:pt x="2042" y="328"/>
                    </a:lnTo>
                    <a:lnTo>
                      <a:pt x="2036" y="324"/>
                    </a:lnTo>
                    <a:lnTo>
                      <a:pt x="2028" y="324"/>
                    </a:lnTo>
                    <a:lnTo>
                      <a:pt x="2030" y="322"/>
                    </a:lnTo>
                    <a:lnTo>
                      <a:pt x="2036" y="322"/>
                    </a:lnTo>
                    <a:lnTo>
                      <a:pt x="2042" y="322"/>
                    </a:lnTo>
                    <a:lnTo>
                      <a:pt x="2044" y="320"/>
                    </a:lnTo>
                    <a:lnTo>
                      <a:pt x="2056" y="324"/>
                    </a:lnTo>
                    <a:lnTo>
                      <a:pt x="2062" y="326"/>
                    </a:lnTo>
                    <a:lnTo>
                      <a:pt x="2068" y="326"/>
                    </a:lnTo>
                    <a:lnTo>
                      <a:pt x="2076" y="324"/>
                    </a:lnTo>
                    <a:lnTo>
                      <a:pt x="2082" y="320"/>
                    </a:lnTo>
                    <a:lnTo>
                      <a:pt x="2084" y="316"/>
                    </a:lnTo>
                    <a:lnTo>
                      <a:pt x="2082" y="314"/>
                    </a:lnTo>
                    <a:lnTo>
                      <a:pt x="2088" y="310"/>
                    </a:lnTo>
                    <a:lnTo>
                      <a:pt x="2088" y="308"/>
                    </a:lnTo>
                    <a:lnTo>
                      <a:pt x="2080" y="304"/>
                    </a:lnTo>
                    <a:lnTo>
                      <a:pt x="2082" y="300"/>
                    </a:lnTo>
                    <a:lnTo>
                      <a:pt x="2084" y="300"/>
                    </a:lnTo>
                    <a:lnTo>
                      <a:pt x="2084" y="296"/>
                    </a:lnTo>
                    <a:lnTo>
                      <a:pt x="2082" y="294"/>
                    </a:lnTo>
                    <a:lnTo>
                      <a:pt x="2082" y="292"/>
                    </a:lnTo>
                    <a:lnTo>
                      <a:pt x="2086" y="288"/>
                    </a:lnTo>
                    <a:lnTo>
                      <a:pt x="2092" y="290"/>
                    </a:lnTo>
                    <a:lnTo>
                      <a:pt x="2090" y="292"/>
                    </a:lnTo>
                    <a:lnTo>
                      <a:pt x="2090" y="294"/>
                    </a:lnTo>
                    <a:lnTo>
                      <a:pt x="2092" y="296"/>
                    </a:lnTo>
                    <a:lnTo>
                      <a:pt x="2094" y="298"/>
                    </a:lnTo>
                    <a:lnTo>
                      <a:pt x="2094" y="300"/>
                    </a:lnTo>
                    <a:lnTo>
                      <a:pt x="2092" y="302"/>
                    </a:lnTo>
                    <a:lnTo>
                      <a:pt x="2090" y="304"/>
                    </a:lnTo>
                    <a:lnTo>
                      <a:pt x="2090" y="308"/>
                    </a:lnTo>
                    <a:lnTo>
                      <a:pt x="2096" y="310"/>
                    </a:lnTo>
                    <a:lnTo>
                      <a:pt x="2100" y="312"/>
                    </a:lnTo>
                    <a:lnTo>
                      <a:pt x="2106" y="312"/>
                    </a:lnTo>
                    <a:lnTo>
                      <a:pt x="2114" y="310"/>
                    </a:lnTo>
                    <a:lnTo>
                      <a:pt x="2114" y="308"/>
                    </a:lnTo>
                    <a:lnTo>
                      <a:pt x="2118" y="306"/>
                    </a:lnTo>
                    <a:lnTo>
                      <a:pt x="2118" y="306"/>
                    </a:lnTo>
                    <a:lnTo>
                      <a:pt x="2118" y="308"/>
                    </a:lnTo>
                    <a:lnTo>
                      <a:pt x="2126" y="308"/>
                    </a:lnTo>
                    <a:lnTo>
                      <a:pt x="2130" y="308"/>
                    </a:lnTo>
                    <a:lnTo>
                      <a:pt x="2132" y="308"/>
                    </a:lnTo>
                    <a:lnTo>
                      <a:pt x="2136" y="312"/>
                    </a:lnTo>
                    <a:lnTo>
                      <a:pt x="2136" y="316"/>
                    </a:lnTo>
                    <a:lnTo>
                      <a:pt x="2138" y="318"/>
                    </a:lnTo>
                    <a:lnTo>
                      <a:pt x="2136" y="320"/>
                    </a:lnTo>
                    <a:lnTo>
                      <a:pt x="2136" y="322"/>
                    </a:lnTo>
                    <a:lnTo>
                      <a:pt x="2138" y="326"/>
                    </a:lnTo>
                    <a:lnTo>
                      <a:pt x="2144" y="328"/>
                    </a:lnTo>
                    <a:lnTo>
                      <a:pt x="2144" y="328"/>
                    </a:lnTo>
                    <a:lnTo>
                      <a:pt x="2148" y="326"/>
                    </a:lnTo>
                    <a:lnTo>
                      <a:pt x="2156" y="328"/>
                    </a:lnTo>
                    <a:lnTo>
                      <a:pt x="2164" y="334"/>
                    </a:lnTo>
                    <a:lnTo>
                      <a:pt x="2164" y="338"/>
                    </a:lnTo>
                    <a:lnTo>
                      <a:pt x="2170" y="336"/>
                    </a:lnTo>
                    <a:lnTo>
                      <a:pt x="2170" y="334"/>
                    </a:lnTo>
                    <a:lnTo>
                      <a:pt x="2172" y="334"/>
                    </a:lnTo>
                    <a:lnTo>
                      <a:pt x="2172" y="332"/>
                    </a:lnTo>
                    <a:lnTo>
                      <a:pt x="2174" y="332"/>
                    </a:lnTo>
                    <a:lnTo>
                      <a:pt x="2174" y="336"/>
                    </a:lnTo>
                    <a:lnTo>
                      <a:pt x="2176" y="336"/>
                    </a:lnTo>
                    <a:lnTo>
                      <a:pt x="2178" y="338"/>
                    </a:lnTo>
                    <a:lnTo>
                      <a:pt x="2180" y="338"/>
                    </a:lnTo>
                    <a:lnTo>
                      <a:pt x="2180" y="336"/>
                    </a:lnTo>
                    <a:lnTo>
                      <a:pt x="2188" y="338"/>
                    </a:lnTo>
                    <a:lnTo>
                      <a:pt x="2184" y="334"/>
                    </a:lnTo>
                    <a:lnTo>
                      <a:pt x="2182" y="330"/>
                    </a:lnTo>
                    <a:lnTo>
                      <a:pt x="2182" y="328"/>
                    </a:lnTo>
                    <a:lnTo>
                      <a:pt x="2182" y="326"/>
                    </a:lnTo>
                    <a:lnTo>
                      <a:pt x="2180" y="324"/>
                    </a:lnTo>
                    <a:lnTo>
                      <a:pt x="2188" y="322"/>
                    </a:lnTo>
                    <a:lnTo>
                      <a:pt x="2188" y="314"/>
                    </a:lnTo>
                    <a:lnTo>
                      <a:pt x="2182" y="316"/>
                    </a:lnTo>
                    <a:lnTo>
                      <a:pt x="2182" y="312"/>
                    </a:lnTo>
                    <a:lnTo>
                      <a:pt x="2196" y="312"/>
                    </a:lnTo>
                    <a:lnTo>
                      <a:pt x="2200" y="312"/>
                    </a:lnTo>
                    <a:lnTo>
                      <a:pt x="2200" y="314"/>
                    </a:lnTo>
                    <a:lnTo>
                      <a:pt x="2204" y="314"/>
                    </a:lnTo>
                    <a:lnTo>
                      <a:pt x="2206" y="310"/>
                    </a:lnTo>
                    <a:lnTo>
                      <a:pt x="2210" y="310"/>
                    </a:lnTo>
                    <a:lnTo>
                      <a:pt x="2210" y="306"/>
                    </a:lnTo>
                    <a:lnTo>
                      <a:pt x="2210" y="304"/>
                    </a:lnTo>
                    <a:lnTo>
                      <a:pt x="2214" y="302"/>
                    </a:lnTo>
                    <a:lnTo>
                      <a:pt x="2214" y="300"/>
                    </a:lnTo>
                    <a:lnTo>
                      <a:pt x="2210" y="300"/>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96" name="Freeform 388"/>
              <p:cNvSpPr>
                <a:spLocks/>
              </p:cNvSpPr>
              <p:nvPr/>
            </p:nvSpPr>
            <p:spPr bwMode="gray">
              <a:xfrm>
                <a:off x="3743" y="2069"/>
                <a:ext cx="2" cy="4"/>
              </a:xfrm>
              <a:custGeom>
                <a:avLst/>
                <a:gdLst>
                  <a:gd name="T0" fmla="*/ 0 w 2"/>
                  <a:gd name="T1" fmla="*/ 2 h 4"/>
                  <a:gd name="T2" fmla="*/ 0 w 2"/>
                  <a:gd name="T3" fmla="*/ 0 h 4"/>
                  <a:gd name="T4" fmla="*/ 2 w 2"/>
                  <a:gd name="T5" fmla="*/ 2 h 4"/>
                  <a:gd name="T6" fmla="*/ 2 w 2"/>
                  <a:gd name="T7" fmla="*/ 4 h 4"/>
                  <a:gd name="T8" fmla="*/ 0 w 2"/>
                  <a:gd name="T9" fmla="*/ 4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lnTo>
                      <a:pt x="0" y="0"/>
                    </a:lnTo>
                    <a:lnTo>
                      <a:pt x="2" y="2"/>
                    </a:lnTo>
                    <a:lnTo>
                      <a:pt x="2" y="4"/>
                    </a:lnTo>
                    <a:lnTo>
                      <a:pt x="0" y="4"/>
                    </a:lnTo>
                    <a:lnTo>
                      <a:pt x="0" y="2"/>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97" name="Freeform 389"/>
              <p:cNvSpPr>
                <a:spLocks/>
              </p:cNvSpPr>
              <p:nvPr/>
            </p:nvSpPr>
            <p:spPr bwMode="gray">
              <a:xfrm>
                <a:off x="3865" y="1530"/>
                <a:ext cx="6" cy="4"/>
              </a:xfrm>
              <a:custGeom>
                <a:avLst/>
                <a:gdLst>
                  <a:gd name="T0" fmla="*/ 4 w 6"/>
                  <a:gd name="T1" fmla="*/ 4 h 4"/>
                  <a:gd name="T2" fmla="*/ 6 w 6"/>
                  <a:gd name="T3" fmla="*/ 2 h 4"/>
                  <a:gd name="T4" fmla="*/ 4 w 6"/>
                  <a:gd name="T5" fmla="*/ 2 h 4"/>
                  <a:gd name="T6" fmla="*/ 0 w 6"/>
                  <a:gd name="T7" fmla="*/ 0 h 4"/>
                  <a:gd name="T8" fmla="*/ 0 w 6"/>
                  <a:gd name="T9" fmla="*/ 2 h 4"/>
                  <a:gd name="T10" fmla="*/ 4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4" y="4"/>
                    </a:moveTo>
                    <a:lnTo>
                      <a:pt x="6" y="2"/>
                    </a:lnTo>
                    <a:lnTo>
                      <a:pt x="4" y="2"/>
                    </a:lnTo>
                    <a:lnTo>
                      <a:pt x="0" y="0"/>
                    </a:lnTo>
                    <a:lnTo>
                      <a:pt x="0" y="2"/>
                    </a:lnTo>
                    <a:lnTo>
                      <a:pt x="4" y="4"/>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98" name="Freeform 390"/>
              <p:cNvSpPr>
                <a:spLocks/>
              </p:cNvSpPr>
              <p:nvPr/>
            </p:nvSpPr>
            <p:spPr bwMode="gray">
              <a:xfrm>
                <a:off x="3785" y="1364"/>
                <a:ext cx="243" cy="174"/>
              </a:xfrm>
              <a:custGeom>
                <a:avLst/>
                <a:gdLst>
                  <a:gd name="T0" fmla="*/ 0 w 226"/>
                  <a:gd name="T1" fmla="*/ 132 h 166"/>
                  <a:gd name="T2" fmla="*/ 8 w 226"/>
                  <a:gd name="T3" fmla="*/ 138 h 166"/>
                  <a:gd name="T4" fmla="*/ 16 w 226"/>
                  <a:gd name="T5" fmla="*/ 138 h 166"/>
                  <a:gd name="T6" fmla="*/ 26 w 226"/>
                  <a:gd name="T7" fmla="*/ 138 h 166"/>
                  <a:gd name="T8" fmla="*/ 32 w 226"/>
                  <a:gd name="T9" fmla="*/ 144 h 166"/>
                  <a:gd name="T10" fmla="*/ 36 w 226"/>
                  <a:gd name="T11" fmla="*/ 148 h 166"/>
                  <a:gd name="T12" fmla="*/ 28 w 226"/>
                  <a:gd name="T13" fmla="*/ 152 h 166"/>
                  <a:gd name="T14" fmla="*/ 26 w 226"/>
                  <a:gd name="T15" fmla="*/ 160 h 166"/>
                  <a:gd name="T16" fmla="*/ 48 w 226"/>
                  <a:gd name="T17" fmla="*/ 166 h 166"/>
                  <a:gd name="T18" fmla="*/ 60 w 226"/>
                  <a:gd name="T19" fmla="*/ 162 h 166"/>
                  <a:gd name="T20" fmla="*/ 72 w 226"/>
                  <a:gd name="T21" fmla="*/ 166 h 166"/>
                  <a:gd name="T22" fmla="*/ 74 w 226"/>
                  <a:gd name="T23" fmla="*/ 156 h 166"/>
                  <a:gd name="T24" fmla="*/ 80 w 226"/>
                  <a:gd name="T25" fmla="*/ 152 h 166"/>
                  <a:gd name="T26" fmla="*/ 60 w 226"/>
                  <a:gd name="T27" fmla="*/ 134 h 166"/>
                  <a:gd name="T28" fmla="*/ 56 w 226"/>
                  <a:gd name="T29" fmla="*/ 124 h 166"/>
                  <a:gd name="T30" fmla="*/ 60 w 226"/>
                  <a:gd name="T31" fmla="*/ 116 h 166"/>
                  <a:gd name="T32" fmla="*/ 62 w 226"/>
                  <a:gd name="T33" fmla="*/ 106 h 166"/>
                  <a:gd name="T34" fmla="*/ 66 w 226"/>
                  <a:gd name="T35" fmla="*/ 96 h 166"/>
                  <a:gd name="T36" fmla="*/ 52 w 226"/>
                  <a:gd name="T37" fmla="*/ 92 h 166"/>
                  <a:gd name="T38" fmla="*/ 52 w 226"/>
                  <a:gd name="T39" fmla="*/ 92 h 166"/>
                  <a:gd name="T40" fmla="*/ 68 w 226"/>
                  <a:gd name="T41" fmla="*/ 90 h 166"/>
                  <a:gd name="T42" fmla="*/ 70 w 226"/>
                  <a:gd name="T43" fmla="*/ 82 h 166"/>
                  <a:gd name="T44" fmla="*/ 78 w 226"/>
                  <a:gd name="T45" fmla="*/ 80 h 166"/>
                  <a:gd name="T46" fmla="*/ 84 w 226"/>
                  <a:gd name="T47" fmla="*/ 70 h 166"/>
                  <a:gd name="T48" fmla="*/ 94 w 226"/>
                  <a:gd name="T49" fmla="*/ 66 h 166"/>
                  <a:gd name="T50" fmla="*/ 94 w 226"/>
                  <a:gd name="T51" fmla="*/ 60 h 166"/>
                  <a:gd name="T52" fmla="*/ 106 w 226"/>
                  <a:gd name="T53" fmla="*/ 56 h 166"/>
                  <a:gd name="T54" fmla="*/ 116 w 226"/>
                  <a:gd name="T55" fmla="*/ 52 h 166"/>
                  <a:gd name="T56" fmla="*/ 124 w 226"/>
                  <a:gd name="T57" fmla="*/ 48 h 166"/>
                  <a:gd name="T58" fmla="*/ 136 w 226"/>
                  <a:gd name="T59" fmla="*/ 42 h 166"/>
                  <a:gd name="T60" fmla="*/ 152 w 226"/>
                  <a:gd name="T61" fmla="*/ 38 h 166"/>
                  <a:gd name="T62" fmla="*/ 168 w 226"/>
                  <a:gd name="T63" fmla="*/ 32 h 166"/>
                  <a:gd name="T64" fmla="*/ 178 w 226"/>
                  <a:gd name="T65" fmla="*/ 32 h 166"/>
                  <a:gd name="T66" fmla="*/ 200 w 226"/>
                  <a:gd name="T67" fmla="*/ 28 h 166"/>
                  <a:gd name="T68" fmla="*/ 216 w 226"/>
                  <a:gd name="T69" fmla="*/ 22 h 166"/>
                  <a:gd name="T70" fmla="*/ 224 w 226"/>
                  <a:gd name="T71" fmla="*/ 16 h 166"/>
                  <a:gd name="T72" fmla="*/ 222 w 226"/>
                  <a:gd name="T73" fmla="*/ 4 h 166"/>
                  <a:gd name="T74" fmla="*/ 210 w 226"/>
                  <a:gd name="T75" fmla="*/ 4 h 166"/>
                  <a:gd name="T76" fmla="*/ 198 w 226"/>
                  <a:gd name="T77" fmla="*/ 10 h 166"/>
                  <a:gd name="T78" fmla="*/ 188 w 226"/>
                  <a:gd name="T79" fmla="*/ 14 h 166"/>
                  <a:gd name="T80" fmla="*/ 174 w 226"/>
                  <a:gd name="T81" fmla="*/ 18 h 166"/>
                  <a:gd name="T82" fmla="*/ 164 w 226"/>
                  <a:gd name="T83" fmla="*/ 18 h 166"/>
                  <a:gd name="T84" fmla="*/ 136 w 226"/>
                  <a:gd name="T85" fmla="*/ 16 h 166"/>
                  <a:gd name="T86" fmla="*/ 116 w 226"/>
                  <a:gd name="T87" fmla="*/ 26 h 166"/>
                  <a:gd name="T88" fmla="*/ 102 w 226"/>
                  <a:gd name="T89" fmla="*/ 32 h 166"/>
                  <a:gd name="T90" fmla="*/ 92 w 226"/>
                  <a:gd name="T91" fmla="*/ 38 h 166"/>
                  <a:gd name="T92" fmla="*/ 72 w 226"/>
                  <a:gd name="T93" fmla="*/ 40 h 166"/>
                  <a:gd name="T94" fmla="*/ 58 w 226"/>
                  <a:gd name="T95" fmla="*/ 44 h 166"/>
                  <a:gd name="T96" fmla="*/ 50 w 226"/>
                  <a:gd name="T97" fmla="*/ 56 h 166"/>
                  <a:gd name="T98" fmla="*/ 46 w 226"/>
                  <a:gd name="T99" fmla="*/ 62 h 166"/>
                  <a:gd name="T100" fmla="*/ 40 w 226"/>
                  <a:gd name="T101" fmla="*/ 68 h 166"/>
                  <a:gd name="T102" fmla="*/ 40 w 226"/>
                  <a:gd name="T103" fmla="*/ 66 h 166"/>
                  <a:gd name="T104" fmla="*/ 32 w 226"/>
                  <a:gd name="T105" fmla="*/ 72 h 166"/>
                  <a:gd name="T106" fmla="*/ 26 w 226"/>
                  <a:gd name="T107" fmla="*/ 80 h 166"/>
                  <a:gd name="T108" fmla="*/ 28 w 226"/>
                  <a:gd name="T109" fmla="*/ 88 h 166"/>
                  <a:gd name="T110" fmla="*/ 34 w 226"/>
                  <a:gd name="T111" fmla="*/ 90 h 166"/>
                  <a:gd name="T112" fmla="*/ 24 w 226"/>
                  <a:gd name="T113" fmla="*/ 96 h 166"/>
                  <a:gd name="T114" fmla="*/ 14 w 226"/>
                  <a:gd name="T115" fmla="*/ 108 h 166"/>
                  <a:gd name="T116" fmla="*/ 14 w 226"/>
                  <a:gd name="T117" fmla="*/ 11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166">
                    <a:moveTo>
                      <a:pt x="10" y="122"/>
                    </a:moveTo>
                    <a:lnTo>
                      <a:pt x="4" y="122"/>
                    </a:lnTo>
                    <a:lnTo>
                      <a:pt x="2" y="124"/>
                    </a:lnTo>
                    <a:lnTo>
                      <a:pt x="0" y="128"/>
                    </a:lnTo>
                    <a:lnTo>
                      <a:pt x="0" y="132"/>
                    </a:lnTo>
                    <a:lnTo>
                      <a:pt x="2" y="136"/>
                    </a:lnTo>
                    <a:lnTo>
                      <a:pt x="4" y="142"/>
                    </a:lnTo>
                    <a:lnTo>
                      <a:pt x="6" y="142"/>
                    </a:lnTo>
                    <a:lnTo>
                      <a:pt x="8" y="142"/>
                    </a:lnTo>
                    <a:lnTo>
                      <a:pt x="8" y="138"/>
                    </a:lnTo>
                    <a:lnTo>
                      <a:pt x="12" y="138"/>
                    </a:lnTo>
                    <a:lnTo>
                      <a:pt x="12" y="136"/>
                    </a:lnTo>
                    <a:lnTo>
                      <a:pt x="14" y="134"/>
                    </a:lnTo>
                    <a:lnTo>
                      <a:pt x="16" y="136"/>
                    </a:lnTo>
                    <a:lnTo>
                      <a:pt x="16" y="138"/>
                    </a:lnTo>
                    <a:lnTo>
                      <a:pt x="18" y="138"/>
                    </a:lnTo>
                    <a:lnTo>
                      <a:pt x="20" y="138"/>
                    </a:lnTo>
                    <a:lnTo>
                      <a:pt x="22" y="136"/>
                    </a:lnTo>
                    <a:lnTo>
                      <a:pt x="28" y="134"/>
                    </a:lnTo>
                    <a:lnTo>
                      <a:pt x="26" y="138"/>
                    </a:lnTo>
                    <a:lnTo>
                      <a:pt x="24" y="138"/>
                    </a:lnTo>
                    <a:lnTo>
                      <a:pt x="26" y="140"/>
                    </a:lnTo>
                    <a:lnTo>
                      <a:pt x="26" y="142"/>
                    </a:lnTo>
                    <a:lnTo>
                      <a:pt x="28" y="144"/>
                    </a:lnTo>
                    <a:lnTo>
                      <a:pt x="32" y="144"/>
                    </a:lnTo>
                    <a:lnTo>
                      <a:pt x="38" y="144"/>
                    </a:lnTo>
                    <a:lnTo>
                      <a:pt x="38" y="146"/>
                    </a:lnTo>
                    <a:lnTo>
                      <a:pt x="38" y="150"/>
                    </a:lnTo>
                    <a:lnTo>
                      <a:pt x="36" y="150"/>
                    </a:lnTo>
                    <a:lnTo>
                      <a:pt x="36" y="148"/>
                    </a:lnTo>
                    <a:lnTo>
                      <a:pt x="34" y="148"/>
                    </a:lnTo>
                    <a:lnTo>
                      <a:pt x="32" y="152"/>
                    </a:lnTo>
                    <a:lnTo>
                      <a:pt x="32" y="150"/>
                    </a:lnTo>
                    <a:lnTo>
                      <a:pt x="30" y="152"/>
                    </a:lnTo>
                    <a:lnTo>
                      <a:pt x="28" y="152"/>
                    </a:lnTo>
                    <a:lnTo>
                      <a:pt x="30" y="154"/>
                    </a:lnTo>
                    <a:lnTo>
                      <a:pt x="32" y="156"/>
                    </a:lnTo>
                    <a:lnTo>
                      <a:pt x="32" y="158"/>
                    </a:lnTo>
                    <a:lnTo>
                      <a:pt x="26" y="158"/>
                    </a:lnTo>
                    <a:lnTo>
                      <a:pt x="26" y="160"/>
                    </a:lnTo>
                    <a:lnTo>
                      <a:pt x="28" y="162"/>
                    </a:lnTo>
                    <a:lnTo>
                      <a:pt x="36" y="162"/>
                    </a:lnTo>
                    <a:lnTo>
                      <a:pt x="42" y="160"/>
                    </a:lnTo>
                    <a:lnTo>
                      <a:pt x="46" y="166"/>
                    </a:lnTo>
                    <a:lnTo>
                      <a:pt x="48" y="166"/>
                    </a:lnTo>
                    <a:lnTo>
                      <a:pt x="48" y="166"/>
                    </a:lnTo>
                    <a:lnTo>
                      <a:pt x="48" y="162"/>
                    </a:lnTo>
                    <a:lnTo>
                      <a:pt x="52" y="160"/>
                    </a:lnTo>
                    <a:lnTo>
                      <a:pt x="56" y="162"/>
                    </a:lnTo>
                    <a:lnTo>
                      <a:pt x="60" y="162"/>
                    </a:lnTo>
                    <a:lnTo>
                      <a:pt x="64" y="162"/>
                    </a:lnTo>
                    <a:lnTo>
                      <a:pt x="70" y="160"/>
                    </a:lnTo>
                    <a:lnTo>
                      <a:pt x="70" y="162"/>
                    </a:lnTo>
                    <a:lnTo>
                      <a:pt x="72" y="166"/>
                    </a:lnTo>
                    <a:lnTo>
                      <a:pt x="72" y="166"/>
                    </a:lnTo>
                    <a:lnTo>
                      <a:pt x="72" y="162"/>
                    </a:lnTo>
                    <a:lnTo>
                      <a:pt x="72" y="160"/>
                    </a:lnTo>
                    <a:lnTo>
                      <a:pt x="68" y="158"/>
                    </a:lnTo>
                    <a:lnTo>
                      <a:pt x="68" y="156"/>
                    </a:lnTo>
                    <a:lnTo>
                      <a:pt x="74" y="156"/>
                    </a:lnTo>
                    <a:lnTo>
                      <a:pt x="76" y="156"/>
                    </a:lnTo>
                    <a:lnTo>
                      <a:pt x="80" y="160"/>
                    </a:lnTo>
                    <a:lnTo>
                      <a:pt x="82" y="160"/>
                    </a:lnTo>
                    <a:lnTo>
                      <a:pt x="90" y="156"/>
                    </a:lnTo>
                    <a:lnTo>
                      <a:pt x="80" y="152"/>
                    </a:lnTo>
                    <a:lnTo>
                      <a:pt x="72" y="150"/>
                    </a:lnTo>
                    <a:lnTo>
                      <a:pt x="66" y="144"/>
                    </a:lnTo>
                    <a:lnTo>
                      <a:pt x="62" y="138"/>
                    </a:lnTo>
                    <a:lnTo>
                      <a:pt x="62" y="136"/>
                    </a:lnTo>
                    <a:lnTo>
                      <a:pt x="60" y="134"/>
                    </a:lnTo>
                    <a:lnTo>
                      <a:pt x="56" y="132"/>
                    </a:lnTo>
                    <a:lnTo>
                      <a:pt x="56" y="130"/>
                    </a:lnTo>
                    <a:lnTo>
                      <a:pt x="58" y="128"/>
                    </a:lnTo>
                    <a:lnTo>
                      <a:pt x="58" y="126"/>
                    </a:lnTo>
                    <a:lnTo>
                      <a:pt x="56" y="124"/>
                    </a:lnTo>
                    <a:lnTo>
                      <a:pt x="56" y="122"/>
                    </a:lnTo>
                    <a:lnTo>
                      <a:pt x="58" y="122"/>
                    </a:lnTo>
                    <a:lnTo>
                      <a:pt x="58" y="118"/>
                    </a:lnTo>
                    <a:lnTo>
                      <a:pt x="60" y="118"/>
                    </a:lnTo>
                    <a:lnTo>
                      <a:pt x="60" y="116"/>
                    </a:lnTo>
                    <a:lnTo>
                      <a:pt x="58" y="114"/>
                    </a:lnTo>
                    <a:lnTo>
                      <a:pt x="58" y="112"/>
                    </a:lnTo>
                    <a:lnTo>
                      <a:pt x="62" y="110"/>
                    </a:lnTo>
                    <a:lnTo>
                      <a:pt x="62" y="108"/>
                    </a:lnTo>
                    <a:lnTo>
                      <a:pt x="62" y="106"/>
                    </a:lnTo>
                    <a:lnTo>
                      <a:pt x="62" y="102"/>
                    </a:lnTo>
                    <a:lnTo>
                      <a:pt x="64" y="102"/>
                    </a:lnTo>
                    <a:lnTo>
                      <a:pt x="66" y="100"/>
                    </a:lnTo>
                    <a:lnTo>
                      <a:pt x="66" y="98"/>
                    </a:lnTo>
                    <a:lnTo>
                      <a:pt x="66" y="96"/>
                    </a:lnTo>
                    <a:lnTo>
                      <a:pt x="64" y="96"/>
                    </a:lnTo>
                    <a:lnTo>
                      <a:pt x="62" y="96"/>
                    </a:lnTo>
                    <a:lnTo>
                      <a:pt x="58" y="96"/>
                    </a:lnTo>
                    <a:lnTo>
                      <a:pt x="54" y="92"/>
                    </a:lnTo>
                    <a:lnTo>
                      <a:pt x="52" y="92"/>
                    </a:lnTo>
                    <a:lnTo>
                      <a:pt x="48" y="92"/>
                    </a:lnTo>
                    <a:lnTo>
                      <a:pt x="46" y="92"/>
                    </a:lnTo>
                    <a:lnTo>
                      <a:pt x="42" y="88"/>
                    </a:lnTo>
                    <a:lnTo>
                      <a:pt x="48" y="90"/>
                    </a:lnTo>
                    <a:lnTo>
                      <a:pt x="52" y="92"/>
                    </a:lnTo>
                    <a:lnTo>
                      <a:pt x="54" y="90"/>
                    </a:lnTo>
                    <a:lnTo>
                      <a:pt x="56" y="90"/>
                    </a:lnTo>
                    <a:lnTo>
                      <a:pt x="58" y="92"/>
                    </a:lnTo>
                    <a:lnTo>
                      <a:pt x="66" y="92"/>
                    </a:lnTo>
                    <a:lnTo>
                      <a:pt x="68" y="90"/>
                    </a:lnTo>
                    <a:lnTo>
                      <a:pt x="70" y="90"/>
                    </a:lnTo>
                    <a:lnTo>
                      <a:pt x="72" y="88"/>
                    </a:lnTo>
                    <a:lnTo>
                      <a:pt x="70" y="86"/>
                    </a:lnTo>
                    <a:lnTo>
                      <a:pt x="70" y="84"/>
                    </a:lnTo>
                    <a:lnTo>
                      <a:pt x="70" y="82"/>
                    </a:lnTo>
                    <a:lnTo>
                      <a:pt x="72" y="82"/>
                    </a:lnTo>
                    <a:lnTo>
                      <a:pt x="74" y="84"/>
                    </a:lnTo>
                    <a:lnTo>
                      <a:pt x="76" y="84"/>
                    </a:lnTo>
                    <a:lnTo>
                      <a:pt x="78" y="82"/>
                    </a:lnTo>
                    <a:lnTo>
                      <a:pt x="78" y="80"/>
                    </a:lnTo>
                    <a:lnTo>
                      <a:pt x="82" y="80"/>
                    </a:lnTo>
                    <a:lnTo>
                      <a:pt x="82" y="76"/>
                    </a:lnTo>
                    <a:lnTo>
                      <a:pt x="80" y="70"/>
                    </a:lnTo>
                    <a:lnTo>
                      <a:pt x="82" y="70"/>
                    </a:lnTo>
                    <a:lnTo>
                      <a:pt x="84" y="70"/>
                    </a:lnTo>
                    <a:lnTo>
                      <a:pt x="86" y="74"/>
                    </a:lnTo>
                    <a:lnTo>
                      <a:pt x="92" y="70"/>
                    </a:lnTo>
                    <a:lnTo>
                      <a:pt x="92" y="68"/>
                    </a:lnTo>
                    <a:lnTo>
                      <a:pt x="92" y="66"/>
                    </a:lnTo>
                    <a:lnTo>
                      <a:pt x="94" y="66"/>
                    </a:lnTo>
                    <a:lnTo>
                      <a:pt x="96" y="66"/>
                    </a:lnTo>
                    <a:lnTo>
                      <a:pt x="96" y="64"/>
                    </a:lnTo>
                    <a:lnTo>
                      <a:pt x="96" y="62"/>
                    </a:lnTo>
                    <a:lnTo>
                      <a:pt x="94" y="62"/>
                    </a:lnTo>
                    <a:lnTo>
                      <a:pt x="94" y="60"/>
                    </a:lnTo>
                    <a:lnTo>
                      <a:pt x="98" y="60"/>
                    </a:lnTo>
                    <a:lnTo>
                      <a:pt x="100" y="60"/>
                    </a:lnTo>
                    <a:lnTo>
                      <a:pt x="102" y="58"/>
                    </a:lnTo>
                    <a:lnTo>
                      <a:pt x="102" y="56"/>
                    </a:lnTo>
                    <a:lnTo>
                      <a:pt x="106" y="56"/>
                    </a:lnTo>
                    <a:lnTo>
                      <a:pt x="108" y="56"/>
                    </a:lnTo>
                    <a:lnTo>
                      <a:pt x="110" y="56"/>
                    </a:lnTo>
                    <a:lnTo>
                      <a:pt x="112" y="56"/>
                    </a:lnTo>
                    <a:lnTo>
                      <a:pt x="112" y="52"/>
                    </a:lnTo>
                    <a:lnTo>
                      <a:pt x="116" y="52"/>
                    </a:lnTo>
                    <a:lnTo>
                      <a:pt x="118" y="52"/>
                    </a:lnTo>
                    <a:lnTo>
                      <a:pt x="120" y="52"/>
                    </a:lnTo>
                    <a:lnTo>
                      <a:pt x="122" y="52"/>
                    </a:lnTo>
                    <a:lnTo>
                      <a:pt x="122" y="48"/>
                    </a:lnTo>
                    <a:lnTo>
                      <a:pt x="124" y="48"/>
                    </a:lnTo>
                    <a:lnTo>
                      <a:pt x="126" y="48"/>
                    </a:lnTo>
                    <a:lnTo>
                      <a:pt x="128" y="46"/>
                    </a:lnTo>
                    <a:lnTo>
                      <a:pt x="130" y="42"/>
                    </a:lnTo>
                    <a:lnTo>
                      <a:pt x="134" y="42"/>
                    </a:lnTo>
                    <a:lnTo>
                      <a:pt x="136" y="42"/>
                    </a:lnTo>
                    <a:lnTo>
                      <a:pt x="136" y="40"/>
                    </a:lnTo>
                    <a:lnTo>
                      <a:pt x="146" y="36"/>
                    </a:lnTo>
                    <a:lnTo>
                      <a:pt x="150" y="36"/>
                    </a:lnTo>
                    <a:lnTo>
                      <a:pt x="150" y="38"/>
                    </a:lnTo>
                    <a:lnTo>
                      <a:pt x="152" y="38"/>
                    </a:lnTo>
                    <a:lnTo>
                      <a:pt x="154" y="38"/>
                    </a:lnTo>
                    <a:lnTo>
                      <a:pt x="158" y="36"/>
                    </a:lnTo>
                    <a:lnTo>
                      <a:pt x="162" y="34"/>
                    </a:lnTo>
                    <a:lnTo>
                      <a:pt x="164" y="32"/>
                    </a:lnTo>
                    <a:lnTo>
                      <a:pt x="168" y="32"/>
                    </a:lnTo>
                    <a:lnTo>
                      <a:pt x="170" y="34"/>
                    </a:lnTo>
                    <a:lnTo>
                      <a:pt x="172" y="34"/>
                    </a:lnTo>
                    <a:lnTo>
                      <a:pt x="174" y="32"/>
                    </a:lnTo>
                    <a:lnTo>
                      <a:pt x="176" y="32"/>
                    </a:lnTo>
                    <a:lnTo>
                      <a:pt x="178" y="32"/>
                    </a:lnTo>
                    <a:lnTo>
                      <a:pt x="182" y="30"/>
                    </a:lnTo>
                    <a:lnTo>
                      <a:pt x="186" y="28"/>
                    </a:lnTo>
                    <a:lnTo>
                      <a:pt x="190" y="28"/>
                    </a:lnTo>
                    <a:lnTo>
                      <a:pt x="194" y="28"/>
                    </a:lnTo>
                    <a:lnTo>
                      <a:pt x="200" y="28"/>
                    </a:lnTo>
                    <a:lnTo>
                      <a:pt x="204" y="24"/>
                    </a:lnTo>
                    <a:lnTo>
                      <a:pt x="206" y="24"/>
                    </a:lnTo>
                    <a:lnTo>
                      <a:pt x="210" y="24"/>
                    </a:lnTo>
                    <a:lnTo>
                      <a:pt x="214" y="22"/>
                    </a:lnTo>
                    <a:lnTo>
                      <a:pt x="216" y="22"/>
                    </a:lnTo>
                    <a:lnTo>
                      <a:pt x="218" y="22"/>
                    </a:lnTo>
                    <a:lnTo>
                      <a:pt x="220" y="20"/>
                    </a:lnTo>
                    <a:lnTo>
                      <a:pt x="220" y="18"/>
                    </a:lnTo>
                    <a:lnTo>
                      <a:pt x="222" y="18"/>
                    </a:lnTo>
                    <a:lnTo>
                      <a:pt x="224" y="16"/>
                    </a:lnTo>
                    <a:lnTo>
                      <a:pt x="226" y="12"/>
                    </a:lnTo>
                    <a:lnTo>
                      <a:pt x="226" y="10"/>
                    </a:lnTo>
                    <a:lnTo>
                      <a:pt x="226" y="8"/>
                    </a:lnTo>
                    <a:lnTo>
                      <a:pt x="224" y="6"/>
                    </a:lnTo>
                    <a:lnTo>
                      <a:pt x="222" y="4"/>
                    </a:lnTo>
                    <a:lnTo>
                      <a:pt x="222" y="2"/>
                    </a:lnTo>
                    <a:lnTo>
                      <a:pt x="218" y="0"/>
                    </a:lnTo>
                    <a:lnTo>
                      <a:pt x="214" y="0"/>
                    </a:lnTo>
                    <a:lnTo>
                      <a:pt x="212" y="2"/>
                    </a:lnTo>
                    <a:lnTo>
                      <a:pt x="210" y="4"/>
                    </a:lnTo>
                    <a:lnTo>
                      <a:pt x="206" y="4"/>
                    </a:lnTo>
                    <a:lnTo>
                      <a:pt x="204" y="4"/>
                    </a:lnTo>
                    <a:lnTo>
                      <a:pt x="204" y="8"/>
                    </a:lnTo>
                    <a:lnTo>
                      <a:pt x="200" y="10"/>
                    </a:lnTo>
                    <a:lnTo>
                      <a:pt x="198" y="10"/>
                    </a:lnTo>
                    <a:lnTo>
                      <a:pt x="198" y="8"/>
                    </a:lnTo>
                    <a:lnTo>
                      <a:pt x="194" y="10"/>
                    </a:lnTo>
                    <a:lnTo>
                      <a:pt x="190" y="10"/>
                    </a:lnTo>
                    <a:lnTo>
                      <a:pt x="188" y="12"/>
                    </a:lnTo>
                    <a:lnTo>
                      <a:pt x="188" y="14"/>
                    </a:lnTo>
                    <a:lnTo>
                      <a:pt x="186" y="14"/>
                    </a:lnTo>
                    <a:lnTo>
                      <a:pt x="184" y="12"/>
                    </a:lnTo>
                    <a:lnTo>
                      <a:pt x="178" y="16"/>
                    </a:lnTo>
                    <a:lnTo>
                      <a:pt x="176" y="18"/>
                    </a:lnTo>
                    <a:lnTo>
                      <a:pt x="174" y="18"/>
                    </a:lnTo>
                    <a:lnTo>
                      <a:pt x="172" y="18"/>
                    </a:lnTo>
                    <a:lnTo>
                      <a:pt x="170" y="18"/>
                    </a:lnTo>
                    <a:lnTo>
                      <a:pt x="168" y="18"/>
                    </a:lnTo>
                    <a:lnTo>
                      <a:pt x="166" y="18"/>
                    </a:lnTo>
                    <a:lnTo>
                      <a:pt x="164" y="18"/>
                    </a:lnTo>
                    <a:lnTo>
                      <a:pt x="162" y="20"/>
                    </a:lnTo>
                    <a:lnTo>
                      <a:pt x="152" y="20"/>
                    </a:lnTo>
                    <a:lnTo>
                      <a:pt x="152" y="18"/>
                    </a:lnTo>
                    <a:lnTo>
                      <a:pt x="144" y="16"/>
                    </a:lnTo>
                    <a:lnTo>
                      <a:pt x="136" y="16"/>
                    </a:lnTo>
                    <a:lnTo>
                      <a:pt x="136" y="24"/>
                    </a:lnTo>
                    <a:lnTo>
                      <a:pt x="126" y="24"/>
                    </a:lnTo>
                    <a:lnTo>
                      <a:pt x="124" y="26"/>
                    </a:lnTo>
                    <a:lnTo>
                      <a:pt x="120" y="24"/>
                    </a:lnTo>
                    <a:lnTo>
                      <a:pt x="116" y="26"/>
                    </a:lnTo>
                    <a:lnTo>
                      <a:pt x="112" y="28"/>
                    </a:lnTo>
                    <a:lnTo>
                      <a:pt x="108" y="28"/>
                    </a:lnTo>
                    <a:lnTo>
                      <a:pt x="106" y="30"/>
                    </a:lnTo>
                    <a:lnTo>
                      <a:pt x="104" y="32"/>
                    </a:lnTo>
                    <a:lnTo>
                      <a:pt x="102" y="32"/>
                    </a:lnTo>
                    <a:lnTo>
                      <a:pt x="98" y="34"/>
                    </a:lnTo>
                    <a:lnTo>
                      <a:pt x="96" y="34"/>
                    </a:lnTo>
                    <a:lnTo>
                      <a:pt x="94" y="34"/>
                    </a:lnTo>
                    <a:lnTo>
                      <a:pt x="92" y="36"/>
                    </a:lnTo>
                    <a:lnTo>
                      <a:pt x="92" y="38"/>
                    </a:lnTo>
                    <a:lnTo>
                      <a:pt x="86" y="40"/>
                    </a:lnTo>
                    <a:lnTo>
                      <a:pt x="84" y="40"/>
                    </a:lnTo>
                    <a:lnTo>
                      <a:pt x="80" y="40"/>
                    </a:lnTo>
                    <a:lnTo>
                      <a:pt x="76" y="38"/>
                    </a:lnTo>
                    <a:lnTo>
                      <a:pt x="72" y="40"/>
                    </a:lnTo>
                    <a:lnTo>
                      <a:pt x="70" y="42"/>
                    </a:lnTo>
                    <a:lnTo>
                      <a:pt x="70" y="44"/>
                    </a:lnTo>
                    <a:lnTo>
                      <a:pt x="66" y="46"/>
                    </a:lnTo>
                    <a:lnTo>
                      <a:pt x="64" y="46"/>
                    </a:lnTo>
                    <a:lnTo>
                      <a:pt x="58" y="44"/>
                    </a:lnTo>
                    <a:lnTo>
                      <a:pt x="56" y="48"/>
                    </a:lnTo>
                    <a:lnTo>
                      <a:pt x="58" y="52"/>
                    </a:lnTo>
                    <a:lnTo>
                      <a:pt x="54" y="52"/>
                    </a:lnTo>
                    <a:lnTo>
                      <a:pt x="58" y="56"/>
                    </a:lnTo>
                    <a:lnTo>
                      <a:pt x="50" y="56"/>
                    </a:lnTo>
                    <a:lnTo>
                      <a:pt x="48" y="56"/>
                    </a:lnTo>
                    <a:lnTo>
                      <a:pt x="48" y="58"/>
                    </a:lnTo>
                    <a:lnTo>
                      <a:pt x="48" y="60"/>
                    </a:lnTo>
                    <a:lnTo>
                      <a:pt x="48" y="62"/>
                    </a:lnTo>
                    <a:lnTo>
                      <a:pt x="46" y="62"/>
                    </a:lnTo>
                    <a:lnTo>
                      <a:pt x="44" y="58"/>
                    </a:lnTo>
                    <a:lnTo>
                      <a:pt x="44" y="60"/>
                    </a:lnTo>
                    <a:lnTo>
                      <a:pt x="42" y="66"/>
                    </a:lnTo>
                    <a:lnTo>
                      <a:pt x="42" y="68"/>
                    </a:lnTo>
                    <a:lnTo>
                      <a:pt x="40" y="68"/>
                    </a:lnTo>
                    <a:lnTo>
                      <a:pt x="40" y="66"/>
                    </a:lnTo>
                    <a:lnTo>
                      <a:pt x="42" y="66"/>
                    </a:lnTo>
                    <a:lnTo>
                      <a:pt x="42" y="64"/>
                    </a:lnTo>
                    <a:lnTo>
                      <a:pt x="40" y="64"/>
                    </a:lnTo>
                    <a:lnTo>
                      <a:pt x="40" y="66"/>
                    </a:lnTo>
                    <a:lnTo>
                      <a:pt x="38" y="66"/>
                    </a:lnTo>
                    <a:lnTo>
                      <a:pt x="36" y="68"/>
                    </a:lnTo>
                    <a:lnTo>
                      <a:pt x="34" y="68"/>
                    </a:lnTo>
                    <a:lnTo>
                      <a:pt x="32" y="70"/>
                    </a:lnTo>
                    <a:lnTo>
                      <a:pt x="32" y="72"/>
                    </a:lnTo>
                    <a:lnTo>
                      <a:pt x="28" y="76"/>
                    </a:lnTo>
                    <a:lnTo>
                      <a:pt x="24" y="76"/>
                    </a:lnTo>
                    <a:lnTo>
                      <a:pt x="22" y="76"/>
                    </a:lnTo>
                    <a:lnTo>
                      <a:pt x="22" y="80"/>
                    </a:lnTo>
                    <a:lnTo>
                      <a:pt x="26" y="80"/>
                    </a:lnTo>
                    <a:lnTo>
                      <a:pt x="30" y="80"/>
                    </a:lnTo>
                    <a:lnTo>
                      <a:pt x="34" y="80"/>
                    </a:lnTo>
                    <a:lnTo>
                      <a:pt x="32" y="82"/>
                    </a:lnTo>
                    <a:lnTo>
                      <a:pt x="30" y="86"/>
                    </a:lnTo>
                    <a:lnTo>
                      <a:pt x="28" y="88"/>
                    </a:lnTo>
                    <a:lnTo>
                      <a:pt x="28" y="90"/>
                    </a:lnTo>
                    <a:lnTo>
                      <a:pt x="30" y="90"/>
                    </a:lnTo>
                    <a:lnTo>
                      <a:pt x="32" y="90"/>
                    </a:lnTo>
                    <a:lnTo>
                      <a:pt x="36" y="90"/>
                    </a:lnTo>
                    <a:lnTo>
                      <a:pt x="34" y="90"/>
                    </a:lnTo>
                    <a:lnTo>
                      <a:pt x="32" y="92"/>
                    </a:lnTo>
                    <a:lnTo>
                      <a:pt x="32" y="96"/>
                    </a:lnTo>
                    <a:lnTo>
                      <a:pt x="30" y="96"/>
                    </a:lnTo>
                    <a:lnTo>
                      <a:pt x="28" y="96"/>
                    </a:lnTo>
                    <a:lnTo>
                      <a:pt x="24" y="96"/>
                    </a:lnTo>
                    <a:lnTo>
                      <a:pt x="20" y="96"/>
                    </a:lnTo>
                    <a:lnTo>
                      <a:pt x="16" y="98"/>
                    </a:lnTo>
                    <a:lnTo>
                      <a:pt x="16" y="104"/>
                    </a:lnTo>
                    <a:lnTo>
                      <a:pt x="20" y="108"/>
                    </a:lnTo>
                    <a:lnTo>
                      <a:pt x="14" y="108"/>
                    </a:lnTo>
                    <a:lnTo>
                      <a:pt x="14" y="112"/>
                    </a:lnTo>
                    <a:lnTo>
                      <a:pt x="14" y="116"/>
                    </a:lnTo>
                    <a:lnTo>
                      <a:pt x="12" y="116"/>
                    </a:lnTo>
                    <a:lnTo>
                      <a:pt x="12" y="118"/>
                    </a:lnTo>
                    <a:lnTo>
                      <a:pt x="14" y="118"/>
                    </a:lnTo>
                    <a:lnTo>
                      <a:pt x="14" y="122"/>
                    </a:lnTo>
                    <a:lnTo>
                      <a:pt x="10" y="122"/>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299" name="Freeform 391"/>
              <p:cNvSpPr>
                <a:spLocks/>
              </p:cNvSpPr>
              <p:nvPr/>
            </p:nvSpPr>
            <p:spPr bwMode="gray">
              <a:xfrm>
                <a:off x="4828" y="1479"/>
                <a:ext cx="7" cy="3"/>
              </a:xfrm>
              <a:custGeom>
                <a:avLst/>
                <a:gdLst>
                  <a:gd name="T0" fmla="*/ 2 w 6"/>
                  <a:gd name="T1" fmla="*/ 2 h 2"/>
                  <a:gd name="T2" fmla="*/ 6 w 6"/>
                  <a:gd name="T3" fmla="*/ 2 h 2"/>
                  <a:gd name="T4" fmla="*/ 6 w 6"/>
                  <a:gd name="T5" fmla="*/ 0 h 2"/>
                  <a:gd name="T6" fmla="*/ 0 w 6"/>
                  <a:gd name="T7" fmla="*/ 0 h 2"/>
                  <a:gd name="T8" fmla="*/ 2 w 6"/>
                  <a:gd name="T9" fmla="*/ 2 h 2"/>
                  <a:gd name="T10" fmla="*/ 2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2" y="2"/>
                    </a:moveTo>
                    <a:lnTo>
                      <a:pt x="6" y="2"/>
                    </a:lnTo>
                    <a:lnTo>
                      <a:pt x="6" y="0"/>
                    </a:lnTo>
                    <a:lnTo>
                      <a:pt x="0" y="0"/>
                    </a:lnTo>
                    <a:lnTo>
                      <a:pt x="2" y="2"/>
                    </a:lnTo>
                    <a:lnTo>
                      <a:pt x="2"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0" name="Freeform 392"/>
              <p:cNvSpPr>
                <a:spLocks/>
              </p:cNvSpPr>
              <p:nvPr/>
            </p:nvSpPr>
            <p:spPr bwMode="gray">
              <a:xfrm>
                <a:off x="4867" y="1475"/>
                <a:ext cx="9" cy="7"/>
              </a:xfrm>
              <a:custGeom>
                <a:avLst/>
                <a:gdLst>
                  <a:gd name="T0" fmla="*/ 2 w 8"/>
                  <a:gd name="T1" fmla="*/ 4 h 6"/>
                  <a:gd name="T2" fmla="*/ 4 w 8"/>
                  <a:gd name="T3" fmla="*/ 6 h 6"/>
                  <a:gd name="T4" fmla="*/ 8 w 8"/>
                  <a:gd name="T5" fmla="*/ 6 h 6"/>
                  <a:gd name="T6" fmla="*/ 6 w 8"/>
                  <a:gd name="T7" fmla="*/ 4 h 6"/>
                  <a:gd name="T8" fmla="*/ 4 w 8"/>
                  <a:gd name="T9" fmla="*/ 0 h 6"/>
                  <a:gd name="T10" fmla="*/ 0 w 8"/>
                  <a:gd name="T11" fmla="*/ 0 h 6"/>
                  <a:gd name="T12" fmla="*/ 0 w 8"/>
                  <a:gd name="T13" fmla="*/ 4 h 6"/>
                  <a:gd name="T14" fmla="*/ 0 w 8"/>
                  <a:gd name="T15" fmla="*/ 6 h 6"/>
                  <a:gd name="T16" fmla="*/ 2 w 8"/>
                  <a:gd name="T17" fmla="*/ 4 h 6"/>
                  <a:gd name="T18" fmla="*/ 2 w 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2" y="4"/>
                    </a:moveTo>
                    <a:lnTo>
                      <a:pt x="4" y="6"/>
                    </a:lnTo>
                    <a:lnTo>
                      <a:pt x="8" y="6"/>
                    </a:lnTo>
                    <a:lnTo>
                      <a:pt x="6" y="4"/>
                    </a:lnTo>
                    <a:lnTo>
                      <a:pt x="4" y="0"/>
                    </a:lnTo>
                    <a:lnTo>
                      <a:pt x="0" y="0"/>
                    </a:lnTo>
                    <a:lnTo>
                      <a:pt x="0" y="4"/>
                    </a:lnTo>
                    <a:lnTo>
                      <a:pt x="0" y="6"/>
                    </a:lnTo>
                    <a:lnTo>
                      <a:pt x="2" y="4"/>
                    </a:lnTo>
                    <a:lnTo>
                      <a:pt x="2"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1" name="Freeform 393"/>
              <p:cNvSpPr>
                <a:spLocks/>
              </p:cNvSpPr>
              <p:nvPr/>
            </p:nvSpPr>
            <p:spPr bwMode="gray">
              <a:xfrm>
                <a:off x="4908" y="1498"/>
                <a:ext cx="4" cy="4"/>
              </a:xfrm>
              <a:custGeom>
                <a:avLst/>
                <a:gdLst>
                  <a:gd name="T0" fmla="*/ 2 w 4"/>
                  <a:gd name="T1" fmla="*/ 0 h 4"/>
                  <a:gd name="T2" fmla="*/ 0 w 4"/>
                  <a:gd name="T3" fmla="*/ 2 h 4"/>
                  <a:gd name="T4" fmla="*/ 0 w 4"/>
                  <a:gd name="T5" fmla="*/ 4 h 4"/>
                  <a:gd name="T6" fmla="*/ 2 w 4"/>
                  <a:gd name="T7" fmla="*/ 4 h 4"/>
                  <a:gd name="T8" fmla="*/ 4 w 4"/>
                  <a:gd name="T9" fmla="*/ 0 h 4"/>
                  <a:gd name="T10" fmla="*/ 2 w 4"/>
                  <a:gd name="T11" fmla="*/ 0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0" y="2"/>
                    </a:lnTo>
                    <a:lnTo>
                      <a:pt x="0" y="4"/>
                    </a:lnTo>
                    <a:lnTo>
                      <a:pt x="2" y="4"/>
                    </a:lnTo>
                    <a:lnTo>
                      <a:pt x="4" y="0"/>
                    </a:lnTo>
                    <a:lnTo>
                      <a:pt x="2" y="0"/>
                    </a:lnTo>
                    <a:lnTo>
                      <a:pt x="2"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2" name="Freeform 394"/>
              <p:cNvSpPr>
                <a:spLocks/>
              </p:cNvSpPr>
              <p:nvPr/>
            </p:nvSpPr>
            <p:spPr bwMode="gray">
              <a:xfrm>
                <a:off x="5125" y="1398"/>
                <a:ext cx="22" cy="27"/>
              </a:xfrm>
              <a:custGeom>
                <a:avLst/>
                <a:gdLst>
                  <a:gd name="T0" fmla="*/ 0 w 22"/>
                  <a:gd name="T1" fmla="*/ 2 h 26"/>
                  <a:gd name="T2" fmla="*/ 4 w 22"/>
                  <a:gd name="T3" fmla="*/ 6 h 26"/>
                  <a:gd name="T4" fmla="*/ 4 w 22"/>
                  <a:gd name="T5" fmla="*/ 8 h 26"/>
                  <a:gd name="T6" fmla="*/ 4 w 22"/>
                  <a:gd name="T7" fmla="*/ 12 h 26"/>
                  <a:gd name="T8" fmla="*/ 4 w 22"/>
                  <a:gd name="T9" fmla="*/ 14 h 26"/>
                  <a:gd name="T10" fmla="*/ 4 w 22"/>
                  <a:gd name="T11" fmla="*/ 16 h 26"/>
                  <a:gd name="T12" fmla="*/ 4 w 22"/>
                  <a:gd name="T13" fmla="*/ 18 h 26"/>
                  <a:gd name="T14" fmla="*/ 4 w 22"/>
                  <a:gd name="T15" fmla="*/ 20 h 26"/>
                  <a:gd name="T16" fmla="*/ 6 w 22"/>
                  <a:gd name="T17" fmla="*/ 26 h 26"/>
                  <a:gd name="T18" fmla="*/ 8 w 22"/>
                  <a:gd name="T19" fmla="*/ 24 h 26"/>
                  <a:gd name="T20" fmla="*/ 10 w 22"/>
                  <a:gd name="T21" fmla="*/ 26 h 26"/>
                  <a:gd name="T22" fmla="*/ 14 w 22"/>
                  <a:gd name="T23" fmla="*/ 20 h 26"/>
                  <a:gd name="T24" fmla="*/ 16 w 22"/>
                  <a:gd name="T25" fmla="*/ 20 h 26"/>
                  <a:gd name="T26" fmla="*/ 20 w 22"/>
                  <a:gd name="T27" fmla="*/ 20 h 26"/>
                  <a:gd name="T28" fmla="*/ 22 w 22"/>
                  <a:gd name="T29" fmla="*/ 20 h 26"/>
                  <a:gd name="T30" fmla="*/ 22 w 22"/>
                  <a:gd name="T31" fmla="*/ 12 h 26"/>
                  <a:gd name="T32" fmla="*/ 22 w 22"/>
                  <a:gd name="T33" fmla="*/ 8 h 26"/>
                  <a:gd name="T34" fmla="*/ 22 w 22"/>
                  <a:gd name="T35" fmla="*/ 6 h 26"/>
                  <a:gd name="T36" fmla="*/ 20 w 22"/>
                  <a:gd name="T37" fmla="*/ 6 h 26"/>
                  <a:gd name="T38" fmla="*/ 18 w 22"/>
                  <a:gd name="T39" fmla="*/ 4 h 26"/>
                  <a:gd name="T40" fmla="*/ 16 w 22"/>
                  <a:gd name="T41" fmla="*/ 4 h 26"/>
                  <a:gd name="T42" fmla="*/ 12 w 22"/>
                  <a:gd name="T43" fmla="*/ 6 h 26"/>
                  <a:gd name="T44" fmla="*/ 10 w 22"/>
                  <a:gd name="T45" fmla="*/ 6 h 26"/>
                  <a:gd name="T46" fmla="*/ 8 w 22"/>
                  <a:gd name="T47" fmla="*/ 4 h 26"/>
                  <a:gd name="T48" fmla="*/ 4 w 22"/>
                  <a:gd name="T49" fmla="*/ 2 h 26"/>
                  <a:gd name="T50" fmla="*/ 0 w 22"/>
                  <a:gd name="T51" fmla="*/ 0 h 26"/>
                  <a:gd name="T52" fmla="*/ 0 w 22"/>
                  <a:gd name="T53" fmla="*/ 2 h 26"/>
                  <a:gd name="T54" fmla="*/ 0 w 22"/>
                  <a:gd name="T55"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26">
                    <a:moveTo>
                      <a:pt x="0" y="2"/>
                    </a:moveTo>
                    <a:lnTo>
                      <a:pt x="4" y="6"/>
                    </a:lnTo>
                    <a:lnTo>
                      <a:pt x="4" y="8"/>
                    </a:lnTo>
                    <a:lnTo>
                      <a:pt x="4" y="12"/>
                    </a:lnTo>
                    <a:lnTo>
                      <a:pt x="4" y="14"/>
                    </a:lnTo>
                    <a:lnTo>
                      <a:pt x="4" y="16"/>
                    </a:lnTo>
                    <a:lnTo>
                      <a:pt x="4" y="18"/>
                    </a:lnTo>
                    <a:lnTo>
                      <a:pt x="4" y="20"/>
                    </a:lnTo>
                    <a:lnTo>
                      <a:pt x="6" y="26"/>
                    </a:lnTo>
                    <a:lnTo>
                      <a:pt x="8" y="24"/>
                    </a:lnTo>
                    <a:lnTo>
                      <a:pt x="10" y="26"/>
                    </a:lnTo>
                    <a:lnTo>
                      <a:pt x="14" y="20"/>
                    </a:lnTo>
                    <a:lnTo>
                      <a:pt x="16" y="20"/>
                    </a:lnTo>
                    <a:lnTo>
                      <a:pt x="20" y="20"/>
                    </a:lnTo>
                    <a:lnTo>
                      <a:pt x="22" y="20"/>
                    </a:lnTo>
                    <a:lnTo>
                      <a:pt x="22" y="12"/>
                    </a:lnTo>
                    <a:lnTo>
                      <a:pt x="22" y="8"/>
                    </a:lnTo>
                    <a:lnTo>
                      <a:pt x="22" y="6"/>
                    </a:lnTo>
                    <a:lnTo>
                      <a:pt x="20" y="6"/>
                    </a:lnTo>
                    <a:lnTo>
                      <a:pt x="18" y="4"/>
                    </a:lnTo>
                    <a:lnTo>
                      <a:pt x="16" y="4"/>
                    </a:lnTo>
                    <a:lnTo>
                      <a:pt x="12" y="6"/>
                    </a:lnTo>
                    <a:lnTo>
                      <a:pt x="10" y="6"/>
                    </a:lnTo>
                    <a:lnTo>
                      <a:pt x="8" y="4"/>
                    </a:lnTo>
                    <a:lnTo>
                      <a:pt x="4" y="2"/>
                    </a:lnTo>
                    <a:lnTo>
                      <a:pt x="0" y="0"/>
                    </a:lnTo>
                    <a:lnTo>
                      <a:pt x="0" y="2"/>
                    </a:lnTo>
                    <a:lnTo>
                      <a:pt x="0"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3" name="Freeform 395"/>
              <p:cNvSpPr>
                <a:spLocks/>
              </p:cNvSpPr>
              <p:nvPr/>
            </p:nvSpPr>
            <p:spPr bwMode="gray">
              <a:xfrm>
                <a:off x="4876" y="1472"/>
                <a:ext cx="4" cy="3"/>
              </a:xfrm>
              <a:custGeom>
                <a:avLst/>
                <a:gdLst>
                  <a:gd name="T0" fmla="*/ 4 w 4"/>
                  <a:gd name="T1" fmla="*/ 0 h 4"/>
                  <a:gd name="T2" fmla="*/ 4 w 4"/>
                  <a:gd name="T3" fmla="*/ 0 h 4"/>
                  <a:gd name="T4" fmla="*/ 0 w 4"/>
                  <a:gd name="T5" fmla="*/ 0 h 4"/>
                  <a:gd name="T6" fmla="*/ 0 w 4"/>
                  <a:gd name="T7" fmla="*/ 2 h 4"/>
                  <a:gd name="T8" fmla="*/ 0 w 4"/>
                  <a:gd name="T9" fmla="*/ 4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4" y="0"/>
                    </a:lnTo>
                    <a:lnTo>
                      <a:pt x="0" y="0"/>
                    </a:lnTo>
                    <a:lnTo>
                      <a:pt x="0" y="2"/>
                    </a:lnTo>
                    <a:lnTo>
                      <a:pt x="0" y="4"/>
                    </a:lnTo>
                    <a:lnTo>
                      <a:pt x="4" y="0"/>
                    </a:lnTo>
                    <a:lnTo>
                      <a:pt x="4"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4" name="Freeform 396"/>
              <p:cNvSpPr>
                <a:spLocks/>
              </p:cNvSpPr>
              <p:nvPr/>
            </p:nvSpPr>
            <p:spPr bwMode="gray">
              <a:xfrm>
                <a:off x="5080" y="1444"/>
                <a:ext cx="53" cy="26"/>
              </a:xfrm>
              <a:custGeom>
                <a:avLst/>
                <a:gdLst>
                  <a:gd name="T0" fmla="*/ 8 w 50"/>
                  <a:gd name="T1" fmla="*/ 12 h 24"/>
                  <a:gd name="T2" fmla="*/ 6 w 50"/>
                  <a:gd name="T3" fmla="*/ 14 h 24"/>
                  <a:gd name="T4" fmla="*/ 4 w 50"/>
                  <a:gd name="T5" fmla="*/ 14 h 24"/>
                  <a:gd name="T6" fmla="*/ 0 w 50"/>
                  <a:gd name="T7" fmla="*/ 14 h 24"/>
                  <a:gd name="T8" fmla="*/ 2 w 50"/>
                  <a:gd name="T9" fmla="*/ 18 h 24"/>
                  <a:gd name="T10" fmla="*/ 6 w 50"/>
                  <a:gd name="T11" fmla="*/ 18 h 24"/>
                  <a:gd name="T12" fmla="*/ 8 w 50"/>
                  <a:gd name="T13" fmla="*/ 18 h 24"/>
                  <a:gd name="T14" fmla="*/ 12 w 50"/>
                  <a:gd name="T15" fmla="*/ 20 h 24"/>
                  <a:gd name="T16" fmla="*/ 14 w 50"/>
                  <a:gd name="T17" fmla="*/ 20 h 24"/>
                  <a:gd name="T18" fmla="*/ 16 w 50"/>
                  <a:gd name="T19" fmla="*/ 20 h 24"/>
                  <a:gd name="T20" fmla="*/ 18 w 50"/>
                  <a:gd name="T21" fmla="*/ 20 h 24"/>
                  <a:gd name="T22" fmla="*/ 20 w 50"/>
                  <a:gd name="T23" fmla="*/ 20 h 24"/>
                  <a:gd name="T24" fmla="*/ 22 w 50"/>
                  <a:gd name="T25" fmla="*/ 20 h 24"/>
                  <a:gd name="T26" fmla="*/ 30 w 50"/>
                  <a:gd name="T27" fmla="*/ 22 h 24"/>
                  <a:gd name="T28" fmla="*/ 34 w 50"/>
                  <a:gd name="T29" fmla="*/ 22 h 24"/>
                  <a:gd name="T30" fmla="*/ 40 w 50"/>
                  <a:gd name="T31" fmla="*/ 22 h 24"/>
                  <a:gd name="T32" fmla="*/ 50 w 50"/>
                  <a:gd name="T33" fmla="*/ 24 h 24"/>
                  <a:gd name="T34" fmla="*/ 50 w 50"/>
                  <a:gd name="T35" fmla="*/ 20 h 24"/>
                  <a:gd name="T36" fmla="*/ 50 w 50"/>
                  <a:gd name="T37" fmla="*/ 14 h 24"/>
                  <a:gd name="T38" fmla="*/ 50 w 50"/>
                  <a:gd name="T39" fmla="*/ 12 h 24"/>
                  <a:gd name="T40" fmla="*/ 48 w 50"/>
                  <a:gd name="T41" fmla="*/ 10 h 24"/>
                  <a:gd name="T42" fmla="*/ 44 w 50"/>
                  <a:gd name="T43" fmla="*/ 10 h 24"/>
                  <a:gd name="T44" fmla="*/ 42 w 50"/>
                  <a:gd name="T45" fmla="*/ 6 h 24"/>
                  <a:gd name="T46" fmla="*/ 38 w 50"/>
                  <a:gd name="T47" fmla="*/ 4 h 24"/>
                  <a:gd name="T48" fmla="*/ 36 w 50"/>
                  <a:gd name="T49" fmla="*/ 4 h 24"/>
                  <a:gd name="T50" fmla="*/ 30 w 50"/>
                  <a:gd name="T51" fmla="*/ 2 h 24"/>
                  <a:gd name="T52" fmla="*/ 26 w 50"/>
                  <a:gd name="T53" fmla="*/ 0 h 24"/>
                  <a:gd name="T54" fmla="*/ 24 w 50"/>
                  <a:gd name="T55" fmla="*/ 0 h 24"/>
                  <a:gd name="T56" fmla="*/ 22 w 50"/>
                  <a:gd name="T57" fmla="*/ 4 h 24"/>
                  <a:gd name="T58" fmla="*/ 20 w 50"/>
                  <a:gd name="T59" fmla="*/ 4 h 24"/>
                  <a:gd name="T60" fmla="*/ 16 w 50"/>
                  <a:gd name="T61" fmla="*/ 4 h 24"/>
                  <a:gd name="T62" fmla="*/ 14 w 50"/>
                  <a:gd name="T63" fmla="*/ 4 h 24"/>
                  <a:gd name="T64" fmla="*/ 12 w 50"/>
                  <a:gd name="T65" fmla="*/ 6 h 24"/>
                  <a:gd name="T66" fmla="*/ 12 w 50"/>
                  <a:gd name="T67" fmla="*/ 8 h 24"/>
                  <a:gd name="T68" fmla="*/ 10 w 50"/>
                  <a:gd name="T69" fmla="*/ 10 h 24"/>
                  <a:gd name="T70" fmla="*/ 8 w 50"/>
                  <a:gd name="T71" fmla="*/ 12 h 24"/>
                  <a:gd name="T72" fmla="*/ 8 w 50"/>
                  <a:gd name="T7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4">
                    <a:moveTo>
                      <a:pt x="8" y="12"/>
                    </a:moveTo>
                    <a:lnTo>
                      <a:pt x="6" y="14"/>
                    </a:lnTo>
                    <a:lnTo>
                      <a:pt x="4" y="14"/>
                    </a:lnTo>
                    <a:lnTo>
                      <a:pt x="0" y="14"/>
                    </a:lnTo>
                    <a:lnTo>
                      <a:pt x="2" y="18"/>
                    </a:lnTo>
                    <a:lnTo>
                      <a:pt x="6" y="18"/>
                    </a:lnTo>
                    <a:lnTo>
                      <a:pt x="8" y="18"/>
                    </a:lnTo>
                    <a:lnTo>
                      <a:pt x="12" y="20"/>
                    </a:lnTo>
                    <a:lnTo>
                      <a:pt x="14" y="20"/>
                    </a:lnTo>
                    <a:lnTo>
                      <a:pt x="16" y="20"/>
                    </a:lnTo>
                    <a:lnTo>
                      <a:pt x="18" y="20"/>
                    </a:lnTo>
                    <a:lnTo>
                      <a:pt x="20" y="20"/>
                    </a:lnTo>
                    <a:lnTo>
                      <a:pt x="22" y="20"/>
                    </a:lnTo>
                    <a:lnTo>
                      <a:pt x="30" y="22"/>
                    </a:lnTo>
                    <a:lnTo>
                      <a:pt x="34" y="22"/>
                    </a:lnTo>
                    <a:lnTo>
                      <a:pt x="40" y="22"/>
                    </a:lnTo>
                    <a:lnTo>
                      <a:pt x="50" y="24"/>
                    </a:lnTo>
                    <a:lnTo>
                      <a:pt x="50" y="20"/>
                    </a:lnTo>
                    <a:lnTo>
                      <a:pt x="50" y="14"/>
                    </a:lnTo>
                    <a:lnTo>
                      <a:pt x="50" y="12"/>
                    </a:lnTo>
                    <a:lnTo>
                      <a:pt x="48" y="10"/>
                    </a:lnTo>
                    <a:lnTo>
                      <a:pt x="44" y="10"/>
                    </a:lnTo>
                    <a:lnTo>
                      <a:pt x="42" y="6"/>
                    </a:lnTo>
                    <a:lnTo>
                      <a:pt x="38" y="4"/>
                    </a:lnTo>
                    <a:lnTo>
                      <a:pt x="36" y="4"/>
                    </a:lnTo>
                    <a:lnTo>
                      <a:pt x="30" y="2"/>
                    </a:lnTo>
                    <a:lnTo>
                      <a:pt x="26" y="0"/>
                    </a:lnTo>
                    <a:lnTo>
                      <a:pt x="24" y="0"/>
                    </a:lnTo>
                    <a:lnTo>
                      <a:pt x="22" y="4"/>
                    </a:lnTo>
                    <a:lnTo>
                      <a:pt x="20" y="4"/>
                    </a:lnTo>
                    <a:lnTo>
                      <a:pt x="16" y="4"/>
                    </a:lnTo>
                    <a:lnTo>
                      <a:pt x="14" y="4"/>
                    </a:lnTo>
                    <a:lnTo>
                      <a:pt x="12" y="6"/>
                    </a:lnTo>
                    <a:lnTo>
                      <a:pt x="12" y="8"/>
                    </a:lnTo>
                    <a:lnTo>
                      <a:pt x="10" y="10"/>
                    </a:lnTo>
                    <a:lnTo>
                      <a:pt x="8" y="12"/>
                    </a:lnTo>
                    <a:lnTo>
                      <a:pt x="8" y="1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5" name="Freeform 397"/>
              <p:cNvSpPr>
                <a:spLocks/>
              </p:cNvSpPr>
              <p:nvPr/>
            </p:nvSpPr>
            <p:spPr bwMode="gray">
              <a:xfrm>
                <a:off x="5187" y="1400"/>
                <a:ext cx="52" cy="23"/>
              </a:xfrm>
              <a:custGeom>
                <a:avLst/>
                <a:gdLst>
                  <a:gd name="T0" fmla="*/ 14 w 48"/>
                  <a:gd name="T1" fmla="*/ 18 h 22"/>
                  <a:gd name="T2" fmla="*/ 18 w 48"/>
                  <a:gd name="T3" fmla="*/ 18 h 22"/>
                  <a:gd name="T4" fmla="*/ 22 w 48"/>
                  <a:gd name="T5" fmla="*/ 22 h 22"/>
                  <a:gd name="T6" fmla="*/ 28 w 48"/>
                  <a:gd name="T7" fmla="*/ 22 h 22"/>
                  <a:gd name="T8" fmla="*/ 36 w 48"/>
                  <a:gd name="T9" fmla="*/ 18 h 22"/>
                  <a:gd name="T10" fmla="*/ 38 w 48"/>
                  <a:gd name="T11" fmla="*/ 16 h 22"/>
                  <a:gd name="T12" fmla="*/ 40 w 48"/>
                  <a:gd name="T13" fmla="*/ 14 h 22"/>
                  <a:gd name="T14" fmla="*/ 42 w 48"/>
                  <a:gd name="T15" fmla="*/ 12 h 22"/>
                  <a:gd name="T16" fmla="*/ 48 w 48"/>
                  <a:gd name="T17" fmla="*/ 12 h 22"/>
                  <a:gd name="T18" fmla="*/ 46 w 48"/>
                  <a:gd name="T19" fmla="*/ 8 h 22"/>
                  <a:gd name="T20" fmla="*/ 44 w 48"/>
                  <a:gd name="T21" fmla="*/ 4 h 22"/>
                  <a:gd name="T22" fmla="*/ 40 w 48"/>
                  <a:gd name="T23" fmla="*/ 4 h 22"/>
                  <a:gd name="T24" fmla="*/ 36 w 48"/>
                  <a:gd name="T25" fmla="*/ 4 h 22"/>
                  <a:gd name="T26" fmla="*/ 32 w 48"/>
                  <a:gd name="T27" fmla="*/ 4 h 22"/>
                  <a:gd name="T28" fmla="*/ 28 w 48"/>
                  <a:gd name="T29" fmla="*/ 2 h 22"/>
                  <a:gd name="T30" fmla="*/ 24 w 48"/>
                  <a:gd name="T31" fmla="*/ 0 h 22"/>
                  <a:gd name="T32" fmla="*/ 22 w 48"/>
                  <a:gd name="T33" fmla="*/ 0 h 22"/>
                  <a:gd name="T34" fmla="*/ 18 w 48"/>
                  <a:gd name="T35" fmla="*/ 0 h 22"/>
                  <a:gd name="T36" fmla="*/ 16 w 48"/>
                  <a:gd name="T37" fmla="*/ 2 h 22"/>
                  <a:gd name="T38" fmla="*/ 12 w 48"/>
                  <a:gd name="T39" fmla="*/ 2 h 22"/>
                  <a:gd name="T40" fmla="*/ 8 w 48"/>
                  <a:gd name="T41" fmla="*/ 2 h 22"/>
                  <a:gd name="T42" fmla="*/ 2 w 48"/>
                  <a:gd name="T43" fmla="*/ 0 h 22"/>
                  <a:gd name="T44" fmla="*/ 2 w 48"/>
                  <a:gd name="T45" fmla="*/ 6 h 22"/>
                  <a:gd name="T46" fmla="*/ 0 w 48"/>
                  <a:gd name="T47" fmla="*/ 12 h 22"/>
                  <a:gd name="T48" fmla="*/ 10 w 48"/>
                  <a:gd name="T49" fmla="*/ 18 h 22"/>
                  <a:gd name="T50" fmla="*/ 14 w 48"/>
                  <a:gd name="T51" fmla="*/ 18 h 22"/>
                  <a:gd name="T52" fmla="*/ 14 w 48"/>
                  <a:gd name="T5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2">
                    <a:moveTo>
                      <a:pt x="14" y="18"/>
                    </a:moveTo>
                    <a:lnTo>
                      <a:pt x="18" y="18"/>
                    </a:lnTo>
                    <a:lnTo>
                      <a:pt x="22" y="22"/>
                    </a:lnTo>
                    <a:lnTo>
                      <a:pt x="28" y="22"/>
                    </a:lnTo>
                    <a:lnTo>
                      <a:pt x="36" y="18"/>
                    </a:lnTo>
                    <a:lnTo>
                      <a:pt x="38" y="16"/>
                    </a:lnTo>
                    <a:lnTo>
                      <a:pt x="40" y="14"/>
                    </a:lnTo>
                    <a:lnTo>
                      <a:pt x="42" y="12"/>
                    </a:lnTo>
                    <a:lnTo>
                      <a:pt x="48" y="12"/>
                    </a:lnTo>
                    <a:lnTo>
                      <a:pt x="46" y="8"/>
                    </a:lnTo>
                    <a:lnTo>
                      <a:pt x="44" y="4"/>
                    </a:lnTo>
                    <a:lnTo>
                      <a:pt x="40" y="4"/>
                    </a:lnTo>
                    <a:lnTo>
                      <a:pt x="36" y="4"/>
                    </a:lnTo>
                    <a:lnTo>
                      <a:pt x="32" y="4"/>
                    </a:lnTo>
                    <a:lnTo>
                      <a:pt x="28" y="2"/>
                    </a:lnTo>
                    <a:lnTo>
                      <a:pt x="24" y="0"/>
                    </a:lnTo>
                    <a:lnTo>
                      <a:pt x="22" y="0"/>
                    </a:lnTo>
                    <a:lnTo>
                      <a:pt x="18" y="0"/>
                    </a:lnTo>
                    <a:lnTo>
                      <a:pt x="16" y="2"/>
                    </a:lnTo>
                    <a:lnTo>
                      <a:pt x="12" y="2"/>
                    </a:lnTo>
                    <a:lnTo>
                      <a:pt x="8" y="2"/>
                    </a:lnTo>
                    <a:lnTo>
                      <a:pt x="2" y="0"/>
                    </a:lnTo>
                    <a:lnTo>
                      <a:pt x="2" y="6"/>
                    </a:lnTo>
                    <a:lnTo>
                      <a:pt x="0" y="12"/>
                    </a:lnTo>
                    <a:lnTo>
                      <a:pt x="10" y="18"/>
                    </a:lnTo>
                    <a:lnTo>
                      <a:pt x="14" y="18"/>
                    </a:lnTo>
                    <a:lnTo>
                      <a:pt x="14" y="18"/>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6" name="Freeform 398"/>
              <p:cNvSpPr>
                <a:spLocks/>
              </p:cNvSpPr>
              <p:nvPr/>
            </p:nvSpPr>
            <p:spPr bwMode="gray">
              <a:xfrm>
                <a:off x="5230" y="1509"/>
                <a:ext cx="2" cy="5"/>
              </a:xfrm>
              <a:custGeom>
                <a:avLst/>
                <a:gdLst>
                  <a:gd name="T0" fmla="*/ 2 w 2"/>
                  <a:gd name="T1" fmla="*/ 4 h 6"/>
                  <a:gd name="T2" fmla="*/ 0 w 2"/>
                  <a:gd name="T3" fmla="*/ 0 h 6"/>
                  <a:gd name="T4" fmla="*/ 0 w 2"/>
                  <a:gd name="T5" fmla="*/ 4 h 6"/>
                  <a:gd name="T6" fmla="*/ 0 w 2"/>
                  <a:gd name="T7" fmla="*/ 6 h 6"/>
                  <a:gd name="T8" fmla="*/ 2 w 2"/>
                  <a:gd name="T9" fmla="*/ 4 h 6"/>
                  <a:gd name="T10" fmla="*/ 2 w 2"/>
                  <a:gd name="T11" fmla="*/ 4 h 6"/>
                </a:gdLst>
                <a:ahLst/>
                <a:cxnLst>
                  <a:cxn ang="0">
                    <a:pos x="T0" y="T1"/>
                  </a:cxn>
                  <a:cxn ang="0">
                    <a:pos x="T2" y="T3"/>
                  </a:cxn>
                  <a:cxn ang="0">
                    <a:pos x="T4" y="T5"/>
                  </a:cxn>
                  <a:cxn ang="0">
                    <a:pos x="T6" y="T7"/>
                  </a:cxn>
                  <a:cxn ang="0">
                    <a:pos x="T8" y="T9"/>
                  </a:cxn>
                  <a:cxn ang="0">
                    <a:pos x="T10" y="T11"/>
                  </a:cxn>
                </a:cxnLst>
                <a:rect l="0" t="0" r="r" b="b"/>
                <a:pathLst>
                  <a:path w="2" h="6">
                    <a:moveTo>
                      <a:pt x="2" y="4"/>
                    </a:moveTo>
                    <a:lnTo>
                      <a:pt x="0" y="0"/>
                    </a:lnTo>
                    <a:lnTo>
                      <a:pt x="0" y="4"/>
                    </a:lnTo>
                    <a:lnTo>
                      <a:pt x="0" y="6"/>
                    </a:lnTo>
                    <a:lnTo>
                      <a:pt x="2" y="4"/>
                    </a:lnTo>
                    <a:lnTo>
                      <a:pt x="2"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7" name="Freeform 399"/>
              <p:cNvSpPr>
                <a:spLocks/>
              </p:cNvSpPr>
              <p:nvPr/>
            </p:nvSpPr>
            <p:spPr bwMode="gray">
              <a:xfrm>
                <a:off x="5232" y="1519"/>
                <a:ext cx="11" cy="8"/>
              </a:xfrm>
              <a:custGeom>
                <a:avLst/>
                <a:gdLst>
                  <a:gd name="T0" fmla="*/ 6 w 10"/>
                  <a:gd name="T1" fmla="*/ 0 h 8"/>
                  <a:gd name="T2" fmla="*/ 2 w 10"/>
                  <a:gd name="T3" fmla="*/ 4 h 8"/>
                  <a:gd name="T4" fmla="*/ 0 w 10"/>
                  <a:gd name="T5" fmla="*/ 8 h 8"/>
                  <a:gd name="T6" fmla="*/ 2 w 10"/>
                  <a:gd name="T7" fmla="*/ 8 h 8"/>
                  <a:gd name="T8" fmla="*/ 0 w 10"/>
                  <a:gd name="T9" fmla="*/ 8 h 8"/>
                  <a:gd name="T10" fmla="*/ 10 w 10"/>
                  <a:gd name="T11" fmla="*/ 6 h 8"/>
                  <a:gd name="T12" fmla="*/ 6 w 10"/>
                  <a:gd name="T13" fmla="*/ 4 h 8"/>
                  <a:gd name="T14" fmla="*/ 6 w 10"/>
                  <a:gd name="T15" fmla="*/ 2 h 8"/>
                  <a:gd name="T16" fmla="*/ 10 w 10"/>
                  <a:gd name="T17" fmla="*/ 0 h 8"/>
                  <a:gd name="T18" fmla="*/ 8 w 10"/>
                  <a:gd name="T19" fmla="*/ 0 h 8"/>
                  <a:gd name="T20" fmla="*/ 6 w 10"/>
                  <a:gd name="T21" fmla="*/ 0 h 8"/>
                  <a:gd name="T22" fmla="*/ 6 w 10"/>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6" y="0"/>
                    </a:moveTo>
                    <a:lnTo>
                      <a:pt x="2" y="4"/>
                    </a:lnTo>
                    <a:lnTo>
                      <a:pt x="0" y="8"/>
                    </a:lnTo>
                    <a:lnTo>
                      <a:pt x="2" y="8"/>
                    </a:lnTo>
                    <a:lnTo>
                      <a:pt x="0" y="8"/>
                    </a:lnTo>
                    <a:lnTo>
                      <a:pt x="10" y="6"/>
                    </a:lnTo>
                    <a:lnTo>
                      <a:pt x="6" y="4"/>
                    </a:lnTo>
                    <a:lnTo>
                      <a:pt x="6" y="2"/>
                    </a:lnTo>
                    <a:lnTo>
                      <a:pt x="10" y="0"/>
                    </a:lnTo>
                    <a:lnTo>
                      <a:pt x="8" y="0"/>
                    </a:lnTo>
                    <a:lnTo>
                      <a:pt x="6" y="0"/>
                    </a:lnTo>
                    <a:lnTo>
                      <a:pt x="6"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8" name="Freeform 400"/>
              <p:cNvSpPr>
                <a:spLocks/>
              </p:cNvSpPr>
              <p:nvPr/>
            </p:nvSpPr>
            <p:spPr bwMode="gray">
              <a:xfrm>
                <a:off x="5082" y="1438"/>
                <a:ext cx="9" cy="10"/>
              </a:xfrm>
              <a:custGeom>
                <a:avLst/>
                <a:gdLst>
                  <a:gd name="T0" fmla="*/ 2 w 8"/>
                  <a:gd name="T1" fmla="*/ 0 h 10"/>
                  <a:gd name="T2" fmla="*/ 2 w 8"/>
                  <a:gd name="T3" fmla="*/ 0 h 10"/>
                  <a:gd name="T4" fmla="*/ 0 w 8"/>
                  <a:gd name="T5" fmla="*/ 4 h 10"/>
                  <a:gd name="T6" fmla="*/ 0 w 8"/>
                  <a:gd name="T7" fmla="*/ 6 h 10"/>
                  <a:gd name="T8" fmla="*/ 2 w 8"/>
                  <a:gd name="T9" fmla="*/ 6 h 10"/>
                  <a:gd name="T10" fmla="*/ 4 w 8"/>
                  <a:gd name="T11" fmla="*/ 8 h 10"/>
                  <a:gd name="T12" fmla="*/ 4 w 8"/>
                  <a:gd name="T13" fmla="*/ 10 h 10"/>
                  <a:gd name="T14" fmla="*/ 6 w 8"/>
                  <a:gd name="T15" fmla="*/ 10 h 10"/>
                  <a:gd name="T16" fmla="*/ 6 w 8"/>
                  <a:gd name="T17" fmla="*/ 8 h 10"/>
                  <a:gd name="T18" fmla="*/ 8 w 8"/>
                  <a:gd name="T19" fmla="*/ 8 h 10"/>
                  <a:gd name="T20" fmla="*/ 6 w 8"/>
                  <a:gd name="T21" fmla="*/ 6 h 10"/>
                  <a:gd name="T22" fmla="*/ 6 w 8"/>
                  <a:gd name="T23" fmla="*/ 2 h 10"/>
                  <a:gd name="T24" fmla="*/ 6 w 8"/>
                  <a:gd name="T25" fmla="*/ 0 h 10"/>
                  <a:gd name="T26" fmla="*/ 2 w 8"/>
                  <a:gd name="T27" fmla="*/ 0 h 10"/>
                  <a:gd name="T28" fmla="*/ 2 w 8"/>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0">
                    <a:moveTo>
                      <a:pt x="2" y="0"/>
                    </a:moveTo>
                    <a:lnTo>
                      <a:pt x="2" y="0"/>
                    </a:lnTo>
                    <a:lnTo>
                      <a:pt x="0" y="4"/>
                    </a:lnTo>
                    <a:lnTo>
                      <a:pt x="0" y="6"/>
                    </a:lnTo>
                    <a:lnTo>
                      <a:pt x="2" y="6"/>
                    </a:lnTo>
                    <a:lnTo>
                      <a:pt x="4" y="8"/>
                    </a:lnTo>
                    <a:lnTo>
                      <a:pt x="4" y="10"/>
                    </a:lnTo>
                    <a:lnTo>
                      <a:pt x="6" y="10"/>
                    </a:lnTo>
                    <a:lnTo>
                      <a:pt x="6" y="8"/>
                    </a:lnTo>
                    <a:lnTo>
                      <a:pt x="8" y="8"/>
                    </a:lnTo>
                    <a:lnTo>
                      <a:pt x="6" y="6"/>
                    </a:lnTo>
                    <a:lnTo>
                      <a:pt x="6" y="2"/>
                    </a:lnTo>
                    <a:lnTo>
                      <a:pt x="6" y="0"/>
                    </a:lnTo>
                    <a:lnTo>
                      <a:pt x="2" y="0"/>
                    </a:lnTo>
                    <a:lnTo>
                      <a:pt x="2"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09" name="Freeform 401"/>
              <p:cNvSpPr>
                <a:spLocks/>
              </p:cNvSpPr>
              <p:nvPr/>
            </p:nvSpPr>
            <p:spPr bwMode="gray">
              <a:xfrm>
                <a:off x="4889" y="1465"/>
                <a:ext cx="3" cy="7"/>
              </a:xfrm>
              <a:custGeom>
                <a:avLst/>
                <a:gdLst>
                  <a:gd name="T0" fmla="*/ 4 w 4"/>
                  <a:gd name="T1" fmla="*/ 0 h 6"/>
                  <a:gd name="T2" fmla="*/ 4 w 4"/>
                  <a:gd name="T3" fmla="*/ 0 h 6"/>
                  <a:gd name="T4" fmla="*/ 0 w 4"/>
                  <a:gd name="T5" fmla="*/ 0 h 6"/>
                  <a:gd name="T6" fmla="*/ 0 w 4"/>
                  <a:gd name="T7" fmla="*/ 6 h 6"/>
                  <a:gd name="T8" fmla="*/ 4 w 4"/>
                  <a:gd name="T9" fmla="*/ 6 h 6"/>
                  <a:gd name="T10" fmla="*/ 4 w 4"/>
                  <a:gd name="T11" fmla="*/ 0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0"/>
                    </a:moveTo>
                    <a:lnTo>
                      <a:pt x="4" y="0"/>
                    </a:lnTo>
                    <a:lnTo>
                      <a:pt x="0" y="0"/>
                    </a:lnTo>
                    <a:lnTo>
                      <a:pt x="0" y="6"/>
                    </a:lnTo>
                    <a:lnTo>
                      <a:pt x="4" y="6"/>
                    </a:lnTo>
                    <a:lnTo>
                      <a:pt x="4" y="0"/>
                    </a:lnTo>
                    <a:lnTo>
                      <a:pt x="4"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0" name="Freeform 402"/>
              <p:cNvSpPr>
                <a:spLocks/>
              </p:cNvSpPr>
              <p:nvPr/>
            </p:nvSpPr>
            <p:spPr bwMode="gray">
              <a:xfrm>
                <a:off x="5043" y="1387"/>
                <a:ext cx="41" cy="52"/>
              </a:xfrm>
              <a:custGeom>
                <a:avLst/>
                <a:gdLst>
                  <a:gd name="T0" fmla="*/ 2 w 38"/>
                  <a:gd name="T1" fmla="*/ 26 h 50"/>
                  <a:gd name="T2" fmla="*/ 4 w 38"/>
                  <a:gd name="T3" fmla="*/ 30 h 50"/>
                  <a:gd name="T4" fmla="*/ 2 w 38"/>
                  <a:gd name="T5" fmla="*/ 30 h 50"/>
                  <a:gd name="T6" fmla="*/ 4 w 38"/>
                  <a:gd name="T7" fmla="*/ 34 h 50"/>
                  <a:gd name="T8" fmla="*/ 4 w 38"/>
                  <a:gd name="T9" fmla="*/ 36 h 50"/>
                  <a:gd name="T10" fmla="*/ 6 w 38"/>
                  <a:gd name="T11" fmla="*/ 36 h 50"/>
                  <a:gd name="T12" fmla="*/ 4 w 38"/>
                  <a:gd name="T13" fmla="*/ 38 h 50"/>
                  <a:gd name="T14" fmla="*/ 4 w 38"/>
                  <a:gd name="T15" fmla="*/ 40 h 50"/>
                  <a:gd name="T16" fmla="*/ 4 w 38"/>
                  <a:gd name="T17" fmla="*/ 42 h 50"/>
                  <a:gd name="T18" fmla="*/ 8 w 38"/>
                  <a:gd name="T19" fmla="*/ 42 h 50"/>
                  <a:gd name="T20" fmla="*/ 8 w 38"/>
                  <a:gd name="T21" fmla="*/ 44 h 50"/>
                  <a:gd name="T22" fmla="*/ 10 w 38"/>
                  <a:gd name="T23" fmla="*/ 48 h 50"/>
                  <a:gd name="T24" fmla="*/ 12 w 38"/>
                  <a:gd name="T25" fmla="*/ 48 h 50"/>
                  <a:gd name="T26" fmla="*/ 14 w 38"/>
                  <a:gd name="T27" fmla="*/ 50 h 50"/>
                  <a:gd name="T28" fmla="*/ 22 w 38"/>
                  <a:gd name="T29" fmla="*/ 50 h 50"/>
                  <a:gd name="T30" fmla="*/ 26 w 38"/>
                  <a:gd name="T31" fmla="*/ 48 h 50"/>
                  <a:gd name="T32" fmla="*/ 28 w 38"/>
                  <a:gd name="T33" fmla="*/ 44 h 50"/>
                  <a:gd name="T34" fmla="*/ 30 w 38"/>
                  <a:gd name="T35" fmla="*/ 42 h 50"/>
                  <a:gd name="T36" fmla="*/ 30 w 38"/>
                  <a:gd name="T37" fmla="*/ 40 h 50"/>
                  <a:gd name="T38" fmla="*/ 30 w 38"/>
                  <a:gd name="T39" fmla="*/ 36 h 50"/>
                  <a:gd name="T40" fmla="*/ 38 w 38"/>
                  <a:gd name="T41" fmla="*/ 30 h 50"/>
                  <a:gd name="T42" fmla="*/ 38 w 38"/>
                  <a:gd name="T43" fmla="*/ 22 h 50"/>
                  <a:gd name="T44" fmla="*/ 36 w 38"/>
                  <a:gd name="T45" fmla="*/ 18 h 50"/>
                  <a:gd name="T46" fmla="*/ 34 w 38"/>
                  <a:gd name="T47" fmla="*/ 16 h 50"/>
                  <a:gd name="T48" fmla="*/ 30 w 38"/>
                  <a:gd name="T49" fmla="*/ 14 h 50"/>
                  <a:gd name="T50" fmla="*/ 30 w 38"/>
                  <a:gd name="T51" fmla="*/ 12 h 50"/>
                  <a:gd name="T52" fmla="*/ 30 w 38"/>
                  <a:gd name="T53" fmla="*/ 10 h 50"/>
                  <a:gd name="T54" fmla="*/ 26 w 38"/>
                  <a:gd name="T55" fmla="*/ 10 h 50"/>
                  <a:gd name="T56" fmla="*/ 24 w 38"/>
                  <a:gd name="T57" fmla="*/ 8 h 50"/>
                  <a:gd name="T58" fmla="*/ 22 w 38"/>
                  <a:gd name="T59" fmla="*/ 6 h 50"/>
                  <a:gd name="T60" fmla="*/ 20 w 38"/>
                  <a:gd name="T61" fmla="*/ 4 h 50"/>
                  <a:gd name="T62" fmla="*/ 18 w 38"/>
                  <a:gd name="T63" fmla="*/ 4 h 50"/>
                  <a:gd name="T64" fmla="*/ 20 w 38"/>
                  <a:gd name="T65" fmla="*/ 2 h 50"/>
                  <a:gd name="T66" fmla="*/ 20 w 38"/>
                  <a:gd name="T67" fmla="*/ 0 h 50"/>
                  <a:gd name="T68" fmla="*/ 16 w 38"/>
                  <a:gd name="T69" fmla="*/ 2 h 50"/>
                  <a:gd name="T70" fmla="*/ 12 w 38"/>
                  <a:gd name="T71" fmla="*/ 6 h 50"/>
                  <a:gd name="T72" fmla="*/ 10 w 38"/>
                  <a:gd name="T73" fmla="*/ 10 h 50"/>
                  <a:gd name="T74" fmla="*/ 6 w 38"/>
                  <a:gd name="T75" fmla="*/ 12 h 50"/>
                  <a:gd name="T76" fmla="*/ 4 w 38"/>
                  <a:gd name="T77" fmla="*/ 12 h 50"/>
                  <a:gd name="T78" fmla="*/ 4 w 38"/>
                  <a:gd name="T79" fmla="*/ 16 h 50"/>
                  <a:gd name="T80" fmla="*/ 4 w 38"/>
                  <a:gd name="T81" fmla="*/ 18 h 50"/>
                  <a:gd name="T82" fmla="*/ 4 w 38"/>
                  <a:gd name="T83" fmla="*/ 20 h 50"/>
                  <a:gd name="T84" fmla="*/ 2 w 38"/>
                  <a:gd name="T85" fmla="*/ 22 h 50"/>
                  <a:gd name="T86" fmla="*/ 0 w 38"/>
                  <a:gd name="T87" fmla="*/ 24 h 50"/>
                  <a:gd name="T88" fmla="*/ 2 w 38"/>
                  <a:gd name="T89" fmla="*/ 26 h 50"/>
                  <a:gd name="T90" fmla="*/ 2 w 38"/>
                  <a:gd name="T9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50">
                    <a:moveTo>
                      <a:pt x="2" y="26"/>
                    </a:moveTo>
                    <a:lnTo>
                      <a:pt x="4" y="30"/>
                    </a:lnTo>
                    <a:lnTo>
                      <a:pt x="2" y="30"/>
                    </a:lnTo>
                    <a:lnTo>
                      <a:pt x="4" y="34"/>
                    </a:lnTo>
                    <a:lnTo>
                      <a:pt x="4" y="36"/>
                    </a:lnTo>
                    <a:lnTo>
                      <a:pt x="6" y="36"/>
                    </a:lnTo>
                    <a:lnTo>
                      <a:pt x="4" y="38"/>
                    </a:lnTo>
                    <a:lnTo>
                      <a:pt x="4" y="40"/>
                    </a:lnTo>
                    <a:lnTo>
                      <a:pt x="4" y="42"/>
                    </a:lnTo>
                    <a:lnTo>
                      <a:pt x="8" y="42"/>
                    </a:lnTo>
                    <a:lnTo>
                      <a:pt x="8" y="44"/>
                    </a:lnTo>
                    <a:lnTo>
                      <a:pt x="10" y="48"/>
                    </a:lnTo>
                    <a:lnTo>
                      <a:pt x="12" y="48"/>
                    </a:lnTo>
                    <a:lnTo>
                      <a:pt x="14" y="50"/>
                    </a:lnTo>
                    <a:lnTo>
                      <a:pt x="22" y="50"/>
                    </a:lnTo>
                    <a:lnTo>
                      <a:pt x="26" y="48"/>
                    </a:lnTo>
                    <a:lnTo>
                      <a:pt x="28" y="44"/>
                    </a:lnTo>
                    <a:lnTo>
                      <a:pt x="30" y="42"/>
                    </a:lnTo>
                    <a:lnTo>
                      <a:pt x="30" y="40"/>
                    </a:lnTo>
                    <a:lnTo>
                      <a:pt x="30" y="36"/>
                    </a:lnTo>
                    <a:lnTo>
                      <a:pt x="38" y="30"/>
                    </a:lnTo>
                    <a:lnTo>
                      <a:pt x="38" y="22"/>
                    </a:lnTo>
                    <a:lnTo>
                      <a:pt x="36" y="18"/>
                    </a:lnTo>
                    <a:lnTo>
                      <a:pt x="34" y="16"/>
                    </a:lnTo>
                    <a:lnTo>
                      <a:pt x="30" y="14"/>
                    </a:lnTo>
                    <a:lnTo>
                      <a:pt x="30" y="12"/>
                    </a:lnTo>
                    <a:lnTo>
                      <a:pt x="30" y="10"/>
                    </a:lnTo>
                    <a:lnTo>
                      <a:pt x="26" y="10"/>
                    </a:lnTo>
                    <a:lnTo>
                      <a:pt x="24" y="8"/>
                    </a:lnTo>
                    <a:lnTo>
                      <a:pt x="22" y="6"/>
                    </a:lnTo>
                    <a:lnTo>
                      <a:pt x="20" y="4"/>
                    </a:lnTo>
                    <a:lnTo>
                      <a:pt x="18" y="4"/>
                    </a:lnTo>
                    <a:lnTo>
                      <a:pt x="20" y="2"/>
                    </a:lnTo>
                    <a:lnTo>
                      <a:pt x="20" y="0"/>
                    </a:lnTo>
                    <a:lnTo>
                      <a:pt x="16" y="2"/>
                    </a:lnTo>
                    <a:lnTo>
                      <a:pt x="12" y="6"/>
                    </a:lnTo>
                    <a:lnTo>
                      <a:pt x="10" y="10"/>
                    </a:lnTo>
                    <a:lnTo>
                      <a:pt x="6" y="12"/>
                    </a:lnTo>
                    <a:lnTo>
                      <a:pt x="4" y="12"/>
                    </a:lnTo>
                    <a:lnTo>
                      <a:pt x="4" y="16"/>
                    </a:lnTo>
                    <a:lnTo>
                      <a:pt x="4" y="18"/>
                    </a:lnTo>
                    <a:lnTo>
                      <a:pt x="4" y="20"/>
                    </a:lnTo>
                    <a:lnTo>
                      <a:pt x="2" y="22"/>
                    </a:lnTo>
                    <a:lnTo>
                      <a:pt x="0" y="24"/>
                    </a:lnTo>
                    <a:lnTo>
                      <a:pt x="2" y="26"/>
                    </a:lnTo>
                    <a:lnTo>
                      <a:pt x="2" y="2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1" name="Freeform 403"/>
              <p:cNvSpPr>
                <a:spLocks/>
              </p:cNvSpPr>
              <p:nvPr/>
            </p:nvSpPr>
            <p:spPr bwMode="gray">
              <a:xfrm>
                <a:off x="4892" y="1472"/>
                <a:ext cx="5" cy="3"/>
              </a:xfrm>
              <a:custGeom>
                <a:avLst/>
                <a:gdLst>
                  <a:gd name="T0" fmla="*/ 0 w 4"/>
                  <a:gd name="T1" fmla="*/ 4 h 4"/>
                  <a:gd name="T2" fmla="*/ 0 w 4"/>
                  <a:gd name="T3" fmla="*/ 4 h 4"/>
                  <a:gd name="T4" fmla="*/ 2 w 4"/>
                  <a:gd name="T5" fmla="*/ 4 h 4"/>
                  <a:gd name="T6" fmla="*/ 4 w 4"/>
                  <a:gd name="T7" fmla="*/ 0 h 4"/>
                  <a:gd name="T8" fmla="*/ 2 w 4"/>
                  <a:gd name="T9" fmla="*/ 0 h 4"/>
                  <a:gd name="T10" fmla="*/ 0 w 4"/>
                  <a:gd name="T11" fmla="*/ 2 h 4"/>
                  <a:gd name="T12" fmla="*/ 0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4"/>
                    </a:moveTo>
                    <a:lnTo>
                      <a:pt x="0" y="4"/>
                    </a:lnTo>
                    <a:lnTo>
                      <a:pt x="2" y="4"/>
                    </a:lnTo>
                    <a:lnTo>
                      <a:pt x="4" y="0"/>
                    </a:lnTo>
                    <a:lnTo>
                      <a:pt x="2" y="0"/>
                    </a:lnTo>
                    <a:lnTo>
                      <a:pt x="0" y="2"/>
                    </a:lnTo>
                    <a:lnTo>
                      <a:pt x="0" y="4"/>
                    </a:lnTo>
                    <a:lnTo>
                      <a:pt x="0"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2" name="Freeform 404"/>
              <p:cNvSpPr>
                <a:spLocks/>
              </p:cNvSpPr>
              <p:nvPr/>
            </p:nvSpPr>
            <p:spPr bwMode="gray">
              <a:xfrm>
                <a:off x="4883" y="1472"/>
                <a:ext cx="2" cy="2"/>
              </a:xfrm>
              <a:custGeom>
                <a:avLst/>
                <a:gdLst>
                  <a:gd name="T0" fmla="*/ 0 w 2"/>
                  <a:gd name="T1" fmla="*/ 2 h 2"/>
                  <a:gd name="T2" fmla="*/ 2 w 2"/>
                  <a:gd name="T3" fmla="*/ 0 h 2"/>
                  <a:gd name="T4" fmla="*/ 0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0" y="0"/>
                    </a:lnTo>
                    <a:lnTo>
                      <a:pt x="0" y="2"/>
                    </a:lnTo>
                    <a:lnTo>
                      <a:pt x="0"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3" name="Freeform 405"/>
              <p:cNvSpPr>
                <a:spLocks/>
              </p:cNvSpPr>
              <p:nvPr/>
            </p:nvSpPr>
            <p:spPr bwMode="gray">
              <a:xfrm>
                <a:off x="4885" y="1477"/>
                <a:ext cx="7" cy="11"/>
              </a:xfrm>
              <a:custGeom>
                <a:avLst/>
                <a:gdLst>
                  <a:gd name="T0" fmla="*/ 0 w 8"/>
                  <a:gd name="T1" fmla="*/ 10 h 10"/>
                  <a:gd name="T2" fmla="*/ 2 w 8"/>
                  <a:gd name="T3" fmla="*/ 10 h 10"/>
                  <a:gd name="T4" fmla="*/ 4 w 8"/>
                  <a:gd name="T5" fmla="*/ 8 h 10"/>
                  <a:gd name="T6" fmla="*/ 4 w 8"/>
                  <a:gd name="T7" fmla="*/ 6 h 10"/>
                  <a:gd name="T8" fmla="*/ 6 w 8"/>
                  <a:gd name="T9" fmla="*/ 4 h 10"/>
                  <a:gd name="T10" fmla="*/ 8 w 8"/>
                  <a:gd name="T11" fmla="*/ 2 h 10"/>
                  <a:gd name="T12" fmla="*/ 8 w 8"/>
                  <a:gd name="T13" fmla="*/ 0 h 10"/>
                  <a:gd name="T14" fmla="*/ 6 w 8"/>
                  <a:gd name="T15" fmla="*/ 0 h 10"/>
                  <a:gd name="T16" fmla="*/ 2 w 8"/>
                  <a:gd name="T17" fmla="*/ 6 h 10"/>
                  <a:gd name="T18" fmla="*/ 0 w 8"/>
                  <a:gd name="T19" fmla="*/ 10 h 10"/>
                  <a:gd name="T20" fmla="*/ 0 w 8"/>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0" y="10"/>
                    </a:moveTo>
                    <a:lnTo>
                      <a:pt x="2" y="10"/>
                    </a:lnTo>
                    <a:lnTo>
                      <a:pt x="4" y="8"/>
                    </a:lnTo>
                    <a:lnTo>
                      <a:pt x="4" y="6"/>
                    </a:lnTo>
                    <a:lnTo>
                      <a:pt x="6" y="4"/>
                    </a:lnTo>
                    <a:lnTo>
                      <a:pt x="8" y="2"/>
                    </a:lnTo>
                    <a:lnTo>
                      <a:pt x="8" y="0"/>
                    </a:lnTo>
                    <a:lnTo>
                      <a:pt x="6" y="0"/>
                    </a:lnTo>
                    <a:lnTo>
                      <a:pt x="2" y="6"/>
                    </a:lnTo>
                    <a:lnTo>
                      <a:pt x="0" y="10"/>
                    </a:lnTo>
                    <a:lnTo>
                      <a:pt x="0" y="1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4" name="Freeform 406"/>
              <p:cNvSpPr>
                <a:spLocks/>
              </p:cNvSpPr>
              <p:nvPr/>
            </p:nvSpPr>
            <p:spPr bwMode="gray">
              <a:xfrm>
                <a:off x="4912" y="1486"/>
                <a:ext cx="7" cy="7"/>
              </a:xfrm>
              <a:custGeom>
                <a:avLst/>
                <a:gdLst>
                  <a:gd name="T0" fmla="*/ 6 w 6"/>
                  <a:gd name="T1" fmla="*/ 6 h 6"/>
                  <a:gd name="T2" fmla="*/ 6 w 6"/>
                  <a:gd name="T3" fmla="*/ 6 h 6"/>
                  <a:gd name="T4" fmla="*/ 6 w 6"/>
                  <a:gd name="T5" fmla="*/ 2 h 6"/>
                  <a:gd name="T6" fmla="*/ 2 w 6"/>
                  <a:gd name="T7" fmla="*/ 0 h 6"/>
                  <a:gd name="T8" fmla="*/ 0 w 6"/>
                  <a:gd name="T9" fmla="*/ 0 h 6"/>
                  <a:gd name="T10" fmla="*/ 0 w 6"/>
                  <a:gd name="T11" fmla="*/ 2 h 6"/>
                  <a:gd name="T12" fmla="*/ 0 w 6"/>
                  <a:gd name="T13" fmla="*/ 6 h 6"/>
                  <a:gd name="T14" fmla="*/ 2 w 6"/>
                  <a:gd name="T15" fmla="*/ 6 h 6"/>
                  <a:gd name="T16" fmla="*/ 6 w 6"/>
                  <a:gd name="T17" fmla="*/ 6 h 6"/>
                  <a:gd name="T18" fmla="*/ 6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6"/>
                    </a:moveTo>
                    <a:lnTo>
                      <a:pt x="6" y="6"/>
                    </a:lnTo>
                    <a:lnTo>
                      <a:pt x="6" y="2"/>
                    </a:lnTo>
                    <a:lnTo>
                      <a:pt x="2" y="0"/>
                    </a:lnTo>
                    <a:lnTo>
                      <a:pt x="0" y="0"/>
                    </a:lnTo>
                    <a:lnTo>
                      <a:pt x="0" y="2"/>
                    </a:lnTo>
                    <a:lnTo>
                      <a:pt x="0" y="6"/>
                    </a:lnTo>
                    <a:lnTo>
                      <a:pt x="2" y="6"/>
                    </a:lnTo>
                    <a:lnTo>
                      <a:pt x="6" y="6"/>
                    </a:lnTo>
                    <a:lnTo>
                      <a:pt x="6" y="6"/>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5" name="Freeform 407"/>
              <p:cNvSpPr>
                <a:spLocks/>
              </p:cNvSpPr>
              <p:nvPr/>
            </p:nvSpPr>
            <p:spPr bwMode="gray">
              <a:xfrm>
                <a:off x="4899" y="1475"/>
                <a:ext cx="4" cy="2"/>
              </a:xfrm>
              <a:custGeom>
                <a:avLst/>
                <a:gdLst>
                  <a:gd name="T0" fmla="*/ 2 w 4"/>
                  <a:gd name="T1" fmla="*/ 2 h 2"/>
                  <a:gd name="T2" fmla="*/ 4 w 4"/>
                  <a:gd name="T3" fmla="*/ 0 h 2"/>
                  <a:gd name="T4" fmla="*/ 2 w 4"/>
                  <a:gd name="T5" fmla="*/ 0 h 2"/>
                  <a:gd name="T6" fmla="*/ 0 w 4"/>
                  <a:gd name="T7" fmla="*/ 0 h 2"/>
                  <a:gd name="T8" fmla="*/ 2 w 4"/>
                  <a:gd name="T9" fmla="*/ 2 h 2"/>
                  <a:gd name="T10" fmla="*/ 2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2" y="2"/>
                    </a:moveTo>
                    <a:lnTo>
                      <a:pt x="4" y="0"/>
                    </a:lnTo>
                    <a:lnTo>
                      <a:pt x="2" y="0"/>
                    </a:lnTo>
                    <a:lnTo>
                      <a:pt x="0" y="0"/>
                    </a:lnTo>
                    <a:lnTo>
                      <a:pt x="2" y="2"/>
                    </a:lnTo>
                    <a:lnTo>
                      <a:pt x="2"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6" name="Freeform 408"/>
              <p:cNvSpPr>
                <a:spLocks/>
              </p:cNvSpPr>
              <p:nvPr/>
            </p:nvSpPr>
            <p:spPr bwMode="gray">
              <a:xfrm>
                <a:off x="4906" y="1477"/>
                <a:ext cx="10" cy="5"/>
              </a:xfrm>
              <a:custGeom>
                <a:avLst/>
                <a:gdLst>
                  <a:gd name="T0" fmla="*/ 6 w 10"/>
                  <a:gd name="T1" fmla="*/ 2 h 4"/>
                  <a:gd name="T2" fmla="*/ 10 w 10"/>
                  <a:gd name="T3" fmla="*/ 4 h 4"/>
                  <a:gd name="T4" fmla="*/ 10 w 10"/>
                  <a:gd name="T5" fmla="*/ 0 h 4"/>
                  <a:gd name="T6" fmla="*/ 4 w 10"/>
                  <a:gd name="T7" fmla="*/ 0 h 4"/>
                  <a:gd name="T8" fmla="*/ 0 w 10"/>
                  <a:gd name="T9" fmla="*/ 0 h 4"/>
                  <a:gd name="T10" fmla="*/ 2 w 10"/>
                  <a:gd name="T11" fmla="*/ 0 h 4"/>
                  <a:gd name="T12" fmla="*/ 0 w 10"/>
                  <a:gd name="T13" fmla="*/ 0 h 4"/>
                  <a:gd name="T14" fmla="*/ 6 w 10"/>
                  <a:gd name="T15" fmla="*/ 2 h 4"/>
                  <a:gd name="T16" fmla="*/ 6 w 10"/>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6" y="2"/>
                    </a:moveTo>
                    <a:lnTo>
                      <a:pt x="10" y="4"/>
                    </a:lnTo>
                    <a:lnTo>
                      <a:pt x="10" y="0"/>
                    </a:lnTo>
                    <a:lnTo>
                      <a:pt x="4" y="0"/>
                    </a:lnTo>
                    <a:lnTo>
                      <a:pt x="0" y="0"/>
                    </a:lnTo>
                    <a:lnTo>
                      <a:pt x="2" y="0"/>
                    </a:lnTo>
                    <a:lnTo>
                      <a:pt x="0" y="0"/>
                    </a:lnTo>
                    <a:lnTo>
                      <a:pt x="6" y="2"/>
                    </a:lnTo>
                    <a:lnTo>
                      <a:pt x="6"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7" name="Freeform 409"/>
              <p:cNvSpPr>
                <a:spLocks/>
              </p:cNvSpPr>
              <p:nvPr/>
            </p:nvSpPr>
            <p:spPr bwMode="gray">
              <a:xfrm>
                <a:off x="5217" y="1509"/>
                <a:ext cx="20" cy="21"/>
              </a:xfrm>
              <a:custGeom>
                <a:avLst/>
                <a:gdLst>
                  <a:gd name="T0" fmla="*/ 10 w 18"/>
                  <a:gd name="T1" fmla="*/ 14 h 20"/>
                  <a:gd name="T2" fmla="*/ 18 w 18"/>
                  <a:gd name="T3" fmla="*/ 8 h 20"/>
                  <a:gd name="T4" fmla="*/ 18 w 18"/>
                  <a:gd name="T5" fmla="*/ 4 h 20"/>
                  <a:gd name="T6" fmla="*/ 18 w 18"/>
                  <a:gd name="T7" fmla="*/ 0 h 20"/>
                  <a:gd name="T8" fmla="*/ 18 w 18"/>
                  <a:gd name="T9" fmla="*/ 2 h 20"/>
                  <a:gd name="T10" fmla="*/ 18 w 18"/>
                  <a:gd name="T11" fmla="*/ 0 h 20"/>
                  <a:gd name="T12" fmla="*/ 16 w 18"/>
                  <a:gd name="T13" fmla="*/ 6 h 20"/>
                  <a:gd name="T14" fmla="*/ 12 w 18"/>
                  <a:gd name="T15" fmla="*/ 8 h 20"/>
                  <a:gd name="T16" fmla="*/ 8 w 18"/>
                  <a:gd name="T17" fmla="*/ 12 h 20"/>
                  <a:gd name="T18" fmla="*/ 4 w 18"/>
                  <a:gd name="T19" fmla="*/ 14 h 20"/>
                  <a:gd name="T20" fmla="*/ 0 w 18"/>
                  <a:gd name="T21" fmla="*/ 18 h 20"/>
                  <a:gd name="T22" fmla="*/ 0 w 18"/>
                  <a:gd name="T23" fmla="*/ 20 h 20"/>
                  <a:gd name="T24" fmla="*/ 4 w 18"/>
                  <a:gd name="T25" fmla="*/ 20 h 20"/>
                  <a:gd name="T26" fmla="*/ 10 w 18"/>
                  <a:gd name="T27" fmla="*/ 14 h 20"/>
                  <a:gd name="T28" fmla="*/ 10 w 18"/>
                  <a:gd name="T2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10" y="14"/>
                    </a:moveTo>
                    <a:lnTo>
                      <a:pt x="18" y="8"/>
                    </a:lnTo>
                    <a:lnTo>
                      <a:pt x="18" y="4"/>
                    </a:lnTo>
                    <a:lnTo>
                      <a:pt x="18" y="0"/>
                    </a:lnTo>
                    <a:lnTo>
                      <a:pt x="18" y="2"/>
                    </a:lnTo>
                    <a:lnTo>
                      <a:pt x="18" y="0"/>
                    </a:lnTo>
                    <a:lnTo>
                      <a:pt x="16" y="6"/>
                    </a:lnTo>
                    <a:lnTo>
                      <a:pt x="12" y="8"/>
                    </a:lnTo>
                    <a:lnTo>
                      <a:pt x="8" y="12"/>
                    </a:lnTo>
                    <a:lnTo>
                      <a:pt x="4" y="14"/>
                    </a:lnTo>
                    <a:lnTo>
                      <a:pt x="0" y="18"/>
                    </a:lnTo>
                    <a:lnTo>
                      <a:pt x="0" y="20"/>
                    </a:lnTo>
                    <a:lnTo>
                      <a:pt x="4" y="20"/>
                    </a:lnTo>
                    <a:lnTo>
                      <a:pt x="10" y="14"/>
                    </a:lnTo>
                    <a:lnTo>
                      <a:pt x="10" y="1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8" name="Freeform 410"/>
              <p:cNvSpPr>
                <a:spLocks/>
              </p:cNvSpPr>
              <p:nvPr/>
            </p:nvSpPr>
            <p:spPr bwMode="gray">
              <a:xfrm>
                <a:off x="4676" y="1438"/>
                <a:ext cx="8" cy="10"/>
              </a:xfrm>
              <a:custGeom>
                <a:avLst/>
                <a:gdLst>
                  <a:gd name="T0" fmla="*/ 2 w 8"/>
                  <a:gd name="T1" fmla="*/ 10 h 10"/>
                  <a:gd name="T2" fmla="*/ 4 w 8"/>
                  <a:gd name="T3" fmla="*/ 10 h 10"/>
                  <a:gd name="T4" fmla="*/ 6 w 8"/>
                  <a:gd name="T5" fmla="*/ 6 h 10"/>
                  <a:gd name="T6" fmla="*/ 8 w 8"/>
                  <a:gd name="T7" fmla="*/ 6 h 10"/>
                  <a:gd name="T8" fmla="*/ 8 w 8"/>
                  <a:gd name="T9" fmla="*/ 2 h 10"/>
                  <a:gd name="T10" fmla="*/ 8 w 8"/>
                  <a:gd name="T11" fmla="*/ 0 h 10"/>
                  <a:gd name="T12" fmla="*/ 6 w 8"/>
                  <a:gd name="T13" fmla="*/ 0 h 10"/>
                  <a:gd name="T14" fmla="*/ 2 w 8"/>
                  <a:gd name="T15" fmla="*/ 0 h 10"/>
                  <a:gd name="T16" fmla="*/ 2 w 8"/>
                  <a:gd name="T17" fmla="*/ 2 h 10"/>
                  <a:gd name="T18" fmla="*/ 2 w 8"/>
                  <a:gd name="T19" fmla="*/ 4 h 10"/>
                  <a:gd name="T20" fmla="*/ 0 w 8"/>
                  <a:gd name="T21" fmla="*/ 8 h 10"/>
                  <a:gd name="T22" fmla="*/ 0 w 8"/>
                  <a:gd name="T23" fmla="*/ 10 h 10"/>
                  <a:gd name="T24" fmla="*/ 2 w 8"/>
                  <a:gd name="T25" fmla="*/ 10 h 10"/>
                  <a:gd name="T26" fmla="*/ 2 w 8"/>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0">
                    <a:moveTo>
                      <a:pt x="2" y="10"/>
                    </a:moveTo>
                    <a:lnTo>
                      <a:pt x="4" y="10"/>
                    </a:lnTo>
                    <a:lnTo>
                      <a:pt x="6" y="6"/>
                    </a:lnTo>
                    <a:lnTo>
                      <a:pt x="8" y="6"/>
                    </a:lnTo>
                    <a:lnTo>
                      <a:pt x="8" y="2"/>
                    </a:lnTo>
                    <a:lnTo>
                      <a:pt x="8" y="0"/>
                    </a:lnTo>
                    <a:lnTo>
                      <a:pt x="6" y="0"/>
                    </a:lnTo>
                    <a:lnTo>
                      <a:pt x="2" y="0"/>
                    </a:lnTo>
                    <a:lnTo>
                      <a:pt x="2" y="2"/>
                    </a:lnTo>
                    <a:lnTo>
                      <a:pt x="2" y="4"/>
                    </a:lnTo>
                    <a:lnTo>
                      <a:pt x="0" y="8"/>
                    </a:lnTo>
                    <a:lnTo>
                      <a:pt x="0" y="10"/>
                    </a:lnTo>
                    <a:lnTo>
                      <a:pt x="2" y="10"/>
                    </a:lnTo>
                    <a:lnTo>
                      <a:pt x="2" y="1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19" name="Freeform 411"/>
              <p:cNvSpPr>
                <a:spLocks/>
              </p:cNvSpPr>
              <p:nvPr/>
            </p:nvSpPr>
            <p:spPr bwMode="gray">
              <a:xfrm>
                <a:off x="4837" y="1474"/>
                <a:ext cx="4" cy="3"/>
              </a:xfrm>
              <a:custGeom>
                <a:avLst/>
                <a:gdLst>
                  <a:gd name="T0" fmla="*/ 4 w 4"/>
                  <a:gd name="T1" fmla="*/ 2 h 4"/>
                  <a:gd name="T2" fmla="*/ 4 w 4"/>
                  <a:gd name="T3" fmla="*/ 2 h 4"/>
                  <a:gd name="T4" fmla="*/ 4 w 4"/>
                  <a:gd name="T5" fmla="*/ 0 h 4"/>
                  <a:gd name="T6" fmla="*/ 2 w 4"/>
                  <a:gd name="T7" fmla="*/ 0 h 4"/>
                  <a:gd name="T8" fmla="*/ 0 w 4"/>
                  <a:gd name="T9" fmla="*/ 4 h 4"/>
                  <a:gd name="T10" fmla="*/ 4 w 4"/>
                  <a:gd name="T11" fmla="*/ 2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lnTo>
                      <a:pt x="4" y="2"/>
                    </a:lnTo>
                    <a:lnTo>
                      <a:pt x="4" y="0"/>
                    </a:lnTo>
                    <a:lnTo>
                      <a:pt x="2" y="0"/>
                    </a:lnTo>
                    <a:lnTo>
                      <a:pt x="0" y="4"/>
                    </a:lnTo>
                    <a:lnTo>
                      <a:pt x="4" y="2"/>
                    </a:lnTo>
                    <a:lnTo>
                      <a:pt x="4" y="2"/>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20" name="Freeform 412"/>
              <p:cNvSpPr>
                <a:spLocks/>
              </p:cNvSpPr>
              <p:nvPr/>
            </p:nvSpPr>
            <p:spPr bwMode="gray">
              <a:xfrm>
                <a:off x="4880" y="1488"/>
                <a:ext cx="3" cy="2"/>
              </a:xfrm>
              <a:custGeom>
                <a:avLst/>
                <a:gdLst>
                  <a:gd name="T0" fmla="*/ 0 w 2"/>
                  <a:gd name="T1" fmla="*/ 0 h 2"/>
                  <a:gd name="T2" fmla="*/ 0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2"/>
                    </a:lnTo>
                    <a:lnTo>
                      <a:pt x="0" y="0"/>
                    </a:lnTo>
                    <a:lnTo>
                      <a:pt x="0" y="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21" name="Freeform 413"/>
              <p:cNvSpPr>
                <a:spLocks/>
              </p:cNvSpPr>
              <p:nvPr/>
            </p:nvSpPr>
            <p:spPr bwMode="gray">
              <a:xfrm>
                <a:off x="4828" y="1479"/>
                <a:ext cx="7" cy="3"/>
              </a:xfrm>
              <a:custGeom>
                <a:avLst/>
                <a:gdLst>
                  <a:gd name="T0" fmla="*/ 2 w 6"/>
                  <a:gd name="T1" fmla="*/ 2 h 2"/>
                  <a:gd name="T2" fmla="*/ 6 w 6"/>
                  <a:gd name="T3" fmla="*/ 2 h 2"/>
                  <a:gd name="T4" fmla="*/ 6 w 6"/>
                  <a:gd name="T5" fmla="*/ 0 h 2"/>
                  <a:gd name="T6" fmla="*/ 0 w 6"/>
                  <a:gd name="T7" fmla="*/ 0 h 2"/>
                  <a:gd name="T8" fmla="*/ 2 w 6"/>
                  <a:gd name="T9" fmla="*/ 2 h 2"/>
                </a:gdLst>
                <a:ahLst/>
                <a:cxnLst>
                  <a:cxn ang="0">
                    <a:pos x="T0" y="T1"/>
                  </a:cxn>
                  <a:cxn ang="0">
                    <a:pos x="T2" y="T3"/>
                  </a:cxn>
                  <a:cxn ang="0">
                    <a:pos x="T4" y="T5"/>
                  </a:cxn>
                  <a:cxn ang="0">
                    <a:pos x="T6" y="T7"/>
                  </a:cxn>
                  <a:cxn ang="0">
                    <a:pos x="T8" y="T9"/>
                  </a:cxn>
                </a:cxnLst>
                <a:rect l="0" t="0" r="r" b="b"/>
                <a:pathLst>
                  <a:path w="6" h="2">
                    <a:moveTo>
                      <a:pt x="2" y="2"/>
                    </a:moveTo>
                    <a:lnTo>
                      <a:pt x="6" y="2"/>
                    </a:lnTo>
                    <a:lnTo>
                      <a:pt x="6" y="0"/>
                    </a:lnTo>
                    <a:lnTo>
                      <a:pt x="0" y="0"/>
                    </a:lnTo>
                    <a:lnTo>
                      <a:pt x="2" y="2"/>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22" name="Freeform 414"/>
              <p:cNvSpPr>
                <a:spLocks/>
              </p:cNvSpPr>
              <p:nvPr/>
            </p:nvSpPr>
            <p:spPr bwMode="gray">
              <a:xfrm>
                <a:off x="4867" y="1475"/>
                <a:ext cx="9" cy="7"/>
              </a:xfrm>
              <a:custGeom>
                <a:avLst/>
                <a:gdLst>
                  <a:gd name="T0" fmla="*/ 2 w 8"/>
                  <a:gd name="T1" fmla="*/ 4 h 6"/>
                  <a:gd name="T2" fmla="*/ 4 w 8"/>
                  <a:gd name="T3" fmla="*/ 6 h 6"/>
                  <a:gd name="T4" fmla="*/ 8 w 8"/>
                  <a:gd name="T5" fmla="*/ 6 h 6"/>
                  <a:gd name="T6" fmla="*/ 6 w 8"/>
                  <a:gd name="T7" fmla="*/ 4 h 6"/>
                  <a:gd name="T8" fmla="*/ 4 w 8"/>
                  <a:gd name="T9" fmla="*/ 0 h 6"/>
                  <a:gd name="T10" fmla="*/ 0 w 8"/>
                  <a:gd name="T11" fmla="*/ 0 h 6"/>
                  <a:gd name="T12" fmla="*/ 0 w 8"/>
                  <a:gd name="T13" fmla="*/ 4 h 6"/>
                  <a:gd name="T14" fmla="*/ 0 w 8"/>
                  <a:gd name="T15" fmla="*/ 6 h 6"/>
                  <a:gd name="T16" fmla="*/ 2 w 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2" y="4"/>
                    </a:moveTo>
                    <a:lnTo>
                      <a:pt x="4" y="6"/>
                    </a:lnTo>
                    <a:lnTo>
                      <a:pt x="8" y="6"/>
                    </a:lnTo>
                    <a:lnTo>
                      <a:pt x="6" y="4"/>
                    </a:lnTo>
                    <a:lnTo>
                      <a:pt x="4" y="0"/>
                    </a:lnTo>
                    <a:lnTo>
                      <a:pt x="0" y="0"/>
                    </a:lnTo>
                    <a:lnTo>
                      <a:pt x="0" y="4"/>
                    </a:lnTo>
                    <a:lnTo>
                      <a:pt x="0" y="6"/>
                    </a:lnTo>
                    <a:lnTo>
                      <a:pt x="2" y="4"/>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23" name="Freeform 415"/>
              <p:cNvSpPr>
                <a:spLocks/>
              </p:cNvSpPr>
              <p:nvPr/>
            </p:nvSpPr>
            <p:spPr bwMode="gray">
              <a:xfrm>
                <a:off x="4908" y="1498"/>
                <a:ext cx="4" cy="4"/>
              </a:xfrm>
              <a:custGeom>
                <a:avLst/>
                <a:gdLst>
                  <a:gd name="T0" fmla="*/ 2 w 4"/>
                  <a:gd name="T1" fmla="*/ 0 h 4"/>
                  <a:gd name="T2" fmla="*/ 0 w 4"/>
                  <a:gd name="T3" fmla="*/ 2 h 4"/>
                  <a:gd name="T4" fmla="*/ 0 w 4"/>
                  <a:gd name="T5" fmla="*/ 4 h 4"/>
                  <a:gd name="T6" fmla="*/ 2 w 4"/>
                  <a:gd name="T7" fmla="*/ 4 h 4"/>
                  <a:gd name="T8" fmla="*/ 4 w 4"/>
                  <a:gd name="T9" fmla="*/ 0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lnTo>
                      <a:pt x="0" y="2"/>
                    </a:lnTo>
                    <a:lnTo>
                      <a:pt x="0" y="4"/>
                    </a:lnTo>
                    <a:lnTo>
                      <a:pt x="2" y="4"/>
                    </a:lnTo>
                    <a:lnTo>
                      <a:pt x="4" y="0"/>
                    </a:lnTo>
                    <a:lnTo>
                      <a:pt x="2" y="0"/>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24" name="Freeform 416"/>
              <p:cNvSpPr>
                <a:spLocks/>
              </p:cNvSpPr>
              <p:nvPr/>
            </p:nvSpPr>
            <p:spPr bwMode="gray">
              <a:xfrm>
                <a:off x="4876" y="1472"/>
                <a:ext cx="4" cy="3"/>
              </a:xfrm>
              <a:custGeom>
                <a:avLst/>
                <a:gdLst>
                  <a:gd name="T0" fmla="*/ 4 w 4"/>
                  <a:gd name="T1" fmla="*/ 0 h 4"/>
                  <a:gd name="T2" fmla="*/ 4 w 4"/>
                  <a:gd name="T3" fmla="*/ 0 h 4"/>
                  <a:gd name="T4" fmla="*/ 0 w 4"/>
                  <a:gd name="T5" fmla="*/ 0 h 4"/>
                  <a:gd name="T6" fmla="*/ 0 w 4"/>
                  <a:gd name="T7" fmla="*/ 2 h 4"/>
                  <a:gd name="T8" fmla="*/ 0 w 4"/>
                  <a:gd name="T9" fmla="*/ 4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0" y="0"/>
                    </a:lnTo>
                    <a:lnTo>
                      <a:pt x="0" y="2"/>
                    </a:lnTo>
                    <a:lnTo>
                      <a:pt x="0" y="4"/>
                    </a:lnTo>
                    <a:lnTo>
                      <a:pt x="4" y="0"/>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25" name="Freeform 417"/>
              <p:cNvSpPr>
                <a:spLocks/>
              </p:cNvSpPr>
              <p:nvPr/>
            </p:nvSpPr>
            <p:spPr bwMode="gray">
              <a:xfrm>
                <a:off x="5230" y="1509"/>
                <a:ext cx="2" cy="5"/>
              </a:xfrm>
              <a:custGeom>
                <a:avLst/>
                <a:gdLst>
                  <a:gd name="T0" fmla="*/ 2 w 2"/>
                  <a:gd name="T1" fmla="*/ 4 h 6"/>
                  <a:gd name="T2" fmla="*/ 0 w 2"/>
                  <a:gd name="T3" fmla="*/ 0 h 6"/>
                  <a:gd name="T4" fmla="*/ 0 w 2"/>
                  <a:gd name="T5" fmla="*/ 4 h 6"/>
                  <a:gd name="T6" fmla="*/ 0 w 2"/>
                  <a:gd name="T7" fmla="*/ 6 h 6"/>
                  <a:gd name="T8" fmla="*/ 2 w 2"/>
                  <a:gd name="T9" fmla="*/ 4 h 6"/>
                </a:gdLst>
                <a:ahLst/>
                <a:cxnLst>
                  <a:cxn ang="0">
                    <a:pos x="T0" y="T1"/>
                  </a:cxn>
                  <a:cxn ang="0">
                    <a:pos x="T2" y="T3"/>
                  </a:cxn>
                  <a:cxn ang="0">
                    <a:pos x="T4" y="T5"/>
                  </a:cxn>
                  <a:cxn ang="0">
                    <a:pos x="T6" y="T7"/>
                  </a:cxn>
                  <a:cxn ang="0">
                    <a:pos x="T8" y="T9"/>
                  </a:cxn>
                </a:cxnLst>
                <a:rect l="0" t="0" r="r" b="b"/>
                <a:pathLst>
                  <a:path w="2" h="6">
                    <a:moveTo>
                      <a:pt x="2" y="4"/>
                    </a:moveTo>
                    <a:lnTo>
                      <a:pt x="0" y="0"/>
                    </a:lnTo>
                    <a:lnTo>
                      <a:pt x="0" y="4"/>
                    </a:lnTo>
                    <a:lnTo>
                      <a:pt x="0" y="6"/>
                    </a:lnTo>
                    <a:lnTo>
                      <a:pt x="2" y="4"/>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26" name="Freeform 418"/>
              <p:cNvSpPr>
                <a:spLocks/>
              </p:cNvSpPr>
              <p:nvPr/>
            </p:nvSpPr>
            <p:spPr bwMode="gray">
              <a:xfrm>
                <a:off x="5232" y="1519"/>
                <a:ext cx="11" cy="8"/>
              </a:xfrm>
              <a:custGeom>
                <a:avLst/>
                <a:gdLst>
                  <a:gd name="T0" fmla="*/ 6 w 10"/>
                  <a:gd name="T1" fmla="*/ 0 h 8"/>
                  <a:gd name="T2" fmla="*/ 2 w 10"/>
                  <a:gd name="T3" fmla="*/ 4 h 8"/>
                  <a:gd name="T4" fmla="*/ 0 w 10"/>
                  <a:gd name="T5" fmla="*/ 8 h 8"/>
                  <a:gd name="T6" fmla="*/ 2 w 10"/>
                  <a:gd name="T7" fmla="*/ 8 h 8"/>
                  <a:gd name="T8" fmla="*/ 0 w 10"/>
                  <a:gd name="T9" fmla="*/ 8 h 8"/>
                  <a:gd name="T10" fmla="*/ 10 w 10"/>
                  <a:gd name="T11" fmla="*/ 6 h 8"/>
                  <a:gd name="T12" fmla="*/ 6 w 10"/>
                  <a:gd name="T13" fmla="*/ 4 h 8"/>
                  <a:gd name="T14" fmla="*/ 6 w 10"/>
                  <a:gd name="T15" fmla="*/ 2 h 8"/>
                  <a:gd name="T16" fmla="*/ 10 w 10"/>
                  <a:gd name="T17" fmla="*/ 0 h 8"/>
                  <a:gd name="T18" fmla="*/ 8 w 10"/>
                  <a:gd name="T19" fmla="*/ 0 h 8"/>
                  <a:gd name="T20" fmla="*/ 6 w 1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6" y="0"/>
                    </a:moveTo>
                    <a:lnTo>
                      <a:pt x="2" y="4"/>
                    </a:lnTo>
                    <a:lnTo>
                      <a:pt x="0" y="8"/>
                    </a:lnTo>
                    <a:lnTo>
                      <a:pt x="2" y="8"/>
                    </a:lnTo>
                    <a:lnTo>
                      <a:pt x="0" y="8"/>
                    </a:lnTo>
                    <a:lnTo>
                      <a:pt x="10" y="6"/>
                    </a:lnTo>
                    <a:lnTo>
                      <a:pt x="6" y="4"/>
                    </a:lnTo>
                    <a:lnTo>
                      <a:pt x="6" y="2"/>
                    </a:lnTo>
                    <a:lnTo>
                      <a:pt x="10" y="0"/>
                    </a:lnTo>
                    <a:lnTo>
                      <a:pt x="8" y="0"/>
                    </a:lnTo>
                    <a:lnTo>
                      <a:pt x="6" y="0"/>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27" name="Freeform 419"/>
              <p:cNvSpPr>
                <a:spLocks/>
              </p:cNvSpPr>
              <p:nvPr/>
            </p:nvSpPr>
            <p:spPr bwMode="gray">
              <a:xfrm>
                <a:off x="4889" y="1465"/>
                <a:ext cx="3" cy="7"/>
              </a:xfrm>
              <a:custGeom>
                <a:avLst/>
                <a:gdLst>
                  <a:gd name="T0" fmla="*/ 4 w 4"/>
                  <a:gd name="T1" fmla="*/ 0 h 6"/>
                  <a:gd name="T2" fmla="*/ 4 w 4"/>
                  <a:gd name="T3" fmla="*/ 0 h 6"/>
                  <a:gd name="T4" fmla="*/ 0 w 4"/>
                  <a:gd name="T5" fmla="*/ 0 h 6"/>
                  <a:gd name="T6" fmla="*/ 0 w 4"/>
                  <a:gd name="T7" fmla="*/ 6 h 6"/>
                  <a:gd name="T8" fmla="*/ 4 w 4"/>
                  <a:gd name="T9" fmla="*/ 6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4" y="0"/>
                    </a:lnTo>
                    <a:lnTo>
                      <a:pt x="0" y="0"/>
                    </a:lnTo>
                    <a:lnTo>
                      <a:pt x="0" y="6"/>
                    </a:lnTo>
                    <a:lnTo>
                      <a:pt x="4" y="6"/>
                    </a:lnTo>
                    <a:lnTo>
                      <a:pt x="4" y="0"/>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28" name="Freeform 420"/>
              <p:cNvSpPr>
                <a:spLocks/>
              </p:cNvSpPr>
              <p:nvPr/>
            </p:nvSpPr>
            <p:spPr bwMode="gray">
              <a:xfrm>
                <a:off x="5217" y="1509"/>
                <a:ext cx="20" cy="21"/>
              </a:xfrm>
              <a:custGeom>
                <a:avLst/>
                <a:gdLst>
                  <a:gd name="T0" fmla="*/ 10 w 18"/>
                  <a:gd name="T1" fmla="*/ 14 h 20"/>
                  <a:gd name="T2" fmla="*/ 18 w 18"/>
                  <a:gd name="T3" fmla="*/ 8 h 20"/>
                  <a:gd name="T4" fmla="*/ 18 w 18"/>
                  <a:gd name="T5" fmla="*/ 4 h 20"/>
                  <a:gd name="T6" fmla="*/ 18 w 18"/>
                  <a:gd name="T7" fmla="*/ 0 h 20"/>
                  <a:gd name="T8" fmla="*/ 18 w 18"/>
                  <a:gd name="T9" fmla="*/ 2 h 20"/>
                  <a:gd name="T10" fmla="*/ 18 w 18"/>
                  <a:gd name="T11" fmla="*/ 0 h 20"/>
                  <a:gd name="T12" fmla="*/ 16 w 18"/>
                  <a:gd name="T13" fmla="*/ 6 h 20"/>
                  <a:gd name="T14" fmla="*/ 12 w 18"/>
                  <a:gd name="T15" fmla="*/ 8 h 20"/>
                  <a:gd name="T16" fmla="*/ 8 w 18"/>
                  <a:gd name="T17" fmla="*/ 12 h 20"/>
                  <a:gd name="T18" fmla="*/ 4 w 18"/>
                  <a:gd name="T19" fmla="*/ 14 h 20"/>
                  <a:gd name="T20" fmla="*/ 0 w 18"/>
                  <a:gd name="T21" fmla="*/ 18 h 20"/>
                  <a:gd name="T22" fmla="*/ 0 w 18"/>
                  <a:gd name="T23" fmla="*/ 20 h 20"/>
                  <a:gd name="T24" fmla="*/ 4 w 18"/>
                  <a:gd name="T25" fmla="*/ 20 h 20"/>
                  <a:gd name="T26" fmla="*/ 10 w 18"/>
                  <a:gd name="T2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0" y="14"/>
                    </a:moveTo>
                    <a:lnTo>
                      <a:pt x="18" y="8"/>
                    </a:lnTo>
                    <a:lnTo>
                      <a:pt x="18" y="4"/>
                    </a:lnTo>
                    <a:lnTo>
                      <a:pt x="18" y="0"/>
                    </a:lnTo>
                    <a:lnTo>
                      <a:pt x="18" y="2"/>
                    </a:lnTo>
                    <a:lnTo>
                      <a:pt x="18" y="0"/>
                    </a:lnTo>
                    <a:lnTo>
                      <a:pt x="16" y="6"/>
                    </a:lnTo>
                    <a:lnTo>
                      <a:pt x="12" y="8"/>
                    </a:lnTo>
                    <a:lnTo>
                      <a:pt x="8" y="12"/>
                    </a:lnTo>
                    <a:lnTo>
                      <a:pt x="4" y="14"/>
                    </a:lnTo>
                    <a:lnTo>
                      <a:pt x="0" y="18"/>
                    </a:lnTo>
                    <a:lnTo>
                      <a:pt x="0" y="20"/>
                    </a:lnTo>
                    <a:lnTo>
                      <a:pt x="4" y="20"/>
                    </a:lnTo>
                    <a:lnTo>
                      <a:pt x="10" y="14"/>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29" name="Freeform 421"/>
              <p:cNvSpPr>
                <a:spLocks/>
              </p:cNvSpPr>
              <p:nvPr/>
            </p:nvSpPr>
            <p:spPr bwMode="gray">
              <a:xfrm>
                <a:off x="4676" y="1438"/>
                <a:ext cx="8" cy="10"/>
              </a:xfrm>
              <a:custGeom>
                <a:avLst/>
                <a:gdLst>
                  <a:gd name="T0" fmla="*/ 2 w 8"/>
                  <a:gd name="T1" fmla="*/ 10 h 10"/>
                  <a:gd name="T2" fmla="*/ 4 w 8"/>
                  <a:gd name="T3" fmla="*/ 10 h 10"/>
                  <a:gd name="T4" fmla="*/ 6 w 8"/>
                  <a:gd name="T5" fmla="*/ 6 h 10"/>
                  <a:gd name="T6" fmla="*/ 8 w 8"/>
                  <a:gd name="T7" fmla="*/ 6 h 10"/>
                  <a:gd name="T8" fmla="*/ 8 w 8"/>
                  <a:gd name="T9" fmla="*/ 2 h 10"/>
                  <a:gd name="T10" fmla="*/ 8 w 8"/>
                  <a:gd name="T11" fmla="*/ 0 h 10"/>
                  <a:gd name="T12" fmla="*/ 6 w 8"/>
                  <a:gd name="T13" fmla="*/ 0 h 10"/>
                  <a:gd name="T14" fmla="*/ 2 w 8"/>
                  <a:gd name="T15" fmla="*/ 0 h 10"/>
                  <a:gd name="T16" fmla="*/ 2 w 8"/>
                  <a:gd name="T17" fmla="*/ 2 h 10"/>
                  <a:gd name="T18" fmla="*/ 2 w 8"/>
                  <a:gd name="T19" fmla="*/ 4 h 10"/>
                  <a:gd name="T20" fmla="*/ 0 w 8"/>
                  <a:gd name="T21" fmla="*/ 8 h 10"/>
                  <a:gd name="T22" fmla="*/ 0 w 8"/>
                  <a:gd name="T23" fmla="*/ 10 h 10"/>
                  <a:gd name="T24" fmla="*/ 2 w 8"/>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2" y="10"/>
                    </a:moveTo>
                    <a:lnTo>
                      <a:pt x="4" y="10"/>
                    </a:lnTo>
                    <a:lnTo>
                      <a:pt x="6" y="6"/>
                    </a:lnTo>
                    <a:lnTo>
                      <a:pt x="8" y="6"/>
                    </a:lnTo>
                    <a:lnTo>
                      <a:pt x="8" y="2"/>
                    </a:lnTo>
                    <a:lnTo>
                      <a:pt x="8" y="0"/>
                    </a:lnTo>
                    <a:lnTo>
                      <a:pt x="6" y="0"/>
                    </a:lnTo>
                    <a:lnTo>
                      <a:pt x="2" y="0"/>
                    </a:lnTo>
                    <a:lnTo>
                      <a:pt x="2" y="2"/>
                    </a:lnTo>
                    <a:lnTo>
                      <a:pt x="2" y="4"/>
                    </a:lnTo>
                    <a:lnTo>
                      <a:pt x="0" y="8"/>
                    </a:lnTo>
                    <a:lnTo>
                      <a:pt x="0" y="10"/>
                    </a:lnTo>
                    <a:lnTo>
                      <a:pt x="2" y="10"/>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30" name="Freeform 422"/>
              <p:cNvSpPr>
                <a:spLocks/>
              </p:cNvSpPr>
              <p:nvPr/>
            </p:nvSpPr>
            <p:spPr bwMode="gray">
              <a:xfrm>
                <a:off x="4837" y="1474"/>
                <a:ext cx="4" cy="3"/>
              </a:xfrm>
              <a:custGeom>
                <a:avLst/>
                <a:gdLst>
                  <a:gd name="T0" fmla="*/ 4 w 4"/>
                  <a:gd name="T1" fmla="*/ 2 h 4"/>
                  <a:gd name="T2" fmla="*/ 4 w 4"/>
                  <a:gd name="T3" fmla="*/ 2 h 4"/>
                  <a:gd name="T4" fmla="*/ 4 w 4"/>
                  <a:gd name="T5" fmla="*/ 0 h 4"/>
                  <a:gd name="T6" fmla="*/ 2 w 4"/>
                  <a:gd name="T7" fmla="*/ 0 h 4"/>
                  <a:gd name="T8" fmla="*/ 0 w 4"/>
                  <a:gd name="T9" fmla="*/ 4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4" y="2"/>
                    </a:lnTo>
                    <a:lnTo>
                      <a:pt x="4" y="0"/>
                    </a:lnTo>
                    <a:lnTo>
                      <a:pt x="2" y="0"/>
                    </a:lnTo>
                    <a:lnTo>
                      <a:pt x="0" y="4"/>
                    </a:lnTo>
                    <a:lnTo>
                      <a:pt x="4" y="2"/>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31" name="Freeform 423"/>
              <p:cNvSpPr>
                <a:spLocks/>
              </p:cNvSpPr>
              <p:nvPr/>
            </p:nvSpPr>
            <p:spPr bwMode="gray">
              <a:xfrm>
                <a:off x="4880" y="1488"/>
                <a:ext cx="3"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32" name="Freeform 424"/>
              <p:cNvSpPr>
                <a:spLocks/>
              </p:cNvSpPr>
              <p:nvPr/>
            </p:nvSpPr>
            <p:spPr bwMode="gray">
              <a:xfrm>
                <a:off x="5494" y="1541"/>
                <a:ext cx="16" cy="9"/>
              </a:xfrm>
              <a:custGeom>
                <a:avLst/>
                <a:gdLst>
                  <a:gd name="T0" fmla="*/ 0 w 16"/>
                  <a:gd name="T1" fmla="*/ 10 h 10"/>
                  <a:gd name="T2" fmla="*/ 6 w 16"/>
                  <a:gd name="T3" fmla="*/ 10 h 10"/>
                  <a:gd name="T4" fmla="*/ 10 w 16"/>
                  <a:gd name="T5" fmla="*/ 10 h 10"/>
                  <a:gd name="T6" fmla="*/ 14 w 16"/>
                  <a:gd name="T7" fmla="*/ 10 h 10"/>
                  <a:gd name="T8" fmla="*/ 16 w 16"/>
                  <a:gd name="T9" fmla="*/ 10 h 10"/>
                  <a:gd name="T10" fmla="*/ 16 w 16"/>
                  <a:gd name="T11" fmla="*/ 10 h 10"/>
                  <a:gd name="T12" fmla="*/ 6 w 16"/>
                  <a:gd name="T13" fmla="*/ 0 h 10"/>
                  <a:gd name="T14" fmla="*/ 4 w 16"/>
                  <a:gd name="T15" fmla="*/ 4 h 10"/>
                  <a:gd name="T16" fmla="*/ 2 w 16"/>
                  <a:gd name="T17" fmla="*/ 4 h 10"/>
                  <a:gd name="T18" fmla="*/ 2 w 16"/>
                  <a:gd name="T19" fmla="*/ 4 h 10"/>
                  <a:gd name="T20" fmla="*/ 0 w 16"/>
                  <a:gd name="T21" fmla="*/ 10 h 10"/>
                  <a:gd name="T22" fmla="*/ 0 w 16"/>
                  <a:gd name="T23" fmla="*/ 10 h 10"/>
                  <a:gd name="T24" fmla="*/ 0 w 1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0" y="10"/>
                    </a:moveTo>
                    <a:lnTo>
                      <a:pt x="6" y="10"/>
                    </a:lnTo>
                    <a:lnTo>
                      <a:pt x="10" y="10"/>
                    </a:lnTo>
                    <a:lnTo>
                      <a:pt x="14" y="10"/>
                    </a:lnTo>
                    <a:lnTo>
                      <a:pt x="16" y="10"/>
                    </a:lnTo>
                    <a:lnTo>
                      <a:pt x="16" y="10"/>
                    </a:lnTo>
                    <a:lnTo>
                      <a:pt x="6" y="0"/>
                    </a:lnTo>
                    <a:lnTo>
                      <a:pt x="4" y="4"/>
                    </a:lnTo>
                    <a:lnTo>
                      <a:pt x="2" y="4"/>
                    </a:lnTo>
                    <a:lnTo>
                      <a:pt x="2" y="4"/>
                    </a:lnTo>
                    <a:lnTo>
                      <a:pt x="0" y="10"/>
                    </a:lnTo>
                    <a:lnTo>
                      <a:pt x="0" y="10"/>
                    </a:lnTo>
                    <a:lnTo>
                      <a:pt x="0" y="10"/>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33" name="Freeform 425"/>
              <p:cNvSpPr>
                <a:spLocks/>
              </p:cNvSpPr>
              <p:nvPr/>
            </p:nvSpPr>
            <p:spPr bwMode="gray">
              <a:xfrm>
                <a:off x="5384" y="1553"/>
                <a:ext cx="2" cy="4"/>
              </a:xfrm>
              <a:custGeom>
                <a:avLst/>
                <a:gdLst>
                  <a:gd name="T0" fmla="*/ 2 w 2"/>
                  <a:gd name="T1" fmla="*/ 4 h 4"/>
                  <a:gd name="T2" fmla="*/ 2 w 2"/>
                  <a:gd name="T3" fmla="*/ 4 h 4"/>
                  <a:gd name="T4" fmla="*/ 2 w 2"/>
                  <a:gd name="T5" fmla="*/ 0 h 4"/>
                  <a:gd name="T6" fmla="*/ 0 w 2"/>
                  <a:gd name="T7" fmla="*/ 0 h 4"/>
                  <a:gd name="T8" fmla="*/ 2 w 2"/>
                  <a:gd name="T9" fmla="*/ 4 h 4"/>
                  <a:gd name="T10" fmla="*/ 0 w 2"/>
                  <a:gd name="T11" fmla="*/ 4 h 4"/>
                  <a:gd name="T12" fmla="*/ 2 w 2"/>
                  <a:gd name="T13" fmla="*/ 4 h 4"/>
                  <a:gd name="T14" fmla="*/ 2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4"/>
                    </a:moveTo>
                    <a:lnTo>
                      <a:pt x="2" y="4"/>
                    </a:lnTo>
                    <a:lnTo>
                      <a:pt x="2" y="0"/>
                    </a:lnTo>
                    <a:lnTo>
                      <a:pt x="0" y="0"/>
                    </a:lnTo>
                    <a:lnTo>
                      <a:pt x="2" y="4"/>
                    </a:lnTo>
                    <a:lnTo>
                      <a:pt x="0" y="4"/>
                    </a:lnTo>
                    <a:lnTo>
                      <a:pt x="2" y="4"/>
                    </a:lnTo>
                    <a:lnTo>
                      <a:pt x="2" y="4"/>
                    </a:lnTo>
                    <a:close/>
                  </a:path>
                </a:pathLst>
              </a:custGeom>
              <a:solidFill>
                <a:srgbClr val="C1D784"/>
              </a:solidFill>
              <a:ln w="3175">
                <a:solidFill>
                  <a:srgbClr val="FFFFFF"/>
                </a:solidFill>
                <a:round/>
                <a:headEnd/>
                <a:tailEnd/>
              </a:ln>
            </p:spPr>
            <p:txBody>
              <a:bodyPr/>
              <a:lstStyle/>
              <a:p>
                <a:pPr algn="l" hangingPunct="1"/>
                <a:endParaRPr lang="en-GB" dirty="0">
                  <a:solidFill>
                    <a:srgbClr val="000000"/>
                  </a:solidFill>
                  <a:cs typeface="Arial" charset="0"/>
                </a:endParaRPr>
              </a:p>
            </p:txBody>
          </p:sp>
          <p:sp>
            <p:nvSpPr>
              <p:cNvPr id="1334" name="Freeform 426"/>
              <p:cNvSpPr>
                <a:spLocks/>
              </p:cNvSpPr>
              <p:nvPr/>
            </p:nvSpPr>
            <p:spPr bwMode="gray">
              <a:xfrm>
                <a:off x="5384" y="1553"/>
                <a:ext cx="2" cy="4"/>
              </a:xfrm>
              <a:custGeom>
                <a:avLst/>
                <a:gdLst>
                  <a:gd name="T0" fmla="*/ 2 w 2"/>
                  <a:gd name="T1" fmla="*/ 4 h 4"/>
                  <a:gd name="T2" fmla="*/ 2 w 2"/>
                  <a:gd name="T3" fmla="*/ 4 h 4"/>
                  <a:gd name="T4" fmla="*/ 2 w 2"/>
                  <a:gd name="T5" fmla="*/ 0 h 4"/>
                  <a:gd name="T6" fmla="*/ 0 w 2"/>
                  <a:gd name="T7" fmla="*/ 0 h 4"/>
                  <a:gd name="T8" fmla="*/ 2 w 2"/>
                  <a:gd name="T9" fmla="*/ 4 h 4"/>
                  <a:gd name="T10" fmla="*/ 0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0"/>
                    </a:lnTo>
                    <a:lnTo>
                      <a:pt x="0" y="0"/>
                    </a:lnTo>
                    <a:lnTo>
                      <a:pt x="2" y="4"/>
                    </a:lnTo>
                    <a:lnTo>
                      <a:pt x="0" y="4"/>
                    </a:lnTo>
                    <a:lnTo>
                      <a:pt x="2" y="4"/>
                    </a:lnTo>
                  </a:path>
                </a:pathLst>
              </a:custGeom>
              <a:solidFill>
                <a:srgbClr val="C1D784"/>
              </a:solidFill>
              <a:ln w="3175">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35" name="Freeform 427"/>
              <p:cNvSpPr>
                <a:spLocks noEditPoints="1"/>
              </p:cNvSpPr>
              <p:nvPr/>
            </p:nvSpPr>
            <p:spPr bwMode="gray">
              <a:xfrm>
                <a:off x="970" y="1428"/>
                <a:ext cx="1322" cy="728"/>
              </a:xfrm>
              <a:custGeom>
                <a:avLst/>
                <a:gdLst>
                  <a:gd name="T0" fmla="*/ 944 w 1120"/>
                  <a:gd name="T1" fmla="*/ 606 h 668"/>
                  <a:gd name="T2" fmla="*/ 1006 w 1120"/>
                  <a:gd name="T3" fmla="*/ 608 h 668"/>
                  <a:gd name="T4" fmla="*/ 970 w 1120"/>
                  <a:gd name="T5" fmla="*/ 586 h 668"/>
                  <a:gd name="T6" fmla="*/ 998 w 1120"/>
                  <a:gd name="T7" fmla="*/ 564 h 668"/>
                  <a:gd name="T8" fmla="*/ 180 w 1120"/>
                  <a:gd name="T9" fmla="*/ 514 h 668"/>
                  <a:gd name="T10" fmla="*/ 1038 w 1120"/>
                  <a:gd name="T11" fmla="*/ 540 h 668"/>
                  <a:gd name="T12" fmla="*/ 1086 w 1120"/>
                  <a:gd name="T13" fmla="*/ 576 h 668"/>
                  <a:gd name="T14" fmla="*/ 1110 w 1120"/>
                  <a:gd name="T15" fmla="*/ 562 h 668"/>
                  <a:gd name="T16" fmla="*/ 1058 w 1120"/>
                  <a:gd name="T17" fmla="*/ 522 h 668"/>
                  <a:gd name="T18" fmla="*/ 970 w 1120"/>
                  <a:gd name="T19" fmla="*/ 460 h 668"/>
                  <a:gd name="T20" fmla="*/ 168 w 1120"/>
                  <a:gd name="T21" fmla="*/ 488 h 668"/>
                  <a:gd name="T22" fmla="*/ 520 w 1120"/>
                  <a:gd name="T23" fmla="*/ 464 h 668"/>
                  <a:gd name="T24" fmla="*/ 132 w 1120"/>
                  <a:gd name="T25" fmla="*/ 486 h 668"/>
                  <a:gd name="T26" fmla="*/ 564 w 1120"/>
                  <a:gd name="T27" fmla="*/ 506 h 668"/>
                  <a:gd name="T28" fmla="*/ 538 w 1120"/>
                  <a:gd name="T29" fmla="*/ 434 h 668"/>
                  <a:gd name="T30" fmla="*/ 774 w 1120"/>
                  <a:gd name="T31" fmla="*/ 404 h 668"/>
                  <a:gd name="T32" fmla="*/ 474 w 1120"/>
                  <a:gd name="T33" fmla="*/ 354 h 668"/>
                  <a:gd name="T34" fmla="*/ 796 w 1120"/>
                  <a:gd name="T35" fmla="*/ 268 h 668"/>
                  <a:gd name="T36" fmla="*/ 340 w 1120"/>
                  <a:gd name="T37" fmla="*/ 272 h 668"/>
                  <a:gd name="T38" fmla="*/ 296 w 1120"/>
                  <a:gd name="T39" fmla="*/ 286 h 668"/>
                  <a:gd name="T40" fmla="*/ 498 w 1120"/>
                  <a:gd name="T41" fmla="*/ 244 h 668"/>
                  <a:gd name="T42" fmla="*/ 720 w 1120"/>
                  <a:gd name="T43" fmla="*/ 234 h 668"/>
                  <a:gd name="T44" fmla="*/ 714 w 1120"/>
                  <a:gd name="T45" fmla="*/ 186 h 668"/>
                  <a:gd name="T46" fmla="*/ 288 w 1120"/>
                  <a:gd name="T47" fmla="*/ 208 h 668"/>
                  <a:gd name="T48" fmla="*/ 240 w 1120"/>
                  <a:gd name="T49" fmla="*/ 198 h 668"/>
                  <a:gd name="T50" fmla="*/ 666 w 1120"/>
                  <a:gd name="T51" fmla="*/ 548 h 668"/>
                  <a:gd name="T52" fmla="*/ 768 w 1120"/>
                  <a:gd name="T53" fmla="*/ 620 h 668"/>
                  <a:gd name="T54" fmla="*/ 792 w 1120"/>
                  <a:gd name="T55" fmla="*/ 636 h 668"/>
                  <a:gd name="T56" fmla="*/ 912 w 1120"/>
                  <a:gd name="T57" fmla="*/ 574 h 668"/>
                  <a:gd name="T58" fmla="*/ 956 w 1120"/>
                  <a:gd name="T59" fmla="*/ 612 h 668"/>
                  <a:gd name="T60" fmla="*/ 986 w 1120"/>
                  <a:gd name="T61" fmla="*/ 622 h 668"/>
                  <a:gd name="T62" fmla="*/ 960 w 1120"/>
                  <a:gd name="T63" fmla="*/ 570 h 668"/>
                  <a:gd name="T64" fmla="*/ 888 w 1120"/>
                  <a:gd name="T65" fmla="*/ 576 h 668"/>
                  <a:gd name="T66" fmla="*/ 996 w 1120"/>
                  <a:gd name="T67" fmla="*/ 512 h 668"/>
                  <a:gd name="T68" fmla="*/ 1044 w 1120"/>
                  <a:gd name="T69" fmla="*/ 446 h 668"/>
                  <a:gd name="T70" fmla="*/ 1014 w 1120"/>
                  <a:gd name="T71" fmla="*/ 422 h 668"/>
                  <a:gd name="T72" fmla="*/ 970 w 1120"/>
                  <a:gd name="T73" fmla="*/ 340 h 668"/>
                  <a:gd name="T74" fmla="*/ 904 w 1120"/>
                  <a:gd name="T75" fmla="*/ 340 h 668"/>
                  <a:gd name="T76" fmla="*/ 828 w 1120"/>
                  <a:gd name="T77" fmla="*/ 276 h 668"/>
                  <a:gd name="T78" fmla="*/ 796 w 1120"/>
                  <a:gd name="T79" fmla="*/ 336 h 668"/>
                  <a:gd name="T80" fmla="*/ 760 w 1120"/>
                  <a:gd name="T81" fmla="*/ 496 h 668"/>
                  <a:gd name="T82" fmla="*/ 668 w 1120"/>
                  <a:gd name="T83" fmla="*/ 394 h 668"/>
                  <a:gd name="T84" fmla="*/ 602 w 1120"/>
                  <a:gd name="T85" fmla="*/ 290 h 668"/>
                  <a:gd name="T86" fmla="*/ 652 w 1120"/>
                  <a:gd name="T87" fmla="*/ 234 h 668"/>
                  <a:gd name="T88" fmla="*/ 706 w 1120"/>
                  <a:gd name="T89" fmla="*/ 200 h 668"/>
                  <a:gd name="T90" fmla="*/ 746 w 1120"/>
                  <a:gd name="T91" fmla="*/ 136 h 668"/>
                  <a:gd name="T92" fmla="*/ 666 w 1120"/>
                  <a:gd name="T93" fmla="*/ 160 h 668"/>
                  <a:gd name="T94" fmla="*/ 626 w 1120"/>
                  <a:gd name="T95" fmla="*/ 98 h 668"/>
                  <a:gd name="T96" fmla="*/ 616 w 1120"/>
                  <a:gd name="T97" fmla="*/ 34 h 668"/>
                  <a:gd name="T98" fmla="*/ 570 w 1120"/>
                  <a:gd name="T99" fmla="*/ 68 h 668"/>
                  <a:gd name="T100" fmla="*/ 588 w 1120"/>
                  <a:gd name="T101" fmla="*/ 138 h 668"/>
                  <a:gd name="T102" fmla="*/ 514 w 1120"/>
                  <a:gd name="T103" fmla="*/ 154 h 668"/>
                  <a:gd name="T104" fmla="*/ 418 w 1120"/>
                  <a:gd name="T105" fmla="*/ 146 h 668"/>
                  <a:gd name="T106" fmla="*/ 372 w 1120"/>
                  <a:gd name="T107" fmla="*/ 158 h 668"/>
                  <a:gd name="T108" fmla="*/ 276 w 1120"/>
                  <a:gd name="T109" fmla="*/ 122 h 668"/>
                  <a:gd name="T110" fmla="*/ 138 w 1120"/>
                  <a:gd name="T111" fmla="*/ 122 h 668"/>
                  <a:gd name="T112" fmla="*/ 92 w 1120"/>
                  <a:gd name="T113" fmla="*/ 110 h 668"/>
                  <a:gd name="T114" fmla="*/ 12 w 1120"/>
                  <a:gd name="T115" fmla="*/ 108 h 668"/>
                  <a:gd name="T116" fmla="*/ 84 w 1120"/>
                  <a:gd name="T117" fmla="*/ 328 h 668"/>
                  <a:gd name="T118" fmla="*/ 160 w 1120"/>
                  <a:gd name="T119" fmla="*/ 424 h 668"/>
                  <a:gd name="T120" fmla="*/ 164 w 1120"/>
                  <a:gd name="T121" fmla="*/ 482 h 668"/>
                  <a:gd name="T122" fmla="*/ 228 w 1120"/>
                  <a:gd name="T123" fmla="*/ 534 h 668"/>
                  <a:gd name="T124" fmla="*/ 592 w 1120"/>
                  <a:gd name="T125" fmla="*/ 54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0" h="668">
                    <a:moveTo>
                      <a:pt x="436" y="136"/>
                    </a:moveTo>
                    <a:lnTo>
                      <a:pt x="436" y="136"/>
                    </a:lnTo>
                    <a:lnTo>
                      <a:pt x="440" y="140"/>
                    </a:lnTo>
                    <a:lnTo>
                      <a:pt x="440" y="142"/>
                    </a:lnTo>
                    <a:lnTo>
                      <a:pt x="436" y="142"/>
                    </a:lnTo>
                    <a:lnTo>
                      <a:pt x="436" y="142"/>
                    </a:lnTo>
                    <a:lnTo>
                      <a:pt x="434" y="138"/>
                    </a:lnTo>
                    <a:lnTo>
                      <a:pt x="434" y="136"/>
                    </a:lnTo>
                    <a:lnTo>
                      <a:pt x="436" y="136"/>
                    </a:lnTo>
                    <a:lnTo>
                      <a:pt x="436" y="136"/>
                    </a:lnTo>
                    <a:close/>
                    <a:moveTo>
                      <a:pt x="584" y="38"/>
                    </a:moveTo>
                    <a:lnTo>
                      <a:pt x="584" y="38"/>
                    </a:lnTo>
                    <a:lnTo>
                      <a:pt x="588" y="38"/>
                    </a:lnTo>
                    <a:lnTo>
                      <a:pt x="588" y="38"/>
                    </a:lnTo>
                    <a:lnTo>
                      <a:pt x="586" y="42"/>
                    </a:lnTo>
                    <a:lnTo>
                      <a:pt x="586" y="42"/>
                    </a:lnTo>
                    <a:lnTo>
                      <a:pt x="582" y="40"/>
                    </a:lnTo>
                    <a:lnTo>
                      <a:pt x="582" y="38"/>
                    </a:lnTo>
                    <a:lnTo>
                      <a:pt x="584" y="38"/>
                    </a:lnTo>
                    <a:lnTo>
                      <a:pt x="584" y="38"/>
                    </a:lnTo>
                    <a:close/>
                    <a:moveTo>
                      <a:pt x="1092" y="562"/>
                    </a:moveTo>
                    <a:lnTo>
                      <a:pt x="1092" y="562"/>
                    </a:lnTo>
                    <a:lnTo>
                      <a:pt x="1090" y="568"/>
                    </a:lnTo>
                    <a:lnTo>
                      <a:pt x="1090" y="568"/>
                    </a:lnTo>
                    <a:lnTo>
                      <a:pt x="1090" y="568"/>
                    </a:lnTo>
                    <a:lnTo>
                      <a:pt x="1090" y="566"/>
                    </a:lnTo>
                    <a:lnTo>
                      <a:pt x="1092" y="562"/>
                    </a:lnTo>
                    <a:lnTo>
                      <a:pt x="1092" y="562"/>
                    </a:lnTo>
                    <a:close/>
                    <a:moveTo>
                      <a:pt x="778" y="622"/>
                    </a:moveTo>
                    <a:lnTo>
                      <a:pt x="778" y="622"/>
                    </a:lnTo>
                    <a:lnTo>
                      <a:pt x="778" y="628"/>
                    </a:lnTo>
                    <a:lnTo>
                      <a:pt x="778" y="628"/>
                    </a:lnTo>
                    <a:lnTo>
                      <a:pt x="774" y="628"/>
                    </a:lnTo>
                    <a:lnTo>
                      <a:pt x="774" y="626"/>
                    </a:lnTo>
                    <a:lnTo>
                      <a:pt x="776" y="624"/>
                    </a:lnTo>
                    <a:lnTo>
                      <a:pt x="778" y="622"/>
                    </a:lnTo>
                    <a:lnTo>
                      <a:pt x="778" y="622"/>
                    </a:lnTo>
                    <a:close/>
                    <a:moveTo>
                      <a:pt x="750" y="612"/>
                    </a:moveTo>
                    <a:lnTo>
                      <a:pt x="752" y="616"/>
                    </a:lnTo>
                    <a:lnTo>
                      <a:pt x="752" y="616"/>
                    </a:lnTo>
                    <a:lnTo>
                      <a:pt x="752" y="612"/>
                    </a:lnTo>
                    <a:lnTo>
                      <a:pt x="750" y="612"/>
                    </a:lnTo>
                    <a:lnTo>
                      <a:pt x="750" y="612"/>
                    </a:lnTo>
                    <a:close/>
                    <a:moveTo>
                      <a:pt x="944" y="606"/>
                    </a:moveTo>
                    <a:lnTo>
                      <a:pt x="944" y="606"/>
                    </a:lnTo>
                    <a:lnTo>
                      <a:pt x="946" y="606"/>
                    </a:lnTo>
                    <a:lnTo>
                      <a:pt x="944" y="608"/>
                    </a:lnTo>
                    <a:lnTo>
                      <a:pt x="944" y="610"/>
                    </a:lnTo>
                    <a:lnTo>
                      <a:pt x="944" y="610"/>
                    </a:lnTo>
                    <a:lnTo>
                      <a:pt x="942" y="606"/>
                    </a:lnTo>
                    <a:lnTo>
                      <a:pt x="944" y="606"/>
                    </a:lnTo>
                    <a:lnTo>
                      <a:pt x="944" y="606"/>
                    </a:lnTo>
                    <a:lnTo>
                      <a:pt x="944" y="606"/>
                    </a:lnTo>
                    <a:close/>
                    <a:moveTo>
                      <a:pt x="842" y="606"/>
                    </a:moveTo>
                    <a:lnTo>
                      <a:pt x="842" y="606"/>
                    </a:lnTo>
                    <a:lnTo>
                      <a:pt x="844" y="608"/>
                    </a:lnTo>
                    <a:lnTo>
                      <a:pt x="846" y="610"/>
                    </a:lnTo>
                    <a:lnTo>
                      <a:pt x="846" y="612"/>
                    </a:lnTo>
                    <a:lnTo>
                      <a:pt x="842" y="612"/>
                    </a:lnTo>
                    <a:lnTo>
                      <a:pt x="842" y="612"/>
                    </a:lnTo>
                    <a:lnTo>
                      <a:pt x="840" y="608"/>
                    </a:lnTo>
                    <a:lnTo>
                      <a:pt x="840" y="606"/>
                    </a:lnTo>
                    <a:lnTo>
                      <a:pt x="842" y="606"/>
                    </a:lnTo>
                    <a:lnTo>
                      <a:pt x="842" y="606"/>
                    </a:lnTo>
                    <a:close/>
                    <a:moveTo>
                      <a:pt x="730" y="600"/>
                    </a:moveTo>
                    <a:lnTo>
                      <a:pt x="730" y="600"/>
                    </a:lnTo>
                    <a:lnTo>
                      <a:pt x="740" y="606"/>
                    </a:lnTo>
                    <a:lnTo>
                      <a:pt x="740" y="606"/>
                    </a:lnTo>
                    <a:lnTo>
                      <a:pt x="746" y="606"/>
                    </a:lnTo>
                    <a:lnTo>
                      <a:pt x="746" y="606"/>
                    </a:lnTo>
                    <a:lnTo>
                      <a:pt x="746" y="604"/>
                    </a:lnTo>
                    <a:lnTo>
                      <a:pt x="740" y="600"/>
                    </a:lnTo>
                    <a:lnTo>
                      <a:pt x="740" y="600"/>
                    </a:lnTo>
                    <a:lnTo>
                      <a:pt x="734" y="600"/>
                    </a:lnTo>
                    <a:lnTo>
                      <a:pt x="730" y="600"/>
                    </a:lnTo>
                    <a:lnTo>
                      <a:pt x="730" y="600"/>
                    </a:lnTo>
                    <a:close/>
                    <a:moveTo>
                      <a:pt x="1022" y="592"/>
                    </a:moveTo>
                    <a:lnTo>
                      <a:pt x="1022" y="592"/>
                    </a:lnTo>
                    <a:lnTo>
                      <a:pt x="1024" y="596"/>
                    </a:lnTo>
                    <a:lnTo>
                      <a:pt x="1024" y="598"/>
                    </a:lnTo>
                    <a:lnTo>
                      <a:pt x="1022" y="598"/>
                    </a:lnTo>
                    <a:lnTo>
                      <a:pt x="1022" y="598"/>
                    </a:lnTo>
                    <a:lnTo>
                      <a:pt x="1024" y="598"/>
                    </a:lnTo>
                    <a:lnTo>
                      <a:pt x="1024" y="598"/>
                    </a:lnTo>
                    <a:lnTo>
                      <a:pt x="1026" y="600"/>
                    </a:lnTo>
                    <a:lnTo>
                      <a:pt x="1022" y="600"/>
                    </a:lnTo>
                    <a:lnTo>
                      <a:pt x="1020" y="606"/>
                    </a:lnTo>
                    <a:lnTo>
                      <a:pt x="1020" y="606"/>
                    </a:lnTo>
                    <a:lnTo>
                      <a:pt x="1010" y="608"/>
                    </a:lnTo>
                    <a:lnTo>
                      <a:pt x="1006" y="608"/>
                    </a:lnTo>
                    <a:lnTo>
                      <a:pt x="1012" y="604"/>
                    </a:lnTo>
                    <a:lnTo>
                      <a:pt x="1012" y="604"/>
                    </a:lnTo>
                    <a:lnTo>
                      <a:pt x="1014" y="602"/>
                    </a:lnTo>
                    <a:lnTo>
                      <a:pt x="1014" y="600"/>
                    </a:lnTo>
                    <a:lnTo>
                      <a:pt x="1014" y="596"/>
                    </a:lnTo>
                    <a:lnTo>
                      <a:pt x="1014" y="596"/>
                    </a:lnTo>
                    <a:lnTo>
                      <a:pt x="1022" y="592"/>
                    </a:lnTo>
                    <a:lnTo>
                      <a:pt x="1022" y="592"/>
                    </a:lnTo>
                    <a:close/>
                    <a:moveTo>
                      <a:pt x="768" y="586"/>
                    </a:moveTo>
                    <a:lnTo>
                      <a:pt x="768" y="586"/>
                    </a:lnTo>
                    <a:lnTo>
                      <a:pt x="772" y="588"/>
                    </a:lnTo>
                    <a:lnTo>
                      <a:pt x="772" y="590"/>
                    </a:lnTo>
                    <a:lnTo>
                      <a:pt x="770" y="592"/>
                    </a:lnTo>
                    <a:lnTo>
                      <a:pt x="770" y="592"/>
                    </a:lnTo>
                    <a:lnTo>
                      <a:pt x="764" y="590"/>
                    </a:lnTo>
                    <a:lnTo>
                      <a:pt x="762" y="590"/>
                    </a:lnTo>
                    <a:lnTo>
                      <a:pt x="764" y="588"/>
                    </a:lnTo>
                    <a:lnTo>
                      <a:pt x="764" y="588"/>
                    </a:lnTo>
                    <a:lnTo>
                      <a:pt x="766" y="588"/>
                    </a:lnTo>
                    <a:lnTo>
                      <a:pt x="768" y="586"/>
                    </a:lnTo>
                    <a:lnTo>
                      <a:pt x="768" y="586"/>
                    </a:lnTo>
                    <a:close/>
                    <a:moveTo>
                      <a:pt x="968" y="578"/>
                    </a:moveTo>
                    <a:lnTo>
                      <a:pt x="968" y="582"/>
                    </a:lnTo>
                    <a:lnTo>
                      <a:pt x="968" y="582"/>
                    </a:lnTo>
                    <a:lnTo>
                      <a:pt x="966" y="582"/>
                    </a:lnTo>
                    <a:lnTo>
                      <a:pt x="966" y="582"/>
                    </a:lnTo>
                    <a:lnTo>
                      <a:pt x="966" y="584"/>
                    </a:lnTo>
                    <a:lnTo>
                      <a:pt x="966" y="584"/>
                    </a:lnTo>
                    <a:lnTo>
                      <a:pt x="964" y="584"/>
                    </a:lnTo>
                    <a:lnTo>
                      <a:pt x="966" y="586"/>
                    </a:lnTo>
                    <a:lnTo>
                      <a:pt x="970" y="592"/>
                    </a:lnTo>
                    <a:lnTo>
                      <a:pt x="970" y="592"/>
                    </a:lnTo>
                    <a:lnTo>
                      <a:pt x="974" y="594"/>
                    </a:lnTo>
                    <a:lnTo>
                      <a:pt x="978" y="592"/>
                    </a:lnTo>
                    <a:lnTo>
                      <a:pt x="986" y="592"/>
                    </a:lnTo>
                    <a:lnTo>
                      <a:pt x="986" y="592"/>
                    </a:lnTo>
                    <a:lnTo>
                      <a:pt x="986" y="598"/>
                    </a:lnTo>
                    <a:lnTo>
                      <a:pt x="986" y="598"/>
                    </a:lnTo>
                    <a:lnTo>
                      <a:pt x="992" y="598"/>
                    </a:lnTo>
                    <a:lnTo>
                      <a:pt x="992" y="598"/>
                    </a:lnTo>
                    <a:lnTo>
                      <a:pt x="990" y="590"/>
                    </a:lnTo>
                    <a:lnTo>
                      <a:pt x="990" y="590"/>
                    </a:lnTo>
                    <a:lnTo>
                      <a:pt x="980" y="590"/>
                    </a:lnTo>
                    <a:lnTo>
                      <a:pt x="974" y="588"/>
                    </a:lnTo>
                    <a:lnTo>
                      <a:pt x="970" y="586"/>
                    </a:lnTo>
                    <a:lnTo>
                      <a:pt x="968" y="578"/>
                    </a:lnTo>
                    <a:lnTo>
                      <a:pt x="968" y="578"/>
                    </a:lnTo>
                    <a:close/>
                    <a:moveTo>
                      <a:pt x="1022" y="576"/>
                    </a:moveTo>
                    <a:lnTo>
                      <a:pt x="1018" y="580"/>
                    </a:lnTo>
                    <a:lnTo>
                      <a:pt x="1018" y="580"/>
                    </a:lnTo>
                    <a:lnTo>
                      <a:pt x="1014" y="580"/>
                    </a:lnTo>
                    <a:lnTo>
                      <a:pt x="1010" y="578"/>
                    </a:lnTo>
                    <a:lnTo>
                      <a:pt x="1010" y="578"/>
                    </a:lnTo>
                    <a:lnTo>
                      <a:pt x="1004" y="590"/>
                    </a:lnTo>
                    <a:lnTo>
                      <a:pt x="1000" y="606"/>
                    </a:lnTo>
                    <a:lnTo>
                      <a:pt x="1008" y="608"/>
                    </a:lnTo>
                    <a:lnTo>
                      <a:pt x="1008" y="608"/>
                    </a:lnTo>
                    <a:lnTo>
                      <a:pt x="1006" y="604"/>
                    </a:lnTo>
                    <a:lnTo>
                      <a:pt x="1006" y="602"/>
                    </a:lnTo>
                    <a:lnTo>
                      <a:pt x="1006" y="598"/>
                    </a:lnTo>
                    <a:lnTo>
                      <a:pt x="1006" y="598"/>
                    </a:lnTo>
                    <a:lnTo>
                      <a:pt x="1012" y="594"/>
                    </a:lnTo>
                    <a:lnTo>
                      <a:pt x="1012" y="594"/>
                    </a:lnTo>
                    <a:lnTo>
                      <a:pt x="1012" y="590"/>
                    </a:lnTo>
                    <a:lnTo>
                      <a:pt x="1012" y="588"/>
                    </a:lnTo>
                    <a:lnTo>
                      <a:pt x="1012" y="584"/>
                    </a:lnTo>
                    <a:lnTo>
                      <a:pt x="1012" y="584"/>
                    </a:lnTo>
                    <a:lnTo>
                      <a:pt x="1020" y="580"/>
                    </a:lnTo>
                    <a:lnTo>
                      <a:pt x="1024" y="578"/>
                    </a:lnTo>
                    <a:lnTo>
                      <a:pt x="1024" y="576"/>
                    </a:lnTo>
                    <a:lnTo>
                      <a:pt x="1022" y="576"/>
                    </a:lnTo>
                    <a:lnTo>
                      <a:pt x="1022" y="576"/>
                    </a:lnTo>
                    <a:close/>
                    <a:moveTo>
                      <a:pt x="1074" y="574"/>
                    </a:moveTo>
                    <a:lnTo>
                      <a:pt x="1074" y="574"/>
                    </a:lnTo>
                    <a:lnTo>
                      <a:pt x="1076" y="582"/>
                    </a:lnTo>
                    <a:lnTo>
                      <a:pt x="1076" y="582"/>
                    </a:lnTo>
                    <a:lnTo>
                      <a:pt x="1078" y="582"/>
                    </a:lnTo>
                    <a:lnTo>
                      <a:pt x="1078" y="580"/>
                    </a:lnTo>
                    <a:lnTo>
                      <a:pt x="1076" y="578"/>
                    </a:lnTo>
                    <a:lnTo>
                      <a:pt x="1074" y="574"/>
                    </a:lnTo>
                    <a:lnTo>
                      <a:pt x="1074" y="574"/>
                    </a:lnTo>
                    <a:close/>
                    <a:moveTo>
                      <a:pt x="998" y="564"/>
                    </a:moveTo>
                    <a:lnTo>
                      <a:pt x="998" y="564"/>
                    </a:lnTo>
                    <a:lnTo>
                      <a:pt x="996" y="568"/>
                    </a:lnTo>
                    <a:lnTo>
                      <a:pt x="996" y="570"/>
                    </a:lnTo>
                    <a:lnTo>
                      <a:pt x="996" y="570"/>
                    </a:lnTo>
                    <a:lnTo>
                      <a:pt x="996" y="570"/>
                    </a:lnTo>
                    <a:lnTo>
                      <a:pt x="1000" y="566"/>
                    </a:lnTo>
                    <a:lnTo>
                      <a:pt x="1000" y="564"/>
                    </a:lnTo>
                    <a:lnTo>
                      <a:pt x="998" y="564"/>
                    </a:lnTo>
                    <a:lnTo>
                      <a:pt x="998" y="564"/>
                    </a:lnTo>
                    <a:close/>
                    <a:moveTo>
                      <a:pt x="962" y="524"/>
                    </a:moveTo>
                    <a:lnTo>
                      <a:pt x="962" y="526"/>
                    </a:lnTo>
                    <a:lnTo>
                      <a:pt x="962" y="526"/>
                    </a:lnTo>
                    <a:lnTo>
                      <a:pt x="974" y="534"/>
                    </a:lnTo>
                    <a:lnTo>
                      <a:pt x="982" y="538"/>
                    </a:lnTo>
                    <a:lnTo>
                      <a:pt x="990" y="540"/>
                    </a:lnTo>
                    <a:lnTo>
                      <a:pt x="990" y="540"/>
                    </a:lnTo>
                    <a:lnTo>
                      <a:pt x="994" y="542"/>
                    </a:lnTo>
                    <a:lnTo>
                      <a:pt x="996" y="542"/>
                    </a:lnTo>
                    <a:lnTo>
                      <a:pt x="992" y="538"/>
                    </a:lnTo>
                    <a:lnTo>
                      <a:pt x="992" y="538"/>
                    </a:lnTo>
                    <a:lnTo>
                      <a:pt x="980" y="530"/>
                    </a:lnTo>
                    <a:lnTo>
                      <a:pt x="962" y="524"/>
                    </a:lnTo>
                    <a:lnTo>
                      <a:pt x="962" y="524"/>
                    </a:lnTo>
                    <a:close/>
                    <a:moveTo>
                      <a:pt x="220" y="524"/>
                    </a:moveTo>
                    <a:lnTo>
                      <a:pt x="220" y="524"/>
                    </a:lnTo>
                    <a:lnTo>
                      <a:pt x="222" y="528"/>
                    </a:lnTo>
                    <a:lnTo>
                      <a:pt x="222" y="528"/>
                    </a:lnTo>
                    <a:lnTo>
                      <a:pt x="224" y="532"/>
                    </a:lnTo>
                    <a:lnTo>
                      <a:pt x="224" y="530"/>
                    </a:lnTo>
                    <a:lnTo>
                      <a:pt x="220" y="524"/>
                    </a:lnTo>
                    <a:lnTo>
                      <a:pt x="220" y="524"/>
                    </a:lnTo>
                    <a:close/>
                    <a:moveTo>
                      <a:pt x="662" y="514"/>
                    </a:moveTo>
                    <a:lnTo>
                      <a:pt x="662" y="514"/>
                    </a:lnTo>
                    <a:lnTo>
                      <a:pt x="672" y="522"/>
                    </a:lnTo>
                    <a:lnTo>
                      <a:pt x="674" y="526"/>
                    </a:lnTo>
                    <a:lnTo>
                      <a:pt x="672" y="528"/>
                    </a:lnTo>
                    <a:lnTo>
                      <a:pt x="668" y="528"/>
                    </a:lnTo>
                    <a:lnTo>
                      <a:pt x="668" y="528"/>
                    </a:lnTo>
                    <a:lnTo>
                      <a:pt x="664" y="528"/>
                    </a:lnTo>
                    <a:lnTo>
                      <a:pt x="662" y="526"/>
                    </a:lnTo>
                    <a:lnTo>
                      <a:pt x="662" y="526"/>
                    </a:lnTo>
                    <a:lnTo>
                      <a:pt x="662" y="526"/>
                    </a:lnTo>
                    <a:lnTo>
                      <a:pt x="660" y="526"/>
                    </a:lnTo>
                    <a:lnTo>
                      <a:pt x="658" y="526"/>
                    </a:lnTo>
                    <a:lnTo>
                      <a:pt x="658" y="526"/>
                    </a:lnTo>
                    <a:lnTo>
                      <a:pt x="658" y="516"/>
                    </a:lnTo>
                    <a:lnTo>
                      <a:pt x="662" y="514"/>
                    </a:lnTo>
                    <a:close/>
                    <a:moveTo>
                      <a:pt x="186" y="508"/>
                    </a:moveTo>
                    <a:lnTo>
                      <a:pt x="194" y="508"/>
                    </a:lnTo>
                    <a:lnTo>
                      <a:pt x="192" y="514"/>
                    </a:lnTo>
                    <a:lnTo>
                      <a:pt x="192" y="514"/>
                    </a:lnTo>
                    <a:lnTo>
                      <a:pt x="180" y="514"/>
                    </a:lnTo>
                    <a:lnTo>
                      <a:pt x="180" y="514"/>
                    </a:lnTo>
                    <a:lnTo>
                      <a:pt x="180" y="510"/>
                    </a:lnTo>
                    <a:lnTo>
                      <a:pt x="180" y="510"/>
                    </a:lnTo>
                    <a:lnTo>
                      <a:pt x="186" y="508"/>
                    </a:lnTo>
                    <a:lnTo>
                      <a:pt x="186" y="508"/>
                    </a:lnTo>
                    <a:close/>
                    <a:moveTo>
                      <a:pt x="862" y="496"/>
                    </a:moveTo>
                    <a:lnTo>
                      <a:pt x="862" y="496"/>
                    </a:lnTo>
                    <a:lnTo>
                      <a:pt x="864" y="496"/>
                    </a:lnTo>
                    <a:lnTo>
                      <a:pt x="864" y="498"/>
                    </a:lnTo>
                    <a:lnTo>
                      <a:pt x="864" y="498"/>
                    </a:lnTo>
                    <a:lnTo>
                      <a:pt x="864" y="498"/>
                    </a:lnTo>
                    <a:lnTo>
                      <a:pt x="860" y="506"/>
                    </a:lnTo>
                    <a:lnTo>
                      <a:pt x="856" y="510"/>
                    </a:lnTo>
                    <a:lnTo>
                      <a:pt x="852" y="512"/>
                    </a:lnTo>
                    <a:lnTo>
                      <a:pt x="852" y="512"/>
                    </a:lnTo>
                    <a:lnTo>
                      <a:pt x="850" y="512"/>
                    </a:lnTo>
                    <a:lnTo>
                      <a:pt x="848" y="512"/>
                    </a:lnTo>
                    <a:lnTo>
                      <a:pt x="852" y="506"/>
                    </a:lnTo>
                    <a:lnTo>
                      <a:pt x="862" y="496"/>
                    </a:lnTo>
                    <a:lnTo>
                      <a:pt x="862" y="496"/>
                    </a:lnTo>
                    <a:close/>
                    <a:moveTo>
                      <a:pt x="1066" y="488"/>
                    </a:moveTo>
                    <a:lnTo>
                      <a:pt x="1066" y="488"/>
                    </a:lnTo>
                    <a:lnTo>
                      <a:pt x="1062" y="492"/>
                    </a:lnTo>
                    <a:lnTo>
                      <a:pt x="1060" y="496"/>
                    </a:lnTo>
                    <a:lnTo>
                      <a:pt x="1058" y="500"/>
                    </a:lnTo>
                    <a:lnTo>
                      <a:pt x="1058" y="500"/>
                    </a:lnTo>
                    <a:lnTo>
                      <a:pt x="1052" y="500"/>
                    </a:lnTo>
                    <a:lnTo>
                      <a:pt x="1052" y="500"/>
                    </a:lnTo>
                    <a:lnTo>
                      <a:pt x="1052" y="504"/>
                    </a:lnTo>
                    <a:lnTo>
                      <a:pt x="1052" y="510"/>
                    </a:lnTo>
                    <a:lnTo>
                      <a:pt x="1052" y="510"/>
                    </a:lnTo>
                    <a:lnTo>
                      <a:pt x="1048" y="524"/>
                    </a:lnTo>
                    <a:lnTo>
                      <a:pt x="1042" y="534"/>
                    </a:lnTo>
                    <a:lnTo>
                      <a:pt x="1042" y="534"/>
                    </a:lnTo>
                    <a:lnTo>
                      <a:pt x="1048" y="534"/>
                    </a:lnTo>
                    <a:lnTo>
                      <a:pt x="1048" y="534"/>
                    </a:lnTo>
                    <a:lnTo>
                      <a:pt x="1048" y="538"/>
                    </a:lnTo>
                    <a:lnTo>
                      <a:pt x="1048" y="538"/>
                    </a:lnTo>
                    <a:lnTo>
                      <a:pt x="1046" y="538"/>
                    </a:lnTo>
                    <a:lnTo>
                      <a:pt x="1046" y="542"/>
                    </a:lnTo>
                    <a:lnTo>
                      <a:pt x="1046" y="542"/>
                    </a:lnTo>
                    <a:lnTo>
                      <a:pt x="1044" y="542"/>
                    </a:lnTo>
                    <a:lnTo>
                      <a:pt x="1044" y="540"/>
                    </a:lnTo>
                    <a:lnTo>
                      <a:pt x="1042" y="538"/>
                    </a:lnTo>
                    <a:lnTo>
                      <a:pt x="1038" y="538"/>
                    </a:lnTo>
                    <a:lnTo>
                      <a:pt x="1038" y="540"/>
                    </a:lnTo>
                    <a:lnTo>
                      <a:pt x="1038" y="546"/>
                    </a:lnTo>
                    <a:lnTo>
                      <a:pt x="1038" y="546"/>
                    </a:lnTo>
                    <a:lnTo>
                      <a:pt x="1036" y="544"/>
                    </a:lnTo>
                    <a:lnTo>
                      <a:pt x="1036" y="544"/>
                    </a:lnTo>
                    <a:lnTo>
                      <a:pt x="1036" y="544"/>
                    </a:lnTo>
                    <a:lnTo>
                      <a:pt x="1036" y="546"/>
                    </a:lnTo>
                    <a:lnTo>
                      <a:pt x="1034" y="546"/>
                    </a:lnTo>
                    <a:lnTo>
                      <a:pt x="1038" y="550"/>
                    </a:lnTo>
                    <a:lnTo>
                      <a:pt x="1038" y="550"/>
                    </a:lnTo>
                    <a:lnTo>
                      <a:pt x="1030" y="560"/>
                    </a:lnTo>
                    <a:lnTo>
                      <a:pt x="1028" y="564"/>
                    </a:lnTo>
                    <a:lnTo>
                      <a:pt x="1028" y="566"/>
                    </a:lnTo>
                    <a:lnTo>
                      <a:pt x="1032" y="568"/>
                    </a:lnTo>
                    <a:lnTo>
                      <a:pt x="1032" y="568"/>
                    </a:lnTo>
                    <a:lnTo>
                      <a:pt x="1034" y="566"/>
                    </a:lnTo>
                    <a:lnTo>
                      <a:pt x="1038" y="564"/>
                    </a:lnTo>
                    <a:lnTo>
                      <a:pt x="1038" y="564"/>
                    </a:lnTo>
                    <a:lnTo>
                      <a:pt x="1042" y="564"/>
                    </a:lnTo>
                    <a:lnTo>
                      <a:pt x="1048" y="564"/>
                    </a:lnTo>
                    <a:lnTo>
                      <a:pt x="1058" y="566"/>
                    </a:lnTo>
                    <a:lnTo>
                      <a:pt x="1058" y="566"/>
                    </a:lnTo>
                    <a:lnTo>
                      <a:pt x="1062" y="564"/>
                    </a:lnTo>
                    <a:lnTo>
                      <a:pt x="1062" y="564"/>
                    </a:lnTo>
                    <a:lnTo>
                      <a:pt x="1064" y="562"/>
                    </a:lnTo>
                    <a:lnTo>
                      <a:pt x="1066" y="562"/>
                    </a:lnTo>
                    <a:lnTo>
                      <a:pt x="1066" y="562"/>
                    </a:lnTo>
                    <a:lnTo>
                      <a:pt x="1066" y="564"/>
                    </a:lnTo>
                    <a:lnTo>
                      <a:pt x="1066" y="566"/>
                    </a:lnTo>
                    <a:lnTo>
                      <a:pt x="1068" y="566"/>
                    </a:lnTo>
                    <a:lnTo>
                      <a:pt x="1080" y="562"/>
                    </a:lnTo>
                    <a:lnTo>
                      <a:pt x="1080" y="562"/>
                    </a:lnTo>
                    <a:lnTo>
                      <a:pt x="1084" y="562"/>
                    </a:lnTo>
                    <a:lnTo>
                      <a:pt x="1084" y="564"/>
                    </a:lnTo>
                    <a:lnTo>
                      <a:pt x="1084" y="568"/>
                    </a:lnTo>
                    <a:lnTo>
                      <a:pt x="1084" y="568"/>
                    </a:lnTo>
                    <a:lnTo>
                      <a:pt x="1086" y="570"/>
                    </a:lnTo>
                    <a:lnTo>
                      <a:pt x="1088" y="570"/>
                    </a:lnTo>
                    <a:lnTo>
                      <a:pt x="1086" y="574"/>
                    </a:lnTo>
                    <a:lnTo>
                      <a:pt x="1086" y="574"/>
                    </a:lnTo>
                    <a:lnTo>
                      <a:pt x="1082" y="574"/>
                    </a:lnTo>
                    <a:lnTo>
                      <a:pt x="1082" y="574"/>
                    </a:lnTo>
                    <a:lnTo>
                      <a:pt x="1082" y="576"/>
                    </a:lnTo>
                    <a:lnTo>
                      <a:pt x="1084" y="578"/>
                    </a:lnTo>
                    <a:lnTo>
                      <a:pt x="1084" y="578"/>
                    </a:lnTo>
                    <a:lnTo>
                      <a:pt x="1086" y="576"/>
                    </a:lnTo>
                    <a:lnTo>
                      <a:pt x="1086" y="576"/>
                    </a:lnTo>
                    <a:lnTo>
                      <a:pt x="1092" y="570"/>
                    </a:lnTo>
                    <a:lnTo>
                      <a:pt x="1098" y="562"/>
                    </a:lnTo>
                    <a:lnTo>
                      <a:pt x="1098" y="562"/>
                    </a:lnTo>
                    <a:lnTo>
                      <a:pt x="1102" y="564"/>
                    </a:lnTo>
                    <a:lnTo>
                      <a:pt x="1104" y="566"/>
                    </a:lnTo>
                    <a:lnTo>
                      <a:pt x="1104" y="566"/>
                    </a:lnTo>
                    <a:lnTo>
                      <a:pt x="1104" y="570"/>
                    </a:lnTo>
                    <a:lnTo>
                      <a:pt x="1104" y="572"/>
                    </a:lnTo>
                    <a:lnTo>
                      <a:pt x="1102" y="572"/>
                    </a:lnTo>
                    <a:lnTo>
                      <a:pt x="1102" y="572"/>
                    </a:lnTo>
                    <a:lnTo>
                      <a:pt x="1102" y="572"/>
                    </a:lnTo>
                    <a:lnTo>
                      <a:pt x="1102" y="576"/>
                    </a:lnTo>
                    <a:lnTo>
                      <a:pt x="1104" y="578"/>
                    </a:lnTo>
                    <a:lnTo>
                      <a:pt x="1104" y="578"/>
                    </a:lnTo>
                    <a:lnTo>
                      <a:pt x="1106" y="576"/>
                    </a:lnTo>
                    <a:lnTo>
                      <a:pt x="1106" y="574"/>
                    </a:lnTo>
                    <a:lnTo>
                      <a:pt x="1110" y="574"/>
                    </a:lnTo>
                    <a:lnTo>
                      <a:pt x="1110" y="574"/>
                    </a:lnTo>
                    <a:lnTo>
                      <a:pt x="1110" y="578"/>
                    </a:lnTo>
                    <a:lnTo>
                      <a:pt x="1116" y="580"/>
                    </a:lnTo>
                    <a:lnTo>
                      <a:pt x="1116" y="580"/>
                    </a:lnTo>
                    <a:lnTo>
                      <a:pt x="1118" y="574"/>
                    </a:lnTo>
                    <a:lnTo>
                      <a:pt x="1118" y="574"/>
                    </a:lnTo>
                    <a:lnTo>
                      <a:pt x="1120" y="564"/>
                    </a:lnTo>
                    <a:lnTo>
                      <a:pt x="1118" y="564"/>
                    </a:lnTo>
                    <a:lnTo>
                      <a:pt x="1118" y="566"/>
                    </a:lnTo>
                    <a:lnTo>
                      <a:pt x="1118" y="570"/>
                    </a:lnTo>
                    <a:lnTo>
                      <a:pt x="1118" y="570"/>
                    </a:lnTo>
                    <a:lnTo>
                      <a:pt x="1114" y="568"/>
                    </a:lnTo>
                    <a:lnTo>
                      <a:pt x="1114" y="566"/>
                    </a:lnTo>
                    <a:lnTo>
                      <a:pt x="1118" y="562"/>
                    </a:lnTo>
                    <a:lnTo>
                      <a:pt x="1118" y="562"/>
                    </a:lnTo>
                    <a:lnTo>
                      <a:pt x="1120" y="558"/>
                    </a:lnTo>
                    <a:lnTo>
                      <a:pt x="1118" y="556"/>
                    </a:lnTo>
                    <a:lnTo>
                      <a:pt x="1116" y="558"/>
                    </a:lnTo>
                    <a:lnTo>
                      <a:pt x="1112" y="562"/>
                    </a:lnTo>
                    <a:lnTo>
                      <a:pt x="1112" y="562"/>
                    </a:lnTo>
                    <a:lnTo>
                      <a:pt x="1112" y="564"/>
                    </a:lnTo>
                    <a:lnTo>
                      <a:pt x="1112" y="568"/>
                    </a:lnTo>
                    <a:lnTo>
                      <a:pt x="1112" y="568"/>
                    </a:lnTo>
                    <a:lnTo>
                      <a:pt x="1106" y="566"/>
                    </a:lnTo>
                    <a:lnTo>
                      <a:pt x="1106" y="566"/>
                    </a:lnTo>
                    <a:lnTo>
                      <a:pt x="1110" y="562"/>
                    </a:lnTo>
                    <a:lnTo>
                      <a:pt x="1110" y="562"/>
                    </a:lnTo>
                    <a:lnTo>
                      <a:pt x="1106" y="556"/>
                    </a:lnTo>
                    <a:lnTo>
                      <a:pt x="1106" y="556"/>
                    </a:lnTo>
                    <a:lnTo>
                      <a:pt x="1112" y="548"/>
                    </a:lnTo>
                    <a:lnTo>
                      <a:pt x="1112" y="548"/>
                    </a:lnTo>
                    <a:lnTo>
                      <a:pt x="1104" y="550"/>
                    </a:lnTo>
                    <a:lnTo>
                      <a:pt x="1104" y="550"/>
                    </a:lnTo>
                    <a:lnTo>
                      <a:pt x="1098" y="552"/>
                    </a:lnTo>
                    <a:lnTo>
                      <a:pt x="1100" y="546"/>
                    </a:lnTo>
                    <a:lnTo>
                      <a:pt x="1100" y="546"/>
                    </a:lnTo>
                    <a:lnTo>
                      <a:pt x="1098" y="546"/>
                    </a:lnTo>
                    <a:lnTo>
                      <a:pt x="1096" y="548"/>
                    </a:lnTo>
                    <a:lnTo>
                      <a:pt x="1096" y="548"/>
                    </a:lnTo>
                    <a:lnTo>
                      <a:pt x="1098" y="546"/>
                    </a:lnTo>
                    <a:lnTo>
                      <a:pt x="1096" y="544"/>
                    </a:lnTo>
                    <a:lnTo>
                      <a:pt x="1092" y="542"/>
                    </a:lnTo>
                    <a:lnTo>
                      <a:pt x="1096" y="542"/>
                    </a:lnTo>
                    <a:lnTo>
                      <a:pt x="1096" y="542"/>
                    </a:lnTo>
                    <a:lnTo>
                      <a:pt x="1098" y="536"/>
                    </a:lnTo>
                    <a:lnTo>
                      <a:pt x="1098" y="532"/>
                    </a:lnTo>
                    <a:lnTo>
                      <a:pt x="1094" y="530"/>
                    </a:lnTo>
                    <a:lnTo>
                      <a:pt x="1094" y="530"/>
                    </a:lnTo>
                    <a:lnTo>
                      <a:pt x="1092" y="530"/>
                    </a:lnTo>
                    <a:lnTo>
                      <a:pt x="1092" y="532"/>
                    </a:lnTo>
                    <a:lnTo>
                      <a:pt x="1092" y="534"/>
                    </a:lnTo>
                    <a:lnTo>
                      <a:pt x="1092" y="534"/>
                    </a:lnTo>
                    <a:lnTo>
                      <a:pt x="1090" y="534"/>
                    </a:lnTo>
                    <a:lnTo>
                      <a:pt x="1088" y="532"/>
                    </a:lnTo>
                    <a:lnTo>
                      <a:pt x="1086" y="530"/>
                    </a:lnTo>
                    <a:lnTo>
                      <a:pt x="1086" y="530"/>
                    </a:lnTo>
                    <a:lnTo>
                      <a:pt x="1082" y="532"/>
                    </a:lnTo>
                    <a:lnTo>
                      <a:pt x="1082" y="534"/>
                    </a:lnTo>
                    <a:lnTo>
                      <a:pt x="1082" y="536"/>
                    </a:lnTo>
                    <a:lnTo>
                      <a:pt x="1080" y="536"/>
                    </a:lnTo>
                    <a:lnTo>
                      <a:pt x="1080" y="536"/>
                    </a:lnTo>
                    <a:lnTo>
                      <a:pt x="1074" y="536"/>
                    </a:lnTo>
                    <a:lnTo>
                      <a:pt x="1066" y="532"/>
                    </a:lnTo>
                    <a:lnTo>
                      <a:pt x="1066" y="532"/>
                    </a:lnTo>
                    <a:lnTo>
                      <a:pt x="1072" y="528"/>
                    </a:lnTo>
                    <a:lnTo>
                      <a:pt x="1072" y="524"/>
                    </a:lnTo>
                    <a:lnTo>
                      <a:pt x="1066" y="524"/>
                    </a:lnTo>
                    <a:lnTo>
                      <a:pt x="1066" y="520"/>
                    </a:lnTo>
                    <a:lnTo>
                      <a:pt x="1066" y="520"/>
                    </a:lnTo>
                    <a:lnTo>
                      <a:pt x="1058" y="528"/>
                    </a:lnTo>
                    <a:lnTo>
                      <a:pt x="1058" y="528"/>
                    </a:lnTo>
                    <a:lnTo>
                      <a:pt x="1058" y="522"/>
                    </a:lnTo>
                    <a:lnTo>
                      <a:pt x="1058" y="518"/>
                    </a:lnTo>
                    <a:lnTo>
                      <a:pt x="1060" y="514"/>
                    </a:lnTo>
                    <a:lnTo>
                      <a:pt x="1060" y="514"/>
                    </a:lnTo>
                    <a:lnTo>
                      <a:pt x="1066" y="510"/>
                    </a:lnTo>
                    <a:lnTo>
                      <a:pt x="1066" y="510"/>
                    </a:lnTo>
                    <a:lnTo>
                      <a:pt x="1066" y="504"/>
                    </a:lnTo>
                    <a:lnTo>
                      <a:pt x="1064" y="502"/>
                    </a:lnTo>
                    <a:lnTo>
                      <a:pt x="1064" y="502"/>
                    </a:lnTo>
                    <a:lnTo>
                      <a:pt x="1068" y="500"/>
                    </a:lnTo>
                    <a:lnTo>
                      <a:pt x="1072" y="500"/>
                    </a:lnTo>
                    <a:lnTo>
                      <a:pt x="1068" y="494"/>
                    </a:lnTo>
                    <a:lnTo>
                      <a:pt x="1072" y="494"/>
                    </a:lnTo>
                    <a:lnTo>
                      <a:pt x="1072" y="494"/>
                    </a:lnTo>
                    <a:lnTo>
                      <a:pt x="1074" y="490"/>
                    </a:lnTo>
                    <a:lnTo>
                      <a:pt x="1074" y="490"/>
                    </a:lnTo>
                    <a:lnTo>
                      <a:pt x="1070" y="490"/>
                    </a:lnTo>
                    <a:lnTo>
                      <a:pt x="1070" y="490"/>
                    </a:lnTo>
                    <a:lnTo>
                      <a:pt x="1068" y="490"/>
                    </a:lnTo>
                    <a:lnTo>
                      <a:pt x="1068" y="490"/>
                    </a:lnTo>
                    <a:lnTo>
                      <a:pt x="1068" y="488"/>
                    </a:lnTo>
                    <a:lnTo>
                      <a:pt x="1066" y="488"/>
                    </a:lnTo>
                    <a:lnTo>
                      <a:pt x="1066" y="488"/>
                    </a:lnTo>
                    <a:close/>
                    <a:moveTo>
                      <a:pt x="902" y="458"/>
                    </a:moveTo>
                    <a:lnTo>
                      <a:pt x="902" y="458"/>
                    </a:lnTo>
                    <a:lnTo>
                      <a:pt x="904" y="458"/>
                    </a:lnTo>
                    <a:lnTo>
                      <a:pt x="904" y="462"/>
                    </a:lnTo>
                    <a:lnTo>
                      <a:pt x="904" y="466"/>
                    </a:lnTo>
                    <a:lnTo>
                      <a:pt x="898" y="470"/>
                    </a:lnTo>
                    <a:lnTo>
                      <a:pt x="898" y="470"/>
                    </a:lnTo>
                    <a:lnTo>
                      <a:pt x="898" y="470"/>
                    </a:lnTo>
                    <a:lnTo>
                      <a:pt x="896" y="470"/>
                    </a:lnTo>
                    <a:lnTo>
                      <a:pt x="898" y="468"/>
                    </a:lnTo>
                    <a:lnTo>
                      <a:pt x="896" y="468"/>
                    </a:lnTo>
                    <a:lnTo>
                      <a:pt x="896" y="468"/>
                    </a:lnTo>
                    <a:lnTo>
                      <a:pt x="898" y="464"/>
                    </a:lnTo>
                    <a:lnTo>
                      <a:pt x="900" y="460"/>
                    </a:lnTo>
                    <a:lnTo>
                      <a:pt x="902" y="458"/>
                    </a:lnTo>
                    <a:lnTo>
                      <a:pt x="902" y="458"/>
                    </a:lnTo>
                    <a:close/>
                    <a:moveTo>
                      <a:pt x="966" y="452"/>
                    </a:moveTo>
                    <a:lnTo>
                      <a:pt x="966" y="452"/>
                    </a:lnTo>
                    <a:lnTo>
                      <a:pt x="968" y="454"/>
                    </a:lnTo>
                    <a:lnTo>
                      <a:pt x="970" y="458"/>
                    </a:lnTo>
                    <a:lnTo>
                      <a:pt x="972" y="460"/>
                    </a:lnTo>
                    <a:lnTo>
                      <a:pt x="970" y="460"/>
                    </a:lnTo>
                    <a:lnTo>
                      <a:pt x="970" y="460"/>
                    </a:lnTo>
                    <a:lnTo>
                      <a:pt x="970" y="460"/>
                    </a:lnTo>
                    <a:lnTo>
                      <a:pt x="970" y="462"/>
                    </a:lnTo>
                    <a:lnTo>
                      <a:pt x="970" y="462"/>
                    </a:lnTo>
                    <a:lnTo>
                      <a:pt x="968" y="462"/>
                    </a:lnTo>
                    <a:lnTo>
                      <a:pt x="968" y="462"/>
                    </a:lnTo>
                    <a:lnTo>
                      <a:pt x="966" y="456"/>
                    </a:lnTo>
                    <a:lnTo>
                      <a:pt x="964" y="452"/>
                    </a:lnTo>
                    <a:lnTo>
                      <a:pt x="966" y="452"/>
                    </a:lnTo>
                    <a:lnTo>
                      <a:pt x="966" y="452"/>
                    </a:lnTo>
                    <a:close/>
                    <a:moveTo>
                      <a:pt x="914" y="436"/>
                    </a:moveTo>
                    <a:lnTo>
                      <a:pt x="914" y="436"/>
                    </a:lnTo>
                    <a:lnTo>
                      <a:pt x="916" y="438"/>
                    </a:lnTo>
                    <a:lnTo>
                      <a:pt x="916" y="440"/>
                    </a:lnTo>
                    <a:lnTo>
                      <a:pt x="914" y="444"/>
                    </a:lnTo>
                    <a:lnTo>
                      <a:pt x="914" y="444"/>
                    </a:lnTo>
                    <a:lnTo>
                      <a:pt x="910" y="444"/>
                    </a:lnTo>
                    <a:lnTo>
                      <a:pt x="908" y="442"/>
                    </a:lnTo>
                    <a:lnTo>
                      <a:pt x="910" y="438"/>
                    </a:lnTo>
                    <a:lnTo>
                      <a:pt x="914" y="436"/>
                    </a:lnTo>
                    <a:lnTo>
                      <a:pt x="914" y="436"/>
                    </a:lnTo>
                    <a:close/>
                    <a:moveTo>
                      <a:pt x="912" y="308"/>
                    </a:moveTo>
                    <a:lnTo>
                      <a:pt x="914" y="312"/>
                    </a:lnTo>
                    <a:lnTo>
                      <a:pt x="914" y="312"/>
                    </a:lnTo>
                    <a:lnTo>
                      <a:pt x="916" y="312"/>
                    </a:lnTo>
                    <a:lnTo>
                      <a:pt x="916" y="310"/>
                    </a:lnTo>
                    <a:lnTo>
                      <a:pt x="912" y="308"/>
                    </a:lnTo>
                    <a:lnTo>
                      <a:pt x="912" y="308"/>
                    </a:lnTo>
                    <a:close/>
                    <a:moveTo>
                      <a:pt x="950" y="292"/>
                    </a:moveTo>
                    <a:lnTo>
                      <a:pt x="950" y="296"/>
                    </a:lnTo>
                    <a:lnTo>
                      <a:pt x="950" y="296"/>
                    </a:lnTo>
                    <a:lnTo>
                      <a:pt x="954" y="296"/>
                    </a:lnTo>
                    <a:lnTo>
                      <a:pt x="956" y="294"/>
                    </a:lnTo>
                    <a:lnTo>
                      <a:pt x="954" y="294"/>
                    </a:lnTo>
                    <a:lnTo>
                      <a:pt x="950" y="292"/>
                    </a:lnTo>
                    <a:lnTo>
                      <a:pt x="950" y="292"/>
                    </a:lnTo>
                    <a:close/>
                    <a:moveTo>
                      <a:pt x="776" y="134"/>
                    </a:moveTo>
                    <a:lnTo>
                      <a:pt x="776" y="140"/>
                    </a:lnTo>
                    <a:lnTo>
                      <a:pt x="776" y="140"/>
                    </a:lnTo>
                    <a:lnTo>
                      <a:pt x="782" y="138"/>
                    </a:lnTo>
                    <a:lnTo>
                      <a:pt x="776" y="134"/>
                    </a:lnTo>
                    <a:lnTo>
                      <a:pt x="776" y="134"/>
                    </a:lnTo>
                    <a:close/>
                    <a:moveTo>
                      <a:pt x="168" y="486"/>
                    </a:moveTo>
                    <a:lnTo>
                      <a:pt x="168" y="486"/>
                    </a:lnTo>
                    <a:lnTo>
                      <a:pt x="166" y="488"/>
                    </a:lnTo>
                    <a:lnTo>
                      <a:pt x="168" y="488"/>
                    </a:lnTo>
                    <a:lnTo>
                      <a:pt x="170" y="490"/>
                    </a:lnTo>
                    <a:lnTo>
                      <a:pt x="170" y="490"/>
                    </a:lnTo>
                    <a:lnTo>
                      <a:pt x="170" y="488"/>
                    </a:lnTo>
                    <a:lnTo>
                      <a:pt x="170" y="486"/>
                    </a:lnTo>
                    <a:lnTo>
                      <a:pt x="168" y="486"/>
                    </a:lnTo>
                    <a:lnTo>
                      <a:pt x="168" y="486"/>
                    </a:lnTo>
                    <a:close/>
                    <a:moveTo>
                      <a:pt x="524" y="482"/>
                    </a:moveTo>
                    <a:lnTo>
                      <a:pt x="524" y="482"/>
                    </a:lnTo>
                    <a:lnTo>
                      <a:pt x="530" y="488"/>
                    </a:lnTo>
                    <a:lnTo>
                      <a:pt x="534" y="496"/>
                    </a:lnTo>
                    <a:lnTo>
                      <a:pt x="542" y="512"/>
                    </a:lnTo>
                    <a:lnTo>
                      <a:pt x="542" y="512"/>
                    </a:lnTo>
                    <a:lnTo>
                      <a:pt x="536" y="516"/>
                    </a:lnTo>
                    <a:lnTo>
                      <a:pt x="536" y="516"/>
                    </a:lnTo>
                    <a:lnTo>
                      <a:pt x="534" y="508"/>
                    </a:lnTo>
                    <a:lnTo>
                      <a:pt x="532" y="500"/>
                    </a:lnTo>
                    <a:lnTo>
                      <a:pt x="532" y="500"/>
                    </a:lnTo>
                    <a:lnTo>
                      <a:pt x="524" y="494"/>
                    </a:lnTo>
                    <a:lnTo>
                      <a:pt x="524" y="494"/>
                    </a:lnTo>
                    <a:lnTo>
                      <a:pt x="522" y="488"/>
                    </a:lnTo>
                    <a:lnTo>
                      <a:pt x="522" y="484"/>
                    </a:lnTo>
                    <a:lnTo>
                      <a:pt x="522" y="484"/>
                    </a:lnTo>
                    <a:lnTo>
                      <a:pt x="524" y="484"/>
                    </a:lnTo>
                    <a:lnTo>
                      <a:pt x="522" y="482"/>
                    </a:lnTo>
                    <a:lnTo>
                      <a:pt x="524" y="482"/>
                    </a:lnTo>
                    <a:lnTo>
                      <a:pt x="524" y="482"/>
                    </a:lnTo>
                    <a:close/>
                    <a:moveTo>
                      <a:pt x="748" y="464"/>
                    </a:moveTo>
                    <a:lnTo>
                      <a:pt x="748" y="470"/>
                    </a:lnTo>
                    <a:lnTo>
                      <a:pt x="748" y="470"/>
                    </a:lnTo>
                    <a:lnTo>
                      <a:pt x="758" y="472"/>
                    </a:lnTo>
                    <a:lnTo>
                      <a:pt x="758" y="472"/>
                    </a:lnTo>
                    <a:lnTo>
                      <a:pt x="758" y="470"/>
                    </a:lnTo>
                    <a:lnTo>
                      <a:pt x="758" y="468"/>
                    </a:lnTo>
                    <a:lnTo>
                      <a:pt x="758" y="468"/>
                    </a:lnTo>
                    <a:lnTo>
                      <a:pt x="754" y="468"/>
                    </a:lnTo>
                    <a:lnTo>
                      <a:pt x="754" y="468"/>
                    </a:lnTo>
                    <a:lnTo>
                      <a:pt x="752" y="464"/>
                    </a:lnTo>
                    <a:lnTo>
                      <a:pt x="752" y="464"/>
                    </a:lnTo>
                    <a:lnTo>
                      <a:pt x="750" y="464"/>
                    </a:lnTo>
                    <a:lnTo>
                      <a:pt x="748" y="464"/>
                    </a:lnTo>
                    <a:lnTo>
                      <a:pt x="748" y="464"/>
                    </a:lnTo>
                    <a:close/>
                    <a:moveTo>
                      <a:pt x="514" y="454"/>
                    </a:moveTo>
                    <a:lnTo>
                      <a:pt x="514" y="454"/>
                    </a:lnTo>
                    <a:lnTo>
                      <a:pt x="516" y="460"/>
                    </a:lnTo>
                    <a:lnTo>
                      <a:pt x="520" y="464"/>
                    </a:lnTo>
                    <a:lnTo>
                      <a:pt x="520" y="464"/>
                    </a:lnTo>
                    <a:lnTo>
                      <a:pt x="520" y="468"/>
                    </a:lnTo>
                    <a:lnTo>
                      <a:pt x="520" y="470"/>
                    </a:lnTo>
                    <a:lnTo>
                      <a:pt x="518" y="470"/>
                    </a:lnTo>
                    <a:lnTo>
                      <a:pt x="518" y="470"/>
                    </a:lnTo>
                    <a:lnTo>
                      <a:pt x="518" y="484"/>
                    </a:lnTo>
                    <a:lnTo>
                      <a:pt x="518" y="484"/>
                    </a:lnTo>
                    <a:lnTo>
                      <a:pt x="516" y="484"/>
                    </a:lnTo>
                    <a:lnTo>
                      <a:pt x="514" y="482"/>
                    </a:lnTo>
                    <a:lnTo>
                      <a:pt x="514" y="482"/>
                    </a:lnTo>
                    <a:lnTo>
                      <a:pt x="514" y="474"/>
                    </a:lnTo>
                    <a:lnTo>
                      <a:pt x="514" y="466"/>
                    </a:lnTo>
                    <a:lnTo>
                      <a:pt x="506" y="460"/>
                    </a:lnTo>
                    <a:lnTo>
                      <a:pt x="506" y="460"/>
                    </a:lnTo>
                    <a:lnTo>
                      <a:pt x="510" y="460"/>
                    </a:lnTo>
                    <a:lnTo>
                      <a:pt x="514" y="460"/>
                    </a:lnTo>
                    <a:lnTo>
                      <a:pt x="514" y="460"/>
                    </a:lnTo>
                    <a:lnTo>
                      <a:pt x="514" y="458"/>
                    </a:lnTo>
                    <a:lnTo>
                      <a:pt x="514" y="454"/>
                    </a:lnTo>
                    <a:lnTo>
                      <a:pt x="514" y="454"/>
                    </a:lnTo>
                    <a:close/>
                    <a:moveTo>
                      <a:pt x="144" y="452"/>
                    </a:moveTo>
                    <a:lnTo>
                      <a:pt x="144" y="452"/>
                    </a:lnTo>
                    <a:lnTo>
                      <a:pt x="142" y="454"/>
                    </a:lnTo>
                    <a:lnTo>
                      <a:pt x="144" y="456"/>
                    </a:lnTo>
                    <a:lnTo>
                      <a:pt x="146" y="456"/>
                    </a:lnTo>
                    <a:lnTo>
                      <a:pt x="146" y="456"/>
                    </a:lnTo>
                    <a:lnTo>
                      <a:pt x="146" y="452"/>
                    </a:lnTo>
                    <a:lnTo>
                      <a:pt x="146" y="452"/>
                    </a:lnTo>
                    <a:lnTo>
                      <a:pt x="144" y="452"/>
                    </a:lnTo>
                    <a:lnTo>
                      <a:pt x="144" y="452"/>
                    </a:lnTo>
                    <a:close/>
                    <a:moveTo>
                      <a:pt x="112" y="450"/>
                    </a:moveTo>
                    <a:lnTo>
                      <a:pt x="112" y="450"/>
                    </a:lnTo>
                    <a:lnTo>
                      <a:pt x="114" y="460"/>
                    </a:lnTo>
                    <a:lnTo>
                      <a:pt x="116" y="470"/>
                    </a:lnTo>
                    <a:lnTo>
                      <a:pt x="116" y="470"/>
                    </a:lnTo>
                    <a:lnTo>
                      <a:pt x="120" y="468"/>
                    </a:lnTo>
                    <a:lnTo>
                      <a:pt x="126" y="466"/>
                    </a:lnTo>
                    <a:lnTo>
                      <a:pt x="126" y="466"/>
                    </a:lnTo>
                    <a:lnTo>
                      <a:pt x="120" y="472"/>
                    </a:lnTo>
                    <a:lnTo>
                      <a:pt x="120" y="474"/>
                    </a:lnTo>
                    <a:lnTo>
                      <a:pt x="124" y="478"/>
                    </a:lnTo>
                    <a:lnTo>
                      <a:pt x="124" y="478"/>
                    </a:lnTo>
                    <a:lnTo>
                      <a:pt x="126" y="482"/>
                    </a:lnTo>
                    <a:lnTo>
                      <a:pt x="132" y="484"/>
                    </a:lnTo>
                    <a:lnTo>
                      <a:pt x="132" y="486"/>
                    </a:lnTo>
                    <a:lnTo>
                      <a:pt x="132" y="486"/>
                    </a:lnTo>
                    <a:lnTo>
                      <a:pt x="132" y="476"/>
                    </a:lnTo>
                    <a:lnTo>
                      <a:pt x="130" y="468"/>
                    </a:lnTo>
                    <a:lnTo>
                      <a:pt x="126" y="466"/>
                    </a:lnTo>
                    <a:lnTo>
                      <a:pt x="126" y="466"/>
                    </a:lnTo>
                    <a:lnTo>
                      <a:pt x="126" y="458"/>
                    </a:lnTo>
                    <a:lnTo>
                      <a:pt x="128" y="450"/>
                    </a:lnTo>
                    <a:lnTo>
                      <a:pt x="128" y="450"/>
                    </a:lnTo>
                    <a:lnTo>
                      <a:pt x="122" y="452"/>
                    </a:lnTo>
                    <a:lnTo>
                      <a:pt x="116" y="454"/>
                    </a:lnTo>
                    <a:lnTo>
                      <a:pt x="116" y="454"/>
                    </a:lnTo>
                    <a:lnTo>
                      <a:pt x="116" y="452"/>
                    </a:lnTo>
                    <a:lnTo>
                      <a:pt x="114" y="450"/>
                    </a:lnTo>
                    <a:lnTo>
                      <a:pt x="112" y="450"/>
                    </a:lnTo>
                    <a:lnTo>
                      <a:pt x="112" y="450"/>
                    </a:lnTo>
                    <a:close/>
                    <a:moveTo>
                      <a:pt x="538" y="434"/>
                    </a:moveTo>
                    <a:lnTo>
                      <a:pt x="538" y="434"/>
                    </a:lnTo>
                    <a:lnTo>
                      <a:pt x="538" y="438"/>
                    </a:lnTo>
                    <a:lnTo>
                      <a:pt x="540" y="438"/>
                    </a:lnTo>
                    <a:lnTo>
                      <a:pt x="542" y="438"/>
                    </a:lnTo>
                    <a:lnTo>
                      <a:pt x="542" y="438"/>
                    </a:lnTo>
                    <a:lnTo>
                      <a:pt x="540" y="444"/>
                    </a:lnTo>
                    <a:lnTo>
                      <a:pt x="540" y="450"/>
                    </a:lnTo>
                    <a:lnTo>
                      <a:pt x="540" y="450"/>
                    </a:lnTo>
                    <a:lnTo>
                      <a:pt x="542" y="454"/>
                    </a:lnTo>
                    <a:lnTo>
                      <a:pt x="546" y="460"/>
                    </a:lnTo>
                    <a:lnTo>
                      <a:pt x="552" y="470"/>
                    </a:lnTo>
                    <a:lnTo>
                      <a:pt x="552" y="470"/>
                    </a:lnTo>
                    <a:lnTo>
                      <a:pt x="552" y="474"/>
                    </a:lnTo>
                    <a:lnTo>
                      <a:pt x="552" y="478"/>
                    </a:lnTo>
                    <a:lnTo>
                      <a:pt x="552" y="478"/>
                    </a:lnTo>
                    <a:lnTo>
                      <a:pt x="556" y="484"/>
                    </a:lnTo>
                    <a:lnTo>
                      <a:pt x="562" y="490"/>
                    </a:lnTo>
                    <a:lnTo>
                      <a:pt x="562" y="490"/>
                    </a:lnTo>
                    <a:lnTo>
                      <a:pt x="564" y="490"/>
                    </a:lnTo>
                    <a:lnTo>
                      <a:pt x="566" y="490"/>
                    </a:lnTo>
                    <a:lnTo>
                      <a:pt x="566" y="490"/>
                    </a:lnTo>
                    <a:lnTo>
                      <a:pt x="564" y="492"/>
                    </a:lnTo>
                    <a:lnTo>
                      <a:pt x="562" y="494"/>
                    </a:lnTo>
                    <a:lnTo>
                      <a:pt x="562" y="494"/>
                    </a:lnTo>
                    <a:lnTo>
                      <a:pt x="562" y="498"/>
                    </a:lnTo>
                    <a:lnTo>
                      <a:pt x="562" y="502"/>
                    </a:lnTo>
                    <a:lnTo>
                      <a:pt x="564" y="508"/>
                    </a:lnTo>
                    <a:lnTo>
                      <a:pt x="564" y="508"/>
                    </a:lnTo>
                    <a:lnTo>
                      <a:pt x="564" y="506"/>
                    </a:lnTo>
                    <a:lnTo>
                      <a:pt x="562" y="506"/>
                    </a:lnTo>
                    <a:lnTo>
                      <a:pt x="562" y="506"/>
                    </a:lnTo>
                    <a:lnTo>
                      <a:pt x="560" y="510"/>
                    </a:lnTo>
                    <a:lnTo>
                      <a:pt x="558" y="510"/>
                    </a:lnTo>
                    <a:lnTo>
                      <a:pt x="556" y="510"/>
                    </a:lnTo>
                    <a:lnTo>
                      <a:pt x="556" y="510"/>
                    </a:lnTo>
                    <a:lnTo>
                      <a:pt x="554" y="500"/>
                    </a:lnTo>
                    <a:lnTo>
                      <a:pt x="556" y="490"/>
                    </a:lnTo>
                    <a:lnTo>
                      <a:pt x="556" y="490"/>
                    </a:lnTo>
                    <a:lnTo>
                      <a:pt x="552" y="486"/>
                    </a:lnTo>
                    <a:lnTo>
                      <a:pt x="552" y="484"/>
                    </a:lnTo>
                    <a:lnTo>
                      <a:pt x="552" y="484"/>
                    </a:lnTo>
                    <a:lnTo>
                      <a:pt x="548" y="484"/>
                    </a:lnTo>
                    <a:lnTo>
                      <a:pt x="544" y="484"/>
                    </a:lnTo>
                    <a:lnTo>
                      <a:pt x="544" y="484"/>
                    </a:lnTo>
                    <a:lnTo>
                      <a:pt x="546" y="476"/>
                    </a:lnTo>
                    <a:lnTo>
                      <a:pt x="546" y="476"/>
                    </a:lnTo>
                    <a:lnTo>
                      <a:pt x="544" y="474"/>
                    </a:lnTo>
                    <a:lnTo>
                      <a:pt x="542" y="474"/>
                    </a:lnTo>
                    <a:lnTo>
                      <a:pt x="542" y="476"/>
                    </a:lnTo>
                    <a:lnTo>
                      <a:pt x="540" y="478"/>
                    </a:lnTo>
                    <a:lnTo>
                      <a:pt x="540" y="474"/>
                    </a:lnTo>
                    <a:lnTo>
                      <a:pt x="540" y="474"/>
                    </a:lnTo>
                    <a:lnTo>
                      <a:pt x="538" y="470"/>
                    </a:lnTo>
                    <a:lnTo>
                      <a:pt x="534" y="468"/>
                    </a:lnTo>
                    <a:lnTo>
                      <a:pt x="528" y="466"/>
                    </a:lnTo>
                    <a:lnTo>
                      <a:pt x="528" y="466"/>
                    </a:lnTo>
                    <a:lnTo>
                      <a:pt x="530" y="458"/>
                    </a:lnTo>
                    <a:lnTo>
                      <a:pt x="530" y="458"/>
                    </a:lnTo>
                    <a:lnTo>
                      <a:pt x="524" y="458"/>
                    </a:lnTo>
                    <a:lnTo>
                      <a:pt x="524" y="458"/>
                    </a:lnTo>
                    <a:lnTo>
                      <a:pt x="524" y="456"/>
                    </a:lnTo>
                    <a:lnTo>
                      <a:pt x="524" y="456"/>
                    </a:lnTo>
                    <a:lnTo>
                      <a:pt x="522" y="454"/>
                    </a:lnTo>
                    <a:lnTo>
                      <a:pt x="522" y="452"/>
                    </a:lnTo>
                    <a:lnTo>
                      <a:pt x="522" y="452"/>
                    </a:lnTo>
                    <a:lnTo>
                      <a:pt x="530" y="440"/>
                    </a:lnTo>
                    <a:lnTo>
                      <a:pt x="530" y="440"/>
                    </a:lnTo>
                    <a:lnTo>
                      <a:pt x="532" y="442"/>
                    </a:lnTo>
                    <a:lnTo>
                      <a:pt x="534" y="442"/>
                    </a:lnTo>
                    <a:lnTo>
                      <a:pt x="536" y="442"/>
                    </a:lnTo>
                    <a:lnTo>
                      <a:pt x="536" y="442"/>
                    </a:lnTo>
                    <a:lnTo>
                      <a:pt x="536" y="438"/>
                    </a:lnTo>
                    <a:lnTo>
                      <a:pt x="536" y="436"/>
                    </a:lnTo>
                    <a:lnTo>
                      <a:pt x="538" y="434"/>
                    </a:lnTo>
                    <a:lnTo>
                      <a:pt x="538" y="434"/>
                    </a:lnTo>
                    <a:close/>
                    <a:moveTo>
                      <a:pt x="852" y="404"/>
                    </a:moveTo>
                    <a:lnTo>
                      <a:pt x="852" y="404"/>
                    </a:lnTo>
                    <a:lnTo>
                      <a:pt x="850" y="410"/>
                    </a:lnTo>
                    <a:lnTo>
                      <a:pt x="850" y="410"/>
                    </a:lnTo>
                    <a:lnTo>
                      <a:pt x="850" y="410"/>
                    </a:lnTo>
                    <a:lnTo>
                      <a:pt x="850" y="408"/>
                    </a:lnTo>
                    <a:lnTo>
                      <a:pt x="852" y="404"/>
                    </a:lnTo>
                    <a:lnTo>
                      <a:pt x="852" y="404"/>
                    </a:lnTo>
                    <a:close/>
                    <a:moveTo>
                      <a:pt x="770" y="396"/>
                    </a:moveTo>
                    <a:lnTo>
                      <a:pt x="770" y="396"/>
                    </a:lnTo>
                    <a:lnTo>
                      <a:pt x="768" y="400"/>
                    </a:lnTo>
                    <a:lnTo>
                      <a:pt x="768" y="400"/>
                    </a:lnTo>
                    <a:lnTo>
                      <a:pt x="770" y="400"/>
                    </a:lnTo>
                    <a:lnTo>
                      <a:pt x="770" y="400"/>
                    </a:lnTo>
                    <a:lnTo>
                      <a:pt x="772" y="398"/>
                    </a:lnTo>
                    <a:lnTo>
                      <a:pt x="772" y="396"/>
                    </a:lnTo>
                    <a:lnTo>
                      <a:pt x="770" y="396"/>
                    </a:lnTo>
                    <a:lnTo>
                      <a:pt x="770" y="396"/>
                    </a:lnTo>
                    <a:close/>
                    <a:moveTo>
                      <a:pt x="836" y="394"/>
                    </a:moveTo>
                    <a:lnTo>
                      <a:pt x="836" y="394"/>
                    </a:lnTo>
                    <a:lnTo>
                      <a:pt x="840" y="396"/>
                    </a:lnTo>
                    <a:lnTo>
                      <a:pt x="840" y="398"/>
                    </a:lnTo>
                    <a:lnTo>
                      <a:pt x="838" y="400"/>
                    </a:lnTo>
                    <a:lnTo>
                      <a:pt x="834" y="400"/>
                    </a:lnTo>
                    <a:lnTo>
                      <a:pt x="834" y="400"/>
                    </a:lnTo>
                    <a:lnTo>
                      <a:pt x="834" y="396"/>
                    </a:lnTo>
                    <a:lnTo>
                      <a:pt x="834" y="394"/>
                    </a:lnTo>
                    <a:lnTo>
                      <a:pt x="836" y="394"/>
                    </a:lnTo>
                    <a:lnTo>
                      <a:pt x="836" y="394"/>
                    </a:lnTo>
                    <a:close/>
                    <a:moveTo>
                      <a:pt x="474" y="394"/>
                    </a:moveTo>
                    <a:lnTo>
                      <a:pt x="474" y="394"/>
                    </a:lnTo>
                    <a:lnTo>
                      <a:pt x="478" y="396"/>
                    </a:lnTo>
                    <a:lnTo>
                      <a:pt x="476" y="396"/>
                    </a:lnTo>
                    <a:lnTo>
                      <a:pt x="472" y="398"/>
                    </a:lnTo>
                    <a:lnTo>
                      <a:pt x="472" y="398"/>
                    </a:lnTo>
                    <a:lnTo>
                      <a:pt x="472" y="396"/>
                    </a:lnTo>
                    <a:lnTo>
                      <a:pt x="474" y="394"/>
                    </a:lnTo>
                    <a:lnTo>
                      <a:pt x="474" y="394"/>
                    </a:lnTo>
                    <a:close/>
                    <a:moveTo>
                      <a:pt x="776" y="392"/>
                    </a:moveTo>
                    <a:lnTo>
                      <a:pt x="776" y="392"/>
                    </a:lnTo>
                    <a:lnTo>
                      <a:pt x="776" y="404"/>
                    </a:lnTo>
                    <a:lnTo>
                      <a:pt x="776" y="404"/>
                    </a:lnTo>
                    <a:lnTo>
                      <a:pt x="774" y="404"/>
                    </a:lnTo>
                    <a:lnTo>
                      <a:pt x="774" y="404"/>
                    </a:lnTo>
                    <a:lnTo>
                      <a:pt x="778" y="406"/>
                    </a:lnTo>
                    <a:lnTo>
                      <a:pt x="778" y="406"/>
                    </a:lnTo>
                    <a:lnTo>
                      <a:pt x="778" y="402"/>
                    </a:lnTo>
                    <a:lnTo>
                      <a:pt x="780" y="400"/>
                    </a:lnTo>
                    <a:lnTo>
                      <a:pt x="780" y="400"/>
                    </a:lnTo>
                    <a:lnTo>
                      <a:pt x="778" y="394"/>
                    </a:lnTo>
                    <a:lnTo>
                      <a:pt x="778" y="392"/>
                    </a:lnTo>
                    <a:lnTo>
                      <a:pt x="776" y="392"/>
                    </a:lnTo>
                    <a:lnTo>
                      <a:pt x="776" y="392"/>
                    </a:lnTo>
                    <a:close/>
                    <a:moveTo>
                      <a:pt x="772" y="388"/>
                    </a:moveTo>
                    <a:lnTo>
                      <a:pt x="772" y="388"/>
                    </a:lnTo>
                    <a:lnTo>
                      <a:pt x="768" y="392"/>
                    </a:lnTo>
                    <a:lnTo>
                      <a:pt x="768" y="394"/>
                    </a:lnTo>
                    <a:lnTo>
                      <a:pt x="772" y="394"/>
                    </a:lnTo>
                    <a:lnTo>
                      <a:pt x="772" y="394"/>
                    </a:lnTo>
                    <a:lnTo>
                      <a:pt x="774" y="390"/>
                    </a:lnTo>
                    <a:lnTo>
                      <a:pt x="774" y="388"/>
                    </a:lnTo>
                    <a:lnTo>
                      <a:pt x="772" y="388"/>
                    </a:lnTo>
                    <a:lnTo>
                      <a:pt x="772" y="388"/>
                    </a:lnTo>
                    <a:close/>
                    <a:moveTo>
                      <a:pt x="490" y="362"/>
                    </a:moveTo>
                    <a:lnTo>
                      <a:pt x="490" y="362"/>
                    </a:lnTo>
                    <a:lnTo>
                      <a:pt x="496" y="364"/>
                    </a:lnTo>
                    <a:lnTo>
                      <a:pt x="496" y="364"/>
                    </a:lnTo>
                    <a:lnTo>
                      <a:pt x="492" y="378"/>
                    </a:lnTo>
                    <a:lnTo>
                      <a:pt x="488" y="390"/>
                    </a:lnTo>
                    <a:lnTo>
                      <a:pt x="488" y="390"/>
                    </a:lnTo>
                    <a:lnTo>
                      <a:pt x="482" y="390"/>
                    </a:lnTo>
                    <a:lnTo>
                      <a:pt x="482" y="390"/>
                    </a:lnTo>
                    <a:lnTo>
                      <a:pt x="482" y="384"/>
                    </a:lnTo>
                    <a:lnTo>
                      <a:pt x="480" y="380"/>
                    </a:lnTo>
                    <a:lnTo>
                      <a:pt x="480" y="380"/>
                    </a:lnTo>
                    <a:lnTo>
                      <a:pt x="482" y="372"/>
                    </a:lnTo>
                    <a:lnTo>
                      <a:pt x="482" y="372"/>
                    </a:lnTo>
                    <a:lnTo>
                      <a:pt x="486" y="366"/>
                    </a:lnTo>
                    <a:lnTo>
                      <a:pt x="490" y="362"/>
                    </a:lnTo>
                    <a:lnTo>
                      <a:pt x="490" y="362"/>
                    </a:lnTo>
                    <a:close/>
                    <a:moveTo>
                      <a:pt x="480" y="350"/>
                    </a:moveTo>
                    <a:lnTo>
                      <a:pt x="480" y="350"/>
                    </a:lnTo>
                    <a:lnTo>
                      <a:pt x="482" y="354"/>
                    </a:lnTo>
                    <a:lnTo>
                      <a:pt x="482" y="358"/>
                    </a:lnTo>
                    <a:lnTo>
                      <a:pt x="480" y="360"/>
                    </a:lnTo>
                    <a:lnTo>
                      <a:pt x="474" y="360"/>
                    </a:lnTo>
                    <a:lnTo>
                      <a:pt x="474" y="360"/>
                    </a:lnTo>
                    <a:lnTo>
                      <a:pt x="474" y="354"/>
                    </a:lnTo>
                    <a:lnTo>
                      <a:pt x="474" y="354"/>
                    </a:lnTo>
                    <a:lnTo>
                      <a:pt x="480" y="350"/>
                    </a:lnTo>
                    <a:lnTo>
                      <a:pt x="480" y="350"/>
                    </a:lnTo>
                    <a:close/>
                    <a:moveTo>
                      <a:pt x="400" y="328"/>
                    </a:moveTo>
                    <a:lnTo>
                      <a:pt x="400" y="328"/>
                    </a:lnTo>
                    <a:lnTo>
                      <a:pt x="402" y="330"/>
                    </a:lnTo>
                    <a:lnTo>
                      <a:pt x="404" y="332"/>
                    </a:lnTo>
                    <a:lnTo>
                      <a:pt x="404" y="332"/>
                    </a:lnTo>
                    <a:lnTo>
                      <a:pt x="408" y="332"/>
                    </a:lnTo>
                    <a:lnTo>
                      <a:pt x="410" y="330"/>
                    </a:lnTo>
                    <a:lnTo>
                      <a:pt x="414" y="328"/>
                    </a:lnTo>
                    <a:lnTo>
                      <a:pt x="414" y="328"/>
                    </a:lnTo>
                    <a:lnTo>
                      <a:pt x="428" y="330"/>
                    </a:lnTo>
                    <a:lnTo>
                      <a:pt x="428" y="330"/>
                    </a:lnTo>
                    <a:lnTo>
                      <a:pt x="416" y="334"/>
                    </a:lnTo>
                    <a:lnTo>
                      <a:pt x="406" y="338"/>
                    </a:lnTo>
                    <a:lnTo>
                      <a:pt x="386" y="352"/>
                    </a:lnTo>
                    <a:lnTo>
                      <a:pt x="386" y="352"/>
                    </a:lnTo>
                    <a:lnTo>
                      <a:pt x="384" y="354"/>
                    </a:lnTo>
                    <a:lnTo>
                      <a:pt x="384" y="358"/>
                    </a:lnTo>
                    <a:lnTo>
                      <a:pt x="384" y="358"/>
                    </a:lnTo>
                    <a:lnTo>
                      <a:pt x="376" y="358"/>
                    </a:lnTo>
                    <a:lnTo>
                      <a:pt x="376" y="358"/>
                    </a:lnTo>
                    <a:lnTo>
                      <a:pt x="372" y="352"/>
                    </a:lnTo>
                    <a:lnTo>
                      <a:pt x="376" y="352"/>
                    </a:lnTo>
                    <a:lnTo>
                      <a:pt x="376" y="352"/>
                    </a:lnTo>
                    <a:lnTo>
                      <a:pt x="400" y="328"/>
                    </a:lnTo>
                    <a:lnTo>
                      <a:pt x="400" y="328"/>
                    </a:lnTo>
                    <a:close/>
                    <a:moveTo>
                      <a:pt x="770" y="278"/>
                    </a:moveTo>
                    <a:lnTo>
                      <a:pt x="770" y="278"/>
                    </a:lnTo>
                    <a:lnTo>
                      <a:pt x="768" y="280"/>
                    </a:lnTo>
                    <a:lnTo>
                      <a:pt x="766" y="284"/>
                    </a:lnTo>
                    <a:lnTo>
                      <a:pt x="766" y="284"/>
                    </a:lnTo>
                    <a:lnTo>
                      <a:pt x="766" y="288"/>
                    </a:lnTo>
                    <a:lnTo>
                      <a:pt x="768" y="290"/>
                    </a:lnTo>
                    <a:lnTo>
                      <a:pt x="770" y="288"/>
                    </a:lnTo>
                    <a:lnTo>
                      <a:pt x="772" y="286"/>
                    </a:lnTo>
                    <a:lnTo>
                      <a:pt x="774" y="280"/>
                    </a:lnTo>
                    <a:lnTo>
                      <a:pt x="774" y="278"/>
                    </a:lnTo>
                    <a:lnTo>
                      <a:pt x="770" y="278"/>
                    </a:lnTo>
                    <a:lnTo>
                      <a:pt x="770" y="278"/>
                    </a:lnTo>
                    <a:close/>
                    <a:moveTo>
                      <a:pt x="794" y="266"/>
                    </a:moveTo>
                    <a:lnTo>
                      <a:pt x="796" y="270"/>
                    </a:lnTo>
                    <a:lnTo>
                      <a:pt x="796" y="270"/>
                    </a:lnTo>
                    <a:lnTo>
                      <a:pt x="798" y="270"/>
                    </a:lnTo>
                    <a:lnTo>
                      <a:pt x="796" y="268"/>
                    </a:lnTo>
                    <a:lnTo>
                      <a:pt x="794" y="266"/>
                    </a:lnTo>
                    <a:lnTo>
                      <a:pt x="794" y="266"/>
                    </a:lnTo>
                    <a:close/>
                    <a:moveTo>
                      <a:pt x="804" y="264"/>
                    </a:moveTo>
                    <a:lnTo>
                      <a:pt x="804" y="264"/>
                    </a:lnTo>
                    <a:lnTo>
                      <a:pt x="806" y="270"/>
                    </a:lnTo>
                    <a:lnTo>
                      <a:pt x="806" y="270"/>
                    </a:lnTo>
                    <a:lnTo>
                      <a:pt x="808" y="270"/>
                    </a:lnTo>
                    <a:lnTo>
                      <a:pt x="808" y="268"/>
                    </a:lnTo>
                    <a:lnTo>
                      <a:pt x="808" y="266"/>
                    </a:lnTo>
                    <a:lnTo>
                      <a:pt x="804" y="264"/>
                    </a:lnTo>
                    <a:lnTo>
                      <a:pt x="804" y="264"/>
                    </a:lnTo>
                    <a:close/>
                    <a:moveTo>
                      <a:pt x="732" y="260"/>
                    </a:moveTo>
                    <a:lnTo>
                      <a:pt x="732" y="260"/>
                    </a:lnTo>
                    <a:lnTo>
                      <a:pt x="728" y="266"/>
                    </a:lnTo>
                    <a:lnTo>
                      <a:pt x="728" y="266"/>
                    </a:lnTo>
                    <a:lnTo>
                      <a:pt x="720" y="268"/>
                    </a:lnTo>
                    <a:lnTo>
                      <a:pt x="712" y="272"/>
                    </a:lnTo>
                    <a:lnTo>
                      <a:pt x="712" y="272"/>
                    </a:lnTo>
                    <a:lnTo>
                      <a:pt x="710" y="274"/>
                    </a:lnTo>
                    <a:lnTo>
                      <a:pt x="708" y="278"/>
                    </a:lnTo>
                    <a:lnTo>
                      <a:pt x="712" y="278"/>
                    </a:lnTo>
                    <a:lnTo>
                      <a:pt x="712" y="278"/>
                    </a:lnTo>
                    <a:lnTo>
                      <a:pt x="714" y="278"/>
                    </a:lnTo>
                    <a:lnTo>
                      <a:pt x="716" y="280"/>
                    </a:lnTo>
                    <a:lnTo>
                      <a:pt x="716" y="280"/>
                    </a:lnTo>
                    <a:lnTo>
                      <a:pt x="718" y="274"/>
                    </a:lnTo>
                    <a:lnTo>
                      <a:pt x="718" y="274"/>
                    </a:lnTo>
                    <a:lnTo>
                      <a:pt x="724" y="274"/>
                    </a:lnTo>
                    <a:lnTo>
                      <a:pt x="728" y="274"/>
                    </a:lnTo>
                    <a:lnTo>
                      <a:pt x="728" y="274"/>
                    </a:lnTo>
                    <a:lnTo>
                      <a:pt x="730" y="266"/>
                    </a:lnTo>
                    <a:lnTo>
                      <a:pt x="730" y="266"/>
                    </a:lnTo>
                    <a:lnTo>
                      <a:pt x="732" y="264"/>
                    </a:lnTo>
                    <a:lnTo>
                      <a:pt x="736" y="264"/>
                    </a:lnTo>
                    <a:lnTo>
                      <a:pt x="736" y="264"/>
                    </a:lnTo>
                    <a:lnTo>
                      <a:pt x="734" y="262"/>
                    </a:lnTo>
                    <a:lnTo>
                      <a:pt x="734" y="260"/>
                    </a:lnTo>
                    <a:lnTo>
                      <a:pt x="732" y="260"/>
                    </a:lnTo>
                    <a:close/>
                    <a:moveTo>
                      <a:pt x="322" y="252"/>
                    </a:moveTo>
                    <a:lnTo>
                      <a:pt x="322" y="252"/>
                    </a:lnTo>
                    <a:lnTo>
                      <a:pt x="330" y="254"/>
                    </a:lnTo>
                    <a:lnTo>
                      <a:pt x="334" y="260"/>
                    </a:lnTo>
                    <a:lnTo>
                      <a:pt x="338" y="266"/>
                    </a:lnTo>
                    <a:lnTo>
                      <a:pt x="340" y="272"/>
                    </a:lnTo>
                    <a:lnTo>
                      <a:pt x="340" y="272"/>
                    </a:lnTo>
                    <a:lnTo>
                      <a:pt x="352" y="272"/>
                    </a:lnTo>
                    <a:lnTo>
                      <a:pt x="364" y="272"/>
                    </a:lnTo>
                    <a:lnTo>
                      <a:pt x="364" y="272"/>
                    </a:lnTo>
                    <a:lnTo>
                      <a:pt x="368" y="268"/>
                    </a:lnTo>
                    <a:lnTo>
                      <a:pt x="372" y="264"/>
                    </a:lnTo>
                    <a:lnTo>
                      <a:pt x="376" y="258"/>
                    </a:lnTo>
                    <a:lnTo>
                      <a:pt x="380" y="254"/>
                    </a:lnTo>
                    <a:lnTo>
                      <a:pt x="380" y="254"/>
                    </a:lnTo>
                    <a:lnTo>
                      <a:pt x="388" y="252"/>
                    </a:lnTo>
                    <a:lnTo>
                      <a:pt x="398" y="252"/>
                    </a:lnTo>
                    <a:lnTo>
                      <a:pt x="398" y="252"/>
                    </a:lnTo>
                    <a:lnTo>
                      <a:pt x="394" y="256"/>
                    </a:lnTo>
                    <a:lnTo>
                      <a:pt x="396" y="260"/>
                    </a:lnTo>
                    <a:lnTo>
                      <a:pt x="396" y="260"/>
                    </a:lnTo>
                    <a:lnTo>
                      <a:pt x="390" y="262"/>
                    </a:lnTo>
                    <a:lnTo>
                      <a:pt x="386" y="264"/>
                    </a:lnTo>
                    <a:lnTo>
                      <a:pt x="386" y="264"/>
                    </a:lnTo>
                    <a:lnTo>
                      <a:pt x="386" y="266"/>
                    </a:lnTo>
                    <a:lnTo>
                      <a:pt x="384" y="270"/>
                    </a:lnTo>
                    <a:lnTo>
                      <a:pt x="384" y="270"/>
                    </a:lnTo>
                    <a:lnTo>
                      <a:pt x="378" y="272"/>
                    </a:lnTo>
                    <a:lnTo>
                      <a:pt x="370" y="276"/>
                    </a:lnTo>
                    <a:lnTo>
                      <a:pt x="370" y="280"/>
                    </a:lnTo>
                    <a:lnTo>
                      <a:pt x="370" y="280"/>
                    </a:lnTo>
                    <a:lnTo>
                      <a:pt x="364" y="284"/>
                    </a:lnTo>
                    <a:lnTo>
                      <a:pt x="358" y="290"/>
                    </a:lnTo>
                    <a:lnTo>
                      <a:pt x="358" y="290"/>
                    </a:lnTo>
                    <a:lnTo>
                      <a:pt x="348" y="286"/>
                    </a:lnTo>
                    <a:lnTo>
                      <a:pt x="348" y="286"/>
                    </a:lnTo>
                    <a:lnTo>
                      <a:pt x="344" y="296"/>
                    </a:lnTo>
                    <a:lnTo>
                      <a:pt x="344" y="296"/>
                    </a:lnTo>
                    <a:lnTo>
                      <a:pt x="330" y="300"/>
                    </a:lnTo>
                    <a:lnTo>
                      <a:pt x="322" y="302"/>
                    </a:lnTo>
                    <a:lnTo>
                      <a:pt x="316" y="302"/>
                    </a:lnTo>
                    <a:lnTo>
                      <a:pt x="316" y="302"/>
                    </a:lnTo>
                    <a:lnTo>
                      <a:pt x="314" y="298"/>
                    </a:lnTo>
                    <a:lnTo>
                      <a:pt x="312" y="294"/>
                    </a:lnTo>
                    <a:lnTo>
                      <a:pt x="312" y="294"/>
                    </a:lnTo>
                    <a:lnTo>
                      <a:pt x="308" y="294"/>
                    </a:lnTo>
                    <a:lnTo>
                      <a:pt x="306" y="294"/>
                    </a:lnTo>
                    <a:lnTo>
                      <a:pt x="300" y="292"/>
                    </a:lnTo>
                    <a:lnTo>
                      <a:pt x="300" y="292"/>
                    </a:lnTo>
                    <a:lnTo>
                      <a:pt x="298" y="290"/>
                    </a:lnTo>
                    <a:lnTo>
                      <a:pt x="296" y="286"/>
                    </a:lnTo>
                    <a:lnTo>
                      <a:pt x="296" y="286"/>
                    </a:lnTo>
                    <a:lnTo>
                      <a:pt x="306" y="288"/>
                    </a:lnTo>
                    <a:lnTo>
                      <a:pt x="310" y="288"/>
                    </a:lnTo>
                    <a:lnTo>
                      <a:pt x="316" y="286"/>
                    </a:lnTo>
                    <a:lnTo>
                      <a:pt x="316" y="286"/>
                    </a:lnTo>
                    <a:lnTo>
                      <a:pt x="322" y="280"/>
                    </a:lnTo>
                    <a:lnTo>
                      <a:pt x="324" y="278"/>
                    </a:lnTo>
                    <a:lnTo>
                      <a:pt x="326" y="276"/>
                    </a:lnTo>
                    <a:lnTo>
                      <a:pt x="326" y="276"/>
                    </a:lnTo>
                    <a:lnTo>
                      <a:pt x="330" y="276"/>
                    </a:lnTo>
                    <a:lnTo>
                      <a:pt x="334" y="278"/>
                    </a:lnTo>
                    <a:lnTo>
                      <a:pt x="334" y="278"/>
                    </a:lnTo>
                    <a:lnTo>
                      <a:pt x="326" y="264"/>
                    </a:lnTo>
                    <a:lnTo>
                      <a:pt x="322" y="256"/>
                    </a:lnTo>
                    <a:lnTo>
                      <a:pt x="322" y="254"/>
                    </a:lnTo>
                    <a:lnTo>
                      <a:pt x="322" y="252"/>
                    </a:lnTo>
                    <a:lnTo>
                      <a:pt x="322" y="252"/>
                    </a:lnTo>
                    <a:close/>
                    <a:moveTo>
                      <a:pt x="272" y="244"/>
                    </a:moveTo>
                    <a:lnTo>
                      <a:pt x="272" y="244"/>
                    </a:lnTo>
                    <a:lnTo>
                      <a:pt x="276" y="248"/>
                    </a:lnTo>
                    <a:lnTo>
                      <a:pt x="280" y="250"/>
                    </a:lnTo>
                    <a:lnTo>
                      <a:pt x="280" y="250"/>
                    </a:lnTo>
                    <a:lnTo>
                      <a:pt x="292" y="252"/>
                    </a:lnTo>
                    <a:lnTo>
                      <a:pt x="292" y="254"/>
                    </a:lnTo>
                    <a:lnTo>
                      <a:pt x="290" y="252"/>
                    </a:lnTo>
                    <a:lnTo>
                      <a:pt x="290" y="252"/>
                    </a:lnTo>
                    <a:lnTo>
                      <a:pt x="276" y="254"/>
                    </a:lnTo>
                    <a:lnTo>
                      <a:pt x="260" y="254"/>
                    </a:lnTo>
                    <a:lnTo>
                      <a:pt x="260" y="250"/>
                    </a:lnTo>
                    <a:lnTo>
                      <a:pt x="260" y="250"/>
                    </a:lnTo>
                    <a:lnTo>
                      <a:pt x="264" y="250"/>
                    </a:lnTo>
                    <a:lnTo>
                      <a:pt x="268" y="248"/>
                    </a:lnTo>
                    <a:lnTo>
                      <a:pt x="268" y="248"/>
                    </a:lnTo>
                    <a:lnTo>
                      <a:pt x="268" y="246"/>
                    </a:lnTo>
                    <a:lnTo>
                      <a:pt x="272" y="244"/>
                    </a:lnTo>
                    <a:lnTo>
                      <a:pt x="272" y="244"/>
                    </a:lnTo>
                    <a:close/>
                    <a:moveTo>
                      <a:pt x="504" y="232"/>
                    </a:moveTo>
                    <a:lnTo>
                      <a:pt x="506" y="232"/>
                    </a:lnTo>
                    <a:lnTo>
                      <a:pt x="506" y="232"/>
                    </a:lnTo>
                    <a:lnTo>
                      <a:pt x="508" y="232"/>
                    </a:lnTo>
                    <a:lnTo>
                      <a:pt x="508" y="234"/>
                    </a:lnTo>
                    <a:lnTo>
                      <a:pt x="512" y="238"/>
                    </a:lnTo>
                    <a:lnTo>
                      <a:pt x="512" y="238"/>
                    </a:lnTo>
                    <a:lnTo>
                      <a:pt x="504" y="246"/>
                    </a:lnTo>
                    <a:lnTo>
                      <a:pt x="504" y="246"/>
                    </a:lnTo>
                    <a:lnTo>
                      <a:pt x="498" y="244"/>
                    </a:lnTo>
                    <a:lnTo>
                      <a:pt x="498" y="244"/>
                    </a:lnTo>
                    <a:lnTo>
                      <a:pt x="496" y="240"/>
                    </a:lnTo>
                    <a:lnTo>
                      <a:pt x="496" y="238"/>
                    </a:lnTo>
                    <a:lnTo>
                      <a:pt x="496" y="238"/>
                    </a:lnTo>
                    <a:lnTo>
                      <a:pt x="500" y="234"/>
                    </a:lnTo>
                    <a:lnTo>
                      <a:pt x="504" y="232"/>
                    </a:lnTo>
                    <a:lnTo>
                      <a:pt x="504" y="232"/>
                    </a:lnTo>
                    <a:close/>
                    <a:moveTo>
                      <a:pt x="286" y="216"/>
                    </a:moveTo>
                    <a:lnTo>
                      <a:pt x="286" y="216"/>
                    </a:lnTo>
                    <a:lnTo>
                      <a:pt x="288" y="218"/>
                    </a:lnTo>
                    <a:lnTo>
                      <a:pt x="288" y="220"/>
                    </a:lnTo>
                    <a:lnTo>
                      <a:pt x="286" y="220"/>
                    </a:lnTo>
                    <a:lnTo>
                      <a:pt x="286" y="220"/>
                    </a:lnTo>
                    <a:lnTo>
                      <a:pt x="284" y="218"/>
                    </a:lnTo>
                    <a:lnTo>
                      <a:pt x="284" y="216"/>
                    </a:lnTo>
                    <a:lnTo>
                      <a:pt x="286" y="216"/>
                    </a:lnTo>
                    <a:lnTo>
                      <a:pt x="286" y="216"/>
                    </a:lnTo>
                    <a:close/>
                    <a:moveTo>
                      <a:pt x="696" y="208"/>
                    </a:moveTo>
                    <a:lnTo>
                      <a:pt x="696" y="208"/>
                    </a:lnTo>
                    <a:lnTo>
                      <a:pt x="694" y="222"/>
                    </a:lnTo>
                    <a:lnTo>
                      <a:pt x="696" y="238"/>
                    </a:lnTo>
                    <a:lnTo>
                      <a:pt x="696" y="238"/>
                    </a:lnTo>
                    <a:lnTo>
                      <a:pt x="690" y="240"/>
                    </a:lnTo>
                    <a:lnTo>
                      <a:pt x="684" y="242"/>
                    </a:lnTo>
                    <a:lnTo>
                      <a:pt x="684" y="242"/>
                    </a:lnTo>
                    <a:lnTo>
                      <a:pt x="684" y="252"/>
                    </a:lnTo>
                    <a:lnTo>
                      <a:pt x="684" y="252"/>
                    </a:lnTo>
                    <a:lnTo>
                      <a:pt x="688" y="252"/>
                    </a:lnTo>
                    <a:lnTo>
                      <a:pt x="690" y="250"/>
                    </a:lnTo>
                    <a:lnTo>
                      <a:pt x="690" y="250"/>
                    </a:lnTo>
                    <a:lnTo>
                      <a:pt x="696" y="250"/>
                    </a:lnTo>
                    <a:lnTo>
                      <a:pt x="696" y="250"/>
                    </a:lnTo>
                    <a:lnTo>
                      <a:pt x="696" y="260"/>
                    </a:lnTo>
                    <a:lnTo>
                      <a:pt x="696" y="260"/>
                    </a:lnTo>
                    <a:lnTo>
                      <a:pt x="700" y="260"/>
                    </a:lnTo>
                    <a:lnTo>
                      <a:pt x="704" y="260"/>
                    </a:lnTo>
                    <a:lnTo>
                      <a:pt x="704" y="260"/>
                    </a:lnTo>
                    <a:lnTo>
                      <a:pt x="710" y="250"/>
                    </a:lnTo>
                    <a:lnTo>
                      <a:pt x="710" y="250"/>
                    </a:lnTo>
                    <a:lnTo>
                      <a:pt x="710" y="240"/>
                    </a:lnTo>
                    <a:lnTo>
                      <a:pt x="712" y="236"/>
                    </a:lnTo>
                    <a:lnTo>
                      <a:pt x="712" y="234"/>
                    </a:lnTo>
                    <a:lnTo>
                      <a:pt x="716" y="234"/>
                    </a:lnTo>
                    <a:lnTo>
                      <a:pt x="720" y="234"/>
                    </a:lnTo>
                    <a:lnTo>
                      <a:pt x="720" y="234"/>
                    </a:lnTo>
                    <a:lnTo>
                      <a:pt x="722" y="236"/>
                    </a:lnTo>
                    <a:lnTo>
                      <a:pt x="722" y="238"/>
                    </a:lnTo>
                    <a:lnTo>
                      <a:pt x="722" y="238"/>
                    </a:lnTo>
                    <a:lnTo>
                      <a:pt x="724" y="240"/>
                    </a:lnTo>
                    <a:lnTo>
                      <a:pt x="722" y="242"/>
                    </a:lnTo>
                    <a:lnTo>
                      <a:pt x="720" y="246"/>
                    </a:lnTo>
                    <a:lnTo>
                      <a:pt x="720" y="246"/>
                    </a:lnTo>
                    <a:lnTo>
                      <a:pt x="744" y="252"/>
                    </a:lnTo>
                    <a:lnTo>
                      <a:pt x="744" y="252"/>
                    </a:lnTo>
                    <a:lnTo>
                      <a:pt x="744" y="248"/>
                    </a:lnTo>
                    <a:lnTo>
                      <a:pt x="748" y="244"/>
                    </a:lnTo>
                    <a:lnTo>
                      <a:pt x="744" y="238"/>
                    </a:lnTo>
                    <a:lnTo>
                      <a:pt x="744" y="238"/>
                    </a:lnTo>
                    <a:lnTo>
                      <a:pt x="738" y="240"/>
                    </a:lnTo>
                    <a:lnTo>
                      <a:pt x="734" y="242"/>
                    </a:lnTo>
                    <a:lnTo>
                      <a:pt x="734" y="238"/>
                    </a:lnTo>
                    <a:lnTo>
                      <a:pt x="734" y="238"/>
                    </a:lnTo>
                    <a:lnTo>
                      <a:pt x="730" y="232"/>
                    </a:lnTo>
                    <a:lnTo>
                      <a:pt x="722" y="224"/>
                    </a:lnTo>
                    <a:lnTo>
                      <a:pt x="714" y="218"/>
                    </a:lnTo>
                    <a:lnTo>
                      <a:pt x="710" y="216"/>
                    </a:lnTo>
                    <a:lnTo>
                      <a:pt x="704" y="216"/>
                    </a:lnTo>
                    <a:lnTo>
                      <a:pt x="704" y="216"/>
                    </a:lnTo>
                    <a:lnTo>
                      <a:pt x="704" y="218"/>
                    </a:lnTo>
                    <a:lnTo>
                      <a:pt x="702" y="220"/>
                    </a:lnTo>
                    <a:lnTo>
                      <a:pt x="702" y="220"/>
                    </a:lnTo>
                    <a:lnTo>
                      <a:pt x="700" y="216"/>
                    </a:lnTo>
                    <a:lnTo>
                      <a:pt x="702" y="214"/>
                    </a:lnTo>
                    <a:lnTo>
                      <a:pt x="704" y="210"/>
                    </a:lnTo>
                    <a:lnTo>
                      <a:pt x="704" y="210"/>
                    </a:lnTo>
                    <a:lnTo>
                      <a:pt x="696" y="208"/>
                    </a:lnTo>
                    <a:lnTo>
                      <a:pt x="696" y="208"/>
                    </a:lnTo>
                    <a:close/>
                    <a:moveTo>
                      <a:pt x="700" y="202"/>
                    </a:moveTo>
                    <a:lnTo>
                      <a:pt x="704" y="208"/>
                    </a:lnTo>
                    <a:lnTo>
                      <a:pt x="704" y="208"/>
                    </a:lnTo>
                    <a:lnTo>
                      <a:pt x="704" y="208"/>
                    </a:lnTo>
                    <a:lnTo>
                      <a:pt x="706" y="206"/>
                    </a:lnTo>
                    <a:lnTo>
                      <a:pt x="704" y="202"/>
                    </a:lnTo>
                    <a:lnTo>
                      <a:pt x="704" y="202"/>
                    </a:lnTo>
                    <a:lnTo>
                      <a:pt x="700" y="202"/>
                    </a:lnTo>
                    <a:lnTo>
                      <a:pt x="700" y="202"/>
                    </a:lnTo>
                    <a:close/>
                    <a:moveTo>
                      <a:pt x="708" y="182"/>
                    </a:moveTo>
                    <a:lnTo>
                      <a:pt x="708" y="182"/>
                    </a:lnTo>
                    <a:lnTo>
                      <a:pt x="712" y="182"/>
                    </a:lnTo>
                    <a:lnTo>
                      <a:pt x="714" y="186"/>
                    </a:lnTo>
                    <a:lnTo>
                      <a:pt x="712" y="188"/>
                    </a:lnTo>
                    <a:lnTo>
                      <a:pt x="708" y="190"/>
                    </a:lnTo>
                    <a:lnTo>
                      <a:pt x="708" y="186"/>
                    </a:lnTo>
                    <a:lnTo>
                      <a:pt x="708" y="186"/>
                    </a:lnTo>
                    <a:lnTo>
                      <a:pt x="704" y="186"/>
                    </a:lnTo>
                    <a:lnTo>
                      <a:pt x="704" y="186"/>
                    </a:lnTo>
                    <a:lnTo>
                      <a:pt x="704" y="186"/>
                    </a:lnTo>
                    <a:lnTo>
                      <a:pt x="704" y="186"/>
                    </a:lnTo>
                    <a:lnTo>
                      <a:pt x="706" y="182"/>
                    </a:lnTo>
                    <a:lnTo>
                      <a:pt x="708" y="182"/>
                    </a:lnTo>
                    <a:lnTo>
                      <a:pt x="708" y="182"/>
                    </a:lnTo>
                    <a:lnTo>
                      <a:pt x="708" y="182"/>
                    </a:lnTo>
                    <a:close/>
                    <a:moveTo>
                      <a:pt x="268" y="174"/>
                    </a:moveTo>
                    <a:lnTo>
                      <a:pt x="268" y="174"/>
                    </a:lnTo>
                    <a:lnTo>
                      <a:pt x="276" y="174"/>
                    </a:lnTo>
                    <a:lnTo>
                      <a:pt x="286" y="178"/>
                    </a:lnTo>
                    <a:lnTo>
                      <a:pt x="282" y="182"/>
                    </a:lnTo>
                    <a:lnTo>
                      <a:pt x="282" y="182"/>
                    </a:lnTo>
                    <a:lnTo>
                      <a:pt x="280" y="182"/>
                    </a:lnTo>
                    <a:lnTo>
                      <a:pt x="280" y="180"/>
                    </a:lnTo>
                    <a:lnTo>
                      <a:pt x="278" y="180"/>
                    </a:lnTo>
                    <a:lnTo>
                      <a:pt x="276" y="180"/>
                    </a:lnTo>
                    <a:lnTo>
                      <a:pt x="276" y="180"/>
                    </a:lnTo>
                    <a:lnTo>
                      <a:pt x="270" y="184"/>
                    </a:lnTo>
                    <a:lnTo>
                      <a:pt x="270" y="184"/>
                    </a:lnTo>
                    <a:lnTo>
                      <a:pt x="272" y="186"/>
                    </a:lnTo>
                    <a:lnTo>
                      <a:pt x="276" y="188"/>
                    </a:lnTo>
                    <a:lnTo>
                      <a:pt x="276" y="188"/>
                    </a:lnTo>
                    <a:lnTo>
                      <a:pt x="286" y="190"/>
                    </a:lnTo>
                    <a:lnTo>
                      <a:pt x="292" y="192"/>
                    </a:lnTo>
                    <a:lnTo>
                      <a:pt x="296" y="190"/>
                    </a:lnTo>
                    <a:lnTo>
                      <a:pt x="296" y="190"/>
                    </a:lnTo>
                    <a:lnTo>
                      <a:pt x="298" y="190"/>
                    </a:lnTo>
                    <a:lnTo>
                      <a:pt x="300" y="188"/>
                    </a:lnTo>
                    <a:lnTo>
                      <a:pt x="300" y="188"/>
                    </a:lnTo>
                    <a:lnTo>
                      <a:pt x="302" y="190"/>
                    </a:lnTo>
                    <a:lnTo>
                      <a:pt x="302" y="194"/>
                    </a:lnTo>
                    <a:lnTo>
                      <a:pt x="302" y="194"/>
                    </a:lnTo>
                    <a:lnTo>
                      <a:pt x="298" y="198"/>
                    </a:lnTo>
                    <a:lnTo>
                      <a:pt x="296" y="200"/>
                    </a:lnTo>
                    <a:lnTo>
                      <a:pt x="296" y="200"/>
                    </a:lnTo>
                    <a:lnTo>
                      <a:pt x="298" y="204"/>
                    </a:lnTo>
                    <a:lnTo>
                      <a:pt x="300" y="206"/>
                    </a:lnTo>
                    <a:lnTo>
                      <a:pt x="300" y="206"/>
                    </a:lnTo>
                    <a:lnTo>
                      <a:pt x="288" y="208"/>
                    </a:lnTo>
                    <a:lnTo>
                      <a:pt x="276" y="206"/>
                    </a:lnTo>
                    <a:lnTo>
                      <a:pt x="276" y="206"/>
                    </a:lnTo>
                    <a:lnTo>
                      <a:pt x="276" y="212"/>
                    </a:lnTo>
                    <a:lnTo>
                      <a:pt x="276" y="212"/>
                    </a:lnTo>
                    <a:lnTo>
                      <a:pt x="284" y="216"/>
                    </a:lnTo>
                    <a:lnTo>
                      <a:pt x="284" y="216"/>
                    </a:lnTo>
                    <a:lnTo>
                      <a:pt x="274" y="218"/>
                    </a:lnTo>
                    <a:lnTo>
                      <a:pt x="268" y="218"/>
                    </a:lnTo>
                    <a:lnTo>
                      <a:pt x="264" y="220"/>
                    </a:lnTo>
                    <a:lnTo>
                      <a:pt x="264" y="220"/>
                    </a:lnTo>
                    <a:lnTo>
                      <a:pt x="260" y="224"/>
                    </a:lnTo>
                    <a:lnTo>
                      <a:pt x="258" y="228"/>
                    </a:lnTo>
                    <a:lnTo>
                      <a:pt x="258" y="228"/>
                    </a:lnTo>
                    <a:lnTo>
                      <a:pt x="256" y="228"/>
                    </a:lnTo>
                    <a:lnTo>
                      <a:pt x="254" y="228"/>
                    </a:lnTo>
                    <a:lnTo>
                      <a:pt x="254" y="226"/>
                    </a:lnTo>
                    <a:lnTo>
                      <a:pt x="254" y="226"/>
                    </a:lnTo>
                    <a:lnTo>
                      <a:pt x="260" y="220"/>
                    </a:lnTo>
                    <a:lnTo>
                      <a:pt x="266" y="214"/>
                    </a:lnTo>
                    <a:lnTo>
                      <a:pt x="266" y="214"/>
                    </a:lnTo>
                    <a:lnTo>
                      <a:pt x="270" y="214"/>
                    </a:lnTo>
                    <a:lnTo>
                      <a:pt x="274" y="214"/>
                    </a:lnTo>
                    <a:lnTo>
                      <a:pt x="274" y="214"/>
                    </a:lnTo>
                    <a:lnTo>
                      <a:pt x="270" y="212"/>
                    </a:lnTo>
                    <a:lnTo>
                      <a:pt x="270" y="210"/>
                    </a:lnTo>
                    <a:lnTo>
                      <a:pt x="270" y="210"/>
                    </a:lnTo>
                    <a:lnTo>
                      <a:pt x="264" y="210"/>
                    </a:lnTo>
                    <a:lnTo>
                      <a:pt x="260" y="210"/>
                    </a:lnTo>
                    <a:lnTo>
                      <a:pt x="258" y="214"/>
                    </a:lnTo>
                    <a:lnTo>
                      <a:pt x="258" y="214"/>
                    </a:lnTo>
                    <a:lnTo>
                      <a:pt x="252" y="220"/>
                    </a:lnTo>
                    <a:lnTo>
                      <a:pt x="250" y="224"/>
                    </a:lnTo>
                    <a:lnTo>
                      <a:pt x="246" y="224"/>
                    </a:lnTo>
                    <a:lnTo>
                      <a:pt x="236" y="222"/>
                    </a:lnTo>
                    <a:lnTo>
                      <a:pt x="236" y="222"/>
                    </a:lnTo>
                    <a:lnTo>
                      <a:pt x="232" y="216"/>
                    </a:lnTo>
                    <a:lnTo>
                      <a:pt x="236" y="216"/>
                    </a:lnTo>
                    <a:lnTo>
                      <a:pt x="236" y="216"/>
                    </a:lnTo>
                    <a:lnTo>
                      <a:pt x="236" y="214"/>
                    </a:lnTo>
                    <a:lnTo>
                      <a:pt x="236" y="212"/>
                    </a:lnTo>
                    <a:lnTo>
                      <a:pt x="234" y="212"/>
                    </a:lnTo>
                    <a:lnTo>
                      <a:pt x="234" y="210"/>
                    </a:lnTo>
                    <a:lnTo>
                      <a:pt x="242" y="200"/>
                    </a:lnTo>
                    <a:lnTo>
                      <a:pt x="242" y="200"/>
                    </a:lnTo>
                    <a:lnTo>
                      <a:pt x="240" y="198"/>
                    </a:lnTo>
                    <a:lnTo>
                      <a:pt x="238" y="196"/>
                    </a:lnTo>
                    <a:lnTo>
                      <a:pt x="238" y="196"/>
                    </a:lnTo>
                    <a:lnTo>
                      <a:pt x="238" y="196"/>
                    </a:lnTo>
                    <a:lnTo>
                      <a:pt x="240" y="196"/>
                    </a:lnTo>
                    <a:lnTo>
                      <a:pt x="248" y="196"/>
                    </a:lnTo>
                    <a:lnTo>
                      <a:pt x="248" y="196"/>
                    </a:lnTo>
                    <a:lnTo>
                      <a:pt x="254" y="196"/>
                    </a:lnTo>
                    <a:lnTo>
                      <a:pt x="254" y="196"/>
                    </a:lnTo>
                    <a:lnTo>
                      <a:pt x="250" y="192"/>
                    </a:lnTo>
                    <a:lnTo>
                      <a:pt x="246" y="188"/>
                    </a:lnTo>
                    <a:lnTo>
                      <a:pt x="246" y="188"/>
                    </a:lnTo>
                    <a:lnTo>
                      <a:pt x="236" y="186"/>
                    </a:lnTo>
                    <a:lnTo>
                      <a:pt x="228" y="186"/>
                    </a:lnTo>
                    <a:lnTo>
                      <a:pt x="228" y="186"/>
                    </a:lnTo>
                    <a:lnTo>
                      <a:pt x="224" y="186"/>
                    </a:lnTo>
                    <a:lnTo>
                      <a:pt x="222" y="188"/>
                    </a:lnTo>
                    <a:lnTo>
                      <a:pt x="222" y="188"/>
                    </a:lnTo>
                    <a:lnTo>
                      <a:pt x="222" y="182"/>
                    </a:lnTo>
                    <a:lnTo>
                      <a:pt x="222" y="182"/>
                    </a:lnTo>
                    <a:lnTo>
                      <a:pt x="230" y="182"/>
                    </a:lnTo>
                    <a:lnTo>
                      <a:pt x="242" y="182"/>
                    </a:lnTo>
                    <a:lnTo>
                      <a:pt x="242" y="182"/>
                    </a:lnTo>
                    <a:lnTo>
                      <a:pt x="254" y="178"/>
                    </a:lnTo>
                    <a:lnTo>
                      <a:pt x="262" y="176"/>
                    </a:lnTo>
                    <a:lnTo>
                      <a:pt x="268" y="174"/>
                    </a:lnTo>
                    <a:lnTo>
                      <a:pt x="268" y="174"/>
                    </a:lnTo>
                    <a:close/>
                    <a:moveTo>
                      <a:pt x="684" y="160"/>
                    </a:moveTo>
                    <a:lnTo>
                      <a:pt x="686" y="164"/>
                    </a:lnTo>
                    <a:lnTo>
                      <a:pt x="686" y="164"/>
                    </a:lnTo>
                    <a:lnTo>
                      <a:pt x="686" y="162"/>
                    </a:lnTo>
                    <a:lnTo>
                      <a:pt x="684" y="160"/>
                    </a:lnTo>
                    <a:lnTo>
                      <a:pt x="684" y="160"/>
                    </a:lnTo>
                    <a:close/>
                    <a:moveTo>
                      <a:pt x="650" y="558"/>
                    </a:moveTo>
                    <a:lnTo>
                      <a:pt x="650" y="558"/>
                    </a:lnTo>
                    <a:lnTo>
                      <a:pt x="652" y="554"/>
                    </a:lnTo>
                    <a:lnTo>
                      <a:pt x="654" y="550"/>
                    </a:lnTo>
                    <a:lnTo>
                      <a:pt x="654" y="550"/>
                    </a:lnTo>
                    <a:lnTo>
                      <a:pt x="656" y="548"/>
                    </a:lnTo>
                    <a:lnTo>
                      <a:pt x="658" y="548"/>
                    </a:lnTo>
                    <a:lnTo>
                      <a:pt x="662" y="548"/>
                    </a:lnTo>
                    <a:lnTo>
                      <a:pt x="662" y="546"/>
                    </a:lnTo>
                    <a:lnTo>
                      <a:pt x="662" y="542"/>
                    </a:lnTo>
                    <a:lnTo>
                      <a:pt x="662" y="542"/>
                    </a:lnTo>
                    <a:lnTo>
                      <a:pt x="664" y="546"/>
                    </a:lnTo>
                    <a:lnTo>
                      <a:pt x="666" y="548"/>
                    </a:lnTo>
                    <a:lnTo>
                      <a:pt x="666" y="548"/>
                    </a:lnTo>
                    <a:lnTo>
                      <a:pt x="666" y="544"/>
                    </a:lnTo>
                    <a:lnTo>
                      <a:pt x="666" y="542"/>
                    </a:lnTo>
                    <a:lnTo>
                      <a:pt x="668" y="540"/>
                    </a:lnTo>
                    <a:lnTo>
                      <a:pt x="668" y="540"/>
                    </a:lnTo>
                    <a:lnTo>
                      <a:pt x="676" y="540"/>
                    </a:lnTo>
                    <a:lnTo>
                      <a:pt x="686" y="542"/>
                    </a:lnTo>
                    <a:lnTo>
                      <a:pt x="686" y="542"/>
                    </a:lnTo>
                    <a:lnTo>
                      <a:pt x="690" y="552"/>
                    </a:lnTo>
                    <a:lnTo>
                      <a:pt x="692" y="556"/>
                    </a:lnTo>
                    <a:lnTo>
                      <a:pt x="696" y="560"/>
                    </a:lnTo>
                    <a:lnTo>
                      <a:pt x="696" y="560"/>
                    </a:lnTo>
                    <a:lnTo>
                      <a:pt x="700" y="560"/>
                    </a:lnTo>
                    <a:lnTo>
                      <a:pt x="704" y="560"/>
                    </a:lnTo>
                    <a:lnTo>
                      <a:pt x="704" y="560"/>
                    </a:lnTo>
                    <a:lnTo>
                      <a:pt x="704" y="568"/>
                    </a:lnTo>
                    <a:lnTo>
                      <a:pt x="704" y="568"/>
                    </a:lnTo>
                    <a:lnTo>
                      <a:pt x="710" y="570"/>
                    </a:lnTo>
                    <a:lnTo>
                      <a:pt x="710" y="570"/>
                    </a:lnTo>
                    <a:lnTo>
                      <a:pt x="712" y="574"/>
                    </a:lnTo>
                    <a:lnTo>
                      <a:pt x="710" y="578"/>
                    </a:lnTo>
                    <a:lnTo>
                      <a:pt x="710" y="582"/>
                    </a:lnTo>
                    <a:lnTo>
                      <a:pt x="712" y="586"/>
                    </a:lnTo>
                    <a:lnTo>
                      <a:pt x="712" y="586"/>
                    </a:lnTo>
                    <a:lnTo>
                      <a:pt x="716" y="586"/>
                    </a:lnTo>
                    <a:lnTo>
                      <a:pt x="718" y="586"/>
                    </a:lnTo>
                    <a:lnTo>
                      <a:pt x="718" y="590"/>
                    </a:lnTo>
                    <a:lnTo>
                      <a:pt x="718" y="590"/>
                    </a:lnTo>
                    <a:lnTo>
                      <a:pt x="736" y="594"/>
                    </a:lnTo>
                    <a:lnTo>
                      <a:pt x="752" y="598"/>
                    </a:lnTo>
                    <a:lnTo>
                      <a:pt x="752" y="598"/>
                    </a:lnTo>
                    <a:lnTo>
                      <a:pt x="752" y="598"/>
                    </a:lnTo>
                    <a:lnTo>
                      <a:pt x="754" y="596"/>
                    </a:lnTo>
                    <a:lnTo>
                      <a:pt x="758" y="596"/>
                    </a:lnTo>
                    <a:lnTo>
                      <a:pt x="758" y="596"/>
                    </a:lnTo>
                    <a:lnTo>
                      <a:pt x="762" y="602"/>
                    </a:lnTo>
                    <a:lnTo>
                      <a:pt x="768" y="604"/>
                    </a:lnTo>
                    <a:lnTo>
                      <a:pt x="768" y="604"/>
                    </a:lnTo>
                    <a:lnTo>
                      <a:pt x="768" y="608"/>
                    </a:lnTo>
                    <a:lnTo>
                      <a:pt x="768" y="614"/>
                    </a:lnTo>
                    <a:lnTo>
                      <a:pt x="768" y="614"/>
                    </a:lnTo>
                    <a:lnTo>
                      <a:pt x="770" y="616"/>
                    </a:lnTo>
                    <a:lnTo>
                      <a:pt x="774" y="620"/>
                    </a:lnTo>
                    <a:lnTo>
                      <a:pt x="768" y="620"/>
                    </a:lnTo>
                    <a:lnTo>
                      <a:pt x="768" y="620"/>
                    </a:lnTo>
                    <a:lnTo>
                      <a:pt x="768" y="626"/>
                    </a:lnTo>
                    <a:lnTo>
                      <a:pt x="768" y="626"/>
                    </a:lnTo>
                    <a:lnTo>
                      <a:pt x="764" y="626"/>
                    </a:lnTo>
                    <a:lnTo>
                      <a:pt x="762" y="624"/>
                    </a:lnTo>
                    <a:lnTo>
                      <a:pt x="762" y="622"/>
                    </a:lnTo>
                    <a:lnTo>
                      <a:pt x="762" y="622"/>
                    </a:lnTo>
                    <a:lnTo>
                      <a:pt x="752" y="620"/>
                    </a:lnTo>
                    <a:lnTo>
                      <a:pt x="752" y="620"/>
                    </a:lnTo>
                    <a:lnTo>
                      <a:pt x="748" y="624"/>
                    </a:lnTo>
                    <a:lnTo>
                      <a:pt x="746" y="630"/>
                    </a:lnTo>
                    <a:lnTo>
                      <a:pt x="746" y="646"/>
                    </a:lnTo>
                    <a:lnTo>
                      <a:pt x="746" y="646"/>
                    </a:lnTo>
                    <a:lnTo>
                      <a:pt x="740" y="648"/>
                    </a:lnTo>
                    <a:lnTo>
                      <a:pt x="738" y="650"/>
                    </a:lnTo>
                    <a:lnTo>
                      <a:pt x="738" y="650"/>
                    </a:lnTo>
                    <a:lnTo>
                      <a:pt x="736" y="656"/>
                    </a:lnTo>
                    <a:lnTo>
                      <a:pt x="736" y="656"/>
                    </a:lnTo>
                    <a:lnTo>
                      <a:pt x="734" y="660"/>
                    </a:lnTo>
                    <a:lnTo>
                      <a:pt x="732" y="662"/>
                    </a:lnTo>
                    <a:lnTo>
                      <a:pt x="732" y="662"/>
                    </a:lnTo>
                    <a:lnTo>
                      <a:pt x="732" y="664"/>
                    </a:lnTo>
                    <a:lnTo>
                      <a:pt x="732" y="666"/>
                    </a:lnTo>
                    <a:lnTo>
                      <a:pt x="734" y="668"/>
                    </a:lnTo>
                    <a:lnTo>
                      <a:pt x="738" y="668"/>
                    </a:lnTo>
                    <a:lnTo>
                      <a:pt x="738" y="668"/>
                    </a:lnTo>
                    <a:lnTo>
                      <a:pt x="740" y="666"/>
                    </a:lnTo>
                    <a:lnTo>
                      <a:pt x="742" y="664"/>
                    </a:lnTo>
                    <a:lnTo>
                      <a:pt x="742" y="664"/>
                    </a:lnTo>
                    <a:lnTo>
                      <a:pt x="754" y="654"/>
                    </a:lnTo>
                    <a:lnTo>
                      <a:pt x="754" y="654"/>
                    </a:lnTo>
                    <a:lnTo>
                      <a:pt x="762" y="654"/>
                    </a:lnTo>
                    <a:lnTo>
                      <a:pt x="764" y="650"/>
                    </a:lnTo>
                    <a:lnTo>
                      <a:pt x="764" y="650"/>
                    </a:lnTo>
                    <a:lnTo>
                      <a:pt x="770" y="650"/>
                    </a:lnTo>
                    <a:lnTo>
                      <a:pt x="776" y="650"/>
                    </a:lnTo>
                    <a:lnTo>
                      <a:pt x="776" y="646"/>
                    </a:lnTo>
                    <a:lnTo>
                      <a:pt x="776" y="646"/>
                    </a:lnTo>
                    <a:lnTo>
                      <a:pt x="768" y="644"/>
                    </a:lnTo>
                    <a:lnTo>
                      <a:pt x="774" y="642"/>
                    </a:lnTo>
                    <a:lnTo>
                      <a:pt x="774" y="642"/>
                    </a:lnTo>
                    <a:lnTo>
                      <a:pt x="776" y="640"/>
                    </a:lnTo>
                    <a:lnTo>
                      <a:pt x="780" y="636"/>
                    </a:lnTo>
                    <a:lnTo>
                      <a:pt x="780" y="636"/>
                    </a:lnTo>
                    <a:lnTo>
                      <a:pt x="786" y="636"/>
                    </a:lnTo>
                    <a:lnTo>
                      <a:pt x="792" y="636"/>
                    </a:lnTo>
                    <a:lnTo>
                      <a:pt x="802" y="638"/>
                    </a:lnTo>
                    <a:lnTo>
                      <a:pt x="802" y="638"/>
                    </a:lnTo>
                    <a:lnTo>
                      <a:pt x="804" y="636"/>
                    </a:lnTo>
                    <a:lnTo>
                      <a:pt x="806" y="634"/>
                    </a:lnTo>
                    <a:lnTo>
                      <a:pt x="806" y="634"/>
                    </a:lnTo>
                    <a:lnTo>
                      <a:pt x="802" y="634"/>
                    </a:lnTo>
                    <a:lnTo>
                      <a:pt x="798" y="632"/>
                    </a:lnTo>
                    <a:lnTo>
                      <a:pt x="798" y="632"/>
                    </a:lnTo>
                    <a:lnTo>
                      <a:pt x="796" y="628"/>
                    </a:lnTo>
                    <a:lnTo>
                      <a:pt x="796" y="628"/>
                    </a:lnTo>
                    <a:lnTo>
                      <a:pt x="804" y="630"/>
                    </a:lnTo>
                    <a:lnTo>
                      <a:pt x="812" y="630"/>
                    </a:lnTo>
                    <a:lnTo>
                      <a:pt x="812" y="630"/>
                    </a:lnTo>
                    <a:lnTo>
                      <a:pt x="814" y="630"/>
                    </a:lnTo>
                    <a:lnTo>
                      <a:pt x="818" y="626"/>
                    </a:lnTo>
                    <a:lnTo>
                      <a:pt x="818" y="626"/>
                    </a:lnTo>
                    <a:lnTo>
                      <a:pt x="820" y="624"/>
                    </a:lnTo>
                    <a:lnTo>
                      <a:pt x="828" y="616"/>
                    </a:lnTo>
                    <a:lnTo>
                      <a:pt x="828" y="616"/>
                    </a:lnTo>
                    <a:lnTo>
                      <a:pt x="838" y="612"/>
                    </a:lnTo>
                    <a:lnTo>
                      <a:pt x="842" y="612"/>
                    </a:lnTo>
                    <a:lnTo>
                      <a:pt x="842" y="612"/>
                    </a:lnTo>
                    <a:lnTo>
                      <a:pt x="862" y="610"/>
                    </a:lnTo>
                    <a:lnTo>
                      <a:pt x="878" y="608"/>
                    </a:lnTo>
                    <a:lnTo>
                      <a:pt x="878" y="608"/>
                    </a:lnTo>
                    <a:lnTo>
                      <a:pt x="880" y="606"/>
                    </a:lnTo>
                    <a:lnTo>
                      <a:pt x="882" y="604"/>
                    </a:lnTo>
                    <a:lnTo>
                      <a:pt x="882" y="604"/>
                    </a:lnTo>
                    <a:lnTo>
                      <a:pt x="888" y="598"/>
                    </a:lnTo>
                    <a:lnTo>
                      <a:pt x="892" y="596"/>
                    </a:lnTo>
                    <a:lnTo>
                      <a:pt x="894" y="592"/>
                    </a:lnTo>
                    <a:lnTo>
                      <a:pt x="894" y="592"/>
                    </a:lnTo>
                    <a:lnTo>
                      <a:pt x="894" y="586"/>
                    </a:lnTo>
                    <a:lnTo>
                      <a:pt x="896" y="584"/>
                    </a:lnTo>
                    <a:lnTo>
                      <a:pt x="900" y="576"/>
                    </a:lnTo>
                    <a:lnTo>
                      <a:pt x="900" y="576"/>
                    </a:lnTo>
                    <a:lnTo>
                      <a:pt x="902" y="574"/>
                    </a:lnTo>
                    <a:lnTo>
                      <a:pt x="904" y="574"/>
                    </a:lnTo>
                    <a:lnTo>
                      <a:pt x="904" y="578"/>
                    </a:lnTo>
                    <a:lnTo>
                      <a:pt x="904" y="578"/>
                    </a:lnTo>
                    <a:lnTo>
                      <a:pt x="906" y="580"/>
                    </a:lnTo>
                    <a:lnTo>
                      <a:pt x="906" y="578"/>
                    </a:lnTo>
                    <a:lnTo>
                      <a:pt x="908" y="574"/>
                    </a:lnTo>
                    <a:lnTo>
                      <a:pt x="912" y="574"/>
                    </a:lnTo>
                    <a:lnTo>
                      <a:pt x="912" y="574"/>
                    </a:lnTo>
                    <a:lnTo>
                      <a:pt x="918" y="578"/>
                    </a:lnTo>
                    <a:lnTo>
                      <a:pt x="920" y="580"/>
                    </a:lnTo>
                    <a:lnTo>
                      <a:pt x="920" y="584"/>
                    </a:lnTo>
                    <a:lnTo>
                      <a:pt x="920" y="584"/>
                    </a:lnTo>
                    <a:lnTo>
                      <a:pt x="920" y="596"/>
                    </a:lnTo>
                    <a:lnTo>
                      <a:pt x="920" y="602"/>
                    </a:lnTo>
                    <a:lnTo>
                      <a:pt x="920" y="602"/>
                    </a:lnTo>
                    <a:lnTo>
                      <a:pt x="922" y="602"/>
                    </a:lnTo>
                    <a:lnTo>
                      <a:pt x="924" y="602"/>
                    </a:lnTo>
                    <a:lnTo>
                      <a:pt x="924" y="604"/>
                    </a:lnTo>
                    <a:lnTo>
                      <a:pt x="924" y="604"/>
                    </a:lnTo>
                    <a:lnTo>
                      <a:pt x="924" y="608"/>
                    </a:lnTo>
                    <a:lnTo>
                      <a:pt x="924" y="610"/>
                    </a:lnTo>
                    <a:lnTo>
                      <a:pt x="926" y="612"/>
                    </a:lnTo>
                    <a:lnTo>
                      <a:pt x="926" y="612"/>
                    </a:lnTo>
                    <a:lnTo>
                      <a:pt x="926" y="612"/>
                    </a:lnTo>
                    <a:lnTo>
                      <a:pt x="926" y="612"/>
                    </a:lnTo>
                    <a:lnTo>
                      <a:pt x="926" y="614"/>
                    </a:lnTo>
                    <a:lnTo>
                      <a:pt x="926" y="614"/>
                    </a:lnTo>
                    <a:lnTo>
                      <a:pt x="932" y="618"/>
                    </a:lnTo>
                    <a:lnTo>
                      <a:pt x="932" y="618"/>
                    </a:lnTo>
                    <a:lnTo>
                      <a:pt x="936" y="618"/>
                    </a:lnTo>
                    <a:lnTo>
                      <a:pt x="938" y="616"/>
                    </a:lnTo>
                    <a:lnTo>
                      <a:pt x="944" y="616"/>
                    </a:lnTo>
                    <a:lnTo>
                      <a:pt x="944" y="616"/>
                    </a:lnTo>
                    <a:lnTo>
                      <a:pt x="942" y="612"/>
                    </a:lnTo>
                    <a:lnTo>
                      <a:pt x="940" y="610"/>
                    </a:lnTo>
                    <a:lnTo>
                      <a:pt x="942" y="610"/>
                    </a:lnTo>
                    <a:lnTo>
                      <a:pt x="942" y="610"/>
                    </a:lnTo>
                    <a:lnTo>
                      <a:pt x="942" y="610"/>
                    </a:lnTo>
                    <a:lnTo>
                      <a:pt x="944" y="610"/>
                    </a:lnTo>
                    <a:lnTo>
                      <a:pt x="944" y="614"/>
                    </a:lnTo>
                    <a:lnTo>
                      <a:pt x="944" y="614"/>
                    </a:lnTo>
                    <a:lnTo>
                      <a:pt x="952" y="606"/>
                    </a:lnTo>
                    <a:lnTo>
                      <a:pt x="958" y="598"/>
                    </a:lnTo>
                    <a:lnTo>
                      <a:pt x="958" y="600"/>
                    </a:lnTo>
                    <a:lnTo>
                      <a:pt x="958" y="600"/>
                    </a:lnTo>
                    <a:lnTo>
                      <a:pt x="960" y="600"/>
                    </a:lnTo>
                    <a:lnTo>
                      <a:pt x="960" y="600"/>
                    </a:lnTo>
                    <a:lnTo>
                      <a:pt x="962" y="602"/>
                    </a:lnTo>
                    <a:lnTo>
                      <a:pt x="958" y="602"/>
                    </a:lnTo>
                    <a:lnTo>
                      <a:pt x="958" y="602"/>
                    </a:lnTo>
                    <a:lnTo>
                      <a:pt x="958" y="606"/>
                    </a:lnTo>
                    <a:lnTo>
                      <a:pt x="956" y="612"/>
                    </a:lnTo>
                    <a:lnTo>
                      <a:pt x="956" y="612"/>
                    </a:lnTo>
                    <a:lnTo>
                      <a:pt x="972" y="608"/>
                    </a:lnTo>
                    <a:lnTo>
                      <a:pt x="972" y="608"/>
                    </a:lnTo>
                    <a:lnTo>
                      <a:pt x="974" y="610"/>
                    </a:lnTo>
                    <a:lnTo>
                      <a:pt x="974" y="610"/>
                    </a:lnTo>
                    <a:lnTo>
                      <a:pt x="974" y="612"/>
                    </a:lnTo>
                    <a:lnTo>
                      <a:pt x="974" y="612"/>
                    </a:lnTo>
                    <a:lnTo>
                      <a:pt x="972" y="612"/>
                    </a:lnTo>
                    <a:lnTo>
                      <a:pt x="970" y="614"/>
                    </a:lnTo>
                    <a:lnTo>
                      <a:pt x="970" y="618"/>
                    </a:lnTo>
                    <a:lnTo>
                      <a:pt x="970" y="618"/>
                    </a:lnTo>
                    <a:lnTo>
                      <a:pt x="960" y="616"/>
                    </a:lnTo>
                    <a:lnTo>
                      <a:pt x="950" y="620"/>
                    </a:lnTo>
                    <a:lnTo>
                      <a:pt x="950" y="622"/>
                    </a:lnTo>
                    <a:lnTo>
                      <a:pt x="950" y="622"/>
                    </a:lnTo>
                    <a:lnTo>
                      <a:pt x="944" y="622"/>
                    </a:lnTo>
                    <a:lnTo>
                      <a:pt x="944" y="622"/>
                    </a:lnTo>
                    <a:lnTo>
                      <a:pt x="938" y="632"/>
                    </a:lnTo>
                    <a:lnTo>
                      <a:pt x="938" y="634"/>
                    </a:lnTo>
                    <a:lnTo>
                      <a:pt x="940" y="636"/>
                    </a:lnTo>
                    <a:lnTo>
                      <a:pt x="946" y="640"/>
                    </a:lnTo>
                    <a:lnTo>
                      <a:pt x="948" y="644"/>
                    </a:lnTo>
                    <a:lnTo>
                      <a:pt x="948" y="644"/>
                    </a:lnTo>
                    <a:lnTo>
                      <a:pt x="952" y="644"/>
                    </a:lnTo>
                    <a:lnTo>
                      <a:pt x="952" y="644"/>
                    </a:lnTo>
                    <a:lnTo>
                      <a:pt x="952" y="642"/>
                    </a:lnTo>
                    <a:lnTo>
                      <a:pt x="954" y="642"/>
                    </a:lnTo>
                    <a:lnTo>
                      <a:pt x="954" y="642"/>
                    </a:lnTo>
                    <a:lnTo>
                      <a:pt x="954" y="644"/>
                    </a:lnTo>
                    <a:lnTo>
                      <a:pt x="956" y="646"/>
                    </a:lnTo>
                    <a:lnTo>
                      <a:pt x="964" y="640"/>
                    </a:lnTo>
                    <a:lnTo>
                      <a:pt x="964" y="640"/>
                    </a:lnTo>
                    <a:lnTo>
                      <a:pt x="964" y="636"/>
                    </a:lnTo>
                    <a:lnTo>
                      <a:pt x="964" y="632"/>
                    </a:lnTo>
                    <a:lnTo>
                      <a:pt x="966" y="630"/>
                    </a:lnTo>
                    <a:lnTo>
                      <a:pt x="966" y="630"/>
                    </a:lnTo>
                    <a:lnTo>
                      <a:pt x="970" y="628"/>
                    </a:lnTo>
                    <a:lnTo>
                      <a:pt x="970" y="630"/>
                    </a:lnTo>
                    <a:lnTo>
                      <a:pt x="972" y="630"/>
                    </a:lnTo>
                    <a:lnTo>
                      <a:pt x="974" y="630"/>
                    </a:lnTo>
                    <a:lnTo>
                      <a:pt x="974" y="630"/>
                    </a:lnTo>
                    <a:lnTo>
                      <a:pt x="976" y="624"/>
                    </a:lnTo>
                    <a:lnTo>
                      <a:pt x="976" y="624"/>
                    </a:lnTo>
                    <a:lnTo>
                      <a:pt x="980" y="624"/>
                    </a:lnTo>
                    <a:lnTo>
                      <a:pt x="986" y="624"/>
                    </a:lnTo>
                    <a:lnTo>
                      <a:pt x="986" y="622"/>
                    </a:lnTo>
                    <a:lnTo>
                      <a:pt x="986" y="622"/>
                    </a:lnTo>
                    <a:lnTo>
                      <a:pt x="992" y="620"/>
                    </a:lnTo>
                    <a:lnTo>
                      <a:pt x="994" y="618"/>
                    </a:lnTo>
                    <a:lnTo>
                      <a:pt x="996" y="616"/>
                    </a:lnTo>
                    <a:lnTo>
                      <a:pt x="996" y="612"/>
                    </a:lnTo>
                    <a:lnTo>
                      <a:pt x="1000" y="612"/>
                    </a:lnTo>
                    <a:lnTo>
                      <a:pt x="1000" y="612"/>
                    </a:lnTo>
                    <a:lnTo>
                      <a:pt x="996" y="600"/>
                    </a:lnTo>
                    <a:lnTo>
                      <a:pt x="996" y="600"/>
                    </a:lnTo>
                    <a:lnTo>
                      <a:pt x="990" y="606"/>
                    </a:lnTo>
                    <a:lnTo>
                      <a:pt x="984" y="606"/>
                    </a:lnTo>
                    <a:lnTo>
                      <a:pt x="980" y="606"/>
                    </a:lnTo>
                    <a:lnTo>
                      <a:pt x="976" y="602"/>
                    </a:lnTo>
                    <a:lnTo>
                      <a:pt x="976" y="602"/>
                    </a:lnTo>
                    <a:lnTo>
                      <a:pt x="974" y="602"/>
                    </a:lnTo>
                    <a:lnTo>
                      <a:pt x="972" y="602"/>
                    </a:lnTo>
                    <a:lnTo>
                      <a:pt x="972" y="604"/>
                    </a:lnTo>
                    <a:lnTo>
                      <a:pt x="970" y="604"/>
                    </a:lnTo>
                    <a:lnTo>
                      <a:pt x="970" y="604"/>
                    </a:lnTo>
                    <a:lnTo>
                      <a:pt x="970" y="602"/>
                    </a:lnTo>
                    <a:lnTo>
                      <a:pt x="968" y="600"/>
                    </a:lnTo>
                    <a:lnTo>
                      <a:pt x="972" y="600"/>
                    </a:lnTo>
                    <a:lnTo>
                      <a:pt x="972" y="600"/>
                    </a:lnTo>
                    <a:lnTo>
                      <a:pt x="972" y="598"/>
                    </a:lnTo>
                    <a:lnTo>
                      <a:pt x="974" y="596"/>
                    </a:lnTo>
                    <a:lnTo>
                      <a:pt x="974" y="596"/>
                    </a:lnTo>
                    <a:lnTo>
                      <a:pt x="960" y="592"/>
                    </a:lnTo>
                    <a:lnTo>
                      <a:pt x="960" y="592"/>
                    </a:lnTo>
                    <a:lnTo>
                      <a:pt x="962" y="586"/>
                    </a:lnTo>
                    <a:lnTo>
                      <a:pt x="962" y="584"/>
                    </a:lnTo>
                    <a:lnTo>
                      <a:pt x="960" y="582"/>
                    </a:lnTo>
                    <a:lnTo>
                      <a:pt x="960" y="582"/>
                    </a:lnTo>
                    <a:lnTo>
                      <a:pt x="962" y="582"/>
                    </a:lnTo>
                    <a:lnTo>
                      <a:pt x="962" y="582"/>
                    </a:lnTo>
                    <a:lnTo>
                      <a:pt x="962" y="578"/>
                    </a:lnTo>
                    <a:lnTo>
                      <a:pt x="962" y="578"/>
                    </a:lnTo>
                    <a:lnTo>
                      <a:pt x="960" y="580"/>
                    </a:lnTo>
                    <a:lnTo>
                      <a:pt x="958" y="580"/>
                    </a:lnTo>
                    <a:lnTo>
                      <a:pt x="958" y="580"/>
                    </a:lnTo>
                    <a:lnTo>
                      <a:pt x="956" y="580"/>
                    </a:lnTo>
                    <a:lnTo>
                      <a:pt x="956" y="580"/>
                    </a:lnTo>
                    <a:lnTo>
                      <a:pt x="958" y="576"/>
                    </a:lnTo>
                    <a:lnTo>
                      <a:pt x="958" y="574"/>
                    </a:lnTo>
                    <a:lnTo>
                      <a:pt x="960" y="570"/>
                    </a:lnTo>
                    <a:lnTo>
                      <a:pt x="960" y="570"/>
                    </a:lnTo>
                    <a:lnTo>
                      <a:pt x="962" y="566"/>
                    </a:lnTo>
                    <a:lnTo>
                      <a:pt x="962" y="564"/>
                    </a:lnTo>
                    <a:lnTo>
                      <a:pt x="960" y="564"/>
                    </a:lnTo>
                    <a:lnTo>
                      <a:pt x="960" y="564"/>
                    </a:lnTo>
                    <a:lnTo>
                      <a:pt x="950" y="566"/>
                    </a:lnTo>
                    <a:lnTo>
                      <a:pt x="944" y="566"/>
                    </a:lnTo>
                    <a:lnTo>
                      <a:pt x="944" y="566"/>
                    </a:lnTo>
                    <a:lnTo>
                      <a:pt x="942" y="558"/>
                    </a:lnTo>
                    <a:lnTo>
                      <a:pt x="942" y="558"/>
                    </a:lnTo>
                    <a:lnTo>
                      <a:pt x="944" y="558"/>
                    </a:lnTo>
                    <a:lnTo>
                      <a:pt x="944" y="558"/>
                    </a:lnTo>
                    <a:lnTo>
                      <a:pt x="946" y="556"/>
                    </a:lnTo>
                    <a:lnTo>
                      <a:pt x="946" y="556"/>
                    </a:lnTo>
                    <a:lnTo>
                      <a:pt x="950" y="562"/>
                    </a:lnTo>
                    <a:lnTo>
                      <a:pt x="950" y="562"/>
                    </a:lnTo>
                    <a:lnTo>
                      <a:pt x="952" y="560"/>
                    </a:lnTo>
                    <a:lnTo>
                      <a:pt x="956" y="560"/>
                    </a:lnTo>
                    <a:lnTo>
                      <a:pt x="956" y="560"/>
                    </a:lnTo>
                    <a:lnTo>
                      <a:pt x="958" y="556"/>
                    </a:lnTo>
                    <a:lnTo>
                      <a:pt x="958" y="552"/>
                    </a:lnTo>
                    <a:lnTo>
                      <a:pt x="958" y="552"/>
                    </a:lnTo>
                    <a:lnTo>
                      <a:pt x="964" y="552"/>
                    </a:lnTo>
                    <a:lnTo>
                      <a:pt x="964" y="552"/>
                    </a:lnTo>
                    <a:lnTo>
                      <a:pt x="964" y="548"/>
                    </a:lnTo>
                    <a:lnTo>
                      <a:pt x="964" y="542"/>
                    </a:lnTo>
                    <a:lnTo>
                      <a:pt x="964" y="542"/>
                    </a:lnTo>
                    <a:lnTo>
                      <a:pt x="966" y="544"/>
                    </a:lnTo>
                    <a:lnTo>
                      <a:pt x="966" y="542"/>
                    </a:lnTo>
                    <a:lnTo>
                      <a:pt x="968" y="540"/>
                    </a:lnTo>
                    <a:lnTo>
                      <a:pt x="968" y="540"/>
                    </a:lnTo>
                    <a:lnTo>
                      <a:pt x="964" y="538"/>
                    </a:lnTo>
                    <a:lnTo>
                      <a:pt x="962" y="534"/>
                    </a:lnTo>
                    <a:lnTo>
                      <a:pt x="962" y="532"/>
                    </a:lnTo>
                    <a:lnTo>
                      <a:pt x="962" y="532"/>
                    </a:lnTo>
                    <a:lnTo>
                      <a:pt x="956" y="532"/>
                    </a:lnTo>
                    <a:lnTo>
                      <a:pt x="948" y="532"/>
                    </a:lnTo>
                    <a:lnTo>
                      <a:pt x="938" y="534"/>
                    </a:lnTo>
                    <a:lnTo>
                      <a:pt x="938" y="534"/>
                    </a:lnTo>
                    <a:lnTo>
                      <a:pt x="930" y="538"/>
                    </a:lnTo>
                    <a:lnTo>
                      <a:pt x="930" y="538"/>
                    </a:lnTo>
                    <a:lnTo>
                      <a:pt x="918" y="546"/>
                    </a:lnTo>
                    <a:lnTo>
                      <a:pt x="906" y="556"/>
                    </a:lnTo>
                    <a:lnTo>
                      <a:pt x="896" y="566"/>
                    </a:lnTo>
                    <a:lnTo>
                      <a:pt x="888" y="576"/>
                    </a:lnTo>
                    <a:lnTo>
                      <a:pt x="888" y="576"/>
                    </a:lnTo>
                    <a:lnTo>
                      <a:pt x="894" y="568"/>
                    </a:lnTo>
                    <a:lnTo>
                      <a:pt x="894" y="568"/>
                    </a:lnTo>
                    <a:lnTo>
                      <a:pt x="896" y="558"/>
                    </a:lnTo>
                    <a:lnTo>
                      <a:pt x="896" y="558"/>
                    </a:lnTo>
                    <a:lnTo>
                      <a:pt x="894" y="558"/>
                    </a:lnTo>
                    <a:lnTo>
                      <a:pt x="892" y="558"/>
                    </a:lnTo>
                    <a:lnTo>
                      <a:pt x="894" y="556"/>
                    </a:lnTo>
                    <a:lnTo>
                      <a:pt x="894" y="556"/>
                    </a:lnTo>
                    <a:lnTo>
                      <a:pt x="896" y="554"/>
                    </a:lnTo>
                    <a:lnTo>
                      <a:pt x="898" y="554"/>
                    </a:lnTo>
                    <a:lnTo>
                      <a:pt x="898" y="554"/>
                    </a:lnTo>
                    <a:lnTo>
                      <a:pt x="902" y="548"/>
                    </a:lnTo>
                    <a:lnTo>
                      <a:pt x="906" y="542"/>
                    </a:lnTo>
                    <a:lnTo>
                      <a:pt x="906" y="542"/>
                    </a:lnTo>
                    <a:lnTo>
                      <a:pt x="910" y="542"/>
                    </a:lnTo>
                    <a:lnTo>
                      <a:pt x="912" y="542"/>
                    </a:lnTo>
                    <a:lnTo>
                      <a:pt x="912" y="542"/>
                    </a:lnTo>
                    <a:lnTo>
                      <a:pt x="912" y="540"/>
                    </a:lnTo>
                    <a:lnTo>
                      <a:pt x="912" y="536"/>
                    </a:lnTo>
                    <a:lnTo>
                      <a:pt x="912" y="536"/>
                    </a:lnTo>
                    <a:lnTo>
                      <a:pt x="916" y="536"/>
                    </a:lnTo>
                    <a:lnTo>
                      <a:pt x="918" y="536"/>
                    </a:lnTo>
                    <a:lnTo>
                      <a:pt x="928" y="526"/>
                    </a:lnTo>
                    <a:lnTo>
                      <a:pt x="928" y="526"/>
                    </a:lnTo>
                    <a:lnTo>
                      <a:pt x="932" y="522"/>
                    </a:lnTo>
                    <a:lnTo>
                      <a:pt x="932" y="522"/>
                    </a:lnTo>
                    <a:lnTo>
                      <a:pt x="934" y="518"/>
                    </a:lnTo>
                    <a:lnTo>
                      <a:pt x="938" y="516"/>
                    </a:lnTo>
                    <a:lnTo>
                      <a:pt x="938" y="516"/>
                    </a:lnTo>
                    <a:lnTo>
                      <a:pt x="950" y="514"/>
                    </a:lnTo>
                    <a:lnTo>
                      <a:pt x="960" y="514"/>
                    </a:lnTo>
                    <a:lnTo>
                      <a:pt x="972" y="516"/>
                    </a:lnTo>
                    <a:lnTo>
                      <a:pt x="980" y="516"/>
                    </a:lnTo>
                    <a:lnTo>
                      <a:pt x="980" y="516"/>
                    </a:lnTo>
                    <a:lnTo>
                      <a:pt x="982" y="512"/>
                    </a:lnTo>
                    <a:lnTo>
                      <a:pt x="984" y="512"/>
                    </a:lnTo>
                    <a:lnTo>
                      <a:pt x="988" y="512"/>
                    </a:lnTo>
                    <a:lnTo>
                      <a:pt x="988" y="512"/>
                    </a:lnTo>
                    <a:lnTo>
                      <a:pt x="988" y="514"/>
                    </a:lnTo>
                    <a:lnTo>
                      <a:pt x="990" y="516"/>
                    </a:lnTo>
                    <a:lnTo>
                      <a:pt x="992" y="516"/>
                    </a:lnTo>
                    <a:lnTo>
                      <a:pt x="992" y="516"/>
                    </a:lnTo>
                    <a:lnTo>
                      <a:pt x="994" y="514"/>
                    </a:lnTo>
                    <a:lnTo>
                      <a:pt x="996" y="512"/>
                    </a:lnTo>
                    <a:lnTo>
                      <a:pt x="996" y="512"/>
                    </a:lnTo>
                    <a:lnTo>
                      <a:pt x="996" y="512"/>
                    </a:lnTo>
                    <a:lnTo>
                      <a:pt x="1000" y="518"/>
                    </a:lnTo>
                    <a:lnTo>
                      <a:pt x="1000" y="518"/>
                    </a:lnTo>
                    <a:lnTo>
                      <a:pt x="1006" y="518"/>
                    </a:lnTo>
                    <a:lnTo>
                      <a:pt x="1006" y="514"/>
                    </a:lnTo>
                    <a:lnTo>
                      <a:pt x="1006" y="514"/>
                    </a:lnTo>
                    <a:lnTo>
                      <a:pt x="1010" y="514"/>
                    </a:lnTo>
                    <a:lnTo>
                      <a:pt x="1010" y="514"/>
                    </a:lnTo>
                    <a:lnTo>
                      <a:pt x="1012" y="516"/>
                    </a:lnTo>
                    <a:lnTo>
                      <a:pt x="1016" y="516"/>
                    </a:lnTo>
                    <a:lnTo>
                      <a:pt x="1016" y="512"/>
                    </a:lnTo>
                    <a:lnTo>
                      <a:pt x="1016" y="512"/>
                    </a:lnTo>
                    <a:lnTo>
                      <a:pt x="1020" y="512"/>
                    </a:lnTo>
                    <a:lnTo>
                      <a:pt x="1024" y="512"/>
                    </a:lnTo>
                    <a:lnTo>
                      <a:pt x="1024" y="512"/>
                    </a:lnTo>
                    <a:lnTo>
                      <a:pt x="1024" y="508"/>
                    </a:lnTo>
                    <a:lnTo>
                      <a:pt x="1026" y="506"/>
                    </a:lnTo>
                    <a:lnTo>
                      <a:pt x="1026" y="506"/>
                    </a:lnTo>
                    <a:lnTo>
                      <a:pt x="1030" y="504"/>
                    </a:lnTo>
                    <a:lnTo>
                      <a:pt x="1034" y="504"/>
                    </a:lnTo>
                    <a:lnTo>
                      <a:pt x="1036" y="502"/>
                    </a:lnTo>
                    <a:lnTo>
                      <a:pt x="1036" y="502"/>
                    </a:lnTo>
                    <a:lnTo>
                      <a:pt x="1034" y="496"/>
                    </a:lnTo>
                    <a:lnTo>
                      <a:pt x="1036" y="494"/>
                    </a:lnTo>
                    <a:lnTo>
                      <a:pt x="1038" y="490"/>
                    </a:lnTo>
                    <a:lnTo>
                      <a:pt x="1038" y="490"/>
                    </a:lnTo>
                    <a:lnTo>
                      <a:pt x="1046" y="488"/>
                    </a:lnTo>
                    <a:lnTo>
                      <a:pt x="1054" y="484"/>
                    </a:lnTo>
                    <a:lnTo>
                      <a:pt x="1054" y="484"/>
                    </a:lnTo>
                    <a:lnTo>
                      <a:pt x="1054" y="486"/>
                    </a:lnTo>
                    <a:lnTo>
                      <a:pt x="1054" y="486"/>
                    </a:lnTo>
                    <a:lnTo>
                      <a:pt x="1058" y="486"/>
                    </a:lnTo>
                    <a:lnTo>
                      <a:pt x="1058" y="486"/>
                    </a:lnTo>
                    <a:lnTo>
                      <a:pt x="1066" y="480"/>
                    </a:lnTo>
                    <a:lnTo>
                      <a:pt x="1074" y="474"/>
                    </a:lnTo>
                    <a:lnTo>
                      <a:pt x="1072" y="454"/>
                    </a:lnTo>
                    <a:lnTo>
                      <a:pt x="1072" y="454"/>
                    </a:lnTo>
                    <a:lnTo>
                      <a:pt x="1070" y="454"/>
                    </a:lnTo>
                    <a:lnTo>
                      <a:pt x="1068" y="456"/>
                    </a:lnTo>
                    <a:lnTo>
                      <a:pt x="1066" y="456"/>
                    </a:lnTo>
                    <a:lnTo>
                      <a:pt x="1066" y="456"/>
                    </a:lnTo>
                    <a:lnTo>
                      <a:pt x="1062" y="454"/>
                    </a:lnTo>
                    <a:lnTo>
                      <a:pt x="1058" y="450"/>
                    </a:lnTo>
                    <a:lnTo>
                      <a:pt x="1054" y="446"/>
                    </a:lnTo>
                    <a:lnTo>
                      <a:pt x="1044" y="446"/>
                    </a:lnTo>
                    <a:lnTo>
                      <a:pt x="1044" y="446"/>
                    </a:lnTo>
                    <a:lnTo>
                      <a:pt x="1046" y="450"/>
                    </a:lnTo>
                    <a:lnTo>
                      <a:pt x="1046" y="450"/>
                    </a:lnTo>
                    <a:lnTo>
                      <a:pt x="1038" y="452"/>
                    </a:lnTo>
                    <a:lnTo>
                      <a:pt x="1038" y="452"/>
                    </a:lnTo>
                    <a:lnTo>
                      <a:pt x="1020" y="460"/>
                    </a:lnTo>
                    <a:lnTo>
                      <a:pt x="1020" y="464"/>
                    </a:lnTo>
                    <a:lnTo>
                      <a:pt x="1020" y="464"/>
                    </a:lnTo>
                    <a:lnTo>
                      <a:pt x="1016" y="464"/>
                    </a:lnTo>
                    <a:lnTo>
                      <a:pt x="1016" y="462"/>
                    </a:lnTo>
                    <a:lnTo>
                      <a:pt x="1016" y="458"/>
                    </a:lnTo>
                    <a:lnTo>
                      <a:pt x="1014" y="456"/>
                    </a:lnTo>
                    <a:lnTo>
                      <a:pt x="1014" y="456"/>
                    </a:lnTo>
                    <a:lnTo>
                      <a:pt x="1020" y="456"/>
                    </a:lnTo>
                    <a:lnTo>
                      <a:pt x="1026" y="456"/>
                    </a:lnTo>
                    <a:lnTo>
                      <a:pt x="1026" y="456"/>
                    </a:lnTo>
                    <a:lnTo>
                      <a:pt x="1032" y="452"/>
                    </a:lnTo>
                    <a:lnTo>
                      <a:pt x="1038" y="446"/>
                    </a:lnTo>
                    <a:lnTo>
                      <a:pt x="1038" y="446"/>
                    </a:lnTo>
                    <a:lnTo>
                      <a:pt x="1042" y="446"/>
                    </a:lnTo>
                    <a:lnTo>
                      <a:pt x="1048" y="444"/>
                    </a:lnTo>
                    <a:lnTo>
                      <a:pt x="1048" y="444"/>
                    </a:lnTo>
                    <a:lnTo>
                      <a:pt x="1052" y="440"/>
                    </a:lnTo>
                    <a:lnTo>
                      <a:pt x="1054" y="436"/>
                    </a:lnTo>
                    <a:lnTo>
                      <a:pt x="1054" y="436"/>
                    </a:lnTo>
                    <a:lnTo>
                      <a:pt x="1048" y="438"/>
                    </a:lnTo>
                    <a:lnTo>
                      <a:pt x="1046" y="434"/>
                    </a:lnTo>
                    <a:lnTo>
                      <a:pt x="1046" y="434"/>
                    </a:lnTo>
                    <a:lnTo>
                      <a:pt x="1048" y="434"/>
                    </a:lnTo>
                    <a:lnTo>
                      <a:pt x="1048" y="432"/>
                    </a:lnTo>
                    <a:lnTo>
                      <a:pt x="1044" y="430"/>
                    </a:lnTo>
                    <a:lnTo>
                      <a:pt x="1044" y="430"/>
                    </a:lnTo>
                    <a:lnTo>
                      <a:pt x="1044" y="434"/>
                    </a:lnTo>
                    <a:lnTo>
                      <a:pt x="1044" y="434"/>
                    </a:lnTo>
                    <a:lnTo>
                      <a:pt x="1040" y="434"/>
                    </a:lnTo>
                    <a:lnTo>
                      <a:pt x="1040" y="434"/>
                    </a:lnTo>
                    <a:lnTo>
                      <a:pt x="1038" y="434"/>
                    </a:lnTo>
                    <a:lnTo>
                      <a:pt x="1036" y="432"/>
                    </a:lnTo>
                    <a:lnTo>
                      <a:pt x="1036" y="428"/>
                    </a:lnTo>
                    <a:lnTo>
                      <a:pt x="1036" y="426"/>
                    </a:lnTo>
                    <a:lnTo>
                      <a:pt x="1036" y="426"/>
                    </a:lnTo>
                    <a:lnTo>
                      <a:pt x="1026" y="428"/>
                    </a:lnTo>
                    <a:lnTo>
                      <a:pt x="1014" y="426"/>
                    </a:lnTo>
                    <a:lnTo>
                      <a:pt x="1014" y="426"/>
                    </a:lnTo>
                    <a:lnTo>
                      <a:pt x="1014" y="422"/>
                    </a:lnTo>
                    <a:lnTo>
                      <a:pt x="1016" y="418"/>
                    </a:lnTo>
                    <a:lnTo>
                      <a:pt x="1014" y="416"/>
                    </a:lnTo>
                    <a:lnTo>
                      <a:pt x="1012" y="416"/>
                    </a:lnTo>
                    <a:lnTo>
                      <a:pt x="1012" y="416"/>
                    </a:lnTo>
                    <a:lnTo>
                      <a:pt x="1010" y="412"/>
                    </a:lnTo>
                    <a:lnTo>
                      <a:pt x="1006" y="410"/>
                    </a:lnTo>
                    <a:lnTo>
                      <a:pt x="1006" y="410"/>
                    </a:lnTo>
                    <a:lnTo>
                      <a:pt x="1000" y="410"/>
                    </a:lnTo>
                    <a:lnTo>
                      <a:pt x="996" y="400"/>
                    </a:lnTo>
                    <a:lnTo>
                      <a:pt x="996" y="400"/>
                    </a:lnTo>
                    <a:lnTo>
                      <a:pt x="994" y="402"/>
                    </a:lnTo>
                    <a:lnTo>
                      <a:pt x="992" y="402"/>
                    </a:lnTo>
                    <a:lnTo>
                      <a:pt x="992" y="402"/>
                    </a:lnTo>
                    <a:lnTo>
                      <a:pt x="994" y="394"/>
                    </a:lnTo>
                    <a:lnTo>
                      <a:pt x="994" y="394"/>
                    </a:lnTo>
                    <a:lnTo>
                      <a:pt x="992" y="394"/>
                    </a:lnTo>
                    <a:lnTo>
                      <a:pt x="992" y="394"/>
                    </a:lnTo>
                    <a:lnTo>
                      <a:pt x="992" y="392"/>
                    </a:lnTo>
                    <a:lnTo>
                      <a:pt x="992" y="392"/>
                    </a:lnTo>
                    <a:lnTo>
                      <a:pt x="1004" y="392"/>
                    </a:lnTo>
                    <a:lnTo>
                      <a:pt x="1004" y="392"/>
                    </a:lnTo>
                    <a:lnTo>
                      <a:pt x="1004" y="386"/>
                    </a:lnTo>
                    <a:lnTo>
                      <a:pt x="1004" y="386"/>
                    </a:lnTo>
                    <a:lnTo>
                      <a:pt x="994" y="382"/>
                    </a:lnTo>
                    <a:lnTo>
                      <a:pt x="994" y="382"/>
                    </a:lnTo>
                    <a:lnTo>
                      <a:pt x="996" y="378"/>
                    </a:lnTo>
                    <a:lnTo>
                      <a:pt x="994" y="374"/>
                    </a:lnTo>
                    <a:lnTo>
                      <a:pt x="992" y="374"/>
                    </a:lnTo>
                    <a:lnTo>
                      <a:pt x="992" y="374"/>
                    </a:lnTo>
                    <a:lnTo>
                      <a:pt x="990" y="372"/>
                    </a:lnTo>
                    <a:lnTo>
                      <a:pt x="988" y="370"/>
                    </a:lnTo>
                    <a:lnTo>
                      <a:pt x="986" y="366"/>
                    </a:lnTo>
                    <a:lnTo>
                      <a:pt x="986" y="366"/>
                    </a:lnTo>
                    <a:lnTo>
                      <a:pt x="988" y="360"/>
                    </a:lnTo>
                    <a:lnTo>
                      <a:pt x="988" y="360"/>
                    </a:lnTo>
                    <a:lnTo>
                      <a:pt x="974" y="360"/>
                    </a:lnTo>
                    <a:lnTo>
                      <a:pt x="974" y="360"/>
                    </a:lnTo>
                    <a:lnTo>
                      <a:pt x="984" y="354"/>
                    </a:lnTo>
                    <a:lnTo>
                      <a:pt x="984" y="354"/>
                    </a:lnTo>
                    <a:lnTo>
                      <a:pt x="978" y="342"/>
                    </a:lnTo>
                    <a:lnTo>
                      <a:pt x="978" y="342"/>
                    </a:lnTo>
                    <a:lnTo>
                      <a:pt x="970" y="342"/>
                    </a:lnTo>
                    <a:lnTo>
                      <a:pt x="970" y="342"/>
                    </a:lnTo>
                    <a:lnTo>
                      <a:pt x="970" y="342"/>
                    </a:lnTo>
                    <a:lnTo>
                      <a:pt x="970" y="340"/>
                    </a:lnTo>
                    <a:lnTo>
                      <a:pt x="970" y="340"/>
                    </a:lnTo>
                    <a:lnTo>
                      <a:pt x="968" y="338"/>
                    </a:lnTo>
                    <a:lnTo>
                      <a:pt x="968" y="334"/>
                    </a:lnTo>
                    <a:lnTo>
                      <a:pt x="968" y="334"/>
                    </a:lnTo>
                    <a:lnTo>
                      <a:pt x="968" y="330"/>
                    </a:lnTo>
                    <a:lnTo>
                      <a:pt x="968" y="324"/>
                    </a:lnTo>
                    <a:lnTo>
                      <a:pt x="964" y="322"/>
                    </a:lnTo>
                    <a:lnTo>
                      <a:pt x="964" y="322"/>
                    </a:lnTo>
                    <a:lnTo>
                      <a:pt x="964" y="318"/>
                    </a:lnTo>
                    <a:lnTo>
                      <a:pt x="964" y="316"/>
                    </a:lnTo>
                    <a:lnTo>
                      <a:pt x="966" y="314"/>
                    </a:lnTo>
                    <a:lnTo>
                      <a:pt x="966" y="314"/>
                    </a:lnTo>
                    <a:lnTo>
                      <a:pt x="960" y="314"/>
                    </a:lnTo>
                    <a:lnTo>
                      <a:pt x="960" y="314"/>
                    </a:lnTo>
                    <a:lnTo>
                      <a:pt x="954" y="326"/>
                    </a:lnTo>
                    <a:lnTo>
                      <a:pt x="950" y="338"/>
                    </a:lnTo>
                    <a:lnTo>
                      <a:pt x="950" y="338"/>
                    </a:lnTo>
                    <a:lnTo>
                      <a:pt x="948" y="338"/>
                    </a:lnTo>
                    <a:lnTo>
                      <a:pt x="948" y="336"/>
                    </a:lnTo>
                    <a:lnTo>
                      <a:pt x="948" y="334"/>
                    </a:lnTo>
                    <a:lnTo>
                      <a:pt x="948" y="334"/>
                    </a:lnTo>
                    <a:lnTo>
                      <a:pt x="946" y="334"/>
                    </a:lnTo>
                    <a:lnTo>
                      <a:pt x="944" y="336"/>
                    </a:lnTo>
                    <a:lnTo>
                      <a:pt x="944" y="336"/>
                    </a:lnTo>
                    <a:lnTo>
                      <a:pt x="944" y="340"/>
                    </a:lnTo>
                    <a:lnTo>
                      <a:pt x="944" y="342"/>
                    </a:lnTo>
                    <a:lnTo>
                      <a:pt x="944" y="342"/>
                    </a:lnTo>
                    <a:lnTo>
                      <a:pt x="942" y="342"/>
                    </a:lnTo>
                    <a:lnTo>
                      <a:pt x="940" y="340"/>
                    </a:lnTo>
                    <a:lnTo>
                      <a:pt x="940" y="340"/>
                    </a:lnTo>
                    <a:lnTo>
                      <a:pt x="938" y="344"/>
                    </a:lnTo>
                    <a:lnTo>
                      <a:pt x="938" y="348"/>
                    </a:lnTo>
                    <a:lnTo>
                      <a:pt x="938" y="348"/>
                    </a:lnTo>
                    <a:lnTo>
                      <a:pt x="928" y="354"/>
                    </a:lnTo>
                    <a:lnTo>
                      <a:pt x="928" y="354"/>
                    </a:lnTo>
                    <a:lnTo>
                      <a:pt x="920" y="346"/>
                    </a:lnTo>
                    <a:lnTo>
                      <a:pt x="920" y="346"/>
                    </a:lnTo>
                    <a:lnTo>
                      <a:pt x="918" y="350"/>
                    </a:lnTo>
                    <a:lnTo>
                      <a:pt x="916" y="350"/>
                    </a:lnTo>
                    <a:lnTo>
                      <a:pt x="914" y="350"/>
                    </a:lnTo>
                    <a:lnTo>
                      <a:pt x="914" y="350"/>
                    </a:lnTo>
                    <a:lnTo>
                      <a:pt x="912" y="340"/>
                    </a:lnTo>
                    <a:lnTo>
                      <a:pt x="912" y="340"/>
                    </a:lnTo>
                    <a:lnTo>
                      <a:pt x="904" y="340"/>
                    </a:lnTo>
                    <a:lnTo>
                      <a:pt x="904" y="340"/>
                    </a:lnTo>
                    <a:lnTo>
                      <a:pt x="896" y="336"/>
                    </a:lnTo>
                    <a:lnTo>
                      <a:pt x="896" y="336"/>
                    </a:lnTo>
                    <a:lnTo>
                      <a:pt x="896" y="326"/>
                    </a:lnTo>
                    <a:lnTo>
                      <a:pt x="894" y="316"/>
                    </a:lnTo>
                    <a:lnTo>
                      <a:pt x="894" y="316"/>
                    </a:lnTo>
                    <a:lnTo>
                      <a:pt x="896" y="316"/>
                    </a:lnTo>
                    <a:lnTo>
                      <a:pt x="898" y="314"/>
                    </a:lnTo>
                    <a:lnTo>
                      <a:pt x="898" y="314"/>
                    </a:lnTo>
                    <a:lnTo>
                      <a:pt x="898" y="312"/>
                    </a:lnTo>
                    <a:lnTo>
                      <a:pt x="898" y="312"/>
                    </a:lnTo>
                    <a:lnTo>
                      <a:pt x="896" y="312"/>
                    </a:lnTo>
                    <a:lnTo>
                      <a:pt x="896" y="312"/>
                    </a:lnTo>
                    <a:lnTo>
                      <a:pt x="902" y="298"/>
                    </a:lnTo>
                    <a:lnTo>
                      <a:pt x="902" y="298"/>
                    </a:lnTo>
                    <a:lnTo>
                      <a:pt x="898" y="300"/>
                    </a:lnTo>
                    <a:lnTo>
                      <a:pt x="896" y="302"/>
                    </a:lnTo>
                    <a:lnTo>
                      <a:pt x="896" y="302"/>
                    </a:lnTo>
                    <a:lnTo>
                      <a:pt x="894" y="302"/>
                    </a:lnTo>
                    <a:lnTo>
                      <a:pt x="888" y="300"/>
                    </a:lnTo>
                    <a:lnTo>
                      <a:pt x="888" y="300"/>
                    </a:lnTo>
                    <a:lnTo>
                      <a:pt x="888" y="298"/>
                    </a:lnTo>
                    <a:lnTo>
                      <a:pt x="888" y="296"/>
                    </a:lnTo>
                    <a:lnTo>
                      <a:pt x="890" y="296"/>
                    </a:lnTo>
                    <a:lnTo>
                      <a:pt x="890" y="296"/>
                    </a:lnTo>
                    <a:lnTo>
                      <a:pt x="892" y="292"/>
                    </a:lnTo>
                    <a:lnTo>
                      <a:pt x="892" y="292"/>
                    </a:lnTo>
                    <a:lnTo>
                      <a:pt x="886" y="292"/>
                    </a:lnTo>
                    <a:lnTo>
                      <a:pt x="882" y="292"/>
                    </a:lnTo>
                    <a:lnTo>
                      <a:pt x="876" y="294"/>
                    </a:lnTo>
                    <a:lnTo>
                      <a:pt x="872" y="292"/>
                    </a:lnTo>
                    <a:lnTo>
                      <a:pt x="872" y="292"/>
                    </a:lnTo>
                    <a:lnTo>
                      <a:pt x="872" y="286"/>
                    </a:lnTo>
                    <a:lnTo>
                      <a:pt x="868" y="286"/>
                    </a:lnTo>
                    <a:lnTo>
                      <a:pt x="868" y="284"/>
                    </a:lnTo>
                    <a:lnTo>
                      <a:pt x="868" y="284"/>
                    </a:lnTo>
                    <a:lnTo>
                      <a:pt x="866" y="280"/>
                    </a:lnTo>
                    <a:lnTo>
                      <a:pt x="860" y="274"/>
                    </a:lnTo>
                    <a:lnTo>
                      <a:pt x="848" y="268"/>
                    </a:lnTo>
                    <a:lnTo>
                      <a:pt x="848" y="268"/>
                    </a:lnTo>
                    <a:lnTo>
                      <a:pt x="842" y="270"/>
                    </a:lnTo>
                    <a:lnTo>
                      <a:pt x="842" y="270"/>
                    </a:lnTo>
                    <a:lnTo>
                      <a:pt x="838" y="276"/>
                    </a:lnTo>
                    <a:lnTo>
                      <a:pt x="838" y="276"/>
                    </a:lnTo>
                    <a:lnTo>
                      <a:pt x="832" y="276"/>
                    </a:lnTo>
                    <a:lnTo>
                      <a:pt x="828" y="276"/>
                    </a:lnTo>
                    <a:lnTo>
                      <a:pt x="828" y="280"/>
                    </a:lnTo>
                    <a:lnTo>
                      <a:pt x="828" y="280"/>
                    </a:lnTo>
                    <a:lnTo>
                      <a:pt x="822" y="280"/>
                    </a:lnTo>
                    <a:lnTo>
                      <a:pt x="818" y="278"/>
                    </a:lnTo>
                    <a:lnTo>
                      <a:pt x="806" y="276"/>
                    </a:lnTo>
                    <a:lnTo>
                      <a:pt x="806" y="276"/>
                    </a:lnTo>
                    <a:lnTo>
                      <a:pt x="800" y="276"/>
                    </a:lnTo>
                    <a:lnTo>
                      <a:pt x="794" y="278"/>
                    </a:lnTo>
                    <a:lnTo>
                      <a:pt x="792" y="284"/>
                    </a:lnTo>
                    <a:lnTo>
                      <a:pt x="792" y="284"/>
                    </a:lnTo>
                    <a:lnTo>
                      <a:pt x="800" y="286"/>
                    </a:lnTo>
                    <a:lnTo>
                      <a:pt x="800" y="288"/>
                    </a:lnTo>
                    <a:lnTo>
                      <a:pt x="796" y="288"/>
                    </a:lnTo>
                    <a:lnTo>
                      <a:pt x="796" y="288"/>
                    </a:lnTo>
                    <a:lnTo>
                      <a:pt x="796" y="290"/>
                    </a:lnTo>
                    <a:lnTo>
                      <a:pt x="796" y="292"/>
                    </a:lnTo>
                    <a:lnTo>
                      <a:pt x="798" y="292"/>
                    </a:lnTo>
                    <a:lnTo>
                      <a:pt x="798" y="294"/>
                    </a:lnTo>
                    <a:lnTo>
                      <a:pt x="798" y="294"/>
                    </a:lnTo>
                    <a:lnTo>
                      <a:pt x="792" y="302"/>
                    </a:lnTo>
                    <a:lnTo>
                      <a:pt x="792" y="302"/>
                    </a:lnTo>
                    <a:lnTo>
                      <a:pt x="790" y="302"/>
                    </a:lnTo>
                    <a:lnTo>
                      <a:pt x="790" y="304"/>
                    </a:lnTo>
                    <a:lnTo>
                      <a:pt x="792" y="306"/>
                    </a:lnTo>
                    <a:lnTo>
                      <a:pt x="792" y="306"/>
                    </a:lnTo>
                    <a:lnTo>
                      <a:pt x="798" y="306"/>
                    </a:lnTo>
                    <a:lnTo>
                      <a:pt x="798" y="306"/>
                    </a:lnTo>
                    <a:lnTo>
                      <a:pt x="796" y="312"/>
                    </a:lnTo>
                    <a:lnTo>
                      <a:pt x="796" y="314"/>
                    </a:lnTo>
                    <a:lnTo>
                      <a:pt x="796" y="318"/>
                    </a:lnTo>
                    <a:lnTo>
                      <a:pt x="800" y="322"/>
                    </a:lnTo>
                    <a:lnTo>
                      <a:pt x="800" y="322"/>
                    </a:lnTo>
                    <a:lnTo>
                      <a:pt x="800" y="324"/>
                    </a:lnTo>
                    <a:lnTo>
                      <a:pt x="800" y="326"/>
                    </a:lnTo>
                    <a:lnTo>
                      <a:pt x="800" y="326"/>
                    </a:lnTo>
                    <a:lnTo>
                      <a:pt x="800" y="326"/>
                    </a:lnTo>
                    <a:lnTo>
                      <a:pt x="798" y="330"/>
                    </a:lnTo>
                    <a:lnTo>
                      <a:pt x="798" y="330"/>
                    </a:lnTo>
                    <a:lnTo>
                      <a:pt x="792" y="328"/>
                    </a:lnTo>
                    <a:lnTo>
                      <a:pt x="794" y="332"/>
                    </a:lnTo>
                    <a:lnTo>
                      <a:pt x="794" y="332"/>
                    </a:lnTo>
                    <a:lnTo>
                      <a:pt x="794" y="332"/>
                    </a:lnTo>
                    <a:lnTo>
                      <a:pt x="796" y="332"/>
                    </a:lnTo>
                    <a:lnTo>
                      <a:pt x="796" y="336"/>
                    </a:lnTo>
                    <a:lnTo>
                      <a:pt x="796" y="336"/>
                    </a:lnTo>
                    <a:lnTo>
                      <a:pt x="790" y="338"/>
                    </a:lnTo>
                    <a:lnTo>
                      <a:pt x="784" y="338"/>
                    </a:lnTo>
                    <a:lnTo>
                      <a:pt x="784" y="338"/>
                    </a:lnTo>
                    <a:lnTo>
                      <a:pt x="784" y="350"/>
                    </a:lnTo>
                    <a:lnTo>
                      <a:pt x="784" y="350"/>
                    </a:lnTo>
                    <a:lnTo>
                      <a:pt x="790" y="352"/>
                    </a:lnTo>
                    <a:lnTo>
                      <a:pt x="796" y="354"/>
                    </a:lnTo>
                    <a:lnTo>
                      <a:pt x="796" y="354"/>
                    </a:lnTo>
                    <a:lnTo>
                      <a:pt x="798" y="358"/>
                    </a:lnTo>
                    <a:lnTo>
                      <a:pt x="800" y="364"/>
                    </a:lnTo>
                    <a:lnTo>
                      <a:pt x="800" y="370"/>
                    </a:lnTo>
                    <a:lnTo>
                      <a:pt x="802" y="376"/>
                    </a:lnTo>
                    <a:lnTo>
                      <a:pt x="802" y="376"/>
                    </a:lnTo>
                    <a:lnTo>
                      <a:pt x="806" y="378"/>
                    </a:lnTo>
                    <a:lnTo>
                      <a:pt x="810" y="382"/>
                    </a:lnTo>
                    <a:lnTo>
                      <a:pt x="810" y="382"/>
                    </a:lnTo>
                    <a:lnTo>
                      <a:pt x="810" y="388"/>
                    </a:lnTo>
                    <a:lnTo>
                      <a:pt x="806" y="400"/>
                    </a:lnTo>
                    <a:lnTo>
                      <a:pt x="806" y="400"/>
                    </a:lnTo>
                    <a:lnTo>
                      <a:pt x="808" y="398"/>
                    </a:lnTo>
                    <a:lnTo>
                      <a:pt x="810" y="396"/>
                    </a:lnTo>
                    <a:lnTo>
                      <a:pt x="810" y="396"/>
                    </a:lnTo>
                    <a:lnTo>
                      <a:pt x="812" y="400"/>
                    </a:lnTo>
                    <a:lnTo>
                      <a:pt x="812" y="404"/>
                    </a:lnTo>
                    <a:lnTo>
                      <a:pt x="812" y="404"/>
                    </a:lnTo>
                    <a:lnTo>
                      <a:pt x="810" y="404"/>
                    </a:lnTo>
                    <a:lnTo>
                      <a:pt x="806" y="404"/>
                    </a:lnTo>
                    <a:lnTo>
                      <a:pt x="806" y="404"/>
                    </a:lnTo>
                    <a:lnTo>
                      <a:pt x="800" y="416"/>
                    </a:lnTo>
                    <a:lnTo>
                      <a:pt x="800" y="416"/>
                    </a:lnTo>
                    <a:lnTo>
                      <a:pt x="796" y="420"/>
                    </a:lnTo>
                    <a:lnTo>
                      <a:pt x="790" y="426"/>
                    </a:lnTo>
                    <a:lnTo>
                      <a:pt x="776" y="432"/>
                    </a:lnTo>
                    <a:lnTo>
                      <a:pt x="776" y="432"/>
                    </a:lnTo>
                    <a:lnTo>
                      <a:pt x="782" y="464"/>
                    </a:lnTo>
                    <a:lnTo>
                      <a:pt x="782" y="478"/>
                    </a:lnTo>
                    <a:lnTo>
                      <a:pt x="780" y="492"/>
                    </a:lnTo>
                    <a:lnTo>
                      <a:pt x="780" y="492"/>
                    </a:lnTo>
                    <a:lnTo>
                      <a:pt x="774" y="492"/>
                    </a:lnTo>
                    <a:lnTo>
                      <a:pt x="774" y="492"/>
                    </a:lnTo>
                    <a:lnTo>
                      <a:pt x="772" y="496"/>
                    </a:lnTo>
                    <a:lnTo>
                      <a:pt x="770" y="498"/>
                    </a:lnTo>
                    <a:lnTo>
                      <a:pt x="766" y="498"/>
                    </a:lnTo>
                    <a:lnTo>
                      <a:pt x="760" y="496"/>
                    </a:lnTo>
                    <a:lnTo>
                      <a:pt x="760" y="496"/>
                    </a:lnTo>
                    <a:lnTo>
                      <a:pt x="748" y="482"/>
                    </a:lnTo>
                    <a:lnTo>
                      <a:pt x="748" y="482"/>
                    </a:lnTo>
                    <a:lnTo>
                      <a:pt x="748" y="480"/>
                    </a:lnTo>
                    <a:lnTo>
                      <a:pt x="748" y="476"/>
                    </a:lnTo>
                    <a:lnTo>
                      <a:pt x="748" y="474"/>
                    </a:lnTo>
                    <a:lnTo>
                      <a:pt x="748" y="474"/>
                    </a:lnTo>
                    <a:lnTo>
                      <a:pt x="740" y="470"/>
                    </a:lnTo>
                    <a:lnTo>
                      <a:pt x="740" y="470"/>
                    </a:lnTo>
                    <a:lnTo>
                      <a:pt x="740" y="464"/>
                    </a:lnTo>
                    <a:lnTo>
                      <a:pt x="740" y="460"/>
                    </a:lnTo>
                    <a:lnTo>
                      <a:pt x="740" y="460"/>
                    </a:lnTo>
                    <a:lnTo>
                      <a:pt x="738" y="458"/>
                    </a:lnTo>
                    <a:lnTo>
                      <a:pt x="738" y="456"/>
                    </a:lnTo>
                    <a:lnTo>
                      <a:pt x="740" y="454"/>
                    </a:lnTo>
                    <a:lnTo>
                      <a:pt x="740" y="454"/>
                    </a:lnTo>
                    <a:lnTo>
                      <a:pt x="738" y="450"/>
                    </a:lnTo>
                    <a:lnTo>
                      <a:pt x="738" y="450"/>
                    </a:lnTo>
                    <a:lnTo>
                      <a:pt x="740" y="448"/>
                    </a:lnTo>
                    <a:lnTo>
                      <a:pt x="740" y="448"/>
                    </a:lnTo>
                    <a:lnTo>
                      <a:pt x="742" y="436"/>
                    </a:lnTo>
                    <a:lnTo>
                      <a:pt x="742" y="436"/>
                    </a:lnTo>
                    <a:lnTo>
                      <a:pt x="740" y="434"/>
                    </a:lnTo>
                    <a:lnTo>
                      <a:pt x="738" y="432"/>
                    </a:lnTo>
                    <a:lnTo>
                      <a:pt x="740" y="430"/>
                    </a:lnTo>
                    <a:lnTo>
                      <a:pt x="740" y="430"/>
                    </a:lnTo>
                    <a:lnTo>
                      <a:pt x="740" y="432"/>
                    </a:lnTo>
                    <a:lnTo>
                      <a:pt x="742" y="430"/>
                    </a:lnTo>
                    <a:lnTo>
                      <a:pt x="740" y="426"/>
                    </a:lnTo>
                    <a:lnTo>
                      <a:pt x="740" y="426"/>
                    </a:lnTo>
                    <a:lnTo>
                      <a:pt x="732" y="422"/>
                    </a:lnTo>
                    <a:lnTo>
                      <a:pt x="724" y="422"/>
                    </a:lnTo>
                    <a:lnTo>
                      <a:pt x="716" y="424"/>
                    </a:lnTo>
                    <a:lnTo>
                      <a:pt x="708" y="424"/>
                    </a:lnTo>
                    <a:lnTo>
                      <a:pt x="708" y="424"/>
                    </a:lnTo>
                    <a:lnTo>
                      <a:pt x="702" y="418"/>
                    </a:lnTo>
                    <a:lnTo>
                      <a:pt x="696" y="414"/>
                    </a:lnTo>
                    <a:lnTo>
                      <a:pt x="696" y="414"/>
                    </a:lnTo>
                    <a:lnTo>
                      <a:pt x="674" y="408"/>
                    </a:lnTo>
                    <a:lnTo>
                      <a:pt x="674" y="408"/>
                    </a:lnTo>
                    <a:lnTo>
                      <a:pt x="672" y="406"/>
                    </a:lnTo>
                    <a:lnTo>
                      <a:pt x="672" y="402"/>
                    </a:lnTo>
                    <a:lnTo>
                      <a:pt x="672" y="398"/>
                    </a:lnTo>
                    <a:lnTo>
                      <a:pt x="670" y="394"/>
                    </a:lnTo>
                    <a:lnTo>
                      <a:pt x="670" y="394"/>
                    </a:lnTo>
                    <a:lnTo>
                      <a:pt x="668" y="394"/>
                    </a:lnTo>
                    <a:lnTo>
                      <a:pt x="666" y="394"/>
                    </a:lnTo>
                    <a:lnTo>
                      <a:pt x="660" y="392"/>
                    </a:lnTo>
                    <a:lnTo>
                      <a:pt x="660" y="392"/>
                    </a:lnTo>
                    <a:lnTo>
                      <a:pt x="652" y="384"/>
                    </a:lnTo>
                    <a:lnTo>
                      <a:pt x="652" y="384"/>
                    </a:lnTo>
                    <a:lnTo>
                      <a:pt x="648" y="384"/>
                    </a:lnTo>
                    <a:lnTo>
                      <a:pt x="644" y="384"/>
                    </a:lnTo>
                    <a:lnTo>
                      <a:pt x="644" y="384"/>
                    </a:lnTo>
                    <a:lnTo>
                      <a:pt x="640" y="382"/>
                    </a:lnTo>
                    <a:lnTo>
                      <a:pt x="636" y="380"/>
                    </a:lnTo>
                    <a:lnTo>
                      <a:pt x="636" y="380"/>
                    </a:lnTo>
                    <a:lnTo>
                      <a:pt x="630" y="378"/>
                    </a:lnTo>
                    <a:lnTo>
                      <a:pt x="626" y="378"/>
                    </a:lnTo>
                    <a:lnTo>
                      <a:pt x="614" y="382"/>
                    </a:lnTo>
                    <a:lnTo>
                      <a:pt x="614" y="382"/>
                    </a:lnTo>
                    <a:lnTo>
                      <a:pt x="610" y="366"/>
                    </a:lnTo>
                    <a:lnTo>
                      <a:pt x="602" y="346"/>
                    </a:lnTo>
                    <a:lnTo>
                      <a:pt x="602" y="346"/>
                    </a:lnTo>
                    <a:lnTo>
                      <a:pt x="592" y="348"/>
                    </a:lnTo>
                    <a:lnTo>
                      <a:pt x="588" y="348"/>
                    </a:lnTo>
                    <a:lnTo>
                      <a:pt x="586" y="346"/>
                    </a:lnTo>
                    <a:lnTo>
                      <a:pt x="582" y="338"/>
                    </a:lnTo>
                    <a:lnTo>
                      <a:pt x="578" y="334"/>
                    </a:lnTo>
                    <a:lnTo>
                      <a:pt x="578" y="334"/>
                    </a:lnTo>
                    <a:lnTo>
                      <a:pt x="580" y="320"/>
                    </a:lnTo>
                    <a:lnTo>
                      <a:pt x="580" y="320"/>
                    </a:lnTo>
                    <a:lnTo>
                      <a:pt x="586" y="316"/>
                    </a:lnTo>
                    <a:lnTo>
                      <a:pt x="586" y="316"/>
                    </a:lnTo>
                    <a:lnTo>
                      <a:pt x="586" y="314"/>
                    </a:lnTo>
                    <a:lnTo>
                      <a:pt x="584" y="312"/>
                    </a:lnTo>
                    <a:lnTo>
                      <a:pt x="584" y="310"/>
                    </a:lnTo>
                    <a:lnTo>
                      <a:pt x="584" y="308"/>
                    </a:lnTo>
                    <a:lnTo>
                      <a:pt x="584" y="308"/>
                    </a:lnTo>
                    <a:lnTo>
                      <a:pt x="586" y="308"/>
                    </a:lnTo>
                    <a:lnTo>
                      <a:pt x="590" y="308"/>
                    </a:lnTo>
                    <a:lnTo>
                      <a:pt x="590" y="308"/>
                    </a:lnTo>
                    <a:lnTo>
                      <a:pt x="590" y="304"/>
                    </a:lnTo>
                    <a:lnTo>
                      <a:pt x="590" y="298"/>
                    </a:lnTo>
                    <a:lnTo>
                      <a:pt x="590" y="298"/>
                    </a:lnTo>
                    <a:lnTo>
                      <a:pt x="594" y="296"/>
                    </a:lnTo>
                    <a:lnTo>
                      <a:pt x="596" y="294"/>
                    </a:lnTo>
                    <a:lnTo>
                      <a:pt x="598" y="290"/>
                    </a:lnTo>
                    <a:lnTo>
                      <a:pt x="598" y="288"/>
                    </a:lnTo>
                    <a:lnTo>
                      <a:pt x="598" y="288"/>
                    </a:lnTo>
                    <a:lnTo>
                      <a:pt x="602" y="290"/>
                    </a:lnTo>
                    <a:lnTo>
                      <a:pt x="606" y="288"/>
                    </a:lnTo>
                    <a:lnTo>
                      <a:pt x="606" y="288"/>
                    </a:lnTo>
                    <a:lnTo>
                      <a:pt x="606" y="284"/>
                    </a:lnTo>
                    <a:lnTo>
                      <a:pt x="606" y="280"/>
                    </a:lnTo>
                    <a:lnTo>
                      <a:pt x="606" y="280"/>
                    </a:lnTo>
                    <a:lnTo>
                      <a:pt x="608" y="278"/>
                    </a:lnTo>
                    <a:lnTo>
                      <a:pt x="610" y="276"/>
                    </a:lnTo>
                    <a:lnTo>
                      <a:pt x="610" y="276"/>
                    </a:lnTo>
                    <a:lnTo>
                      <a:pt x="612" y="278"/>
                    </a:lnTo>
                    <a:lnTo>
                      <a:pt x="614" y="278"/>
                    </a:lnTo>
                    <a:lnTo>
                      <a:pt x="616" y="278"/>
                    </a:lnTo>
                    <a:lnTo>
                      <a:pt x="616" y="278"/>
                    </a:lnTo>
                    <a:lnTo>
                      <a:pt x="616" y="276"/>
                    </a:lnTo>
                    <a:lnTo>
                      <a:pt x="612" y="274"/>
                    </a:lnTo>
                    <a:lnTo>
                      <a:pt x="612" y="274"/>
                    </a:lnTo>
                    <a:lnTo>
                      <a:pt x="620" y="270"/>
                    </a:lnTo>
                    <a:lnTo>
                      <a:pt x="620" y="270"/>
                    </a:lnTo>
                    <a:lnTo>
                      <a:pt x="618" y="270"/>
                    </a:lnTo>
                    <a:lnTo>
                      <a:pt x="616" y="268"/>
                    </a:lnTo>
                    <a:lnTo>
                      <a:pt x="616" y="268"/>
                    </a:lnTo>
                    <a:lnTo>
                      <a:pt x="616" y="268"/>
                    </a:lnTo>
                    <a:lnTo>
                      <a:pt x="620" y="268"/>
                    </a:lnTo>
                    <a:lnTo>
                      <a:pt x="622" y="268"/>
                    </a:lnTo>
                    <a:lnTo>
                      <a:pt x="624" y="270"/>
                    </a:lnTo>
                    <a:lnTo>
                      <a:pt x="628" y="270"/>
                    </a:lnTo>
                    <a:lnTo>
                      <a:pt x="628" y="270"/>
                    </a:lnTo>
                    <a:lnTo>
                      <a:pt x="632" y="268"/>
                    </a:lnTo>
                    <a:lnTo>
                      <a:pt x="636" y="264"/>
                    </a:lnTo>
                    <a:lnTo>
                      <a:pt x="636" y="264"/>
                    </a:lnTo>
                    <a:lnTo>
                      <a:pt x="636" y="262"/>
                    </a:lnTo>
                    <a:lnTo>
                      <a:pt x="636" y="260"/>
                    </a:lnTo>
                    <a:lnTo>
                      <a:pt x="638" y="258"/>
                    </a:lnTo>
                    <a:lnTo>
                      <a:pt x="638" y="258"/>
                    </a:lnTo>
                    <a:lnTo>
                      <a:pt x="632" y="254"/>
                    </a:lnTo>
                    <a:lnTo>
                      <a:pt x="632" y="250"/>
                    </a:lnTo>
                    <a:lnTo>
                      <a:pt x="632" y="250"/>
                    </a:lnTo>
                    <a:lnTo>
                      <a:pt x="636" y="252"/>
                    </a:lnTo>
                    <a:lnTo>
                      <a:pt x="640" y="252"/>
                    </a:lnTo>
                    <a:lnTo>
                      <a:pt x="640" y="252"/>
                    </a:lnTo>
                    <a:lnTo>
                      <a:pt x="642" y="238"/>
                    </a:lnTo>
                    <a:lnTo>
                      <a:pt x="642" y="238"/>
                    </a:lnTo>
                    <a:lnTo>
                      <a:pt x="650" y="238"/>
                    </a:lnTo>
                    <a:lnTo>
                      <a:pt x="650" y="238"/>
                    </a:lnTo>
                    <a:lnTo>
                      <a:pt x="650" y="234"/>
                    </a:lnTo>
                    <a:lnTo>
                      <a:pt x="652" y="234"/>
                    </a:lnTo>
                    <a:lnTo>
                      <a:pt x="652" y="234"/>
                    </a:lnTo>
                    <a:lnTo>
                      <a:pt x="658" y="234"/>
                    </a:lnTo>
                    <a:lnTo>
                      <a:pt x="658" y="236"/>
                    </a:lnTo>
                    <a:lnTo>
                      <a:pt x="662" y="238"/>
                    </a:lnTo>
                    <a:lnTo>
                      <a:pt x="670" y="234"/>
                    </a:lnTo>
                    <a:lnTo>
                      <a:pt x="670" y="234"/>
                    </a:lnTo>
                    <a:lnTo>
                      <a:pt x="674" y="232"/>
                    </a:lnTo>
                    <a:lnTo>
                      <a:pt x="676" y="232"/>
                    </a:lnTo>
                    <a:lnTo>
                      <a:pt x="676" y="232"/>
                    </a:lnTo>
                    <a:lnTo>
                      <a:pt x="676" y="228"/>
                    </a:lnTo>
                    <a:lnTo>
                      <a:pt x="674" y="224"/>
                    </a:lnTo>
                    <a:lnTo>
                      <a:pt x="674" y="224"/>
                    </a:lnTo>
                    <a:lnTo>
                      <a:pt x="676" y="222"/>
                    </a:lnTo>
                    <a:lnTo>
                      <a:pt x="676" y="220"/>
                    </a:lnTo>
                    <a:lnTo>
                      <a:pt x="676" y="220"/>
                    </a:lnTo>
                    <a:lnTo>
                      <a:pt x="678" y="220"/>
                    </a:lnTo>
                    <a:lnTo>
                      <a:pt x="680" y="218"/>
                    </a:lnTo>
                    <a:lnTo>
                      <a:pt x="678" y="216"/>
                    </a:lnTo>
                    <a:lnTo>
                      <a:pt x="678" y="216"/>
                    </a:lnTo>
                    <a:lnTo>
                      <a:pt x="660" y="214"/>
                    </a:lnTo>
                    <a:lnTo>
                      <a:pt x="638" y="214"/>
                    </a:lnTo>
                    <a:lnTo>
                      <a:pt x="638" y="214"/>
                    </a:lnTo>
                    <a:lnTo>
                      <a:pt x="648" y="210"/>
                    </a:lnTo>
                    <a:lnTo>
                      <a:pt x="650" y="202"/>
                    </a:lnTo>
                    <a:lnTo>
                      <a:pt x="650" y="202"/>
                    </a:lnTo>
                    <a:lnTo>
                      <a:pt x="652" y="204"/>
                    </a:lnTo>
                    <a:lnTo>
                      <a:pt x="652" y="206"/>
                    </a:lnTo>
                    <a:lnTo>
                      <a:pt x="652" y="206"/>
                    </a:lnTo>
                    <a:lnTo>
                      <a:pt x="662" y="206"/>
                    </a:lnTo>
                    <a:lnTo>
                      <a:pt x="670" y="208"/>
                    </a:lnTo>
                    <a:lnTo>
                      <a:pt x="676" y="210"/>
                    </a:lnTo>
                    <a:lnTo>
                      <a:pt x="684" y="216"/>
                    </a:lnTo>
                    <a:lnTo>
                      <a:pt x="684" y="216"/>
                    </a:lnTo>
                    <a:lnTo>
                      <a:pt x="684" y="214"/>
                    </a:lnTo>
                    <a:lnTo>
                      <a:pt x="684" y="210"/>
                    </a:lnTo>
                    <a:lnTo>
                      <a:pt x="684" y="210"/>
                    </a:lnTo>
                    <a:lnTo>
                      <a:pt x="690" y="206"/>
                    </a:lnTo>
                    <a:lnTo>
                      <a:pt x="690" y="206"/>
                    </a:lnTo>
                    <a:lnTo>
                      <a:pt x="686" y="192"/>
                    </a:lnTo>
                    <a:lnTo>
                      <a:pt x="686" y="192"/>
                    </a:lnTo>
                    <a:lnTo>
                      <a:pt x="698" y="190"/>
                    </a:lnTo>
                    <a:lnTo>
                      <a:pt x="698" y="190"/>
                    </a:lnTo>
                    <a:lnTo>
                      <a:pt x="700" y="192"/>
                    </a:lnTo>
                    <a:lnTo>
                      <a:pt x="702" y="196"/>
                    </a:lnTo>
                    <a:lnTo>
                      <a:pt x="706" y="200"/>
                    </a:lnTo>
                    <a:lnTo>
                      <a:pt x="710" y="200"/>
                    </a:lnTo>
                    <a:lnTo>
                      <a:pt x="710" y="200"/>
                    </a:lnTo>
                    <a:lnTo>
                      <a:pt x="716" y="200"/>
                    </a:lnTo>
                    <a:lnTo>
                      <a:pt x="718" y="198"/>
                    </a:lnTo>
                    <a:lnTo>
                      <a:pt x="716" y="196"/>
                    </a:lnTo>
                    <a:lnTo>
                      <a:pt x="710" y="192"/>
                    </a:lnTo>
                    <a:lnTo>
                      <a:pt x="710" y="190"/>
                    </a:lnTo>
                    <a:lnTo>
                      <a:pt x="710" y="190"/>
                    </a:lnTo>
                    <a:lnTo>
                      <a:pt x="714" y="190"/>
                    </a:lnTo>
                    <a:lnTo>
                      <a:pt x="714" y="188"/>
                    </a:lnTo>
                    <a:lnTo>
                      <a:pt x="714" y="188"/>
                    </a:lnTo>
                    <a:lnTo>
                      <a:pt x="716" y="188"/>
                    </a:lnTo>
                    <a:lnTo>
                      <a:pt x="716" y="190"/>
                    </a:lnTo>
                    <a:lnTo>
                      <a:pt x="716" y="190"/>
                    </a:lnTo>
                    <a:lnTo>
                      <a:pt x="724" y="194"/>
                    </a:lnTo>
                    <a:lnTo>
                      <a:pt x="724" y="194"/>
                    </a:lnTo>
                    <a:lnTo>
                      <a:pt x="728" y="190"/>
                    </a:lnTo>
                    <a:lnTo>
                      <a:pt x="732" y="186"/>
                    </a:lnTo>
                    <a:lnTo>
                      <a:pt x="732" y="186"/>
                    </a:lnTo>
                    <a:lnTo>
                      <a:pt x="734" y="186"/>
                    </a:lnTo>
                    <a:lnTo>
                      <a:pt x="738" y="186"/>
                    </a:lnTo>
                    <a:lnTo>
                      <a:pt x="740" y="182"/>
                    </a:lnTo>
                    <a:lnTo>
                      <a:pt x="740" y="182"/>
                    </a:lnTo>
                    <a:lnTo>
                      <a:pt x="750" y="178"/>
                    </a:lnTo>
                    <a:lnTo>
                      <a:pt x="760" y="174"/>
                    </a:lnTo>
                    <a:lnTo>
                      <a:pt x="760" y="174"/>
                    </a:lnTo>
                    <a:lnTo>
                      <a:pt x="760" y="168"/>
                    </a:lnTo>
                    <a:lnTo>
                      <a:pt x="760" y="164"/>
                    </a:lnTo>
                    <a:lnTo>
                      <a:pt x="760" y="164"/>
                    </a:lnTo>
                    <a:lnTo>
                      <a:pt x="754" y="162"/>
                    </a:lnTo>
                    <a:lnTo>
                      <a:pt x="748" y="158"/>
                    </a:lnTo>
                    <a:lnTo>
                      <a:pt x="744" y="152"/>
                    </a:lnTo>
                    <a:lnTo>
                      <a:pt x="742" y="150"/>
                    </a:lnTo>
                    <a:lnTo>
                      <a:pt x="744" y="144"/>
                    </a:lnTo>
                    <a:lnTo>
                      <a:pt x="744" y="144"/>
                    </a:lnTo>
                    <a:lnTo>
                      <a:pt x="746" y="144"/>
                    </a:lnTo>
                    <a:lnTo>
                      <a:pt x="746" y="142"/>
                    </a:lnTo>
                    <a:lnTo>
                      <a:pt x="746" y="142"/>
                    </a:lnTo>
                    <a:lnTo>
                      <a:pt x="746" y="142"/>
                    </a:lnTo>
                    <a:lnTo>
                      <a:pt x="748" y="142"/>
                    </a:lnTo>
                    <a:lnTo>
                      <a:pt x="750" y="140"/>
                    </a:lnTo>
                    <a:lnTo>
                      <a:pt x="752" y="138"/>
                    </a:lnTo>
                    <a:lnTo>
                      <a:pt x="752" y="138"/>
                    </a:lnTo>
                    <a:lnTo>
                      <a:pt x="748" y="138"/>
                    </a:lnTo>
                    <a:lnTo>
                      <a:pt x="746" y="136"/>
                    </a:lnTo>
                    <a:lnTo>
                      <a:pt x="748" y="132"/>
                    </a:lnTo>
                    <a:lnTo>
                      <a:pt x="752" y="126"/>
                    </a:lnTo>
                    <a:lnTo>
                      <a:pt x="752" y="126"/>
                    </a:lnTo>
                    <a:lnTo>
                      <a:pt x="752" y="124"/>
                    </a:lnTo>
                    <a:lnTo>
                      <a:pt x="752" y="122"/>
                    </a:lnTo>
                    <a:lnTo>
                      <a:pt x="752" y="122"/>
                    </a:lnTo>
                    <a:lnTo>
                      <a:pt x="752" y="120"/>
                    </a:lnTo>
                    <a:lnTo>
                      <a:pt x="752" y="120"/>
                    </a:lnTo>
                    <a:lnTo>
                      <a:pt x="748" y="122"/>
                    </a:lnTo>
                    <a:lnTo>
                      <a:pt x="746" y="124"/>
                    </a:lnTo>
                    <a:lnTo>
                      <a:pt x="746" y="124"/>
                    </a:lnTo>
                    <a:lnTo>
                      <a:pt x="742" y="122"/>
                    </a:lnTo>
                    <a:lnTo>
                      <a:pt x="740" y="122"/>
                    </a:lnTo>
                    <a:lnTo>
                      <a:pt x="740" y="122"/>
                    </a:lnTo>
                    <a:lnTo>
                      <a:pt x="736" y="108"/>
                    </a:lnTo>
                    <a:lnTo>
                      <a:pt x="736" y="108"/>
                    </a:lnTo>
                    <a:lnTo>
                      <a:pt x="720" y="108"/>
                    </a:lnTo>
                    <a:lnTo>
                      <a:pt x="704" y="106"/>
                    </a:lnTo>
                    <a:lnTo>
                      <a:pt x="704" y="106"/>
                    </a:lnTo>
                    <a:lnTo>
                      <a:pt x="708" y="120"/>
                    </a:lnTo>
                    <a:lnTo>
                      <a:pt x="712" y="132"/>
                    </a:lnTo>
                    <a:lnTo>
                      <a:pt x="712" y="132"/>
                    </a:lnTo>
                    <a:lnTo>
                      <a:pt x="710" y="132"/>
                    </a:lnTo>
                    <a:lnTo>
                      <a:pt x="710" y="136"/>
                    </a:lnTo>
                    <a:lnTo>
                      <a:pt x="710" y="136"/>
                    </a:lnTo>
                    <a:lnTo>
                      <a:pt x="706" y="134"/>
                    </a:lnTo>
                    <a:lnTo>
                      <a:pt x="704" y="136"/>
                    </a:lnTo>
                    <a:lnTo>
                      <a:pt x="704" y="136"/>
                    </a:lnTo>
                    <a:lnTo>
                      <a:pt x="702" y="150"/>
                    </a:lnTo>
                    <a:lnTo>
                      <a:pt x="698" y="150"/>
                    </a:lnTo>
                    <a:lnTo>
                      <a:pt x="698" y="150"/>
                    </a:lnTo>
                    <a:lnTo>
                      <a:pt x="692" y="164"/>
                    </a:lnTo>
                    <a:lnTo>
                      <a:pt x="688" y="168"/>
                    </a:lnTo>
                    <a:lnTo>
                      <a:pt x="684" y="174"/>
                    </a:lnTo>
                    <a:lnTo>
                      <a:pt x="684" y="174"/>
                    </a:lnTo>
                    <a:lnTo>
                      <a:pt x="686" y="174"/>
                    </a:lnTo>
                    <a:lnTo>
                      <a:pt x="684" y="174"/>
                    </a:lnTo>
                    <a:lnTo>
                      <a:pt x="676" y="174"/>
                    </a:lnTo>
                    <a:lnTo>
                      <a:pt x="676" y="174"/>
                    </a:lnTo>
                    <a:lnTo>
                      <a:pt x="674" y="172"/>
                    </a:lnTo>
                    <a:lnTo>
                      <a:pt x="674" y="170"/>
                    </a:lnTo>
                    <a:lnTo>
                      <a:pt x="672" y="164"/>
                    </a:lnTo>
                    <a:lnTo>
                      <a:pt x="672" y="164"/>
                    </a:lnTo>
                    <a:lnTo>
                      <a:pt x="670" y="162"/>
                    </a:lnTo>
                    <a:lnTo>
                      <a:pt x="666" y="160"/>
                    </a:lnTo>
                    <a:lnTo>
                      <a:pt x="666" y="160"/>
                    </a:lnTo>
                    <a:lnTo>
                      <a:pt x="664" y="156"/>
                    </a:lnTo>
                    <a:lnTo>
                      <a:pt x="660" y="150"/>
                    </a:lnTo>
                    <a:lnTo>
                      <a:pt x="660" y="150"/>
                    </a:lnTo>
                    <a:lnTo>
                      <a:pt x="664" y="146"/>
                    </a:lnTo>
                    <a:lnTo>
                      <a:pt x="666" y="142"/>
                    </a:lnTo>
                    <a:lnTo>
                      <a:pt x="670" y="132"/>
                    </a:lnTo>
                    <a:lnTo>
                      <a:pt x="670" y="132"/>
                    </a:lnTo>
                    <a:lnTo>
                      <a:pt x="672" y="130"/>
                    </a:lnTo>
                    <a:lnTo>
                      <a:pt x="674" y="130"/>
                    </a:lnTo>
                    <a:lnTo>
                      <a:pt x="672" y="130"/>
                    </a:lnTo>
                    <a:lnTo>
                      <a:pt x="672" y="130"/>
                    </a:lnTo>
                    <a:lnTo>
                      <a:pt x="670" y="128"/>
                    </a:lnTo>
                    <a:lnTo>
                      <a:pt x="668" y="124"/>
                    </a:lnTo>
                    <a:lnTo>
                      <a:pt x="666" y="118"/>
                    </a:lnTo>
                    <a:lnTo>
                      <a:pt x="666" y="118"/>
                    </a:lnTo>
                    <a:lnTo>
                      <a:pt x="656" y="122"/>
                    </a:lnTo>
                    <a:lnTo>
                      <a:pt x="656" y="122"/>
                    </a:lnTo>
                    <a:lnTo>
                      <a:pt x="654" y="142"/>
                    </a:lnTo>
                    <a:lnTo>
                      <a:pt x="654" y="142"/>
                    </a:lnTo>
                    <a:lnTo>
                      <a:pt x="650" y="142"/>
                    </a:lnTo>
                    <a:lnTo>
                      <a:pt x="648" y="142"/>
                    </a:lnTo>
                    <a:lnTo>
                      <a:pt x="648" y="142"/>
                    </a:lnTo>
                    <a:lnTo>
                      <a:pt x="648" y="146"/>
                    </a:lnTo>
                    <a:lnTo>
                      <a:pt x="648" y="148"/>
                    </a:lnTo>
                    <a:lnTo>
                      <a:pt x="648" y="148"/>
                    </a:lnTo>
                    <a:lnTo>
                      <a:pt x="642" y="148"/>
                    </a:lnTo>
                    <a:lnTo>
                      <a:pt x="642" y="148"/>
                    </a:lnTo>
                    <a:lnTo>
                      <a:pt x="642" y="146"/>
                    </a:lnTo>
                    <a:lnTo>
                      <a:pt x="644" y="142"/>
                    </a:lnTo>
                    <a:lnTo>
                      <a:pt x="644" y="142"/>
                    </a:lnTo>
                    <a:lnTo>
                      <a:pt x="640" y="138"/>
                    </a:lnTo>
                    <a:lnTo>
                      <a:pt x="640" y="132"/>
                    </a:lnTo>
                    <a:lnTo>
                      <a:pt x="638" y="126"/>
                    </a:lnTo>
                    <a:lnTo>
                      <a:pt x="636" y="122"/>
                    </a:lnTo>
                    <a:lnTo>
                      <a:pt x="636" y="122"/>
                    </a:lnTo>
                    <a:lnTo>
                      <a:pt x="632" y="120"/>
                    </a:lnTo>
                    <a:lnTo>
                      <a:pt x="628" y="120"/>
                    </a:lnTo>
                    <a:lnTo>
                      <a:pt x="624" y="120"/>
                    </a:lnTo>
                    <a:lnTo>
                      <a:pt x="620" y="118"/>
                    </a:lnTo>
                    <a:lnTo>
                      <a:pt x="614" y="110"/>
                    </a:lnTo>
                    <a:lnTo>
                      <a:pt x="614" y="110"/>
                    </a:lnTo>
                    <a:lnTo>
                      <a:pt x="624" y="100"/>
                    </a:lnTo>
                    <a:lnTo>
                      <a:pt x="624" y="100"/>
                    </a:lnTo>
                    <a:lnTo>
                      <a:pt x="626" y="98"/>
                    </a:lnTo>
                    <a:lnTo>
                      <a:pt x="624" y="98"/>
                    </a:lnTo>
                    <a:lnTo>
                      <a:pt x="620" y="96"/>
                    </a:lnTo>
                    <a:lnTo>
                      <a:pt x="620" y="96"/>
                    </a:lnTo>
                    <a:lnTo>
                      <a:pt x="618" y="100"/>
                    </a:lnTo>
                    <a:lnTo>
                      <a:pt x="616" y="100"/>
                    </a:lnTo>
                    <a:lnTo>
                      <a:pt x="616" y="100"/>
                    </a:lnTo>
                    <a:lnTo>
                      <a:pt x="618" y="96"/>
                    </a:lnTo>
                    <a:lnTo>
                      <a:pt x="618" y="92"/>
                    </a:lnTo>
                    <a:lnTo>
                      <a:pt x="618" y="92"/>
                    </a:lnTo>
                    <a:lnTo>
                      <a:pt x="630" y="94"/>
                    </a:lnTo>
                    <a:lnTo>
                      <a:pt x="630" y="94"/>
                    </a:lnTo>
                    <a:lnTo>
                      <a:pt x="630" y="92"/>
                    </a:lnTo>
                    <a:lnTo>
                      <a:pt x="632" y="90"/>
                    </a:lnTo>
                    <a:lnTo>
                      <a:pt x="632" y="90"/>
                    </a:lnTo>
                    <a:lnTo>
                      <a:pt x="628" y="88"/>
                    </a:lnTo>
                    <a:lnTo>
                      <a:pt x="626" y="90"/>
                    </a:lnTo>
                    <a:lnTo>
                      <a:pt x="626" y="86"/>
                    </a:lnTo>
                    <a:lnTo>
                      <a:pt x="626" y="86"/>
                    </a:lnTo>
                    <a:lnTo>
                      <a:pt x="618" y="84"/>
                    </a:lnTo>
                    <a:lnTo>
                      <a:pt x="618" y="84"/>
                    </a:lnTo>
                    <a:lnTo>
                      <a:pt x="616" y="80"/>
                    </a:lnTo>
                    <a:lnTo>
                      <a:pt x="612" y="76"/>
                    </a:lnTo>
                    <a:lnTo>
                      <a:pt x="612" y="76"/>
                    </a:lnTo>
                    <a:lnTo>
                      <a:pt x="606" y="74"/>
                    </a:lnTo>
                    <a:lnTo>
                      <a:pt x="600" y="72"/>
                    </a:lnTo>
                    <a:lnTo>
                      <a:pt x="600" y="68"/>
                    </a:lnTo>
                    <a:lnTo>
                      <a:pt x="600" y="68"/>
                    </a:lnTo>
                    <a:lnTo>
                      <a:pt x="590" y="64"/>
                    </a:lnTo>
                    <a:lnTo>
                      <a:pt x="590" y="60"/>
                    </a:lnTo>
                    <a:lnTo>
                      <a:pt x="590" y="60"/>
                    </a:lnTo>
                    <a:lnTo>
                      <a:pt x="588" y="62"/>
                    </a:lnTo>
                    <a:lnTo>
                      <a:pt x="586" y="62"/>
                    </a:lnTo>
                    <a:lnTo>
                      <a:pt x="586" y="62"/>
                    </a:lnTo>
                    <a:lnTo>
                      <a:pt x="590" y="50"/>
                    </a:lnTo>
                    <a:lnTo>
                      <a:pt x="594" y="50"/>
                    </a:lnTo>
                    <a:lnTo>
                      <a:pt x="594" y="50"/>
                    </a:lnTo>
                    <a:lnTo>
                      <a:pt x="594" y="46"/>
                    </a:lnTo>
                    <a:lnTo>
                      <a:pt x="594" y="46"/>
                    </a:lnTo>
                    <a:lnTo>
                      <a:pt x="592" y="44"/>
                    </a:lnTo>
                    <a:lnTo>
                      <a:pt x="590" y="42"/>
                    </a:lnTo>
                    <a:lnTo>
                      <a:pt x="594" y="38"/>
                    </a:lnTo>
                    <a:lnTo>
                      <a:pt x="594" y="38"/>
                    </a:lnTo>
                    <a:lnTo>
                      <a:pt x="606" y="36"/>
                    </a:lnTo>
                    <a:lnTo>
                      <a:pt x="616" y="34"/>
                    </a:lnTo>
                    <a:lnTo>
                      <a:pt x="616" y="34"/>
                    </a:lnTo>
                    <a:lnTo>
                      <a:pt x="622" y="32"/>
                    </a:lnTo>
                    <a:lnTo>
                      <a:pt x="628" y="32"/>
                    </a:lnTo>
                    <a:lnTo>
                      <a:pt x="628" y="32"/>
                    </a:lnTo>
                    <a:lnTo>
                      <a:pt x="632" y="28"/>
                    </a:lnTo>
                    <a:lnTo>
                      <a:pt x="634" y="22"/>
                    </a:lnTo>
                    <a:lnTo>
                      <a:pt x="640" y="8"/>
                    </a:lnTo>
                    <a:lnTo>
                      <a:pt x="640" y="8"/>
                    </a:lnTo>
                    <a:lnTo>
                      <a:pt x="630" y="6"/>
                    </a:lnTo>
                    <a:lnTo>
                      <a:pt x="630" y="6"/>
                    </a:lnTo>
                    <a:lnTo>
                      <a:pt x="622" y="8"/>
                    </a:lnTo>
                    <a:lnTo>
                      <a:pt x="616" y="8"/>
                    </a:lnTo>
                    <a:lnTo>
                      <a:pt x="616" y="4"/>
                    </a:lnTo>
                    <a:lnTo>
                      <a:pt x="616" y="4"/>
                    </a:lnTo>
                    <a:lnTo>
                      <a:pt x="606" y="2"/>
                    </a:lnTo>
                    <a:lnTo>
                      <a:pt x="600" y="0"/>
                    </a:lnTo>
                    <a:lnTo>
                      <a:pt x="594" y="0"/>
                    </a:lnTo>
                    <a:lnTo>
                      <a:pt x="594" y="0"/>
                    </a:lnTo>
                    <a:lnTo>
                      <a:pt x="592" y="4"/>
                    </a:lnTo>
                    <a:lnTo>
                      <a:pt x="592" y="4"/>
                    </a:lnTo>
                    <a:lnTo>
                      <a:pt x="576" y="4"/>
                    </a:lnTo>
                    <a:lnTo>
                      <a:pt x="576" y="4"/>
                    </a:lnTo>
                    <a:lnTo>
                      <a:pt x="576" y="10"/>
                    </a:lnTo>
                    <a:lnTo>
                      <a:pt x="572" y="12"/>
                    </a:lnTo>
                    <a:lnTo>
                      <a:pt x="572" y="12"/>
                    </a:lnTo>
                    <a:lnTo>
                      <a:pt x="574" y="30"/>
                    </a:lnTo>
                    <a:lnTo>
                      <a:pt x="574" y="30"/>
                    </a:lnTo>
                    <a:lnTo>
                      <a:pt x="580" y="38"/>
                    </a:lnTo>
                    <a:lnTo>
                      <a:pt x="580" y="38"/>
                    </a:lnTo>
                    <a:lnTo>
                      <a:pt x="578" y="38"/>
                    </a:lnTo>
                    <a:lnTo>
                      <a:pt x="576" y="42"/>
                    </a:lnTo>
                    <a:lnTo>
                      <a:pt x="576" y="42"/>
                    </a:lnTo>
                    <a:lnTo>
                      <a:pt x="582" y="46"/>
                    </a:lnTo>
                    <a:lnTo>
                      <a:pt x="582" y="56"/>
                    </a:lnTo>
                    <a:lnTo>
                      <a:pt x="582" y="56"/>
                    </a:lnTo>
                    <a:lnTo>
                      <a:pt x="580" y="58"/>
                    </a:lnTo>
                    <a:lnTo>
                      <a:pt x="578" y="60"/>
                    </a:lnTo>
                    <a:lnTo>
                      <a:pt x="574" y="62"/>
                    </a:lnTo>
                    <a:lnTo>
                      <a:pt x="574" y="62"/>
                    </a:lnTo>
                    <a:lnTo>
                      <a:pt x="574" y="66"/>
                    </a:lnTo>
                    <a:lnTo>
                      <a:pt x="574" y="68"/>
                    </a:lnTo>
                    <a:lnTo>
                      <a:pt x="578" y="68"/>
                    </a:lnTo>
                    <a:lnTo>
                      <a:pt x="578" y="72"/>
                    </a:lnTo>
                    <a:lnTo>
                      <a:pt x="578" y="72"/>
                    </a:lnTo>
                    <a:lnTo>
                      <a:pt x="574" y="70"/>
                    </a:lnTo>
                    <a:lnTo>
                      <a:pt x="570" y="68"/>
                    </a:lnTo>
                    <a:lnTo>
                      <a:pt x="570" y="68"/>
                    </a:lnTo>
                    <a:lnTo>
                      <a:pt x="566" y="80"/>
                    </a:lnTo>
                    <a:lnTo>
                      <a:pt x="566" y="86"/>
                    </a:lnTo>
                    <a:lnTo>
                      <a:pt x="568" y="92"/>
                    </a:lnTo>
                    <a:lnTo>
                      <a:pt x="568" y="92"/>
                    </a:lnTo>
                    <a:lnTo>
                      <a:pt x="562" y="92"/>
                    </a:lnTo>
                    <a:lnTo>
                      <a:pt x="562" y="92"/>
                    </a:lnTo>
                    <a:lnTo>
                      <a:pt x="562" y="94"/>
                    </a:lnTo>
                    <a:lnTo>
                      <a:pt x="562" y="94"/>
                    </a:lnTo>
                    <a:lnTo>
                      <a:pt x="562" y="94"/>
                    </a:lnTo>
                    <a:lnTo>
                      <a:pt x="572" y="104"/>
                    </a:lnTo>
                    <a:lnTo>
                      <a:pt x="572" y="104"/>
                    </a:lnTo>
                    <a:lnTo>
                      <a:pt x="570" y="106"/>
                    </a:lnTo>
                    <a:lnTo>
                      <a:pt x="568" y="108"/>
                    </a:lnTo>
                    <a:lnTo>
                      <a:pt x="570" y="110"/>
                    </a:lnTo>
                    <a:lnTo>
                      <a:pt x="574" y="110"/>
                    </a:lnTo>
                    <a:lnTo>
                      <a:pt x="574" y="110"/>
                    </a:lnTo>
                    <a:lnTo>
                      <a:pt x="574" y="112"/>
                    </a:lnTo>
                    <a:lnTo>
                      <a:pt x="574" y="112"/>
                    </a:lnTo>
                    <a:lnTo>
                      <a:pt x="576" y="112"/>
                    </a:lnTo>
                    <a:lnTo>
                      <a:pt x="576" y="112"/>
                    </a:lnTo>
                    <a:lnTo>
                      <a:pt x="576" y="108"/>
                    </a:lnTo>
                    <a:lnTo>
                      <a:pt x="576" y="104"/>
                    </a:lnTo>
                    <a:lnTo>
                      <a:pt x="576" y="104"/>
                    </a:lnTo>
                    <a:lnTo>
                      <a:pt x="580" y="104"/>
                    </a:lnTo>
                    <a:lnTo>
                      <a:pt x="582" y="104"/>
                    </a:lnTo>
                    <a:lnTo>
                      <a:pt x="582" y="104"/>
                    </a:lnTo>
                    <a:lnTo>
                      <a:pt x="588" y="112"/>
                    </a:lnTo>
                    <a:lnTo>
                      <a:pt x="594" y="114"/>
                    </a:lnTo>
                    <a:lnTo>
                      <a:pt x="600" y="112"/>
                    </a:lnTo>
                    <a:lnTo>
                      <a:pt x="610" y="108"/>
                    </a:lnTo>
                    <a:lnTo>
                      <a:pt x="610" y="112"/>
                    </a:lnTo>
                    <a:lnTo>
                      <a:pt x="610" y="112"/>
                    </a:lnTo>
                    <a:lnTo>
                      <a:pt x="604" y="114"/>
                    </a:lnTo>
                    <a:lnTo>
                      <a:pt x="602" y="114"/>
                    </a:lnTo>
                    <a:lnTo>
                      <a:pt x="602" y="114"/>
                    </a:lnTo>
                    <a:lnTo>
                      <a:pt x="600" y="118"/>
                    </a:lnTo>
                    <a:lnTo>
                      <a:pt x="602" y="124"/>
                    </a:lnTo>
                    <a:lnTo>
                      <a:pt x="602" y="124"/>
                    </a:lnTo>
                    <a:lnTo>
                      <a:pt x="596" y="122"/>
                    </a:lnTo>
                    <a:lnTo>
                      <a:pt x="596" y="122"/>
                    </a:lnTo>
                    <a:lnTo>
                      <a:pt x="590" y="122"/>
                    </a:lnTo>
                    <a:lnTo>
                      <a:pt x="590" y="122"/>
                    </a:lnTo>
                    <a:lnTo>
                      <a:pt x="588" y="138"/>
                    </a:lnTo>
                    <a:lnTo>
                      <a:pt x="588" y="138"/>
                    </a:lnTo>
                    <a:lnTo>
                      <a:pt x="592" y="136"/>
                    </a:lnTo>
                    <a:lnTo>
                      <a:pt x="598" y="136"/>
                    </a:lnTo>
                    <a:lnTo>
                      <a:pt x="598" y="136"/>
                    </a:lnTo>
                    <a:lnTo>
                      <a:pt x="598" y="136"/>
                    </a:lnTo>
                    <a:lnTo>
                      <a:pt x="598" y="138"/>
                    </a:lnTo>
                    <a:lnTo>
                      <a:pt x="600" y="142"/>
                    </a:lnTo>
                    <a:lnTo>
                      <a:pt x="600" y="142"/>
                    </a:lnTo>
                    <a:lnTo>
                      <a:pt x="594" y="142"/>
                    </a:lnTo>
                    <a:lnTo>
                      <a:pt x="590" y="142"/>
                    </a:lnTo>
                    <a:lnTo>
                      <a:pt x="590" y="144"/>
                    </a:lnTo>
                    <a:lnTo>
                      <a:pt x="590" y="144"/>
                    </a:lnTo>
                    <a:lnTo>
                      <a:pt x="582" y="150"/>
                    </a:lnTo>
                    <a:lnTo>
                      <a:pt x="574" y="158"/>
                    </a:lnTo>
                    <a:lnTo>
                      <a:pt x="570" y="164"/>
                    </a:lnTo>
                    <a:lnTo>
                      <a:pt x="570" y="168"/>
                    </a:lnTo>
                    <a:lnTo>
                      <a:pt x="572" y="172"/>
                    </a:lnTo>
                    <a:lnTo>
                      <a:pt x="576" y="176"/>
                    </a:lnTo>
                    <a:lnTo>
                      <a:pt x="576" y="176"/>
                    </a:lnTo>
                    <a:lnTo>
                      <a:pt x="576" y="178"/>
                    </a:lnTo>
                    <a:lnTo>
                      <a:pt x="574" y="180"/>
                    </a:lnTo>
                    <a:lnTo>
                      <a:pt x="574" y="180"/>
                    </a:lnTo>
                    <a:lnTo>
                      <a:pt x="564" y="174"/>
                    </a:lnTo>
                    <a:lnTo>
                      <a:pt x="564" y="174"/>
                    </a:lnTo>
                    <a:lnTo>
                      <a:pt x="560" y="168"/>
                    </a:lnTo>
                    <a:lnTo>
                      <a:pt x="558" y="162"/>
                    </a:lnTo>
                    <a:lnTo>
                      <a:pt x="558" y="146"/>
                    </a:lnTo>
                    <a:lnTo>
                      <a:pt x="558" y="146"/>
                    </a:lnTo>
                    <a:lnTo>
                      <a:pt x="556" y="148"/>
                    </a:lnTo>
                    <a:lnTo>
                      <a:pt x="554" y="148"/>
                    </a:lnTo>
                    <a:lnTo>
                      <a:pt x="554" y="148"/>
                    </a:lnTo>
                    <a:lnTo>
                      <a:pt x="554" y="150"/>
                    </a:lnTo>
                    <a:lnTo>
                      <a:pt x="554" y="150"/>
                    </a:lnTo>
                    <a:lnTo>
                      <a:pt x="552" y="150"/>
                    </a:lnTo>
                    <a:lnTo>
                      <a:pt x="552" y="150"/>
                    </a:lnTo>
                    <a:lnTo>
                      <a:pt x="540" y="140"/>
                    </a:lnTo>
                    <a:lnTo>
                      <a:pt x="540" y="140"/>
                    </a:lnTo>
                    <a:lnTo>
                      <a:pt x="536" y="146"/>
                    </a:lnTo>
                    <a:lnTo>
                      <a:pt x="536" y="152"/>
                    </a:lnTo>
                    <a:lnTo>
                      <a:pt x="538" y="156"/>
                    </a:lnTo>
                    <a:lnTo>
                      <a:pt x="538" y="156"/>
                    </a:lnTo>
                    <a:lnTo>
                      <a:pt x="528" y="160"/>
                    </a:lnTo>
                    <a:lnTo>
                      <a:pt x="522" y="160"/>
                    </a:lnTo>
                    <a:lnTo>
                      <a:pt x="514" y="158"/>
                    </a:lnTo>
                    <a:lnTo>
                      <a:pt x="514" y="154"/>
                    </a:lnTo>
                    <a:lnTo>
                      <a:pt x="514" y="154"/>
                    </a:lnTo>
                    <a:lnTo>
                      <a:pt x="508" y="156"/>
                    </a:lnTo>
                    <a:lnTo>
                      <a:pt x="504" y="158"/>
                    </a:lnTo>
                    <a:lnTo>
                      <a:pt x="500" y="160"/>
                    </a:lnTo>
                    <a:lnTo>
                      <a:pt x="496" y="162"/>
                    </a:lnTo>
                    <a:lnTo>
                      <a:pt x="494" y="158"/>
                    </a:lnTo>
                    <a:lnTo>
                      <a:pt x="494" y="158"/>
                    </a:lnTo>
                    <a:lnTo>
                      <a:pt x="488" y="158"/>
                    </a:lnTo>
                    <a:lnTo>
                      <a:pt x="484" y="158"/>
                    </a:lnTo>
                    <a:lnTo>
                      <a:pt x="480" y="156"/>
                    </a:lnTo>
                    <a:lnTo>
                      <a:pt x="480" y="156"/>
                    </a:lnTo>
                    <a:lnTo>
                      <a:pt x="476" y="152"/>
                    </a:lnTo>
                    <a:lnTo>
                      <a:pt x="472" y="148"/>
                    </a:lnTo>
                    <a:lnTo>
                      <a:pt x="472" y="148"/>
                    </a:lnTo>
                    <a:lnTo>
                      <a:pt x="470" y="150"/>
                    </a:lnTo>
                    <a:lnTo>
                      <a:pt x="466" y="152"/>
                    </a:lnTo>
                    <a:lnTo>
                      <a:pt x="466" y="150"/>
                    </a:lnTo>
                    <a:lnTo>
                      <a:pt x="466" y="152"/>
                    </a:lnTo>
                    <a:lnTo>
                      <a:pt x="466" y="152"/>
                    </a:lnTo>
                    <a:lnTo>
                      <a:pt x="462" y="154"/>
                    </a:lnTo>
                    <a:lnTo>
                      <a:pt x="462" y="152"/>
                    </a:lnTo>
                    <a:lnTo>
                      <a:pt x="464" y="148"/>
                    </a:lnTo>
                    <a:lnTo>
                      <a:pt x="464" y="146"/>
                    </a:lnTo>
                    <a:lnTo>
                      <a:pt x="464" y="146"/>
                    </a:lnTo>
                    <a:lnTo>
                      <a:pt x="458" y="144"/>
                    </a:lnTo>
                    <a:lnTo>
                      <a:pt x="458" y="144"/>
                    </a:lnTo>
                    <a:lnTo>
                      <a:pt x="456" y="148"/>
                    </a:lnTo>
                    <a:lnTo>
                      <a:pt x="452" y="148"/>
                    </a:lnTo>
                    <a:lnTo>
                      <a:pt x="452" y="148"/>
                    </a:lnTo>
                    <a:lnTo>
                      <a:pt x="446" y="132"/>
                    </a:lnTo>
                    <a:lnTo>
                      <a:pt x="446" y="132"/>
                    </a:lnTo>
                    <a:lnTo>
                      <a:pt x="412" y="134"/>
                    </a:lnTo>
                    <a:lnTo>
                      <a:pt x="412" y="134"/>
                    </a:lnTo>
                    <a:lnTo>
                      <a:pt x="408" y="142"/>
                    </a:lnTo>
                    <a:lnTo>
                      <a:pt x="406" y="150"/>
                    </a:lnTo>
                    <a:lnTo>
                      <a:pt x="406" y="150"/>
                    </a:lnTo>
                    <a:lnTo>
                      <a:pt x="412" y="148"/>
                    </a:lnTo>
                    <a:lnTo>
                      <a:pt x="412" y="148"/>
                    </a:lnTo>
                    <a:lnTo>
                      <a:pt x="410" y="150"/>
                    </a:lnTo>
                    <a:lnTo>
                      <a:pt x="412" y="150"/>
                    </a:lnTo>
                    <a:lnTo>
                      <a:pt x="416" y="150"/>
                    </a:lnTo>
                    <a:lnTo>
                      <a:pt x="414" y="144"/>
                    </a:lnTo>
                    <a:lnTo>
                      <a:pt x="414" y="144"/>
                    </a:lnTo>
                    <a:lnTo>
                      <a:pt x="416" y="144"/>
                    </a:lnTo>
                    <a:lnTo>
                      <a:pt x="418" y="146"/>
                    </a:lnTo>
                    <a:lnTo>
                      <a:pt x="418" y="146"/>
                    </a:lnTo>
                    <a:lnTo>
                      <a:pt x="420" y="146"/>
                    </a:lnTo>
                    <a:lnTo>
                      <a:pt x="420" y="146"/>
                    </a:lnTo>
                    <a:lnTo>
                      <a:pt x="424" y="142"/>
                    </a:lnTo>
                    <a:lnTo>
                      <a:pt x="424" y="142"/>
                    </a:lnTo>
                    <a:lnTo>
                      <a:pt x="428" y="142"/>
                    </a:lnTo>
                    <a:lnTo>
                      <a:pt x="434" y="142"/>
                    </a:lnTo>
                    <a:lnTo>
                      <a:pt x="434" y="142"/>
                    </a:lnTo>
                    <a:lnTo>
                      <a:pt x="410" y="160"/>
                    </a:lnTo>
                    <a:lnTo>
                      <a:pt x="410" y="160"/>
                    </a:lnTo>
                    <a:lnTo>
                      <a:pt x="414" y="168"/>
                    </a:lnTo>
                    <a:lnTo>
                      <a:pt x="414" y="168"/>
                    </a:lnTo>
                    <a:lnTo>
                      <a:pt x="414" y="170"/>
                    </a:lnTo>
                    <a:lnTo>
                      <a:pt x="412" y="172"/>
                    </a:lnTo>
                    <a:lnTo>
                      <a:pt x="412" y="172"/>
                    </a:lnTo>
                    <a:lnTo>
                      <a:pt x="412" y="174"/>
                    </a:lnTo>
                    <a:lnTo>
                      <a:pt x="412" y="174"/>
                    </a:lnTo>
                    <a:lnTo>
                      <a:pt x="414" y="176"/>
                    </a:lnTo>
                    <a:lnTo>
                      <a:pt x="416" y="178"/>
                    </a:lnTo>
                    <a:lnTo>
                      <a:pt x="416" y="178"/>
                    </a:lnTo>
                    <a:lnTo>
                      <a:pt x="418" y="178"/>
                    </a:lnTo>
                    <a:lnTo>
                      <a:pt x="416" y="178"/>
                    </a:lnTo>
                    <a:lnTo>
                      <a:pt x="414" y="180"/>
                    </a:lnTo>
                    <a:lnTo>
                      <a:pt x="414" y="180"/>
                    </a:lnTo>
                    <a:lnTo>
                      <a:pt x="414" y="180"/>
                    </a:lnTo>
                    <a:lnTo>
                      <a:pt x="412" y="186"/>
                    </a:lnTo>
                    <a:lnTo>
                      <a:pt x="412" y="186"/>
                    </a:lnTo>
                    <a:lnTo>
                      <a:pt x="408" y="184"/>
                    </a:lnTo>
                    <a:lnTo>
                      <a:pt x="406" y="182"/>
                    </a:lnTo>
                    <a:lnTo>
                      <a:pt x="406" y="182"/>
                    </a:lnTo>
                    <a:lnTo>
                      <a:pt x="404" y="170"/>
                    </a:lnTo>
                    <a:lnTo>
                      <a:pt x="404" y="166"/>
                    </a:lnTo>
                    <a:lnTo>
                      <a:pt x="402" y="168"/>
                    </a:lnTo>
                    <a:lnTo>
                      <a:pt x="402" y="168"/>
                    </a:lnTo>
                    <a:lnTo>
                      <a:pt x="400" y="174"/>
                    </a:lnTo>
                    <a:lnTo>
                      <a:pt x="400" y="174"/>
                    </a:lnTo>
                    <a:lnTo>
                      <a:pt x="396" y="158"/>
                    </a:lnTo>
                    <a:lnTo>
                      <a:pt x="396" y="158"/>
                    </a:lnTo>
                    <a:lnTo>
                      <a:pt x="388" y="158"/>
                    </a:lnTo>
                    <a:lnTo>
                      <a:pt x="388" y="158"/>
                    </a:lnTo>
                    <a:lnTo>
                      <a:pt x="386" y="154"/>
                    </a:lnTo>
                    <a:lnTo>
                      <a:pt x="384" y="150"/>
                    </a:lnTo>
                    <a:lnTo>
                      <a:pt x="384" y="150"/>
                    </a:lnTo>
                    <a:lnTo>
                      <a:pt x="374" y="158"/>
                    </a:lnTo>
                    <a:lnTo>
                      <a:pt x="374" y="158"/>
                    </a:lnTo>
                    <a:lnTo>
                      <a:pt x="372" y="158"/>
                    </a:lnTo>
                    <a:lnTo>
                      <a:pt x="372" y="158"/>
                    </a:lnTo>
                    <a:lnTo>
                      <a:pt x="374" y="158"/>
                    </a:lnTo>
                    <a:lnTo>
                      <a:pt x="372" y="156"/>
                    </a:lnTo>
                    <a:lnTo>
                      <a:pt x="372" y="156"/>
                    </a:lnTo>
                    <a:lnTo>
                      <a:pt x="366" y="158"/>
                    </a:lnTo>
                    <a:lnTo>
                      <a:pt x="356" y="160"/>
                    </a:lnTo>
                    <a:lnTo>
                      <a:pt x="344" y="162"/>
                    </a:lnTo>
                    <a:lnTo>
                      <a:pt x="340" y="164"/>
                    </a:lnTo>
                    <a:lnTo>
                      <a:pt x="334" y="162"/>
                    </a:lnTo>
                    <a:lnTo>
                      <a:pt x="334" y="162"/>
                    </a:lnTo>
                    <a:lnTo>
                      <a:pt x="332" y="160"/>
                    </a:lnTo>
                    <a:lnTo>
                      <a:pt x="330" y="156"/>
                    </a:lnTo>
                    <a:lnTo>
                      <a:pt x="332" y="152"/>
                    </a:lnTo>
                    <a:lnTo>
                      <a:pt x="334" y="150"/>
                    </a:lnTo>
                    <a:lnTo>
                      <a:pt x="334" y="150"/>
                    </a:lnTo>
                    <a:lnTo>
                      <a:pt x="332" y="148"/>
                    </a:lnTo>
                    <a:lnTo>
                      <a:pt x="332" y="146"/>
                    </a:lnTo>
                    <a:lnTo>
                      <a:pt x="332" y="146"/>
                    </a:lnTo>
                    <a:lnTo>
                      <a:pt x="344" y="146"/>
                    </a:lnTo>
                    <a:lnTo>
                      <a:pt x="344" y="146"/>
                    </a:lnTo>
                    <a:lnTo>
                      <a:pt x="336" y="138"/>
                    </a:lnTo>
                    <a:lnTo>
                      <a:pt x="332" y="134"/>
                    </a:lnTo>
                    <a:lnTo>
                      <a:pt x="328" y="132"/>
                    </a:lnTo>
                    <a:lnTo>
                      <a:pt x="328" y="132"/>
                    </a:lnTo>
                    <a:lnTo>
                      <a:pt x="322" y="132"/>
                    </a:lnTo>
                    <a:lnTo>
                      <a:pt x="320" y="134"/>
                    </a:lnTo>
                    <a:lnTo>
                      <a:pt x="318" y="136"/>
                    </a:lnTo>
                    <a:lnTo>
                      <a:pt x="312" y="138"/>
                    </a:lnTo>
                    <a:lnTo>
                      <a:pt x="312" y="138"/>
                    </a:lnTo>
                    <a:lnTo>
                      <a:pt x="306" y="134"/>
                    </a:lnTo>
                    <a:lnTo>
                      <a:pt x="302" y="132"/>
                    </a:lnTo>
                    <a:lnTo>
                      <a:pt x="302" y="132"/>
                    </a:lnTo>
                    <a:lnTo>
                      <a:pt x="294" y="130"/>
                    </a:lnTo>
                    <a:lnTo>
                      <a:pt x="292" y="130"/>
                    </a:lnTo>
                    <a:lnTo>
                      <a:pt x="288" y="130"/>
                    </a:lnTo>
                    <a:lnTo>
                      <a:pt x="288" y="130"/>
                    </a:lnTo>
                    <a:lnTo>
                      <a:pt x="288" y="126"/>
                    </a:lnTo>
                    <a:lnTo>
                      <a:pt x="286" y="124"/>
                    </a:lnTo>
                    <a:lnTo>
                      <a:pt x="286" y="124"/>
                    </a:lnTo>
                    <a:lnTo>
                      <a:pt x="284" y="124"/>
                    </a:lnTo>
                    <a:lnTo>
                      <a:pt x="284" y="124"/>
                    </a:lnTo>
                    <a:lnTo>
                      <a:pt x="282" y="126"/>
                    </a:lnTo>
                    <a:lnTo>
                      <a:pt x="280" y="126"/>
                    </a:lnTo>
                    <a:lnTo>
                      <a:pt x="276" y="122"/>
                    </a:lnTo>
                    <a:lnTo>
                      <a:pt x="276" y="122"/>
                    </a:lnTo>
                    <a:lnTo>
                      <a:pt x="258" y="114"/>
                    </a:lnTo>
                    <a:lnTo>
                      <a:pt x="248" y="110"/>
                    </a:lnTo>
                    <a:lnTo>
                      <a:pt x="242" y="110"/>
                    </a:lnTo>
                    <a:lnTo>
                      <a:pt x="236" y="110"/>
                    </a:lnTo>
                    <a:lnTo>
                      <a:pt x="236" y="114"/>
                    </a:lnTo>
                    <a:lnTo>
                      <a:pt x="236" y="114"/>
                    </a:lnTo>
                    <a:lnTo>
                      <a:pt x="226" y="120"/>
                    </a:lnTo>
                    <a:lnTo>
                      <a:pt x="226" y="120"/>
                    </a:lnTo>
                    <a:lnTo>
                      <a:pt x="222" y="100"/>
                    </a:lnTo>
                    <a:lnTo>
                      <a:pt x="222" y="100"/>
                    </a:lnTo>
                    <a:lnTo>
                      <a:pt x="220" y="104"/>
                    </a:lnTo>
                    <a:lnTo>
                      <a:pt x="218" y="104"/>
                    </a:lnTo>
                    <a:lnTo>
                      <a:pt x="218" y="104"/>
                    </a:lnTo>
                    <a:lnTo>
                      <a:pt x="218" y="106"/>
                    </a:lnTo>
                    <a:lnTo>
                      <a:pt x="218" y="112"/>
                    </a:lnTo>
                    <a:lnTo>
                      <a:pt x="216" y="122"/>
                    </a:lnTo>
                    <a:lnTo>
                      <a:pt x="212" y="122"/>
                    </a:lnTo>
                    <a:lnTo>
                      <a:pt x="212" y="122"/>
                    </a:lnTo>
                    <a:lnTo>
                      <a:pt x="200" y="112"/>
                    </a:lnTo>
                    <a:lnTo>
                      <a:pt x="190" y="102"/>
                    </a:lnTo>
                    <a:lnTo>
                      <a:pt x="190" y="98"/>
                    </a:lnTo>
                    <a:lnTo>
                      <a:pt x="186" y="98"/>
                    </a:lnTo>
                    <a:lnTo>
                      <a:pt x="186" y="96"/>
                    </a:lnTo>
                    <a:lnTo>
                      <a:pt x="186" y="96"/>
                    </a:lnTo>
                    <a:lnTo>
                      <a:pt x="176" y="88"/>
                    </a:lnTo>
                    <a:lnTo>
                      <a:pt x="166" y="80"/>
                    </a:lnTo>
                    <a:lnTo>
                      <a:pt x="166" y="80"/>
                    </a:lnTo>
                    <a:lnTo>
                      <a:pt x="164" y="90"/>
                    </a:lnTo>
                    <a:lnTo>
                      <a:pt x="164" y="90"/>
                    </a:lnTo>
                    <a:lnTo>
                      <a:pt x="166" y="90"/>
                    </a:lnTo>
                    <a:lnTo>
                      <a:pt x="166" y="92"/>
                    </a:lnTo>
                    <a:lnTo>
                      <a:pt x="166" y="92"/>
                    </a:lnTo>
                    <a:lnTo>
                      <a:pt x="164" y="94"/>
                    </a:lnTo>
                    <a:lnTo>
                      <a:pt x="164" y="94"/>
                    </a:lnTo>
                    <a:lnTo>
                      <a:pt x="158" y="106"/>
                    </a:lnTo>
                    <a:lnTo>
                      <a:pt x="158" y="106"/>
                    </a:lnTo>
                    <a:lnTo>
                      <a:pt x="156" y="106"/>
                    </a:lnTo>
                    <a:lnTo>
                      <a:pt x="150" y="104"/>
                    </a:lnTo>
                    <a:lnTo>
                      <a:pt x="150" y="104"/>
                    </a:lnTo>
                    <a:lnTo>
                      <a:pt x="146" y="106"/>
                    </a:lnTo>
                    <a:lnTo>
                      <a:pt x="142" y="110"/>
                    </a:lnTo>
                    <a:lnTo>
                      <a:pt x="138" y="122"/>
                    </a:lnTo>
                    <a:lnTo>
                      <a:pt x="136" y="122"/>
                    </a:lnTo>
                    <a:lnTo>
                      <a:pt x="136" y="122"/>
                    </a:lnTo>
                    <a:lnTo>
                      <a:pt x="138" y="122"/>
                    </a:lnTo>
                    <a:lnTo>
                      <a:pt x="136" y="120"/>
                    </a:lnTo>
                    <a:lnTo>
                      <a:pt x="134" y="118"/>
                    </a:lnTo>
                    <a:lnTo>
                      <a:pt x="134" y="118"/>
                    </a:lnTo>
                    <a:lnTo>
                      <a:pt x="130" y="122"/>
                    </a:lnTo>
                    <a:lnTo>
                      <a:pt x="130" y="118"/>
                    </a:lnTo>
                    <a:lnTo>
                      <a:pt x="130" y="118"/>
                    </a:lnTo>
                    <a:lnTo>
                      <a:pt x="122" y="120"/>
                    </a:lnTo>
                    <a:lnTo>
                      <a:pt x="118" y="124"/>
                    </a:lnTo>
                    <a:lnTo>
                      <a:pt x="114" y="136"/>
                    </a:lnTo>
                    <a:lnTo>
                      <a:pt x="114" y="136"/>
                    </a:lnTo>
                    <a:lnTo>
                      <a:pt x="110" y="136"/>
                    </a:lnTo>
                    <a:lnTo>
                      <a:pt x="106" y="138"/>
                    </a:lnTo>
                    <a:lnTo>
                      <a:pt x="106" y="138"/>
                    </a:lnTo>
                    <a:lnTo>
                      <a:pt x="106" y="136"/>
                    </a:lnTo>
                    <a:lnTo>
                      <a:pt x="106" y="136"/>
                    </a:lnTo>
                    <a:lnTo>
                      <a:pt x="104" y="136"/>
                    </a:lnTo>
                    <a:lnTo>
                      <a:pt x="104" y="136"/>
                    </a:lnTo>
                    <a:lnTo>
                      <a:pt x="118" y="112"/>
                    </a:lnTo>
                    <a:lnTo>
                      <a:pt x="118" y="112"/>
                    </a:lnTo>
                    <a:lnTo>
                      <a:pt x="122" y="110"/>
                    </a:lnTo>
                    <a:lnTo>
                      <a:pt x="128" y="110"/>
                    </a:lnTo>
                    <a:lnTo>
                      <a:pt x="134" y="108"/>
                    </a:lnTo>
                    <a:lnTo>
                      <a:pt x="138" y="106"/>
                    </a:lnTo>
                    <a:lnTo>
                      <a:pt x="138" y="106"/>
                    </a:lnTo>
                    <a:lnTo>
                      <a:pt x="148" y="100"/>
                    </a:lnTo>
                    <a:lnTo>
                      <a:pt x="148" y="98"/>
                    </a:lnTo>
                    <a:lnTo>
                      <a:pt x="148" y="98"/>
                    </a:lnTo>
                    <a:lnTo>
                      <a:pt x="142" y="96"/>
                    </a:lnTo>
                    <a:lnTo>
                      <a:pt x="132" y="94"/>
                    </a:lnTo>
                    <a:lnTo>
                      <a:pt x="132" y="94"/>
                    </a:lnTo>
                    <a:lnTo>
                      <a:pt x="130" y="106"/>
                    </a:lnTo>
                    <a:lnTo>
                      <a:pt x="130" y="106"/>
                    </a:lnTo>
                    <a:lnTo>
                      <a:pt x="124" y="102"/>
                    </a:lnTo>
                    <a:lnTo>
                      <a:pt x="124" y="102"/>
                    </a:lnTo>
                    <a:lnTo>
                      <a:pt x="106" y="108"/>
                    </a:lnTo>
                    <a:lnTo>
                      <a:pt x="106" y="108"/>
                    </a:lnTo>
                    <a:lnTo>
                      <a:pt x="106" y="112"/>
                    </a:lnTo>
                    <a:lnTo>
                      <a:pt x="106" y="114"/>
                    </a:lnTo>
                    <a:lnTo>
                      <a:pt x="104" y="116"/>
                    </a:lnTo>
                    <a:lnTo>
                      <a:pt x="104" y="116"/>
                    </a:lnTo>
                    <a:lnTo>
                      <a:pt x="96" y="118"/>
                    </a:lnTo>
                    <a:lnTo>
                      <a:pt x="96" y="118"/>
                    </a:lnTo>
                    <a:lnTo>
                      <a:pt x="96" y="112"/>
                    </a:lnTo>
                    <a:lnTo>
                      <a:pt x="96" y="112"/>
                    </a:lnTo>
                    <a:lnTo>
                      <a:pt x="92" y="110"/>
                    </a:lnTo>
                    <a:lnTo>
                      <a:pt x="88" y="108"/>
                    </a:lnTo>
                    <a:lnTo>
                      <a:pt x="88" y="108"/>
                    </a:lnTo>
                    <a:lnTo>
                      <a:pt x="88" y="114"/>
                    </a:lnTo>
                    <a:lnTo>
                      <a:pt x="86" y="120"/>
                    </a:lnTo>
                    <a:lnTo>
                      <a:pt x="86" y="120"/>
                    </a:lnTo>
                    <a:lnTo>
                      <a:pt x="86" y="120"/>
                    </a:lnTo>
                    <a:lnTo>
                      <a:pt x="86" y="120"/>
                    </a:lnTo>
                    <a:lnTo>
                      <a:pt x="84" y="118"/>
                    </a:lnTo>
                    <a:lnTo>
                      <a:pt x="84" y="118"/>
                    </a:lnTo>
                    <a:lnTo>
                      <a:pt x="82" y="118"/>
                    </a:lnTo>
                    <a:lnTo>
                      <a:pt x="82" y="120"/>
                    </a:lnTo>
                    <a:lnTo>
                      <a:pt x="82" y="122"/>
                    </a:lnTo>
                    <a:lnTo>
                      <a:pt x="82" y="124"/>
                    </a:lnTo>
                    <a:lnTo>
                      <a:pt x="82" y="124"/>
                    </a:lnTo>
                    <a:lnTo>
                      <a:pt x="76" y="124"/>
                    </a:lnTo>
                    <a:lnTo>
                      <a:pt x="70" y="122"/>
                    </a:lnTo>
                    <a:lnTo>
                      <a:pt x="70" y="122"/>
                    </a:lnTo>
                    <a:lnTo>
                      <a:pt x="70" y="124"/>
                    </a:lnTo>
                    <a:lnTo>
                      <a:pt x="70" y="126"/>
                    </a:lnTo>
                    <a:lnTo>
                      <a:pt x="72" y="126"/>
                    </a:lnTo>
                    <a:lnTo>
                      <a:pt x="72" y="128"/>
                    </a:lnTo>
                    <a:lnTo>
                      <a:pt x="72" y="128"/>
                    </a:lnTo>
                    <a:lnTo>
                      <a:pt x="76" y="130"/>
                    </a:lnTo>
                    <a:lnTo>
                      <a:pt x="76" y="130"/>
                    </a:lnTo>
                    <a:lnTo>
                      <a:pt x="76" y="132"/>
                    </a:lnTo>
                    <a:lnTo>
                      <a:pt x="76" y="134"/>
                    </a:lnTo>
                    <a:lnTo>
                      <a:pt x="74" y="134"/>
                    </a:lnTo>
                    <a:lnTo>
                      <a:pt x="72" y="134"/>
                    </a:lnTo>
                    <a:lnTo>
                      <a:pt x="72" y="134"/>
                    </a:lnTo>
                    <a:lnTo>
                      <a:pt x="70" y="128"/>
                    </a:lnTo>
                    <a:lnTo>
                      <a:pt x="70" y="128"/>
                    </a:lnTo>
                    <a:lnTo>
                      <a:pt x="66" y="126"/>
                    </a:lnTo>
                    <a:lnTo>
                      <a:pt x="60" y="126"/>
                    </a:lnTo>
                    <a:lnTo>
                      <a:pt x="58" y="122"/>
                    </a:lnTo>
                    <a:lnTo>
                      <a:pt x="58" y="122"/>
                    </a:lnTo>
                    <a:lnTo>
                      <a:pt x="44" y="116"/>
                    </a:lnTo>
                    <a:lnTo>
                      <a:pt x="36" y="114"/>
                    </a:lnTo>
                    <a:lnTo>
                      <a:pt x="32" y="110"/>
                    </a:lnTo>
                    <a:lnTo>
                      <a:pt x="32" y="110"/>
                    </a:lnTo>
                    <a:lnTo>
                      <a:pt x="30" y="106"/>
                    </a:lnTo>
                    <a:lnTo>
                      <a:pt x="30" y="106"/>
                    </a:lnTo>
                    <a:lnTo>
                      <a:pt x="24" y="106"/>
                    </a:lnTo>
                    <a:lnTo>
                      <a:pt x="20" y="108"/>
                    </a:lnTo>
                    <a:lnTo>
                      <a:pt x="16" y="108"/>
                    </a:lnTo>
                    <a:lnTo>
                      <a:pt x="12" y="108"/>
                    </a:lnTo>
                    <a:lnTo>
                      <a:pt x="12" y="108"/>
                    </a:lnTo>
                    <a:lnTo>
                      <a:pt x="6" y="106"/>
                    </a:lnTo>
                    <a:lnTo>
                      <a:pt x="0" y="104"/>
                    </a:lnTo>
                    <a:lnTo>
                      <a:pt x="4" y="308"/>
                    </a:lnTo>
                    <a:lnTo>
                      <a:pt x="4" y="308"/>
                    </a:lnTo>
                    <a:lnTo>
                      <a:pt x="10" y="306"/>
                    </a:lnTo>
                    <a:lnTo>
                      <a:pt x="14" y="304"/>
                    </a:lnTo>
                    <a:lnTo>
                      <a:pt x="16" y="304"/>
                    </a:lnTo>
                    <a:lnTo>
                      <a:pt x="16" y="304"/>
                    </a:lnTo>
                    <a:lnTo>
                      <a:pt x="20" y="308"/>
                    </a:lnTo>
                    <a:lnTo>
                      <a:pt x="22" y="308"/>
                    </a:lnTo>
                    <a:lnTo>
                      <a:pt x="24" y="308"/>
                    </a:lnTo>
                    <a:lnTo>
                      <a:pt x="24" y="308"/>
                    </a:lnTo>
                    <a:lnTo>
                      <a:pt x="30" y="304"/>
                    </a:lnTo>
                    <a:lnTo>
                      <a:pt x="30" y="304"/>
                    </a:lnTo>
                    <a:lnTo>
                      <a:pt x="30" y="304"/>
                    </a:lnTo>
                    <a:lnTo>
                      <a:pt x="32" y="312"/>
                    </a:lnTo>
                    <a:lnTo>
                      <a:pt x="32" y="312"/>
                    </a:lnTo>
                    <a:lnTo>
                      <a:pt x="36" y="322"/>
                    </a:lnTo>
                    <a:lnTo>
                      <a:pt x="36" y="322"/>
                    </a:lnTo>
                    <a:lnTo>
                      <a:pt x="38" y="324"/>
                    </a:lnTo>
                    <a:lnTo>
                      <a:pt x="44" y="328"/>
                    </a:lnTo>
                    <a:lnTo>
                      <a:pt x="48" y="330"/>
                    </a:lnTo>
                    <a:lnTo>
                      <a:pt x="50" y="334"/>
                    </a:lnTo>
                    <a:lnTo>
                      <a:pt x="50" y="334"/>
                    </a:lnTo>
                    <a:lnTo>
                      <a:pt x="52" y="338"/>
                    </a:lnTo>
                    <a:lnTo>
                      <a:pt x="52" y="340"/>
                    </a:lnTo>
                    <a:lnTo>
                      <a:pt x="52" y="340"/>
                    </a:lnTo>
                    <a:lnTo>
                      <a:pt x="56" y="338"/>
                    </a:lnTo>
                    <a:lnTo>
                      <a:pt x="56" y="338"/>
                    </a:lnTo>
                    <a:lnTo>
                      <a:pt x="64" y="334"/>
                    </a:lnTo>
                    <a:lnTo>
                      <a:pt x="66" y="334"/>
                    </a:lnTo>
                    <a:lnTo>
                      <a:pt x="68" y="332"/>
                    </a:lnTo>
                    <a:lnTo>
                      <a:pt x="68" y="332"/>
                    </a:lnTo>
                    <a:lnTo>
                      <a:pt x="68" y="328"/>
                    </a:lnTo>
                    <a:lnTo>
                      <a:pt x="68" y="326"/>
                    </a:lnTo>
                    <a:lnTo>
                      <a:pt x="66" y="324"/>
                    </a:lnTo>
                    <a:lnTo>
                      <a:pt x="68" y="324"/>
                    </a:lnTo>
                    <a:lnTo>
                      <a:pt x="68" y="324"/>
                    </a:lnTo>
                    <a:lnTo>
                      <a:pt x="74" y="322"/>
                    </a:lnTo>
                    <a:lnTo>
                      <a:pt x="78" y="322"/>
                    </a:lnTo>
                    <a:lnTo>
                      <a:pt x="80" y="324"/>
                    </a:lnTo>
                    <a:lnTo>
                      <a:pt x="80" y="324"/>
                    </a:lnTo>
                    <a:lnTo>
                      <a:pt x="82" y="326"/>
                    </a:lnTo>
                    <a:lnTo>
                      <a:pt x="84" y="328"/>
                    </a:lnTo>
                    <a:lnTo>
                      <a:pt x="88" y="328"/>
                    </a:lnTo>
                    <a:lnTo>
                      <a:pt x="88" y="330"/>
                    </a:lnTo>
                    <a:lnTo>
                      <a:pt x="88" y="330"/>
                    </a:lnTo>
                    <a:lnTo>
                      <a:pt x="90" y="336"/>
                    </a:lnTo>
                    <a:lnTo>
                      <a:pt x="90" y="338"/>
                    </a:lnTo>
                    <a:lnTo>
                      <a:pt x="94" y="338"/>
                    </a:lnTo>
                    <a:lnTo>
                      <a:pt x="94" y="338"/>
                    </a:lnTo>
                    <a:lnTo>
                      <a:pt x="98" y="340"/>
                    </a:lnTo>
                    <a:lnTo>
                      <a:pt x="100" y="342"/>
                    </a:lnTo>
                    <a:lnTo>
                      <a:pt x="106" y="348"/>
                    </a:lnTo>
                    <a:lnTo>
                      <a:pt x="106" y="348"/>
                    </a:lnTo>
                    <a:lnTo>
                      <a:pt x="122" y="366"/>
                    </a:lnTo>
                    <a:lnTo>
                      <a:pt x="122" y="366"/>
                    </a:lnTo>
                    <a:lnTo>
                      <a:pt x="126" y="374"/>
                    </a:lnTo>
                    <a:lnTo>
                      <a:pt x="126" y="376"/>
                    </a:lnTo>
                    <a:lnTo>
                      <a:pt x="130" y="378"/>
                    </a:lnTo>
                    <a:lnTo>
                      <a:pt x="130" y="378"/>
                    </a:lnTo>
                    <a:lnTo>
                      <a:pt x="132" y="382"/>
                    </a:lnTo>
                    <a:lnTo>
                      <a:pt x="134" y="386"/>
                    </a:lnTo>
                    <a:lnTo>
                      <a:pt x="134" y="390"/>
                    </a:lnTo>
                    <a:lnTo>
                      <a:pt x="136" y="394"/>
                    </a:lnTo>
                    <a:lnTo>
                      <a:pt x="136" y="394"/>
                    </a:lnTo>
                    <a:lnTo>
                      <a:pt x="146" y="398"/>
                    </a:lnTo>
                    <a:lnTo>
                      <a:pt x="146" y="398"/>
                    </a:lnTo>
                    <a:lnTo>
                      <a:pt x="150" y="400"/>
                    </a:lnTo>
                    <a:lnTo>
                      <a:pt x="152" y="400"/>
                    </a:lnTo>
                    <a:lnTo>
                      <a:pt x="152" y="404"/>
                    </a:lnTo>
                    <a:lnTo>
                      <a:pt x="152" y="404"/>
                    </a:lnTo>
                    <a:lnTo>
                      <a:pt x="154" y="406"/>
                    </a:lnTo>
                    <a:lnTo>
                      <a:pt x="154" y="404"/>
                    </a:lnTo>
                    <a:lnTo>
                      <a:pt x="156" y="404"/>
                    </a:lnTo>
                    <a:lnTo>
                      <a:pt x="158" y="404"/>
                    </a:lnTo>
                    <a:lnTo>
                      <a:pt x="158" y="404"/>
                    </a:lnTo>
                    <a:lnTo>
                      <a:pt x="158" y="406"/>
                    </a:lnTo>
                    <a:lnTo>
                      <a:pt x="160" y="410"/>
                    </a:lnTo>
                    <a:lnTo>
                      <a:pt x="160" y="412"/>
                    </a:lnTo>
                    <a:lnTo>
                      <a:pt x="162" y="412"/>
                    </a:lnTo>
                    <a:lnTo>
                      <a:pt x="162" y="412"/>
                    </a:lnTo>
                    <a:lnTo>
                      <a:pt x="162" y="414"/>
                    </a:lnTo>
                    <a:lnTo>
                      <a:pt x="160" y="416"/>
                    </a:lnTo>
                    <a:lnTo>
                      <a:pt x="160" y="416"/>
                    </a:lnTo>
                    <a:lnTo>
                      <a:pt x="160" y="418"/>
                    </a:lnTo>
                    <a:lnTo>
                      <a:pt x="160" y="418"/>
                    </a:lnTo>
                    <a:lnTo>
                      <a:pt x="160" y="422"/>
                    </a:lnTo>
                    <a:lnTo>
                      <a:pt x="160" y="424"/>
                    </a:lnTo>
                    <a:lnTo>
                      <a:pt x="160" y="424"/>
                    </a:lnTo>
                    <a:lnTo>
                      <a:pt x="156" y="428"/>
                    </a:lnTo>
                    <a:lnTo>
                      <a:pt x="156" y="428"/>
                    </a:lnTo>
                    <a:lnTo>
                      <a:pt x="156" y="430"/>
                    </a:lnTo>
                    <a:lnTo>
                      <a:pt x="156" y="430"/>
                    </a:lnTo>
                    <a:lnTo>
                      <a:pt x="156" y="430"/>
                    </a:lnTo>
                    <a:lnTo>
                      <a:pt x="150" y="436"/>
                    </a:lnTo>
                    <a:lnTo>
                      <a:pt x="150" y="436"/>
                    </a:lnTo>
                    <a:lnTo>
                      <a:pt x="148" y="438"/>
                    </a:lnTo>
                    <a:lnTo>
                      <a:pt x="148" y="438"/>
                    </a:lnTo>
                    <a:lnTo>
                      <a:pt x="148" y="440"/>
                    </a:lnTo>
                    <a:lnTo>
                      <a:pt x="148" y="442"/>
                    </a:lnTo>
                    <a:lnTo>
                      <a:pt x="146" y="440"/>
                    </a:lnTo>
                    <a:lnTo>
                      <a:pt x="146" y="440"/>
                    </a:lnTo>
                    <a:lnTo>
                      <a:pt x="146" y="444"/>
                    </a:lnTo>
                    <a:lnTo>
                      <a:pt x="144" y="446"/>
                    </a:lnTo>
                    <a:lnTo>
                      <a:pt x="150" y="448"/>
                    </a:lnTo>
                    <a:lnTo>
                      <a:pt x="150" y="448"/>
                    </a:lnTo>
                    <a:lnTo>
                      <a:pt x="150" y="464"/>
                    </a:lnTo>
                    <a:lnTo>
                      <a:pt x="150" y="464"/>
                    </a:lnTo>
                    <a:lnTo>
                      <a:pt x="156" y="468"/>
                    </a:lnTo>
                    <a:lnTo>
                      <a:pt x="156" y="468"/>
                    </a:lnTo>
                    <a:lnTo>
                      <a:pt x="154" y="470"/>
                    </a:lnTo>
                    <a:lnTo>
                      <a:pt x="154" y="470"/>
                    </a:lnTo>
                    <a:lnTo>
                      <a:pt x="158" y="470"/>
                    </a:lnTo>
                    <a:lnTo>
                      <a:pt x="158" y="470"/>
                    </a:lnTo>
                    <a:lnTo>
                      <a:pt x="160" y="466"/>
                    </a:lnTo>
                    <a:lnTo>
                      <a:pt x="160" y="466"/>
                    </a:lnTo>
                    <a:lnTo>
                      <a:pt x="158" y="466"/>
                    </a:lnTo>
                    <a:lnTo>
                      <a:pt x="158" y="464"/>
                    </a:lnTo>
                    <a:lnTo>
                      <a:pt x="158" y="464"/>
                    </a:lnTo>
                    <a:lnTo>
                      <a:pt x="162" y="464"/>
                    </a:lnTo>
                    <a:lnTo>
                      <a:pt x="166" y="462"/>
                    </a:lnTo>
                    <a:lnTo>
                      <a:pt x="166" y="462"/>
                    </a:lnTo>
                    <a:lnTo>
                      <a:pt x="164" y="472"/>
                    </a:lnTo>
                    <a:lnTo>
                      <a:pt x="160" y="472"/>
                    </a:lnTo>
                    <a:lnTo>
                      <a:pt x="160" y="472"/>
                    </a:lnTo>
                    <a:lnTo>
                      <a:pt x="160" y="474"/>
                    </a:lnTo>
                    <a:lnTo>
                      <a:pt x="160" y="474"/>
                    </a:lnTo>
                    <a:lnTo>
                      <a:pt x="162" y="476"/>
                    </a:lnTo>
                    <a:lnTo>
                      <a:pt x="162" y="478"/>
                    </a:lnTo>
                    <a:lnTo>
                      <a:pt x="162" y="478"/>
                    </a:lnTo>
                    <a:lnTo>
                      <a:pt x="164" y="478"/>
                    </a:lnTo>
                    <a:lnTo>
                      <a:pt x="164" y="478"/>
                    </a:lnTo>
                    <a:lnTo>
                      <a:pt x="164" y="482"/>
                    </a:lnTo>
                    <a:lnTo>
                      <a:pt x="164" y="482"/>
                    </a:lnTo>
                    <a:lnTo>
                      <a:pt x="166" y="482"/>
                    </a:lnTo>
                    <a:lnTo>
                      <a:pt x="166" y="482"/>
                    </a:lnTo>
                    <a:lnTo>
                      <a:pt x="166" y="478"/>
                    </a:lnTo>
                    <a:lnTo>
                      <a:pt x="166" y="478"/>
                    </a:lnTo>
                    <a:lnTo>
                      <a:pt x="180" y="486"/>
                    </a:lnTo>
                    <a:lnTo>
                      <a:pt x="180" y="486"/>
                    </a:lnTo>
                    <a:lnTo>
                      <a:pt x="180" y="510"/>
                    </a:lnTo>
                    <a:lnTo>
                      <a:pt x="180" y="510"/>
                    </a:lnTo>
                    <a:lnTo>
                      <a:pt x="176" y="510"/>
                    </a:lnTo>
                    <a:lnTo>
                      <a:pt x="172" y="510"/>
                    </a:lnTo>
                    <a:lnTo>
                      <a:pt x="172" y="510"/>
                    </a:lnTo>
                    <a:lnTo>
                      <a:pt x="174" y="518"/>
                    </a:lnTo>
                    <a:lnTo>
                      <a:pt x="176" y="526"/>
                    </a:lnTo>
                    <a:lnTo>
                      <a:pt x="176" y="526"/>
                    </a:lnTo>
                    <a:lnTo>
                      <a:pt x="184" y="524"/>
                    </a:lnTo>
                    <a:lnTo>
                      <a:pt x="188" y="524"/>
                    </a:lnTo>
                    <a:lnTo>
                      <a:pt x="194" y="526"/>
                    </a:lnTo>
                    <a:lnTo>
                      <a:pt x="194" y="526"/>
                    </a:lnTo>
                    <a:lnTo>
                      <a:pt x="194" y="530"/>
                    </a:lnTo>
                    <a:lnTo>
                      <a:pt x="192" y="532"/>
                    </a:lnTo>
                    <a:lnTo>
                      <a:pt x="192" y="532"/>
                    </a:lnTo>
                    <a:lnTo>
                      <a:pt x="198" y="532"/>
                    </a:lnTo>
                    <a:lnTo>
                      <a:pt x="200" y="530"/>
                    </a:lnTo>
                    <a:lnTo>
                      <a:pt x="200" y="530"/>
                    </a:lnTo>
                    <a:lnTo>
                      <a:pt x="206" y="534"/>
                    </a:lnTo>
                    <a:lnTo>
                      <a:pt x="212" y="540"/>
                    </a:lnTo>
                    <a:lnTo>
                      <a:pt x="212" y="540"/>
                    </a:lnTo>
                    <a:lnTo>
                      <a:pt x="212" y="538"/>
                    </a:lnTo>
                    <a:lnTo>
                      <a:pt x="212" y="538"/>
                    </a:lnTo>
                    <a:lnTo>
                      <a:pt x="214" y="538"/>
                    </a:lnTo>
                    <a:lnTo>
                      <a:pt x="214" y="538"/>
                    </a:lnTo>
                    <a:lnTo>
                      <a:pt x="214" y="542"/>
                    </a:lnTo>
                    <a:lnTo>
                      <a:pt x="214" y="544"/>
                    </a:lnTo>
                    <a:lnTo>
                      <a:pt x="216" y="548"/>
                    </a:lnTo>
                    <a:lnTo>
                      <a:pt x="218" y="550"/>
                    </a:lnTo>
                    <a:lnTo>
                      <a:pt x="218" y="550"/>
                    </a:lnTo>
                    <a:lnTo>
                      <a:pt x="224" y="552"/>
                    </a:lnTo>
                    <a:lnTo>
                      <a:pt x="230" y="552"/>
                    </a:lnTo>
                    <a:lnTo>
                      <a:pt x="238" y="552"/>
                    </a:lnTo>
                    <a:lnTo>
                      <a:pt x="240" y="552"/>
                    </a:lnTo>
                    <a:lnTo>
                      <a:pt x="240" y="552"/>
                    </a:lnTo>
                    <a:lnTo>
                      <a:pt x="236" y="542"/>
                    </a:lnTo>
                    <a:lnTo>
                      <a:pt x="228" y="534"/>
                    </a:lnTo>
                    <a:lnTo>
                      <a:pt x="228" y="534"/>
                    </a:lnTo>
                    <a:lnTo>
                      <a:pt x="220" y="532"/>
                    </a:lnTo>
                    <a:lnTo>
                      <a:pt x="218" y="530"/>
                    </a:lnTo>
                    <a:lnTo>
                      <a:pt x="214" y="528"/>
                    </a:lnTo>
                    <a:lnTo>
                      <a:pt x="208" y="522"/>
                    </a:lnTo>
                    <a:lnTo>
                      <a:pt x="208" y="522"/>
                    </a:lnTo>
                    <a:lnTo>
                      <a:pt x="210" y="520"/>
                    </a:lnTo>
                    <a:lnTo>
                      <a:pt x="210" y="518"/>
                    </a:lnTo>
                    <a:lnTo>
                      <a:pt x="196" y="516"/>
                    </a:lnTo>
                    <a:lnTo>
                      <a:pt x="196" y="516"/>
                    </a:lnTo>
                    <a:lnTo>
                      <a:pt x="210" y="514"/>
                    </a:lnTo>
                    <a:lnTo>
                      <a:pt x="210" y="514"/>
                    </a:lnTo>
                    <a:lnTo>
                      <a:pt x="208" y="514"/>
                    </a:lnTo>
                    <a:lnTo>
                      <a:pt x="210" y="512"/>
                    </a:lnTo>
                    <a:lnTo>
                      <a:pt x="214" y="510"/>
                    </a:lnTo>
                    <a:lnTo>
                      <a:pt x="214" y="510"/>
                    </a:lnTo>
                    <a:lnTo>
                      <a:pt x="216" y="518"/>
                    </a:lnTo>
                    <a:lnTo>
                      <a:pt x="228" y="522"/>
                    </a:lnTo>
                    <a:lnTo>
                      <a:pt x="228" y="526"/>
                    </a:lnTo>
                    <a:lnTo>
                      <a:pt x="228" y="526"/>
                    </a:lnTo>
                    <a:lnTo>
                      <a:pt x="226" y="526"/>
                    </a:lnTo>
                    <a:lnTo>
                      <a:pt x="226" y="528"/>
                    </a:lnTo>
                    <a:lnTo>
                      <a:pt x="228" y="528"/>
                    </a:lnTo>
                    <a:lnTo>
                      <a:pt x="228" y="528"/>
                    </a:lnTo>
                    <a:lnTo>
                      <a:pt x="230" y="530"/>
                    </a:lnTo>
                    <a:lnTo>
                      <a:pt x="232" y="528"/>
                    </a:lnTo>
                    <a:lnTo>
                      <a:pt x="234" y="526"/>
                    </a:lnTo>
                    <a:lnTo>
                      <a:pt x="234" y="526"/>
                    </a:lnTo>
                    <a:lnTo>
                      <a:pt x="236" y="526"/>
                    </a:lnTo>
                    <a:lnTo>
                      <a:pt x="234" y="528"/>
                    </a:lnTo>
                    <a:lnTo>
                      <a:pt x="232" y="530"/>
                    </a:lnTo>
                    <a:lnTo>
                      <a:pt x="232" y="530"/>
                    </a:lnTo>
                    <a:lnTo>
                      <a:pt x="240" y="534"/>
                    </a:lnTo>
                    <a:lnTo>
                      <a:pt x="242" y="538"/>
                    </a:lnTo>
                    <a:lnTo>
                      <a:pt x="244" y="540"/>
                    </a:lnTo>
                    <a:lnTo>
                      <a:pt x="582" y="542"/>
                    </a:lnTo>
                    <a:lnTo>
                      <a:pt x="582" y="542"/>
                    </a:lnTo>
                    <a:lnTo>
                      <a:pt x="582" y="538"/>
                    </a:lnTo>
                    <a:lnTo>
                      <a:pt x="582" y="536"/>
                    </a:lnTo>
                    <a:lnTo>
                      <a:pt x="584" y="536"/>
                    </a:lnTo>
                    <a:lnTo>
                      <a:pt x="584" y="536"/>
                    </a:lnTo>
                    <a:lnTo>
                      <a:pt x="586" y="538"/>
                    </a:lnTo>
                    <a:lnTo>
                      <a:pt x="588" y="542"/>
                    </a:lnTo>
                    <a:lnTo>
                      <a:pt x="590" y="548"/>
                    </a:lnTo>
                    <a:lnTo>
                      <a:pt x="590" y="548"/>
                    </a:lnTo>
                    <a:lnTo>
                      <a:pt x="592" y="548"/>
                    </a:lnTo>
                    <a:lnTo>
                      <a:pt x="596" y="548"/>
                    </a:lnTo>
                    <a:lnTo>
                      <a:pt x="596" y="548"/>
                    </a:lnTo>
                    <a:lnTo>
                      <a:pt x="602" y="550"/>
                    </a:lnTo>
                    <a:lnTo>
                      <a:pt x="604" y="552"/>
                    </a:lnTo>
                    <a:lnTo>
                      <a:pt x="604" y="550"/>
                    </a:lnTo>
                    <a:lnTo>
                      <a:pt x="604" y="550"/>
                    </a:lnTo>
                    <a:lnTo>
                      <a:pt x="608" y="548"/>
                    </a:lnTo>
                    <a:lnTo>
                      <a:pt x="612" y="548"/>
                    </a:lnTo>
                    <a:lnTo>
                      <a:pt x="612" y="548"/>
                    </a:lnTo>
                    <a:lnTo>
                      <a:pt x="616" y="550"/>
                    </a:lnTo>
                    <a:lnTo>
                      <a:pt x="620" y="552"/>
                    </a:lnTo>
                    <a:lnTo>
                      <a:pt x="620" y="552"/>
                    </a:lnTo>
                    <a:lnTo>
                      <a:pt x="624" y="554"/>
                    </a:lnTo>
                    <a:lnTo>
                      <a:pt x="628" y="554"/>
                    </a:lnTo>
                    <a:lnTo>
                      <a:pt x="628" y="554"/>
                    </a:lnTo>
                    <a:lnTo>
                      <a:pt x="636" y="554"/>
                    </a:lnTo>
                    <a:lnTo>
                      <a:pt x="636" y="554"/>
                    </a:lnTo>
                    <a:lnTo>
                      <a:pt x="640" y="554"/>
                    </a:lnTo>
                    <a:lnTo>
                      <a:pt x="640" y="554"/>
                    </a:lnTo>
                    <a:lnTo>
                      <a:pt x="642" y="554"/>
                    </a:lnTo>
                    <a:lnTo>
                      <a:pt x="642" y="554"/>
                    </a:lnTo>
                    <a:lnTo>
                      <a:pt x="644" y="558"/>
                    </a:lnTo>
                    <a:lnTo>
                      <a:pt x="648" y="558"/>
                    </a:lnTo>
                    <a:lnTo>
                      <a:pt x="650" y="558"/>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36" name="Freeform 428"/>
              <p:cNvSpPr>
                <a:spLocks noEditPoints="1"/>
              </p:cNvSpPr>
              <p:nvPr/>
            </p:nvSpPr>
            <p:spPr bwMode="gray">
              <a:xfrm>
                <a:off x="1245" y="1180"/>
                <a:ext cx="937" cy="560"/>
              </a:xfrm>
              <a:custGeom>
                <a:avLst/>
                <a:gdLst>
                  <a:gd name="T0" fmla="*/ 566 w 794"/>
                  <a:gd name="T1" fmla="*/ 294 h 514"/>
                  <a:gd name="T2" fmla="*/ 698 w 794"/>
                  <a:gd name="T3" fmla="*/ 418 h 514"/>
                  <a:gd name="T4" fmla="*/ 572 w 794"/>
                  <a:gd name="T5" fmla="*/ 352 h 514"/>
                  <a:gd name="T6" fmla="*/ 684 w 794"/>
                  <a:gd name="T7" fmla="*/ 334 h 514"/>
                  <a:gd name="T8" fmla="*/ 568 w 794"/>
                  <a:gd name="T9" fmla="*/ 278 h 514"/>
                  <a:gd name="T10" fmla="*/ 556 w 794"/>
                  <a:gd name="T11" fmla="*/ 216 h 514"/>
                  <a:gd name="T12" fmla="*/ 284 w 794"/>
                  <a:gd name="T13" fmla="*/ 362 h 514"/>
                  <a:gd name="T14" fmla="*/ 342 w 794"/>
                  <a:gd name="T15" fmla="*/ 372 h 514"/>
                  <a:gd name="T16" fmla="*/ 120 w 794"/>
                  <a:gd name="T17" fmla="*/ 256 h 514"/>
                  <a:gd name="T18" fmla="*/ 84 w 794"/>
                  <a:gd name="T19" fmla="*/ 312 h 514"/>
                  <a:gd name="T20" fmla="*/ 142 w 794"/>
                  <a:gd name="T21" fmla="*/ 368 h 514"/>
                  <a:gd name="T22" fmla="*/ 266 w 794"/>
                  <a:gd name="T23" fmla="*/ 342 h 514"/>
                  <a:gd name="T24" fmla="*/ 244 w 794"/>
                  <a:gd name="T25" fmla="*/ 294 h 514"/>
                  <a:gd name="T26" fmla="*/ 198 w 794"/>
                  <a:gd name="T27" fmla="*/ 262 h 514"/>
                  <a:gd name="T28" fmla="*/ 292 w 794"/>
                  <a:gd name="T29" fmla="*/ 250 h 514"/>
                  <a:gd name="T30" fmla="*/ 352 w 794"/>
                  <a:gd name="T31" fmla="*/ 290 h 514"/>
                  <a:gd name="T32" fmla="*/ 16 w 794"/>
                  <a:gd name="T33" fmla="*/ 310 h 514"/>
                  <a:gd name="T34" fmla="*/ 338 w 794"/>
                  <a:gd name="T35" fmla="*/ 222 h 514"/>
                  <a:gd name="T36" fmla="*/ 354 w 794"/>
                  <a:gd name="T37" fmla="*/ 198 h 514"/>
                  <a:gd name="T38" fmla="*/ 424 w 794"/>
                  <a:gd name="T39" fmla="*/ 166 h 514"/>
                  <a:gd name="T40" fmla="*/ 274 w 794"/>
                  <a:gd name="T41" fmla="*/ 182 h 514"/>
                  <a:gd name="T42" fmla="*/ 292 w 794"/>
                  <a:gd name="T43" fmla="*/ 190 h 514"/>
                  <a:gd name="T44" fmla="*/ 320 w 794"/>
                  <a:gd name="T45" fmla="*/ 170 h 514"/>
                  <a:gd name="T46" fmla="*/ 408 w 794"/>
                  <a:gd name="T47" fmla="*/ 206 h 514"/>
                  <a:gd name="T48" fmla="*/ 552 w 794"/>
                  <a:gd name="T49" fmla="*/ 226 h 514"/>
                  <a:gd name="T50" fmla="*/ 438 w 794"/>
                  <a:gd name="T51" fmla="*/ 190 h 514"/>
                  <a:gd name="T52" fmla="*/ 154 w 794"/>
                  <a:gd name="T53" fmla="*/ 188 h 514"/>
                  <a:gd name="T54" fmla="*/ 132 w 794"/>
                  <a:gd name="T55" fmla="*/ 200 h 514"/>
                  <a:gd name="T56" fmla="*/ 236 w 794"/>
                  <a:gd name="T57" fmla="*/ 202 h 514"/>
                  <a:gd name="T58" fmla="*/ 396 w 794"/>
                  <a:gd name="T59" fmla="*/ 148 h 514"/>
                  <a:gd name="T60" fmla="*/ 66 w 794"/>
                  <a:gd name="T61" fmla="*/ 148 h 514"/>
                  <a:gd name="T62" fmla="*/ 68 w 794"/>
                  <a:gd name="T63" fmla="*/ 182 h 514"/>
                  <a:gd name="T64" fmla="*/ 170 w 794"/>
                  <a:gd name="T65" fmla="*/ 138 h 514"/>
                  <a:gd name="T66" fmla="*/ 158 w 794"/>
                  <a:gd name="T67" fmla="*/ 134 h 514"/>
                  <a:gd name="T68" fmla="*/ 372 w 794"/>
                  <a:gd name="T69" fmla="*/ 144 h 514"/>
                  <a:gd name="T70" fmla="*/ 302 w 794"/>
                  <a:gd name="T71" fmla="*/ 142 h 514"/>
                  <a:gd name="T72" fmla="*/ 512 w 794"/>
                  <a:gd name="T73" fmla="*/ 112 h 514"/>
                  <a:gd name="T74" fmla="*/ 488 w 794"/>
                  <a:gd name="T75" fmla="*/ 76 h 514"/>
                  <a:gd name="T76" fmla="*/ 388 w 794"/>
                  <a:gd name="T77" fmla="*/ 68 h 514"/>
                  <a:gd name="T78" fmla="*/ 404 w 794"/>
                  <a:gd name="T79" fmla="*/ 134 h 514"/>
                  <a:gd name="T80" fmla="*/ 500 w 794"/>
                  <a:gd name="T81" fmla="*/ 128 h 514"/>
                  <a:gd name="T82" fmla="*/ 464 w 794"/>
                  <a:gd name="T83" fmla="*/ 178 h 514"/>
                  <a:gd name="T84" fmla="*/ 576 w 794"/>
                  <a:gd name="T85" fmla="*/ 166 h 514"/>
                  <a:gd name="T86" fmla="*/ 586 w 794"/>
                  <a:gd name="T87" fmla="*/ 110 h 514"/>
                  <a:gd name="T88" fmla="*/ 686 w 794"/>
                  <a:gd name="T89" fmla="*/ 78 h 514"/>
                  <a:gd name="T90" fmla="*/ 730 w 794"/>
                  <a:gd name="T91" fmla="*/ 6 h 514"/>
                  <a:gd name="T92" fmla="*/ 592 w 794"/>
                  <a:gd name="T93" fmla="*/ 12 h 514"/>
                  <a:gd name="T94" fmla="*/ 488 w 794"/>
                  <a:gd name="T95" fmla="*/ 28 h 514"/>
                  <a:gd name="T96" fmla="*/ 436 w 794"/>
                  <a:gd name="T97" fmla="*/ 58 h 514"/>
                  <a:gd name="T98" fmla="*/ 574 w 794"/>
                  <a:gd name="T99" fmla="*/ 66 h 514"/>
                  <a:gd name="T100" fmla="*/ 764 w 794"/>
                  <a:gd name="T101" fmla="*/ 402 h 514"/>
                  <a:gd name="T102" fmla="*/ 706 w 794"/>
                  <a:gd name="T103" fmla="*/ 352 h 514"/>
                  <a:gd name="T104" fmla="*/ 682 w 794"/>
                  <a:gd name="T105" fmla="*/ 320 h 514"/>
                  <a:gd name="T106" fmla="*/ 630 w 794"/>
                  <a:gd name="T107" fmla="*/ 274 h 514"/>
                  <a:gd name="T108" fmla="*/ 492 w 794"/>
                  <a:gd name="T109" fmla="*/ 276 h 514"/>
                  <a:gd name="T110" fmla="*/ 478 w 794"/>
                  <a:gd name="T111" fmla="*/ 242 h 514"/>
                  <a:gd name="T112" fmla="*/ 524 w 794"/>
                  <a:gd name="T113" fmla="*/ 332 h 514"/>
                  <a:gd name="T114" fmla="*/ 600 w 794"/>
                  <a:gd name="T115" fmla="*/ 334 h 514"/>
                  <a:gd name="T116" fmla="*/ 648 w 794"/>
                  <a:gd name="T117" fmla="*/ 402 h 514"/>
                  <a:gd name="T118" fmla="*/ 644 w 794"/>
                  <a:gd name="T119" fmla="*/ 476 h 514"/>
                  <a:gd name="T120" fmla="*/ 720 w 794"/>
                  <a:gd name="T121" fmla="*/ 494 h 514"/>
                  <a:gd name="T122" fmla="*/ 716 w 794"/>
                  <a:gd name="T123" fmla="*/ 438 h 514"/>
                  <a:gd name="T124" fmla="*/ 778 w 794"/>
                  <a:gd name="T125" fmla="*/ 43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4" h="514">
                    <a:moveTo>
                      <a:pt x="622" y="104"/>
                    </a:moveTo>
                    <a:lnTo>
                      <a:pt x="622" y="104"/>
                    </a:lnTo>
                    <a:lnTo>
                      <a:pt x="622" y="112"/>
                    </a:lnTo>
                    <a:lnTo>
                      <a:pt x="622" y="112"/>
                    </a:lnTo>
                    <a:lnTo>
                      <a:pt x="626" y="112"/>
                    </a:lnTo>
                    <a:lnTo>
                      <a:pt x="632" y="114"/>
                    </a:lnTo>
                    <a:lnTo>
                      <a:pt x="636" y="114"/>
                    </a:lnTo>
                    <a:lnTo>
                      <a:pt x="636" y="114"/>
                    </a:lnTo>
                    <a:lnTo>
                      <a:pt x="636" y="110"/>
                    </a:lnTo>
                    <a:lnTo>
                      <a:pt x="636" y="108"/>
                    </a:lnTo>
                    <a:lnTo>
                      <a:pt x="636" y="106"/>
                    </a:lnTo>
                    <a:lnTo>
                      <a:pt x="636" y="106"/>
                    </a:lnTo>
                    <a:lnTo>
                      <a:pt x="622" y="104"/>
                    </a:lnTo>
                    <a:lnTo>
                      <a:pt x="622" y="104"/>
                    </a:lnTo>
                    <a:close/>
                    <a:moveTo>
                      <a:pt x="746" y="44"/>
                    </a:moveTo>
                    <a:lnTo>
                      <a:pt x="746" y="44"/>
                    </a:lnTo>
                    <a:lnTo>
                      <a:pt x="748" y="44"/>
                    </a:lnTo>
                    <a:lnTo>
                      <a:pt x="748" y="44"/>
                    </a:lnTo>
                    <a:lnTo>
                      <a:pt x="748" y="44"/>
                    </a:lnTo>
                    <a:lnTo>
                      <a:pt x="748" y="46"/>
                    </a:lnTo>
                    <a:lnTo>
                      <a:pt x="748" y="46"/>
                    </a:lnTo>
                    <a:lnTo>
                      <a:pt x="748" y="46"/>
                    </a:lnTo>
                    <a:lnTo>
                      <a:pt x="740" y="52"/>
                    </a:lnTo>
                    <a:lnTo>
                      <a:pt x="740" y="52"/>
                    </a:lnTo>
                    <a:lnTo>
                      <a:pt x="734" y="52"/>
                    </a:lnTo>
                    <a:lnTo>
                      <a:pt x="730" y="50"/>
                    </a:lnTo>
                    <a:lnTo>
                      <a:pt x="730" y="50"/>
                    </a:lnTo>
                    <a:lnTo>
                      <a:pt x="744" y="48"/>
                    </a:lnTo>
                    <a:lnTo>
                      <a:pt x="744" y="48"/>
                    </a:lnTo>
                    <a:lnTo>
                      <a:pt x="744" y="46"/>
                    </a:lnTo>
                    <a:lnTo>
                      <a:pt x="746" y="44"/>
                    </a:lnTo>
                    <a:lnTo>
                      <a:pt x="746" y="44"/>
                    </a:lnTo>
                    <a:close/>
                    <a:moveTo>
                      <a:pt x="700" y="20"/>
                    </a:moveTo>
                    <a:lnTo>
                      <a:pt x="700" y="20"/>
                    </a:lnTo>
                    <a:lnTo>
                      <a:pt x="704" y="20"/>
                    </a:lnTo>
                    <a:lnTo>
                      <a:pt x="704" y="22"/>
                    </a:lnTo>
                    <a:lnTo>
                      <a:pt x="700" y="24"/>
                    </a:lnTo>
                    <a:lnTo>
                      <a:pt x="700" y="24"/>
                    </a:lnTo>
                    <a:lnTo>
                      <a:pt x="694" y="24"/>
                    </a:lnTo>
                    <a:lnTo>
                      <a:pt x="694" y="22"/>
                    </a:lnTo>
                    <a:lnTo>
                      <a:pt x="696" y="22"/>
                    </a:lnTo>
                    <a:lnTo>
                      <a:pt x="700" y="20"/>
                    </a:lnTo>
                    <a:lnTo>
                      <a:pt x="700" y="20"/>
                    </a:lnTo>
                    <a:close/>
                    <a:moveTo>
                      <a:pt x="648" y="300"/>
                    </a:moveTo>
                    <a:lnTo>
                      <a:pt x="650" y="304"/>
                    </a:lnTo>
                    <a:lnTo>
                      <a:pt x="650" y="304"/>
                    </a:lnTo>
                    <a:lnTo>
                      <a:pt x="650" y="302"/>
                    </a:lnTo>
                    <a:lnTo>
                      <a:pt x="648" y="300"/>
                    </a:lnTo>
                    <a:lnTo>
                      <a:pt x="648" y="300"/>
                    </a:lnTo>
                    <a:close/>
                    <a:moveTo>
                      <a:pt x="568" y="286"/>
                    </a:moveTo>
                    <a:lnTo>
                      <a:pt x="568" y="286"/>
                    </a:lnTo>
                    <a:lnTo>
                      <a:pt x="570" y="290"/>
                    </a:lnTo>
                    <a:lnTo>
                      <a:pt x="568" y="294"/>
                    </a:lnTo>
                    <a:lnTo>
                      <a:pt x="566" y="294"/>
                    </a:lnTo>
                    <a:lnTo>
                      <a:pt x="566" y="294"/>
                    </a:lnTo>
                    <a:lnTo>
                      <a:pt x="566" y="290"/>
                    </a:lnTo>
                    <a:lnTo>
                      <a:pt x="566" y="286"/>
                    </a:lnTo>
                    <a:lnTo>
                      <a:pt x="568" y="286"/>
                    </a:lnTo>
                    <a:lnTo>
                      <a:pt x="568" y="286"/>
                    </a:lnTo>
                    <a:close/>
                    <a:moveTo>
                      <a:pt x="668" y="510"/>
                    </a:moveTo>
                    <a:lnTo>
                      <a:pt x="670" y="514"/>
                    </a:lnTo>
                    <a:lnTo>
                      <a:pt x="670" y="514"/>
                    </a:lnTo>
                    <a:lnTo>
                      <a:pt x="672" y="514"/>
                    </a:lnTo>
                    <a:lnTo>
                      <a:pt x="672" y="512"/>
                    </a:lnTo>
                    <a:lnTo>
                      <a:pt x="668" y="510"/>
                    </a:lnTo>
                    <a:lnTo>
                      <a:pt x="668" y="510"/>
                    </a:lnTo>
                    <a:close/>
                    <a:moveTo>
                      <a:pt x="758" y="492"/>
                    </a:moveTo>
                    <a:lnTo>
                      <a:pt x="758" y="492"/>
                    </a:lnTo>
                    <a:lnTo>
                      <a:pt x="750" y="494"/>
                    </a:lnTo>
                    <a:lnTo>
                      <a:pt x="750" y="494"/>
                    </a:lnTo>
                    <a:lnTo>
                      <a:pt x="748" y="496"/>
                    </a:lnTo>
                    <a:lnTo>
                      <a:pt x="750" y="498"/>
                    </a:lnTo>
                    <a:lnTo>
                      <a:pt x="756" y="502"/>
                    </a:lnTo>
                    <a:lnTo>
                      <a:pt x="756" y="502"/>
                    </a:lnTo>
                    <a:lnTo>
                      <a:pt x="760" y="496"/>
                    </a:lnTo>
                    <a:lnTo>
                      <a:pt x="760" y="494"/>
                    </a:lnTo>
                    <a:lnTo>
                      <a:pt x="760" y="492"/>
                    </a:lnTo>
                    <a:lnTo>
                      <a:pt x="758" y="492"/>
                    </a:lnTo>
                    <a:lnTo>
                      <a:pt x="758" y="492"/>
                    </a:lnTo>
                    <a:close/>
                    <a:moveTo>
                      <a:pt x="664" y="448"/>
                    </a:moveTo>
                    <a:lnTo>
                      <a:pt x="664" y="448"/>
                    </a:lnTo>
                    <a:lnTo>
                      <a:pt x="670" y="448"/>
                    </a:lnTo>
                    <a:lnTo>
                      <a:pt x="674" y="452"/>
                    </a:lnTo>
                    <a:lnTo>
                      <a:pt x="676" y="454"/>
                    </a:lnTo>
                    <a:lnTo>
                      <a:pt x="678" y="458"/>
                    </a:lnTo>
                    <a:lnTo>
                      <a:pt x="678" y="466"/>
                    </a:lnTo>
                    <a:lnTo>
                      <a:pt x="678" y="468"/>
                    </a:lnTo>
                    <a:lnTo>
                      <a:pt x="676" y="468"/>
                    </a:lnTo>
                    <a:lnTo>
                      <a:pt x="676" y="468"/>
                    </a:lnTo>
                    <a:lnTo>
                      <a:pt x="662" y="466"/>
                    </a:lnTo>
                    <a:lnTo>
                      <a:pt x="662" y="466"/>
                    </a:lnTo>
                    <a:lnTo>
                      <a:pt x="664" y="462"/>
                    </a:lnTo>
                    <a:lnTo>
                      <a:pt x="666" y="460"/>
                    </a:lnTo>
                    <a:lnTo>
                      <a:pt x="664" y="454"/>
                    </a:lnTo>
                    <a:lnTo>
                      <a:pt x="662" y="450"/>
                    </a:lnTo>
                    <a:lnTo>
                      <a:pt x="662" y="448"/>
                    </a:lnTo>
                    <a:lnTo>
                      <a:pt x="664" y="448"/>
                    </a:lnTo>
                    <a:lnTo>
                      <a:pt x="664" y="448"/>
                    </a:lnTo>
                    <a:close/>
                    <a:moveTo>
                      <a:pt x="672" y="402"/>
                    </a:moveTo>
                    <a:lnTo>
                      <a:pt x="672" y="402"/>
                    </a:lnTo>
                    <a:lnTo>
                      <a:pt x="678" y="410"/>
                    </a:lnTo>
                    <a:lnTo>
                      <a:pt x="678" y="410"/>
                    </a:lnTo>
                    <a:lnTo>
                      <a:pt x="682" y="410"/>
                    </a:lnTo>
                    <a:lnTo>
                      <a:pt x="686" y="410"/>
                    </a:lnTo>
                    <a:lnTo>
                      <a:pt x="686" y="410"/>
                    </a:lnTo>
                    <a:lnTo>
                      <a:pt x="692" y="412"/>
                    </a:lnTo>
                    <a:lnTo>
                      <a:pt x="698" y="418"/>
                    </a:lnTo>
                    <a:lnTo>
                      <a:pt x="698" y="418"/>
                    </a:lnTo>
                    <a:lnTo>
                      <a:pt x="698" y="422"/>
                    </a:lnTo>
                    <a:lnTo>
                      <a:pt x="698" y="422"/>
                    </a:lnTo>
                    <a:lnTo>
                      <a:pt x="694" y="422"/>
                    </a:lnTo>
                    <a:lnTo>
                      <a:pt x="690" y="422"/>
                    </a:lnTo>
                    <a:lnTo>
                      <a:pt x="688" y="424"/>
                    </a:lnTo>
                    <a:lnTo>
                      <a:pt x="688" y="424"/>
                    </a:lnTo>
                    <a:lnTo>
                      <a:pt x="682" y="424"/>
                    </a:lnTo>
                    <a:lnTo>
                      <a:pt x="682" y="424"/>
                    </a:lnTo>
                    <a:lnTo>
                      <a:pt x="676" y="430"/>
                    </a:lnTo>
                    <a:lnTo>
                      <a:pt x="676" y="430"/>
                    </a:lnTo>
                    <a:lnTo>
                      <a:pt x="670" y="420"/>
                    </a:lnTo>
                    <a:lnTo>
                      <a:pt x="668" y="416"/>
                    </a:lnTo>
                    <a:lnTo>
                      <a:pt x="668" y="410"/>
                    </a:lnTo>
                    <a:lnTo>
                      <a:pt x="672" y="402"/>
                    </a:lnTo>
                    <a:close/>
                    <a:moveTo>
                      <a:pt x="628" y="382"/>
                    </a:moveTo>
                    <a:lnTo>
                      <a:pt x="628" y="388"/>
                    </a:lnTo>
                    <a:lnTo>
                      <a:pt x="628" y="388"/>
                    </a:lnTo>
                    <a:lnTo>
                      <a:pt x="632" y="386"/>
                    </a:lnTo>
                    <a:lnTo>
                      <a:pt x="634" y="386"/>
                    </a:lnTo>
                    <a:lnTo>
                      <a:pt x="632" y="384"/>
                    </a:lnTo>
                    <a:lnTo>
                      <a:pt x="628" y="382"/>
                    </a:lnTo>
                    <a:lnTo>
                      <a:pt x="628" y="382"/>
                    </a:lnTo>
                    <a:close/>
                    <a:moveTo>
                      <a:pt x="610" y="376"/>
                    </a:moveTo>
                    <a:lnTo>
                      <a:pt x="610" y="376"/>
                    </a:lnTo>
                    <a:lnTo>
                      <a:pt x="602" y="382"/>
                    </a:lnTo>
                    <a:lnTo>
                      <a:pt x="602" y="382"/>
                    </a:lnTo>
                    <a:lnTo>
                      <a:pt x="604" y="396"/>
                    </a:lnTo>
                    <a:lnTo>
                      <a:pt x="604" y="396"/>
                    </a:lnTo>
                    <a:lnTo>
                      <a:pt x="616" y="394"/>
                    </a:lnTo>
                    <a:lnTo>
                      <a:pt x="616" y="394"/>
                    </a:lnTo>
                    <a:lnTo>
                      <a:pt x="616" y="388"/>
                    </a:lnTo>
                    <a:lnTo>
                      <a:pt x="618" y="382"/>
                    </a:lnTo>
                    <a:lnTo>
                      <a:pt x="618" y="382"/>
                    </a:lnTo>
                    <a:lnTo>
                      <a:pt x="614" y="380"/>
                    </a:lnTo>
                    <a:lnTo>
                      <a:pt x="610" y="376"/>
                    </a:lnTo>
                    <a:lnTo>
                      <a:pt x="610" y="376"/>
                    </a:lnTo>
                    <a:close/>
                    <a:moveTo>
                      <a:pt x="634" y="372"/>
                    </a:moveTo>
                    <a:lnTo>
                      <a:pt x="632" y="376"/>
                    </a:lnTo>
                    <a:lnTo>
                      <a:pt x="634" y="376"/>
                    </a:lnTo>
                    <a:lnTo>
                      <a:pt x="634" y="376"/>
                    </a:lnTo>
                    <a:lnTo>
                      <a:pt x="632" y="378"/>
                    </a:lnTo>
                    <a:lnTo>
                      <a:pt x="632" y="378"/>
                    </a:lnTo>
                    <a:lnTo>
                      <a:pt x="636" y="378"/>
                    </a:lnTo>
                    <a:lnTo>
                      <a:pt x="636" y="378"/>
                    </a:lnTo>
                    <a:lnTo>
                      <a:pt x="636" y="374"/>
                    </a:lnTo>
                    <a:lnTo>
                      <a:pt x="634" y="372"/>
                    </a:lnTo>
                    <a:lnTo>
                      <a:pt x="634" y="372"/>
                    </a:lnTo>
                    <a:lnTo>
                      <a:pt x="634" y="372"/>
                    </a:lnTo>
                    <a:close/>
                    <a:moveTo>
                      <a:pt x="572" y="352"/>
                    </a:moveTo>
                    <a:lnTo>
                      <a:pt x="574" y="356"/>
                    </a:lnTo>
                    <a:lnTo>
                      <a:pt x="574" y="356"/>
                    </a:lnTo>
                    <a:lnTo>
                      <a:pt x="574" y="356"/>
                    </a:lnTo>
                    <a:lnTo>
                      <a:pt x="574" y="354"/>
                    </a:lnTo>
                    <a:lnTo>
                      <a:pt x="572" y="352"/>
                    </a:lnTo>
                    <a:lnTo>
                      <a:pt x="572" y="352"/>
                    </a:lnTo>
                    <a:close/>
                    <a:moveTo>
                      <a:pt x="604" y="350"/>
                    </a:moveTo>
                    <a:lnTo>
                      <a:pt x="604" y="350"/>
                    </a:lnTo>
                    <a:lnTo>
                      <a:pt x="602" y="350"/>
                    </a:lnTo>
                    <a:lnTo>
                      <a:pt x="604" y="352"/>
                    </a:lnTo>
                    <a:lnTo>
                      <a:pt x="608" y="354"/>
                    </a:lnTo>
                    <a:lnTo>
                      <a:pt x="608" y="354"/>
                    </a:lnTo>
                    <a:lnTo>
                      <a:pt x="610" y="352"/>
                    </a:lnTo>
                    <a:lnTo>
                      <a:pt x="608" y="350"/>
                    </a:lnTo>
                    <a:lnTo>
                      <a:pt x="604" y="350"/>
                    </a:lnTo>
                    <a:lnTo>
                      <a:pt x="604" y="350"/>
                    </a:lnTo>
                    <a:close/>
                    <a:moveTo>
                      <a:pt x="296" y="348"/>
                    </a:moveTo>
                    <a:lnTo>
                      <a:pt x="296" y="348"/>
                    </a:lnTo>
                    <a:lnTo>
                      <a:pt x="298" y="352"/>
                    </a:lnTo>
                    <a:lnTo>
                      <a:pt x="298" y="352"/>
                    </a:lnTo>
                    <a:lnTo>
                      <a:pt x="298" y="352"/>
                    </a:lnTo>
                    <a:lnTo>
                      <a:pt x="298" y="350"/>
                    </a:lnTo>
                    <a:lnTo>
                      <a:pt x="296" y="348"/>
                    </a:lnTo>
                    <a:lnTo>
                      <a:pt x="296" y="348"/>
                    </a:lnTo>
                    <a:close/>
                    <a:moveTo>
                      <a:pt x="578" y="346"/>
                    </a:moveTo>
                    <a:lnTo>
                      <a:pt x="578" y="350"/>
                    </a:lnTo>
                    <a:lnTo>
                      <a:pt x="582" y="350"/>
                    </a:lnTo>
                    <a:lnTo>
                      <a:pt x="582" y="350"/>
                    </a:lnTo>
                    <a:lnTo>
                      <a:pt x="580" y="348"/>
                    </a:lnTo>
                    <a:lnTo>
                      <a:pt x="580" y="348"/>
                    </a:lnTo>
                    <a:lnTo>
                      <a:pt x="580" y="346"/>
                    </a:lnTo>
                    <a:lnTo>
                      <a:pt x="578" y="346"/>
                    </a:lnTo>
                    <a:lnTo>
                      <a:pt x="578" y="346"/>
                    </a:lnTo>
                    <a:close/>
                    <a:moveTo>
                      <a:pt x="568" y="340"/>
                    </a:moveTo>
                    <a:lnTo>
                      <a:pt x="564" y="344"/>
                    </a:lnTo>
                    <a:lnTo>
                      <a:pt x="564" y="344"/>
                    </a:lnTo>
                    <a:lnTo>
                      <a:pt x="554" y="344"/>
                    </a:lnTo>
                    <a:lnTo>
                      <a:pt x="554" y="344"/>
                    </a:lnTo>
                    <a:lnTo>
                      <a:pt x="556" y="348"/>
                    </a:lnTo>
                    <a:lnTo>
                      <a:pt x="556" y="348"/>
                    </a:lnTo>
                    <a:lnTo>
                      <a:pt x="560" y="348"/>
                    </a:lnTo>
                    <a:lnTo>
                      <a:pt x="568" y="350"/>
                    </a:lnTo>
                    <a:lnTo>
                      <a:pt x="568" y="350"/>
                    </a:lnTo>
                    <a:lnTo>
                      <a:pt x="572" y="344"/>
                    </a:lnTo>
                    <a:lnTo>
                      <a:pt x="572" y="342"/>
                    </a:lnTo>
                    <a:lnTo>
                      <a:pt x="568" y="340"/>
                    </a:lnTo>
                    <a:lnTo>
                      <a:pt x="568" y="340"/>
                    </a:lnTo>
                    <a:close/>
                    <a:moveTo>
                      <a:pt x="688" y="338"/>
                    </a:moveTo>
                    <a:lnTo>
                      <a:pt x="688" y="338"/>
                    </a:lnTo>
                    <a:lnTo>
                      <a:pt x="696" y="342"/>
                    </a:lnTo>
                    <a:lnTo>
                      <a:pt x="696" y="342"/>
                    </a:lnTo>
                    <a:lnTo>
                      <a:pt x="690" y="342"/>
                    </a:lnTo>
                    <a:lnTo>
                      <a:pt x="690" y="342"/>
                    </a:lnTo>
                    <a:lnTo>
                      <a:pt x="688" y="340"/>
                    </a:lnTo>
                    <a:lnTo>
                      <a:pt x="686" y="338"/>
                    </a:lnTo>
                    <a:lnTo>
                      <a:pt x="688" y="338"/>
                    </a:lnTo>
                    <a:lnTo>
                      <a:pt x="688" y="338"/>
                    </a:lnTo>
                    <a:close/>
                    <a:moveTo>
                      <a:pt x="684" y="330"/>
                    </a:moveTo>
                    <a:lnTo>
                      <a:pt x="684" y="334"/>
                    </a:lnTo>
                    <a:lnTo>
                      <a:pt x="684" y="334"/>
                    </a:lnTo>
                    <a:lnTo>
                      <a:pt x="682" y="334"/>
                    </a:lnTo>
                    <a:lnTo>
                      <a:pt x="682" y="334"/>
                    </a:lnTo>
                    <a:lnTo>
                      <a:pt x="684" y="330"/>
                    </a:lnTo>
                    <a:lnTo>
                      <a:pt x="684" y="330"/>
                    </a:lnTo>
                    <a:close/>
                    <a:moveTo>
                      <a:pt x="530" y="324"/>
                    </a:moveTo>
                    <a:lnTo>
                      <a:pt x="530" y="324"/>
                    </a:lnTo>
                    <a:lnTo>
                      <a:pt x="532" y="326"/>
                    </a:lnTo>
                    <a:lnTo>
                      <a:pt x="532" y="328"/>
                    </a:lnTo>
                    <a:lnTo>
                      <a:pt x="530" y="326"/>
                    </a:lnTo>
                    <a:lnTo>
                      <a:pt x="530" y="326"/>
                    </a:lnTo>
                    <a:lnTo>
                      <a:pt x="528" y="324"/>
                    </a:lnTo>
                    <a:lnTo>
                      <a:pt x="528" y="324"/>
                    </a:lnTo>
                    <a:lnTo>
                      <a:pt x="530" y="324"/>
                    </a:lnTo>
                    <a:lnTo>
                      <a:pt x="530" y="324"/>
                    </a:lnTo>
                    <a:close/>
                    <a:moveTo>
                      <a:pt x="676" y="316"/>
                    </a:moveTo>
                    <a:lnTo>
                      <a:pt x="676" y="316"/>
                    </a:lnTo>
                    <a:lnTo>
                      <a:pt x="678" y="326"/>
                    </a:lnTo>
                    <a:lnTo>
                      <a:pt x="674" y="326"/>
                    </a:lnTo>
                    <a:lnTo>
                      <a:pt x="674" y="326"/>
                    </a:lnTo>
                    <a:lnTo>
                      <a:pt x="674" y="320"/>
                    </a:lnTo>
                    <a:lnTo>
                      <a:pt x="674" y="318"/>
                    </a:lnTo>
                    <a:lnTo>
                      <a:pt x="676" y="316"/>
                    </a:lnTo>
                    <a:lnTo>
                      <a:pt x="676" y="316"/>
                    </a:lnTo>
                    <a:close/>
                    <a:moveTo>
                      <a:pt x="540" y="250"/>
                    </a:moveTo>
                    <a:lnTo>
                      <a:pt x="540" y="250"/>
                    </a:lnTo>
                    <a:lnTo>
                      <a:pt x="542" y="252"/>
                    </a:lnTo>
                    <a:lnTo>
                      <a:pt x="542" y="254"/>
                    </a:lnTo>
                    <a:lnTo>
                      <a:pt x="542" y="256"/>
                    </a:lnTo>
                    <a:lnTo>
                      <a:pt x="542" y="258"/>
                    </a:lnTo>
                    <a:lnTo>
                      <a:pt x="542" y="258"/>
                    </a:lnTo>
                    <a:lnTo>
                      <a:pt x="540" y="266"/>
                    </a:lnTo>
                    <a:lnTo>
                      <a:pt x="540" y="266"/>
                    </a:lnTo>
                    <a:lnTo>
                      <a:pt x="552" y="270"/>
                    </a:lnTo>
                    <a:lnTo>
                      <a:pt x="560" y="272"/>
                    </a:lnTo>
                    <a:lnTo>
                      <a:pt x="570" y="272"/>
                    </a:lnTo>
                    <a:lnTo>
                      <a:pt x="570" y="272"/>
                    </a:lnTo>
                    <a:lnTo>
                      <a:pt x="570" y="270"/>
                    </a:lnTo>
                    <a:lnTo>
                      <a:pt x="572" y="270"/>
                    </a:lnTo>
                    <a:lnTo>
                      <a:pt x="574" y="270"/>
                    </a:lnTo>
                    <a:lnTo>
                      <a:pt x="574" y="270"/>
                    </a:lnTo>
                    <a:lnTo>
                      <a:pt x="574" y="276"/>
                    </a:lnTo>
                    <a:lnTo>
                      <a:pt x="574" y="276"/>
                    </a:lnTo>
                    <a:lnTo>
                      <a:pt x="588" y="282"/>
                    </a:lnTo>
                    <a:lnTo>
                      <a:pt x="588" y="282"/>
                    </a:lnTo>
                    <a:lnTo>
                      <a:pt x="572" y="278"/>
                    </a:lnTo>
                    <a:lnTo>
                      <a:pt x="572" y="278"/>
                    </a:lnTo>
                    <a:lnTo>
                      <a:pt x="572" y="284"/>
                    </a:lnTo>
                    <a:lnTo>
                      <a:pt x="570" y="286"/>
                    </a:lnTo>
                    <a:lnTo>
                      <a:pt x="570" y="286"/>
                    </a:lnTo>
                    <a:lnTo>
                      <a:pt x="570" y="286"/>
                    </a:lnTo>
                    <a:lnTo>
                      <a:pt x="568" y="286"/>
                    </a:lnTo>
                    <a:lnTo>
                      <a:pt x="568" y="284"/>
                    </a:lnTo>
                    <a:lnTo>
                      <a:pt x="568" y="278"/>
                    </a:lnTo>
                    <a:lnTo>
                      <a:pt x="568" y="278"/>
                    </a:lnTo>
                    <a:lnTo>
                      <a:pt x="560" y="280"/>
                    </a:lnTo>
                    <a:lnTo>
                      <a:pt x="560" y="280"/>
                    </a:lnTo>
                    <a:lnTo>
                      <a:pt x="562" y="282"/>
                    </a:lnTo>
                    <a:lnTo>
                      <a:pt x="560" y="282"/>
                    </a:lnTo>
                    <a:lnTo>
                      <a:pt x="556" y="282"/>
                    </a:lnTo>
                    <a:lnTo>
                      <a:pt x="556" y="282"/>
                    </a:lnTo>
                    <a:lnTo>
                      <a:pt x="558" y="280"/>
                    </a:lnTo>
                    <a:lnTo>
                      <a:pt x="556" y="278"/>
                    </a:lnTo>
                    <a:lnTo>
                      <a:pt x="556" y="278"/>
                    </a:lnTo>
                    <a:lnTo>
                      <a:pt x="554" y="278"/>
                    </a:lnTo>
                    <a:lnTo>
                      <a:pt x="550" y="278"/>
                    </a:lnTo>
                    <a:lnTo>
                      <a:pt x="550" y="278"/>
                    </a:lnTo>
                    <a:lnTo>
                      <a:pt x="546" y="284"/>
                    </a:lnTo>
                    <a:lnTo>
                      <a:pt x="548" y="286"/>
                    </a:lnTo>
                    <a:lnTo>
                      <a:pt x="550" y="286"/>
                    </a:lnTo>
                    <a:lnTo>
                      <a:pt x="550" y="286"/>
                    </a:lnTo>
                    <a:lnTo>
                      <a:pt x="550" y="288"/>
                    </a:lnTo>
                    <a:lnTo>
                      <a:pt x="548" y="290"/>
                    </a:lnTo>
                    <a:lnTo>
                      <a:pt x="548" y="290"/>
                    </a:lnTo>
                    <a:lnTo>
                      <a:pt x="540" y="290"/>
                    </a:lnTo>
                    <a:lnTo>
                      <a:pt x="538" y="290"/>
                    </a:lnTo>
                    <a:lnTo>
                      <a:pt x="538" y="290"/>
                    </a:lnTo>
                    <a:lnTo>
                      <a:pt x="538" y="288"/>
                    </a:lnTo>
                    <a:lnTo>
                      <a:pt x="540" y="288"/>
                    </a:lnTo>
                    <a:lnTo>
                      <a:pt x="540" y="288"/>
                    </a:lnTo>
                    <a:lnTo>
                      <a:pt x="540" y="280"/>
                    </a:lnTo>
                    <a:lnTo>
                      <a:pt x="540" y="280"/>
                    </a:lnTo>
                    <a:lnTo>
                      <a:pt x="542" y="282"/>
                    </a:lnTo>
                    <a:lnTo>
                      <a:pt x="542" y="280"/>
                    </a:lnTo>
                    <a:lnTo>
                      <a:pt x="542" y="278"/>
                    </a:lnTo>
                    <a:lnTo>
                      <a:pt x="540" y="278"/>
                    </a:lnTo>
                    <a:lnTo>
                      <a:pt x="540" y="278"/>
                    </a:lnTo>
                    <a:lnTo>
                      <a:pt x="540" y="276"/>
                    </a:lnTo>
                    <a:lnTo>
                      <a:pt x="542" y="274"/>
                    </a:lnTo>
                    <a:lnTo>
                      <a:pt x="540" y="272"/>
                    </a:lnTo>
                    <a:lnTo>
                      <a:pt x="540" y="272"/>
                    </a:lnTo>
                    <a:lnTo>
                      <a:pt x="540" y="270"/>
                    </a:lnTo>
                    <a:lnTo>
                      <a:pt x="538" y="268"/>
                    </a:lnTo>
                    <a:lnTo>
                      <a:pt x="536" y="266"/>
                    </a:lnTo>
                    <a:lnTo>
                      <a:pt x="536" y="264"/>
                    </a:lnTo>
                    <a:lnTo>
                      <a:pt x="536" y="260"/>
                    </a:lnTo>
                    <a:lnTo>
                      <a:pt x="536" y="260"/>
                    </a:lnTo>
                    <a:lnTo>
                      <a:pt x="538" y="258"/>
                    </a:lnTo>
                    <a:lnTo>
                      <a:pt x="538" y="256"/>
                    </a:lnTo>
                    <a:lnTo>
                      <a:pt x="540" y="250"/>
                    </a:lnTo>
                    <a:lnTo>
                      <a:pt x="540" y="250"/>
                    </a:lnTo>
                    <a:close/>
                    <a:moveTo>
                      <a:pt x="556" y="216"/>
                    </a:moveTo>
                    <a:lnTo>
                      <a:pt x="558" y="220"/>
                    </a:lnTo>
                    <a:lnTo>
                      <a:pt x="558" y="220"/>
                    </a:lnTo>
                    <a:lnTo>
                      <a:pt x="562" y="220"/>
                    </a:lnTo>
                    <a:lnTo>
                      <a:pt x="562" y="218"/>
                    </a:lnTo>
                    <a:lnTo>
                      <a:pt x="562" y="216"/>
                    </a:lnTo>
                    <a:lnTo>
                      <a:pt x="556" y="216"/>
                    </a:lnTo>
                    <a:lnTo>
                      <a:pt x="556" y="216"/>
                    </a:lnTo>
                    <a:close/>
                    <a:moveTo>
                      <a:pt x="564" y="184"/>
                    </a:moveTo>
                    <a:lnTo>
                      <a:pt x="564" y="184"/>
                    </a:lnTo>
                    <a:lnTo>
                      <a:pt x="560" y="186"/>
                    </a:lnTo>
                    <a:lnTo>
                      <a:pt x="558" y="190"/>
                    </a:lnTo>
                    <a:lnTo>
                      <a:pt x="560" y="192"/>
                    </a:lnTo>
                    <a:lnTo>
                      <a:pt x="564" y="194"/>
                    </a:lnTo>
                    <a:lnTo>
                      <a:pt x="564" y="194"/>
                    </a:lnTo>
                    <a:lnTo>
                      <a:pt x="568" y="188"/>
                    </a:lnTo>
                    <a:lnTo>
                      <a:pt x="568" y="186"/>
                    </a:lnTo>
                    <a:lnTo>
                      <a:pt x="564" y="184"/>
                    </a:lnTo>
                    <a:lnTo>
                      <a:pt x="564" y="184"/>
                    </a:lnTo>
                    <a:close/>
                    <a:moveTo>
                      <a:pt x="538" y="150"/>
                    </a:moveTo>
                    <a:lnTo>
                      <a:pt x="538" y="150"/>
                    </a:lnTo>
                    <a:lnTo>
                      <a:pt x="546" y="154"/>
                    </a:lnTo>
                    <a:lnTo>
                      <a:pt x="548" y="154"/>
                    </a:lnTo>
                    <a:lnTo>
                      <a:pt x="542" y="154"/>
                    </a:lnTo>
                    <a:lnTo>
                      <a:pt x="542" y="154"/>
                    </a:lnTo>
                    <a:lnTo>
                      <a:pt x="538" y="152"/>
                    </a:lnTo>
                    <a:lnTo>
                      <a:pt x="536" y="150"/>
                    </a:lnTo>
                    <a:lnTo>
                      <a:pt x="538" y="150"/>
                    </a:lnTo>
                    <a:lnTo>
                      <a:pt x="538" y="150"/>
                    </a:lnTo>
                    <a:close/>
                    <a:moveTo>
                      <a:pt x="568" y="32"/>
                    </a:moveTo>
                    <a:lnTo>
                      <a:pt x="568" y="32"/>
                    </a:lnTo>
                    <a:lnTo>
                      <a:pt x="570" y="32"/>
                    </a:lnTo>
                    <a:lnTo>
                      <a:pt x="572" y="32"/>
                    </a:lnTo>
                    <a:lnTo>
                      <a:pt x="570" y="36"/>
                    </a:lnTo>
                    <a:lnTo>
                      <a:pt x="570" y="36"/>
                    </a:lnTo>
                    <a:lnTo>
                      <a:pt x="566" y="34"/>
                    </a:lnTo>
                    <a:lnTo>
                      <a:pt x="566" y="32"/>
                    </a:lnTo>
                    <a:lnTo>
                      <a:pt x="568" y="32"/>
                    </a:lnTo>
                    <a:lnTo>
                      <a:pt x="568" y="32"/>
                    </a:lnTo>
                    <a:close/>
                    <a:moveTo>
                      <a:pt x="604" y="24"/>
                    </a:moveTo>
                    <a:lnTo>
                      <a:pt x="604" y="24"/>
                    </a:lnTo>
                    <a:lnTo>
                      <a:pt x="606" y="24"/>
                    </a:lnTo>
                    <a:lnTo>
                      <a:pt x="606" y="26"/>
                    </a:lnTo>
                    <a:lnTo>
                      <a:pt x="606" y="28"/>
                    </a:lnTo>
                    <a:lnTo>
                      <a:pt x="602" y="30"/>
                    </a:lnTo>
                    <a:lnTo>
                      <a:pt x="602" y="30"/>
                    </a:lnTo>
                    <a:lnTo>
                      <a:pt x="602" y="26"/>
                    </a:lnTo>
                    <a:lnTo>
                      <a:pt x="602" y="24"/>
                    </a:lnTo>
                    <a:lnTo>
                      <a:pt x="604" y="24"/>
                    </a:lnTo>
                    <a:lnTo>
                      <a:pt x="604" y="24"/>
                    </a:lnTo>
                    <a:close/>
                    <a:moveTo>
                      <a:pt x="244" y="368"/>
                    </a:moveTo>
                    <a:lnTo>
                      <a:pt x="244" y="368"/>
                    </a:lnTo>
                    <a:lnTo>
                      <a:pt x="242" y="368"/>
                    </a:lnTo>
                    <a:lnTo>
                      <a:pt x="244" y="370"/>
                    </a:lnTo>
                    <a:lnTo>
                      <a:pt x="252" y="372"/>
                    </a:lnTo>
                    <a:lnTo>
                      <a:pt x="252" y="372"/>
                    </a:lnTo>
                    <a:lnTo>
                      <a:pt x="250" y="368"/>
                    </a:lnTo>
                    <a:lnTo>
                      <a:pt x="248" y="368"/>
                    </a:lnTo>
                    <a:lnTo>
                      <a:pt x="244" y="368"/>
                    </a:lnTo>
                    <a:lnTo>
                      <a:pt x="244" y="368"/>
                    </a:lnTo>
                    <a:close/>
                    <a:moveTo>
                      <a:pt x="284" y="362"/>
                    </a:moveTo>
                    <a:lnTo>
                      <a:pt x="284" y="362"/>
                    </a:lnTo>
                    <a:lnTo>
                      <a:pt x="282" y="362"/>
                    </a:lnTo>
                    <a:lnTo>
                      <a:pt x="282" y="364"/>
                    </a:lnTo>
                    <a:lnTo>
                      <a:pt x="284" y="366"/>
                    </a:lnTo>
                    <a:lnTo>
                      <a:pt x="286" y="368"/>
                    </a:lnTo>
                    <a:lnTo>
                      <a:pt x="286" y="368"/>
                    </a:lnTo>
                    <a:lnTo>
                      <a:pt x="288" y="366"/>
                    </a:lnTo>
                    <a:lnTo>
                      <a:pt x="288" y="364"/>
                    </a:lnTo>
                    <a:lnTo>
                      <a:pt x="288" y="362"/>
                    </a:lnTo>
                    <a:lnTo>
                      <a:pt x="284" y="362"/>
                    </a:lnTo>
                    <a:lnTo>
                      <a:pt x="284" y="362"/>
                    </a:lnTo>
                    <a:close/>
                    <a:moveTo>
                      <a:pt x="302" y="356"/>
                    </a:moveTo>
                    <a:lnTo>
                      <a:pt x="302" y="356"/>
                    </a:lnTo>
                    <a:lnTo>
                      <a:pt x="300" y="358"/>
                    </a:lnTo>
                    <a:lnTo>
                      <a:pt x="298" y="360"/>
                    </a:lnTo>
                    <a:lnTo>
                      <a:pt x="298" y="360"/>
                    </a:lnTo>
                    <a:lnTo>
                      <a:pt x="300" y="360"/>
                    </a:lnTo>
                    <a:lnTo>
                      <a:pt x="302" y="360"/>
                    </a:lnTo>
                    <a:lnTo>
                      <a:pt x="304" y="362"/>
                    </a:lnTo>
                    <a:lnTo>
                      <a:pt x="304" y="362"/>
                    </a:lnTo>
                    <a:lnTo>
                      <a:pt x="306" y="358"/>
                    </a:lnTo>
                    <a:lnTo>
                      <a:pt x="306" y="356"/>
                    </a:lnTo>
                    <a:lnTo>
                      <a:pt x="302" y="356"/>
                    </a:lnTo>
                    <a:lnTo>
                      <a:pt x="302" y="356"/>
                    </a:lnTo>
                    <a:close/>
                    <a:moveTo>
                      <a:pt x="332" y="338"/>
                    </a:moveTo>
                    <a:lnTo>
                      <a:pt x="332" y="340"/>
                    </a:lnTo>
                    <a:lnTo>
                      <a:pt x="332" y="340"/>
                    </a:lnTo>
                    <a:lnTo>
                      <a:pt x="328" y="344"/>
                    </a:lnTo>
                    <a:lnTo>
                      <a:pt x="324" y="348"/>
                    </a:lnTo>
                    <a:lnTo>
                      <a:pt x="324" y="348"/>
                    </a:lnTo>
                    <a:lnTo>
                      <a:pt x="324" y="354"/>
                    </a:lnTo>
                    <a:lnTo>
                      <a:pt x="324" y="354"/>
                    </a:lnTo>
                    <a:lnTo>
                      <a:pt x="320" y="354"/>
                    </a:lnTo>
                    <a:lnTo>
                      <a:pt x="316" y="356"/>
                    </a:lnTo>
                    <a:lnTo>
                      <a:pt x="316" y="356"/>
                    </a:lnTo>
                    <a:lnTo>
                      <a:pt x="316" y="358"/>
                    </a:lnTo>
                    <a:lnTo>
                      <a:pt x="316" y="362"/>
                    </a:lnTo>
                    <a:lnTo>
                      <a:pt x="316" y="362"/>
                    </a:lnTo>
                    <a:lnTo>
                      <a:pt x="320" y="362"/>
                    </a:lnTo>
                    <a:lnTo>
                      <a:pt x="322" y="362"/>
                    </a:lnTo>
                    <a:lnTo>
                      <a:pt x="324" y="364"/>
                    </a:lnTo>
                    <a:lnTo>
                      <a:pt x="326" y="364"/>
                    </a:lnTo>
                    <a:lnTo>
                      <a:pt x="326" y="364"/>
                    </a:lnTo>
                    <a:lnTo>
                      <a:pt x="326" y="362"/>
                    </a:lnTo>
                    <a:lnTo>
                      <a:pt x="328" y="360"/>
                    </a:lnTo>
                    <a:lnTo>
                      <a:pt x="330" y="360"/>
                    </a:lnTo>
                    <a:lnTo>
                      <a:pt x="330" y="360"/>
                    </a:lnTo>
                    <a:lnTo>
                      <a:pt x="330" y="364"/>
                    </a:lnTo>
                    <a:lnTo>
                      <a:pt x="330" y="368"/>
                    </a:lnTo>
                    <a:lnTo>
                      <a:pt x="330" y="368"/>
                    </a:lnTo>
                    <a:lnTo>
                      <a:pt x="336" y="370"/>
                    </a:lnTo>
                    <a:lnTo>
                      <a:pt x="342" y="374"/>
                    </a:lnTo>
                    <a:lnTo>
                      <a:pt x="342" y="374"/>
                    </a:lnTo>
                    <a:lnTo>
                      <a:pt x="342" y="372"/>
                    </a:lnTo>
                    <a:lnTo>
                      <a:pt x="344" y="370"/>
                    </a:lnTo>
                    <a:lnTo>
                      <a:pt x="344" y="368"/>
                    </a:lnTo>
                    <a:lnTo>
                      <a:pt x="344" y="368"/>
                    </a:lnTo>
                    <a:lnTo>
                      <a:pt x="348" y="368"/>
                    </a:lnTo>
                    <a:lnTo>
                      <a:pt x="350" y="370"/>
                    </a:lnTo>
                    <a:lnTo>
                      <a:pt x="364" y="366"/>
                    </a:lnTo>
                    <a:lnTo>
                      <a:pt x="364" y="366"/>
                    </a:lnTo>
                    <a:lnTo>
                      <a:pt x="362" y="364"/>
                    </a:lnTo>
                    <a:lnTo>
                      <a:pt x="358" y="364"/>
                    </a:lnTo>
                    <a:lnTo>
                      <a:pt x="358" y="364"/>
                    </a:lnTo>
                    <a:lnTo>
                      <a:pt x="358" y="356"/>
                    </a:lnTo>
                    <a:lnTo>
                      <a:pt x="358" y="350"/>
                    </a:lnTo>
                    <a:lnTo>
                      <a:pt x="358" y="350"/>
                    </a:lnTo>
                    <a:lnTo>
                      <a:pt x="354" y="346"/>
                    </a:lnTo>
                    <a:lnTo>
                      <a:pt x="346" y="342"/>
                    </a:lnTo>
                    <a:lnTo>
                      <a:pt x="338" y="340"/>
                    </a:lnTo>
                    <a:lnTo>
                      <a:pt x="332" y="338"/>
                    </a:lnTo>
                    <a:lnTo>
                      <a:pt x="332" y="338"/>
                    </a:lnTo>
                    <a:close/>
                    <a:moveTo>
                      <a:pt x="470" y="332"/>
                    </a:moveTo>
                    <a:lnTo>
                      <a:pt x="470" y="332"/>
                    </a:lnTo>
                    <a:lnTo>
                      <a:pt x="472" y="340"/>
                    </a:lnTo>
                    <a:lnTo>
                      <a:pt x="472" y="340"/>
                    </a:lnTo>
                    <a:lnTo>
                      <a:pt x="474" y="344"/>
                    </a:lnTo>
                    <a:lnTo>
                      <a:pt x="476" y="344"/>
                    </a:lnTo>
                    <a:lnTo>
                      <a:pt x="478" y="344"/>
                    </a:lnTo>
                    <a:lnTo>
                      <a:pt x="482" y="344"/>
                    </a:lnTo>
                    <a:lnTo>
                      <a:pt x="482" y="342"/>
                    </a:lnTo>
                    <a:lnTo>
                      <a:pt x="482" y="342"/>
                    </a:lnTo>
                    <a:lnTo>
                      <a:pt x="476" y="338"/>
                    </a:lnTo>
                    <a:lnTo>
                      <a:pt x="470" y="332"/>
                    </a:lnTo>
                    <a:lnTo>
                      <a:pt x="470" y="332"/>
                    </a:lnTo>
                    <a:close/>
                    <a:moveTo>
                      <a:pt x="300" y="318"/>
                    </a:moveTo>
                    <a:lnTo>
                      <a:pt x="300" y="318"/>
                    </a:lnTo>
                    <a:lnTo>
                      <a:pt x="298" y="320"/>
                    </a:lnTo>
                    <a:lnTo>
                      <a:pt x="296" y="322"/>
                    </a:lnTo>
                    <a:lnTo>
                      <a:pt x="296" y="324"/>
                    </a:lnTo>
                    <a:lnTo>
                      <a:pt x="300" y="326"/>
                    </a:lnTo>
                    <a:lnTo>
                      <a:pt x="300" y="326"/>
                    </a:lnTo>
                    <a:lnTo>
                      <a:pt x="302" y="320"/>
                    </a:lnTo>
                    <a:lnTo>
                      <a:pt x="302" y="318"/>
                    </a:lnTo>
                    <a:lnTo>
                      <a:pt x="300" y="318"/>
                    </a:lnTo>
                    <a:lnTo>
                      <a:pt x="300" y="318"/>
                    </a:lnTo>
                    <a:close/>
                    <a:moveTo>
                      <a:pt x="346" y="252"/>
                    </a:moveTo>
                    <a:lnTo>
                      <a:pt x="346" y="256"/>
                    </a:lnTo>
                    <a:lnTo>
                      <a:pt x="350" y="256"/>
                    </a:lnTo>
                    <a:lnTo>
                      <a:pt x="350" y="256"/>
                    </a:lnTo>
                    <a:lnTo>
                      <a:pt x="348" y="254"/>
                    </a:lnTo>
                    <a:lnTo>
                      <a:pt x="348" y="254"/>
                    </a:lnTo>
                    <a:lnTo>
                      <a:pt x="348" y="252"/>
                    </a:lnTo>
                    <a:lnTo>
                      <a:pt x="346" y="252"/>
                    </a:lnTo>
                    <a:lnTo>
                      <a:pt x="346" y="252"/>
                    </a:lnTo>
                    <a:close/>
                    <a:moveTo>
                      <a:pt x="126" y="248"/>
                    </a:moveTo>
                    <a:lnTo>
                      <a:pt x="126" y="248"/>
                    </a:lnTo>
                    <a:lnTo>
                      <a:pt x="120" y="256"/>
                    </a:lnTo>
                    <a:lnTo>
                      <a:pt x="116" y="260"/>
                    </a:lnTo>
                    <a:lnTo>
                      <a:pt x="112" y="262"/>
                    </a:lnTo>
                    <a:lnTo>
                      <a:pt x="112" y="262"/>
                    </a:lnTo>
                    <a:lnTo>
                      <a:pt x="106" y="262"/>
                    </a:lnTo>
                    <a:lnTo>
                      <a:pt x="100" y="262"/>
                    </a:lnTo>
                    <a:lnTo>
                      <a:pt x="100" y="262"/>
                    </a:lnTo>
                    <a:lnTo>
                      <a:pt x="96" y="264"/>
                    </a:lnTo>
                    <a:lnTo>
                      <a:pt x="92" y="268"/>
                    </a:lnTo>
                    <a:lnTo>
                      <a:pt x="92" y="268"/>
                    </a:lnTo>
                    <a:lnTo>
                      <a:pt x="88" y="268"/>
                    </a:lnTo>
                    <a:lnTo>
                      <a:pt x="86" y="268"/>
                    </a:lnTo>
                    <a:lnTo>
                      <a:pt x="86" y="268"/>
                    </a:lnTo>
                    <a:lnTo>
                      <a:pt x="84" y="270"/>
                    </a:lnTo>
                    <a:lnTo>
                      <a:pt x="84" y="274"/>
                    </a:lnTo>
                    <a:lnTo>
                      <a:pt x="84" y="278"/>
                    </a:lnTo>
                    <a:lnTo>
                      <a:pt x="84" y="280"/>
                    </a:lnTo>
                    <a:lnTo>
                      <a:pt x="82" y="280"/>
                    </a:lnTo>
                    <a:lnTo>
                      <a:pt x="82" y="280"/>
                    </a:lnTo>
                    <a:lnTo>
                      <a:pt x="74" y="286"/>
                    </a:lnTo>
                    <a:lnTo>
                      <a:pt x="68" y="294"/>
                    </a:lnTo>
                    <a:lnTo>
                      <a:pt x="68" y="294"/>
                    </a:lnTo>
                    <a:lnTo>
                      <a:pt x="68" y="294"/>
                    </a:lnTo>
                    <a:lnTo>
                      <a:pt x="66" y="296"/>
                    </a:lnTo>
                    <a:lnTo>
                      <a:pt x="66" y="298"/>
                    </a:lnTo>
                    <a:lnTo>
                      <a:pt x="66" y="298"/>
                    </a:lnTo>
                    <a:lnTo>
                      <a:pt x="72" y="300"/>
                    </a:lnTo>
                    <a:lnTo>
                      <a:pt x="76" y="300"/>
                    </a:lnTo>
                    <a:lnTo>
                      <a:pt x="80" y="300"/>
                    </a:lnTo>
                    <a:lnTo>
                      <a:pt x="80" y="300"/>
                    </a:lnTo>
                    <a:lnTo>
                      <a:pt x="82" y="298"/>
                    </a:lnTo>
                    <a:lnTo>
                      <a:pt x="84" y="296"/>
                    </a:lnTo>
                    <a:lnTo>
                      <a:pt x="84" y="296"/>
                    </a:lnTo>
                    <a:lnTo>
                      <a:pt x="84" y="298"/>
                    </a:lnTo>
                    <a:lnTo>
                      <a:pt x="84" y="300"/>
                    </a:lnTo>
                    <a:lnTo>
                      <a:pt x="88" y="302"/>
                    </a:lnTo>
                    <a:lnTo>
                      <a:pt x="88" y="302"/>
                    </a:lnTo>
                    <a:lnTo>
                      <a:pt x="82" y="302"/>
                    </a:lnTo>
                    <a:lnTo>
                      <a:pt x="80" y="304"/>
                    </a:lnTo>
                    <a:lnTo>
                      <a:pt x="80" y="306"/>
                    </a:lnTo>
                    <a:lnTo>
                      <a:pt x="80" y="306"/>
                    </a:lnTo>
                    <a:lnTo>
                      <a:pt x="86" y="306"/>
                    </a:lnTo>
                    <a:lnTo>
                      <a:pt x="92" y="306"/>
                    </a:lnTo>
                    <a:lnTo>
                      <a:pt x="92" y="306"/>
                    </a:lnTo>
                    <a:lnTo>
                      <a:pt x="92" y="300"/>
                    </a:lnTo>
                    <a:lnTo>
                      <a:pt x="92" y="300"/>
                    </a:lnTo>
                    <a:lnTo>
                      <a:pt x="122" y="298"/>
                    </a:lnTo>
                    <a:lnTo>
                      <a:pt x="124" y="302"/>
                    </a:lnTo>
                    <a:lnTo>
                      <a:pt x="124" y="302"/>
                    </a:lnTo>
                    <a:lnTo>
                      <a:pt x="112" y="304"/>
                    </a:lnTo>
                    <a:lnTo>
                      <a:pt x="100" y="306"/>
                    </a:lnTo>
                    <a:lnTo>
                      <a:pt x="98" y="310"/>
                    </a:lnTo>
                    <a:lnTo>
                      <a:pt x="98" y="310"/>
                    </a:lnTo>
                    <a:lnTo>
                      <a:pt x="90" y="310"/>
                    </a:lnTo>
                    <a:lnTo>
                      <a:pt x="84" y="312"/>
                    </a:lnTo>
                    <a:lnTo>
                      <a:pt x="84" y="312"/>
                    </a:lnTo>
                    <a:lnTo>
                      <a:pt x="84" y="318"/>
                    </a:lnTo>
                    <a:lnTo>
                      <a:pt x="84" y="318"/>
                    </a:lnTo>
                    <a:lnTo>
                      <a:pt x="86" y="318"/>
                    </a:lnTo>
                    <a:lnTo>
                      <a:pt x="88" y="320"/>
                    </a:lnTo>
                    <a:lnTo>
                      <a:pt x="88" y="320"/>
                    </a:lnTo>
                    <a:lnTo>
                      <a:pt x="106" y="320"/>
                    </a:lnTo>
                    <a:lnTo>
                      <a:pt x="126" y="320"/>
                    </a:lnTo>
                    <a:lnTo>
                      <a:pt x="126" y="320"/>
                    </a:lnTo>
                    <a:lnTo>
                      <a:pt x="136" y="316"/>
                    </a:lnTo>
                    <a:lnTo>
                      <a:pt x="136" y="316"/>
                    </a:lnTo>
                    <a:lnTo>
                      <a:pt x="138" y="318"/>
                    </a:lnTo>
                    <a:lnTo>
                      <a:pt x="140" y="318"/>
                    </a:lnTo>
                    <a:lnTo>
                      <a:pt x="142" y="320"/>
                    </a:lnTo>
                    <a:lnTo>
                      <a:pt x="148" y="314"/>
                    </a:lnTo>
                    <a:lnTo>
                      <a:pt x="148" y="314"/>
                    </a:lnTo>
                    <a:lnTo>
                      <a:pt x="150" y="314"/>
                    </a:lnTo>
                    <a:lnTo>
                      <a:pt x="150" y="316"/>
                    </a:lnTo>
                    <a:lnTo>
                      <a:pt x="154" y="320"/>
                    </a:lnTo>
                    <a:lnTo>
                      <a:pt x="154" y="320"/>
                    </a:lnTo>
                    <a:lnTo>
                      <a:pt x="160" y="318"/>
                    </a:lnTo>
                    <a:lnTo>
                      <a:pt x="166" y="318"/>
                    </a:lnTo>
                    <a:lnTo>
                      <a:pt x="166" y="318"/>
                    </a:lnTo>
                    <a:lnTo>
                      <a:pt x="162" y="324"/>
                    </a:lnTo>
                    <a:lnTo>
                      <a:pt x="158" y="328"/>
                    </a:lnTo>
                    <a:lnTo>
                      <a:pt x="158" y="328"/>
                    </a:lnTo>
                    <a:lnTo>
                      <a:pt x="148" y="330"/>
                    </a:lnTo>
                    <a:lnTo>
                      <a:pt x="142" y="328"/>
                    </a:lnTo>
                    <a:lnTo>
                      <a:pt x="134" y="326"/>
                    </a:lnTo>
                    <a:lnTo>
                      <a:pt x="126" y="326"/>
                    </a:lnTo>
                    <a:lnTo>
                      <a:pt x="126" y="326"/>
                    </a:lnTo>
                    <a:lnTo>
                      <a:pt x="116" y="332"/>
                    </a:lnTo>
                    <a:lnTo>
                      <a:pt x="116" y="332"/>
                    </a:lnTo>
                    <a:lnTo>
                      <a:pt x="108" y="334"/>
                    </a:lnTo>
                    <a:lnTo>
                      <a:pt x="98" y="332"/>
                    </a:lnTo>
                    <a:lnTo>
                      <a:pt x="98" y="332"/>
                    </a:lnTo>
                    <a:lnTo>
                      <a:pt x="98" y="346"/>
                    </a:lnTo>
                    <a:lnTo>
                      <a:pt x="98" y="346"/>
                    </a:lnTo>
                    <a:lnTo>
                      <a:pt x="102" y="346"/>
                    </a:lnTo>
                    <a:lnTo>
                      <a:pt x="106" y="348"/>
                    </a:lnTo>
                    <a:lnTo>
                      <a:pt x="106" y="352"/>
                    </a:lnTo>
                    <a:lnTo>
                      <a:pt x="106" y="352"/>
                    </a:lnTo>
                    <a:lnTo>
                      <a:pt x="112" y="354"/>
                    </a:lnTo>
                    <a:lnTo>
                      <a:pt x="120" y="354"/>
                    </a:lnTo>
                    <a:lnTo>
                      <a:pt x="128" y="356"/>
                    </a:lnTo>
                    <a:lnTo>
                      <a:pt x="134" y="358"/>
                    </a:lnTo>
                    <a:lnTo>
                      <a:pt x="134" y="358"/>
                    </a:lnTo>
                    <a:lnTo>
                      <a:pt x="134" y="364"/>
                    </a:lnTo>
                    <a:lnTo>
                      <a:pt x="134" y="370"/>
                    </a:lnTo>
                    <a:lnTo>
                      <a:pt x="134" y="370"/>
                    </a:lnTo>
                    <a:lnTo>
                      <a:pt x="136" y="370"/>
                    </a:lnTo>
                    <a:lnTo>
                      <a:pt x="138" y="368"/>
                    </a:lnTo>
                    <a:lnTo>
                      <a:pt x="140" y="368"/>
                    </a:lnTo>
                    <a:lnTo>
                      <a:pt x="142" y="368"/>
                    </a:lnTo>
                    <a:lnTo>
                      <a:pt x="142" y="372"/>
                    </a:lnTo>
                    <a:lnTo>
                      <a:pt x="142" y="372"/>
                    </a:lnTo>
                    <a:lnTo>
                      <a:pt x="168" y="370"/>
                    </a:lnTo>
                    <a:lnTo>
                      <a:pt x="180" y="368"/>
                    </a:lnTo>
                    <a:lnTo>
                      <a:pt x="190" y="366"/>
                    </a:lnTo>
                    <a:lnTo>
                      <a:pt x="192" y="362"/>
                    </a:lnTo>
                    <a:lnTo>
                      <a:pt x="192" y="362"/>
                    </a:lnTo>
                    <a:lnTo>
                      <a:pt x="206" y="356"/>
                    </a:lnTo>
                    <a:lnTo>
                      <a:pt x="206" y="356"/>
                    </a:lnTo>
                    <a:lnTo>
                      <a:pt x="210" y="356"/>
                    </a:lnTo>
                    <a:lnTo>
                      <a:pt x="214" y="356"/>
                    </a:lnTo>
                    <a:lnTo>
                      <a:pt x="214" y="356"/>
                    </a:lnTo>
                    <a:lnTo>
                      <a:pt x="224" y="348"/>
                    </a:lnTo>
                    <a:lnTo>
                      <a:pt x="232" y="340"/>
                    </a:lnTo>
                    <a:lnTo>
                      <a:pt x="232" y="340"/>
                    </a:lnTo>
                    <a:lnTo>
                      <a:pt x="238" y="340"/>
                    </a:lnTo>
                    <a:lnTo>
                      <a:pt x="238" y="340"/>
                    </a:lnTo>
                    <a:lnTo>
                      <a:pt x="236" y="346"/>
                    </a:lnTo>
                    <a:lnTo>
                      <a:pt x="234" y="350"/>
                    </a:lnTo>
                    <a:lnTo>
                      <a:pt x="234" y="350"/>
                    </a:lnTo>
                    <a:lnTo>
                      <a:pt x="248" y="354"/>
                    </a:lnTo>
                    <a:lnTo>
                      <a:pt x="248" y="354"/>
                    </a:lnTo>
                    <a:lnTo>
                      <a:pt x="248" y="360"/>
                    </a:lnTo>
                    <a:lnTo>
                      <a:pt x="248" y="360"/>
                    </a:lnTo>
                    <a:lnTo>
                      <a:pt x="252" y="358"/>
                    </a:lnTo>
                    <a:lnTo>
                      <a:pt x="254" y="356"/>
                    </a:lnTo>
                    <a:lnTo>
                      <a:pt x="256" y="360"/>
                    </a:lnTo>
                    <a:lnTo>
                      <a:pt x="256" y="360"/>
                    </a:lnTo>
                    <a:lnTo>
                      <a:pt x="266" y="360"/>
                    </a:lnTo>
                    <a:lnTo>
                      <a:pt x="266" y="362"/>
                    </a:lnTo>
                    <a:lnTo>
                      <a:pt x="266" y="362"/>
                    </a:lnTo>
                    <a:lnTo>
                      <a:pt x="270" y="362"/>
                    </a:lnTo>
                    <a:lnTo>
                      <a:pt x="272" y="360"/>
                    </a:lnTo>
                    <a:lnTo>
                      <a:pt x="272" y="358"/>
                    </a:lnTo>
                    <a:lnTo>
                      <a:pt x="272" y="358"/>
                    </a:lnTo>
                    <a:lnTo>
                      <a:pt x="278" y="358"/>
                    </a:lnTo>
                    <a:lnTo>
                      <a:pt x="282" y="358"/>
                    </a:lnTo>
                    <a:lnTo>
                      <a:pt x="286" y="358"/>
                    </a:lnTo>
                    <a:lnTo>
                      <a:pt x="286" y="358"/>
                    </a:lnTo>
                    <a:lnTo>
                      <a:pt x="288" y="354"/>
                    </a:lnTo>
                    <a:lnTo>
                      <a:pt x="290" y="352"/>
                    </a:lnTo>
                    <a:lnTo>
                      <a:pt x="290" y="352"/>
                    </a:lnTo>
                    <a:lnTo>
                      <a:pt x="284" y="348"/>
                    </a:lnTo>
                    <a:lnTo>
                      <a:pt x="280" y="346"/>
                    </a:lnTo>
                    <a:lnTo>
                      <a:pt x="280" y="346"/>
                    </a:lnTo>
                    <a:lnTo>
                      <a:pt x="278" y="350"/>
                    </a:lnTo>
                    <a:lnTo>
                      <a:pt x="278" y="350"/>
                    </a:lnTo>
                    <a:lnTo>
                      <a:pt x="274" y="350"/>
                    </a:lnTo>
                    <a:lnTo>
                      <a:pt x="270" y="350"/>
                    </a:lnTo>
                    <a:lnTo>
                      <a:pt x="270" y="350"/>
                    </a:lnTo>
                    <a:lnTo>
                      <a:pt x="270" y="346"/>
                    </a:lnTo>
                    <a:lnTo>
                      <a:pt x="268" y="344"/>
                    </a:lnTo>
                    <a:lnTo>
                      <a:pt x="268" y="344"/>
                    </a:lnTo>
                    <a:lnTo>
                      <a:pt x="266" y="342"/>
                    </a:lnTo>
                    <a:lnTo>
                      <a:pt x="266" y="342"/>
                    </a:lnTo>
                    <a:lnTo>
                      <a:pt x="272" y="342"/>
                    </a:lnTo>
                    <a:lnTo>
                      <a:pt x="286" y="344"/>
                    </a:lnTo>
                    <a:lnTo>
                      <a:pt x="286" y="344"/>
                    </a:lnTo>
                    <a:lnTo>
                      <a:pt x="288" y="344"/>
                    </a:lnTo>
                    <a:lnTo>
                      <a:pt x="282" y="342"/>
                    </a:lnTo>
                    <a:lnTo>
                      <a:pt x="282" y="338"/>
                    </a:lnTo>
                    <a:lnTo>
                      <a:pt x="282" y="338"/>
                    </a:lnTo>
                    <a:lnTo>
                      <a:pt x="284" y="338"/>
                    </a:lnTo>
                    <a:lnTo>
                      <a:pt x="286" y="338"/>
                    </a:lnTo>
                    <a:lnTo>
                      <a:pt x="288" y="336"/>
                    </a:lnTo>
                    <a:lnTo>
                      <a:pt x="290" y="336"/>
                    </a:lnTo>
                    <a:lnTo>
                      <a:pt x="290" y="340"/>
                    </a:lnTo>
                    <a:lnTo>
                      <a:pt x="290" y="340"/>
                    </a:lnTo>
                    <a:lnTo>
                      <a:pt x="296" y="340"/>
                    </a:lnTo>
                    <a:lnTo>
                      <a:pt x="296" y="340"/>
                    </a:lnTo>
                    <a:lnTo>
                      <a:pt x="296" y="346"/>
                    </a:lnTo>
                    <a:lnTo>
                      <a:pt x="296" y="346"/>
                    </a:lnTo>
                    <a:lnTo>
                      <a:pt x="300" y="346"/>
                    </a:lnTo>
                    <a:lnTo>
                      <a:pt x="302" y="344"/>
                    </a:lnTo>
                    <a:lnTo>
                      <a:pt x="302" y="340"/>
                    </a:lnTo>
                    <a:lnTo>
                      <a:pt x="300" y="340"/>
                    </a:lnTo>
                    <a:lnTo>
                      <a:pt x="300" y="340"/>
                    </a:lnTo>
                    <a:lnTo>
                      <a:pt x="300" y="338"/>
                    </a:lnTo>
                    <a:lnTo>
                      <a:pt x="300" y="334"/>
                    </a:lnTo>
                    <a:lnTo>
                      <a:pt x="300" y="330"/>
                    </a:lnTo>
                    <a:lnTo>
                      <a:pt x="300" y="328"/>
                    </a:lnTo>
                    <a:lnTo>
                      <a:pt x="300" y="328"/>
                    </a:lnTo>
                    <a:lnTo>
                      <a:pt x="292" y="328"/>
                    </a:lnTo>
                    <a:lnTo>
                      <a:pt x="284" y="328"/>
                    </a:lnTo>
                    <a:lnTo>
                      <a:pt x="276" y="326"/>
                    </a:lnTo>
                    <a:lnTo>
                      <a:pt x="274" y="324"/>
                    </a:lnTo>
                    <a:lnTo>
                      <a:pt x="272" y="322"/>
                    </a:lnTo>
                    <a:lnTo>
                      <a:pt x="272" y="322"/>
                    </a:lnTo>
                    <a:lnTo>
                      <a:pt x="272" y="318"/>
                    </a:lnTo>
                    <a:lnTo>
                      <a:pt x="272" y="316"/>
                    </a:lnTo>
                    <a:lnTo>
                      <a:pt x="268" y="316"/>
                    </a:lnTo>
                    <a:lnTo>
                      <a:pt x="270" y="322"/>
                    </a:lnTo>
                    <a:lnTo>
                      <a:pt x="270" y="324"/>
                    </a:lnTo>
                    <a:lnTo>
                      <a:pt x="270" y="324"/>
                    </a:lnTo>
                    <a:lnTo>
                      <a:pt x="268" y="322"/>
                    </a:lnTo>
                    <a:lnTo>
                      <a:pt x="268" y="322"/>
                    </a:lnTo>
                    <a:lnTo>
                      <a:pt x="268" y="322"/>
                    </a:lnTo>
                    <a:lnTo>
                      <a:pt x="258" y="320"/>
                    </a:lnTo>
                    <a:lnTo>
                      <a:pt x="258" y="316"/>
                    </a:lnTo>
                    <a:lnTo>
                      <a:pt x="258" y="316"/>
                    </a:lnTo>
                    <a:lnTo>
                      <a:pt x="256" y="312"/>
                    </a:lnTo>
                    <a:lnTo>
                      <a:pt x="254" y="308"/>
                    </a:lnTo>
                    <a:lnTo>
                      <a:pt x="252" y="300"/>
                    </a:lnTo>
                    <a:lnTo>
                      <a:pt x="252" y="300"/>
                    </a:lnTo>
                    <a:lnTo>
                      <a:pt x="248" y="298"/>
                    </a:lnTo>
                    <a:lnTo>
                      <a:pt x="246" y="298"/>
                    </a:lnTo>
                    <a:lnTo>
                      <a:pt x="246" y="298"/>
                    </a:lnTo>
                    <a:lnTo>
                      <a:pt x="244" y="294"/>
                    </a:lnTo>
                    <a:lnTo>
                      <a:pt x="244" y="290"/>
                    </a:lnTo>
                    <a:lnTo>
                      <a:pt x="242" y="286"/>
                    </a:lnTo>
                    <a:lnTo>
                      <a:pt x="240" y="282"/>
                    </a:lnTo>
                    <a:lnTo>
                      <a:pt x="240" y="280"/>
                    </a:lnTo>
                    <a:lnTo>
                      <a:pt x="240" y="280"/>
                    </a:lnTo>
                    <a:lnTo>
                      <a:pt x="232" y="280"/>
                    </a:lnTo>
                    <a:lnTo>
                      <a:pt x="232" y="280"/>
                    </a:lnTo>
                    <a:lnTo>
                      <a:pt x="234" y="278"/>
                    </a:lnTo>
                    <a:lnTo>
                      <a:pt x="236" y="278"/>
                    </a:lnTo>
                    <a:lnTo>
                      <a:pt x="236" y="278"/>
                    </a:lnTo>
                    <a:lnTo>
                      <a:pt x="236" y="274"/>
                    </a:lnTo>
                    <a:lnTo>
                      <a:pt x="236" y="270"/>
                    </a:lnTo>
                    <a:lnTo>
                      <a:pt x="236" y="270"/>
                    </a:lnTo>
                    <a:lnTo>
                      <a:pt x="218" y="250"/>
                    </a:lnTo>
                    <a:lnTo>
                      <a:pt x="212" y="254"/>
                    </a:lnTo>
                    <a:lnTo>
                      <a:pt x="212" y="254"/>
                    </a:lnTo>
                    <a:lnTo>
                      <a:pt x="214" y="266"/>
                    </a:lnTo>
                    <a:lnTo>
                      <a:pt x="216" y="272"/>
                    </a:lnTo>
                    <a:lnTo>
                      <a:pt x="222" y="274"/>
                    </a:lnTo>
                    <a:lnTo>
                      <a:pt x="232" y="278"/>
                    </a:lnTo>
                    <a:lnTo>
                      <a:pt x="232" y="278"/>
                    </a:lnTo>
                    <a:lnTo>
                      <a:pt x="230" y="280"/>
                    </a:lnTo>
                    <a:lnTo>
                      <a:pt x="230" y="280"/>
                    </a:lnTo>
                    <a:lnTo>
                      <a:pt x="228" y="280"/>
                    </a:lnTo>
                    <a:lnTo>
                      <a:pt x="226" y="280"/>
                    </a:lnTo>
                    <a:lnTo>
                      <a:pt x="226" y="280"/>
                    </a:lnTo>
                    <a:lnTo>
                      <a:pt x="224" y="278"/>
                    </a:lnTo>
                    <a:lnTo>
                      <a:pt x="224" y="278"/>
                    </a:lnTo>
                    <a:lnTo>
                      <a:pt x="222" y="282"/>
                    </a:lnTo>
                    <a:lnTo>
                      <a:pt x="222" y="282"/>
                    </a:lnTo>
                    <a:lnTo>
                      <a:pt x="218" y="282"/>
                    </a:lnTo>
                    <a:lnTo>
                      <a:pt x="218" y="282"/>
                    </a:lnTo>
                    <a:lnTo>
                      <a:pt x="218" y="280"/>
                    </a:lnTo>
                    <a:lnTo>
                      <a:pt x="218" y="280"/>
                    </a:lnTo>
                    <a:lnTo>
                      <a:pt x="214" y="278"/>
                    </a:lnTo>
                    <a:lnTo>
                      <a:pt x="214" y="278"/>
                    </a:lnTo>
                    <a:lnTo>
                      <a:pt x="212" y="284"/>
                    </a:lnTo>
                    <a:lnTo>
                      <a:pt x="212" y="284"/>
                    </a:lnTo>
                    <a:lnTo>
                      <a:pt x="210" y="288"/>
                    </a:lnTo>
                    <a:lnTo>
                      <a:pt x="208" y="292"/>
                    </a:lnTo>
                    <a:lnTo>
                      <a:pt x="208" y="292"/>
                    </a:lnTo>
                    <a:lnTo>
                      <a:pt x="202" y="294"/>
                    </a:lnTo>
                    <a:lnTo>
                      <a:pt x="202" y="290"/>
                    </a:lnTo>
                    <a:lnTo>
                      <a:pt x="202" y="290"/>
                    </a:lnTo>
                    <a:lnTo>
                      <a:pt x="204" y="282"/>
                    </a:lnTo>
                    <a:lnTo>
                      <a:pt x="204" y="282"/>
                    </a:lnTo>
                    <a:lnTo>
                      <a:pt x="206" y="278"/>
                    </a:lnTo>
                    <a:lnTo>
                      <a:pt x="206" y="276"/>
                    </a:lnTo>
                    <a:lnTo>
                      <a:pt x="206" y="274"/>
                    </a:lnTo>
                    <a:lnTo>
                      <a:pt x="202" y="272"/>
                    </a:lnTo>
                    <a:lnTo>
                      <a:pt x="202" y="272"/>
                    </a:lnTo>
                    <a:lnTo>
                      <a:pt x="200" y="266"/>
                    </a:lnTo>
                    <a:lnTo>
                      <a:pt x="198" y="262"/>
                    </a:lnTo>
                    <a:lnTo>
                      <a:pt x="198" y="262"/>
                    </a:lnTo>
                    <a:lnTo>
                      <a:pt x="196" y="262"/>
                    </a:lnTo>
                    <a:lnTo>
                      <a:pt x="196" y="262"/>
                    </a:lnTo>
                    <a:lnTo>
                      <a:pt x="196" y="264"/>
                    </a:lnTo>
                    <a:lnTo>
                      <a:pt x="194" y="264"/>
                    </a:lnTo>
                    <a:lnTo>
                      <a:pt x="194" y="264"/>
                    </a:lnTo>
                    <a:lnTo>
                      <a:pt x="188" y="260"/>
                    </a:lnTo>
                    <a:lnTo>
                      <a:pt x="188" y="260"/>
                    </a:lnTo>
                    <a:lnTo>
                      <a:pt x="182" y="274"/>
                    </a:lnTo>
                    <a:lnTo>
                      <a:pt x="182" y="274"/>
                    </a:lnTo>
                    <a:lnTo>
                      <a:pt x="176" y="274"/>
                    </a:lnTo>
                    <a:lnTo>
                      <a:pt x="176" y="274"/>
                    </a:lnTo>
                    <a:lnTo>
                      <a:pt x="170" y="264"/>
                    </a:lnTo>
                    <a:lnTo>
                      <a:pt x="166" y="260"/>
                    </a:lnTo>
                    <a:lnTo>
                      <a:pt x="162" y="258"/>
                    </a:lnTo>
                    <a:lnTo>
                      <a:pt x="162" y="258"/>
                    </a:lnTo>
                    <a:lnTo>
                      <a:pt x="158" y="258"/>
                    </a:lnTo>
                    <a:lnTo>
                      <a:pt x="156" y="258"/>
                    </a:lnTo>
                    <a:lnTo>
                      <a:pt x="156" y="258"/>
                    </a:lnTo>
                    <a:lnTo>
                      <a:pt x="156" y="270"/>
                    </a:lnTo>
                    <a:lnTo>
                      <a:pt x="158" y="280"/>
                    </a:lnTo>
                    <a:lnTo>
                      <a:pt x="152" y="282"/>
                    </a:lnTo>
                    <a:lnTo>
                      <a:pt x="152" y="282"/>
                    </a:lnTo>
                    <a:lnTo>
                      <a:pt x="136" y="274"/>
                    </a:lnTo>
                    <a:lnTo>
                      <a:pt x="136" y="274"/>
                    </a:lnTo>
                    <a:lnTo>
                      <a:pt x="136" y="262"/>
                    </a:lnTo>
                    <a:lnTo>
                      <a:pt x="136" y="250"/>
                    </a:lnTo>
                    <a:lnTo>
                      <a:pt x="136" y="250"/>
                    </a:lnTo>
                    <a:lnTo>
                      <a:pt x="134" y="250"/>
                    </a:lnTo>
                    <a:lnTo>
                      <a:pt x="132" y="250"/>
                    </a:lnTo>
                    <a:lnTo>
                      <a:pt x="126" y="248"/>
                    </a:lnTo>
                    <a:lnTo>
                      <a:pt x="126" y="248"/>
                    </a:lnTo>
                    <a:close/>
                    <a:moveTo>
                      <a:pt x="324" y="240"/>
                    </a:moveTo>
                    <a:lnTo>
                      <a:pt x="324" y="240"/>
                    </a:lnTo>
                    <a:lnTo>
                      <a:pt x="328" y="240"/>
                    </a:lnTo>
                    <a:lnTo>
                      <a:pt x="328" y="242"/>
                    </a:lnTo>
                    <a:lnTo>
                      <a:pt x="324" y="244"/>
                    </a:lnTo>
                    <a:lnTo>
                      <a:pt x="324" y="244"/>
                    </a:lnTo>
                    <a:lnTo>
                      <a:pt x="322" y="244"/>
                    </a:lnTo>
                    <a:lnTo>
                      <a:pt x="320" y="244"/>
                    </a:lnTo>
                    <a:lnTo>
                      <a:pt x="324" y="240"/>
                    </a:lnTo>
                    <a:lnTo>
                      <a:pt x="324" y="240"/>
                    </a:lnTo>
                    <a:close/>
                    <a:moveTo>
                      <a:pt x="328" y="230"/>
                    </a:moveTo>
                    <a:lnTo>
                      <a:pt x="328" y="234"/>
                    </a:lnTo>
                    <a:lnTo>
                      <a:pt x="328" y="234"/>
                    </a:lnTo>
                    <a:lnTo>
                      <a:pt x="310" y="240"/>
                    </a:lnTo>
                    <a:lnTo>
                      <a:pt x="310" y="240"/>
                    </a:lnTo>
                    <a:lnTo>
                      <a:pt x="312" y="242"/>
                    </a:lnTo>
                    <a:lnTo>
                      <a:pt x="314" y="244"/>
                    </a:lnTo>
                    <a:lnTo>
                      <a:pt x="314" y="244"/>
                    </a:lnTo>
                    <a:lnTo>
                      <a:pt x="304" y="244"/>
                    </a:lnTo>
                    <a:lnTo>
                      <a:pt x="300" y="242"/>
                    </a:lnTo>
                    <a:lnTo>
                      <a:pt x="300" y="242"/>
                    </a:lnTo>
                    <a:lnTo>
                      <a:pt x="292" y="246"/>
                    </a:lnTo>
                    <a:lnTo>
                      <a:pt x="292" y="250"/>
                    </a:lnTo>
                    <a:lnTo>
                      <a:pt x="292" y="250"/>
                    </a:lnTo>
                    <a:lnTo>
                      <a:pt x="290" y="250"/>
                    </a:lnTo>
                    <a:lnTo>
                      <a:pt x="290" y="252"/>
                    </a:lnTo>
                    <a:lnTo>
                      <a:pt x="292" y="256"/>
                    </a:lnTo>
                    <a:lnTo>
                      <a:pt x="292" y="256"/>
                    </a:lnTo>
                    <a:lnTo>
                      <a:pt x="298" y="258"/>
                    </a:lnTo>
                    <a:lnTo>
                      <a:pt x="304" y="258"/>
                    </a:lnTo>
                    <a:lnTo>
                      <a:pt x="304" y="258"/>
                    </a:lnTo>
                    <a:lnTo>
                      <a:pt x="304" y="266"/>
                    </a:lnTo>
                    <a:lnTo>
                      <a:pt x="304" y="266"/>
                    </a:lnTo>
                    <a:lnTo>
                      <a:pt x="304" y="266"/>
                    </a:lnTo>
                    <a:lnTo>
                      <a:pt x="304" y="268"/>
                    </a:lnTo>
                    <a:lnTo>
                      <a:pt x="304" y="270"/>
                    </a:lnTo>
                    <a:lnTo>
                      <a:pt x="302" y="272"/>
                    </a:lnTo>
                    <a:lnTo>
                      <a:pt x="302" y="272"/>
                    </a:lnTo>
                    <a:lnTo>
                      <a:pt x="292" y="270"/>
                    </a:lnTo>
                    <a:lnTo>
                      <a:pt x="282" y="268"/>
                    </a:lnTo>
                    <a:lnTo>
                      <a:pt x="280" y="262"/>
                    </a:lnTo>
                    <a:lnTo>
                      <a:pt x="280" y="262"/>
                    </a:lnTo>
                    <a:lnTo>
                      <a:pt x="276" y="264"/>
                    </a:lnTo>
                    <a:lnTo>
                      <a:pt x="272" y="264"/>
                    </a:lnTo>
                    <a:lnTo>
                      <a:pt x="272" y="264"/>
                    </a:lnTo>
                    <a:lnTo>
                      <a:pt x="272" y="270"/>
                    </a:lnTo>
                    <a:lnTo>
                      <a:pt x="274" y="272"/>
                    </a:lnTo>
                    <a:lnTo>
                      <a:pt x="274" y="274"/>
                    </a:lnTo>
                    <a:lnTo>
                      <a:pt x="274" y="274"/>
                    </a:lnTo>
                    <a:lnTo>
                      <a:pt x="280" y="278"/>
                    </a:lnTo>
                    <a:lnTo>
                      <a:pt x="280" y="278"/>
                    </a:lnTo>
                    <a:lnTo>
                      <a:pt x="286" y="282"/>
                    </a:lnTo>
                    <a:lnTo>
                      <a:pt x="288" y="284"/>
                    </a:lnTo>
                    <a:lnTo>
                      <a:pt x="290" y="282"/>
                    </a:lnTo>
                    <a:lnTo>
                      <a:pt x="296" y="278"/>
                    </a:lnTo>
                    <a:lnTo>
                      <a:pt x="296" y="278"/>
                    </a:lnTo>
                    <a:lnTo>
                      <a:pt x="302" y="288"/>
                    </a:lnTo>
                    <a:lnTo>
                      <a:pt x="302" y="288"/>
                    </a:lnTo>
                    <a:lnTo>
                      <a:pt x="306" y="290"/>
                    </a:lnTo>
                    <a:lnTo>
                      <a:pt x="310" y="290"/>
                    </a:lnTo>
                    <a:lnTo>
                      <a:pt x="310" y="290"/>
                    </a:lnTo>
                    <a:lnTo>
                      <a:pt x="312" y="294"/>
                    </a:lnTo>
                    <a:lnTo>
                      <a:pt x="314" y="298"/>
                    </a:lnTo>
                    <a:lnTo>
                      <a:pt x="314" y="302"/>
                    </a:lnTo>
                    <a:lnTo>
                      <a:pt x="316" y="306"/>
                    </a:lnTo>
                    <a:lnTo>
                      <a:pt x="316" y="306"/>
                    </a:lnTo>
                    <a:lnTo>
                      <a:pt x="320" y="306"/>
                    </a:lnTo>
                    <a:lnTo>
                      <a:pt x="322" y="308"/>
                    </a:lnTo>
                    <a:lnTo>
                      <a:pt x="322" y="308"/>
                    </a:lnTo>
                    <a:lnTo>
                      <a:pt x="328" y="302"/>
                    </a:lnTo>
                    <a:lnTo>
                      <a:pt x="338" y="298"/>
                    </a:lnTo>
                    <a:lnTo>
                      <a:pt x="340" y="294"/>
                    </a:lnTo>
                    <a:lnTo>
                      <a:pt x="340" y="294"/>
                    </a:lnTo>
                    <a:lnTo>
                      <a:pt x="346" y="294"/>
                    </a:lnTo>
                    <a:lnTo>
                      <a:pt x="350" y="292"/>
                    </a:lnTo>
                    <a:lnTo>
                      <a:pt x="350" y="292"/>
                    </a:lnTo>
                    <a:lnTo>
                      <a:pt x="352" y="290"/>
                    </a:lnTo>
                    <a:lnTo>
                      <a:pt x="354" y="286"/>
                    </a:lnTo>
                    <a:lnTo>
                      <a:pt x="354" y="286"/>
                    </a:lnTo>
                    <a:lnTo>
                      <a:pt x="352" y="272"/>
                    </a:lnTo>
                    <a:lnTo>
                      <a:pt x="352" y="272"/>
                    </a:lnTo>
                    <a:lnTo>
                      <a:pt x="356" y="270"/>
                    </a:lnTo>
                    <a:lnTo>
                      <a:pt x="354" y="270"/>
                    </a:lnTo>
                    <a:lnTo>
                      <a:pt x="350" y="268"/>
                    </a:lnTo>
                    <a:lnTo>
                      <a:pt x="350" y="268"/>
                    </a:lnTo>
                    <a:lnTo>
                      <a:pt x="346" y="270"/>
                    </a:lnTo>
                    <a:lnTo>
                      <a:pt x="344" y="274"/>
                    </a:lnTo>
                    <a:lnTo>
                      <a:pt x="344" y="274"/>
                    </a:lnTo>
                    <a:lnTo>
                      <a:pt x="340" y="264"/>
                    </a:lnTo>
                    <a:lnTo>
                      <a:pt x="332" y="262"/>
                    </a:lnTo>
                    <a:lnTo>
                      <a:pt x="332" y="262"/>
                    </a:lnTo>
                    <a:lnTo>
                      <a:pt x="330" y="254"/>
                    </a:lnTo>
                    <a:lnTo>
                      <a:pt x="330" y="254"/>
                    </a:lnTo>
                    <a:lnTo>
                      <a:pt x="340" y="252"/>
                    </a:lnTo>
                    <a:lnTo>
                      <a:pt x="342" y="250"/>
                    </a:lnTo>
                    <a:lnTo>
                      <a:pt x="336" y="240"/>
                    </a:lnTo>
                    <a:lnTo>
                      <a:pt x="336" y="240"/>
                    </a:lnTo>
                    <a:lnTo>
                      <a:pt x="330" y="240"/>
                    </a:lnTo>
                    <a:lnTo>
                      <a:pt x="330" y="240"/>
                    </a:lnTo>
                    <a:lnTo>
                      <a:pt x="332" y="234"/>
                    </a:lnTo>
                    <a:lnTo>
                      <a:pt x="334" y="230"/>
                    </a:lnTo>
                    <a:lnTo>
                      <a:pt x="332" y="230"/>
                    </a:lnTo>
                    <a:lnTo>
                      <a:pt x="328" y="230"/>
                    </a:lnTo>
                    <a:lnTo>
                      <a:pt x="328" y="230"/>
                    </a:lnTo>
                    <a:close/>
                    <a:moveTo>
                      <a:pt x="42" y="224"/>
                    </a:moveTo>
                    <a:lnTo>
                      <a:pt x="42" y="224"/>
                    </a:lnTo>
                    <a:lnTo>
                      <a:pt x="36" y="226"/>
                    </a:lnTo>
                    <a:lnTo>
                      <a:pt x="32" y="230"/>
                    </a:lnTo>
                    <a:lnTo>
                      <a:pt x="32" y="230"/>
                    </a:lnTo>
                    <a:lnTo>
                      <a:pt x="18" y="232"/>
                    </a:lnTo>
                    <a:lnTo>
                      <a:pt x="6" y="236"/>
                    </a:lnTo>
                    <a:lnTo>
                      <a:pt x="6" y="236"/>
                    </a:lnTo>
                    <a:lnTo>
                      <a:pt x="6" y="252"/>
                    </a:lnTo>
                    <a:lnTo>
                      <a:pt x="6" y="258"/>
                    </a:lnTo>
                    <a:lnTo>
                      <a:pt x="10" y="264"/>
                    </a:lnTo>
                    <a:lnTo>
                      <a:pt x="10" y="264"/>
                    </a:lnTo>
                    <a:lnTo>
                      <a:pt x="6" y="266"/>
                    </a:lnTo>
                    <a:lnTo>
                      <a:pt x="4" y="266"/>
                    </a:lnTo>
                    <a:lnTo>
                      <a:pt x="4" y="266"/>
                    </a:lnTo>
                    <a:lnTo>
                      <a:pt x="4" y="270"/>
                    </a:lnTo>
                    <a:lnTo>
                      <a:pt x="8" y="274"/>
                    </a:lnTo>
                    <a:lnTo>
                      <a:pt x="8" y="274"/>
                    </a:lnTo>
                    <a:lnTo>
                      <a:pt x="0" y="290"/>
                    </a:lnTo>
                    <a:lnTo>
                      <a:pt x="0" y="290"/>
                    </a:lnTo>
                    <a:lnTo>
                      <a:pt x="6" y="294"/>
                    </a:lnTo>
                    <a:lnTo>
                      <a:pt x="12" y="298"/>
                    </a:lnTo>
                    <a:lnTo>
                      <a:pt x="12" y="298"/>
                    </a:lnTo>
                    <a:lnTo>
                      <a:pt x="14" y="304"/>
                    </a:lnTo>
                    <a:lnTo>
                      <a:pt x="14" y="308"/>
                    </a:lnTo>
                    <a:lnTo>
                      <a:pt x="16" y="310"/>
                    </a:lnTo>
                    <a:lnTo>
                      <a:pt x="16" y="310"/>
                    </a:lnTo>
                    <a:lnTo>
                      <a:pt x="22" y="310"/>
                    </a:lnTo>
                    <a:lnTo>
                      <a:pt x="26" y="310"/>
                    </a:lnTo>
                    <a:lnTo>
                      <a:pt x="26" y="310"/>
                    </a:lnTo>
                    <a:lnTo>
                      <a:pt x="36" y="296"/>
                    </a:lnTo>
                    <a:lnTo>
                      <a:pt x="36" y="296"/>
                    </a:lnTo>
                    <a:lnTo>
                      <a:pt x="38" y="296"/>
                    </a:lnTo>
                    <a:lnTo>
                      <a:pt x="40" y="296"/>
                    </a:lnTo>
                    <a:lnTo>
                      <a:pt x="38" y="298"/>
                    </a:lnTo>
                    <a:lnTo>
                      <a:pt x="38" y="298"/>
                    </a:lnTo>
                    <a:lnTo>
                      <a:pt x="40" y="298"/>
                    </a:lnTo>
                    <a:lnTo>
                      <a:pt x="42" y="300"/>
                    </a:lnTo>
                    <a:lnTo>
                      <a:pt x="40" y="300"/>
                    </a:lnTo>
                    <a:lnTo>
                      <a:pt x="40" y="300"/>
                    </a:lnTo>
                    <a:lnTo>
                      <a:pt x="52" y="298"/>
                    </a:lnTo>
                    <a:lnTo>
                      <a:pt x="52" y="298"/>
                    </a:lnTo>
                    <a:lnTo>
                      <a:pt x="58" y="298"/>
                    </a:lnTo>
                    <a:lnTo>
                      <a:pt x="58" y="298"/>
                    </a:lnTo>
                    <a:lnTo>
                      <a:pt x="60" y="294"/>
                    </a:lnTo>
                    <a:lnTo>
                      <a:pt x="60" y="290"/>
                    </a:lnTo>
                    <a:lnTo>
                      <a:pt x="62" y="286"/>
                    </a:lnTo>
                    <a:lnTo>
                      <a:pt x="64" y="280"/>
                    </a:lnTo>
                    <a:lnTo>
                      <a:pt x="64" y="280"/>
                    </a:lnTo>
                    <a:lnTo>
                      <a:pt x="70" y="272"/>
                    </a:lnTo>
                    <a:lnTo>
                      <a:pt x="84" y="264"/>
                    </a:lnTo>
                    <a:lnTo>
                      <a:pt x="98" y="256"/>
                    </a:lnTo>
                    <a:lnTo>
                      <a:pt x="110" y="252"/>
                    </a:lnTo>
                    <a:lnTo>
                      <a:pt x="110" y="252"/>
                    </a:lnTo>
                    <a:lnTo>
                      <a:pt x="110" y="252"/>
                    </a:lnTo>
                    <a:lnTo>
                      <a:pt x="112" y="254"/>
                    </a:lnTo>
                    <a:lnTo>
                      <a:pt x="112" y="254"/>
                    </a:lnTo>
                    <a:lnTo>
                      <a:pt x="114" y="254"/>
                    </a:lnTo>
                    <a:lnTo>
                      <a:pt x="114" y="254"/>
                    </a:lnTo>
                    <a:lnTo>
                      <a:pt x="116" y="252"/>
                    </a:lnTo>
                    <a:lnTo>
                      <a:pt x="118" y="250"/>
                    </a:lnTo>
                    <a:lnTo>
                      <a:pt x="118" y="246"/>
                    </a:lnTo>
                    <a:lnTo>
                      <a:pt x="118" y="246"/>
                    </a:lnTo>
                    <a:lnTo>
                      <a:pt x="110" y="244"/>
                    </a:lnTo>
                    <a:lnTo>
                      <a:pt x="110" y="244"/>
                    </a:lnTo>
                    <a:lnTo>
                      <a:pt x="108" y="240"/>
                    </a:lnTo>
                    <a:lnTo>
                      <a:pt x="106" y="236"/>
                    </a:lnTo>
                    <a:lnTo>
                      <a:pt x="106" y="236"/>
                    </a:lnTo>
                    <a:lnTo>
                      <a:pt x="94" y="234"/>
                    </a:lnTo>
                    <a:lnTo>
                      <a:pt x="86" y="234"/>
                    </a:lnTo>
                    <a:lnTo>
                      <a:pt x="78" y="236"/>
                    </a:lnTo>
                    <a:lnTo>
                      <a:pt x="70" y="236"/>
                    </a:lnTo>
                    <a:lnTo>
                      <a:pt x="66" y="232"/>
                    </a:lnTo>
                    <a:lnTo>
                      <a:pt x="66" y="232"/>
                    </a:lnTo>
                    <a:lnTo>
                      <a:pt x="56" y="230"/>
                    </a:lnTo>
                    <a:lnTo>
                      <a:pt x="46" y="228"/>
                    </a:lnTo>
                    <a:lnTo>
                      <a:pt x="46" y="228"/>
                    </a:lnTo>
                    <a:lnTo>
                      <a:pt x="44" y="224"/>
                    </a:lnTo>
                    <a:lnTo>
                      <a:pt x="42" y="224"/>
                    </a:lnTo>
                    <a:close/>
                    <a:moveTo>
                      <a:pt x="338" y="222"/>
                    </a:moveTo>
                    <a:lnTo>
                      <a:pt x="338" y="222"/>
                    </a:lnTo>
                    <a:lnTo>
                      <a:pt x="336" y="222"/>
                    </a:lnTo>
                    <a:lnTo>
                      <a:pt x="336" y="224"/>
                    </a:lnTo>
                    <a:lnTo>
                      <a:pt x="340" y="226"/>
                    </a:lnTo>
                    <a:lnTo>
                      <a:pt x="340" y="226"/>
                    </a:lnTo>
                    <a:lnTo>
                      <a:pt x="340" y="222"/>
                    </a:lnTo>
                    <a:lnTo>
                      <a:pt x="340" y="222"/>
                    </a:lnTo>
                    <a:lnTo>
                      <a:pt x="338" y="222"/>
                    </a:lnTo>
                    <a:lnTo>
                      <a:pt x="338" y="222"/>
                    </a:lnTo>
                    <a:close/>
                    <a:moveTo>
                      <a:pt x="256" y="204"/>
                    </a:moveTo>
                    <a:lnTo>
                      <a:pt x="256" y="204"/>
                    </a:lnTo>
                    <a:lnTo>
                      <a:pt x="256" y="214"/>
                    </a:lnTo>
                    <a:lnTo>
                      <a:pt x="256" y="214"/>
                    </a:lnTo>
                    <a:lnTo>
                      <a:pt x="260" y="214"/>
                    </a:lnTo>
                    <a:lnTo>
                      <a:pt x="260" y="210"/>
                    </a:lnTo>
                    <a:lnTo>
                      <a:pt x="258" y="206"/>
                    </a:lnTo>
                    <a:lnTo>
                      <a:pt x="256" y="204"/>
                    </a:lnTo>
                    <a:lnTo>
                      <a:pt x="256" y="204"/>
                    </a:lnTo>
                    <a:close/>
                    <a:moveTo>
                      <a:pt x="364" y="196"/>
                    </a:moveTo>
                    <a:lnTo>
                      <a:pt x="364" y="196"/>
                    </a:lnTo>
                    <a:lnTo>
                      <a:pt x="362" y="200"/>
                    </a:lnTo>
                    <a:lnTo>
                      <a:pt x="360" y="206"/>
                    </a:lnTo>
                    <a:lnTo>
                      <a:pt x="356" y="206"/>
                    </a:lnTo>
                    <a:lnTo>
                      <a:pt x="356" y="206"/>
                    </a:lnTo>
                    <a:lnTo>
                      <a:pt x="354" y="212"/>
                    </a:lnTo>
                    <a:lnTo>
                      <a:pt x="352" y="218"/>
                    </a:lnTo>
                    <a:lnTo>
                      <a:pt x="352" y="218"/>
                    </a:lnTo>
                    <a:lnTo>
                      <a:pt x="356" y="218"/>
                    </a:lnTo>
                    <a:lnTo>
                      <a:pt x="360" y="218"/>
                    </a:lnTo>
                    <a:lnTo>
                      <a:pt x="362" y="222"/>
                    </a:lnTo>
                    <a:lnTo>
                      <a:pt x="362" y="222"/>
                    </a:lnTo>
                    <a:lnTo>
                      <a:pt x="366" y="224"/>
                    </a:lnTo>
                    <a:lnTo>
                      <a:pt x="370" y="224"/>
                    </a:lnTo>
                    <a:lnTo>
                      <a:pt x="376" y="224"/>
                    </a:lnTo>
                    <a:lnTo>
                      <a:pt x="376" y="224"/>
                    </a:lnTo>
                    <a:lnTo>
                      <a:pt x="378" y="226"/>
                    </a:lnTo>
                    <a:lnTo>
                      <a:pt x="380" y="228"/>
                    </a:lnTo>
                    <a:lnTo>
                      <a:pt x="380" y="228"/>
                    </a:lnTo>
                    <a:lnTo>
                      <a:pt x="382" y="222"/>
                    </a:lnTo>
                    <a:lnTo>
                      <a:pt x="386" y="218"/>
                    </a:lnTo>
                    <a:lnTo>
                      <a:pt x="386" y="218"/>
                    </a:lnTo>
                    <a:lnTo>
                      <a:pt x="386" y="212"/>
                    </a:lnTo>
                    <a:lnTo>
                      <a:pt x="384" y="206"/>
                    </a:lnTo>
                    <a:lnTo>
                      <a:pt x="378" y="196"/>
                    </a:lnTo>
                    <a:lnTo>
                      <a:pt x="378" y="196"/>
                    </a:lnTo>
                    <a:lnTo>
                      <a:pt x="372" y="198"/>
                    </a:lnTo>
                    <a:lnTo>
                      <a:pt x="368" y="198"/>
                    </a:lnTo>
                    <a:lnTo>
                      <a:pt x="368" y="198"/>
                    </a:lnTo>
                    <a:lnTo>
                      <a:pt x="366" y="196"/>
                    </a:lnTo>
                    <a:lnTo>
                      <a:pt x="364" y="196"/>
                    </a:lnTo>
                    <a:lnTo>
                      <a:pt x="364" y="196"/>
                    </a:lnTo>
                    <a:close/>
                    <a:moveTo>
                      <a:pt x="356" y="194"/>
                    </a:moveTo>
                    <a:lnTo>
                      <a:pt x="356" y="194"/>
                    </a:lnTo>
                    <a:lnTo>
                      <a:pt x="354" y="198"/>
                    </a:lnTo>
                    <a:lnTo>
                      <a:pt x="354" y="198"/>
                    </a:lnTo>
                    <a:lnTo>
                      <a:pt x="348" y="200"/>
                    </a:lnTo>
                    <a:lnTo>
                      <a:pt x="348" y="200"/>
                    </a:lnTo>
                    <a:lnTo>
                      <a:pt x="350" y="202"/>
                    </a:lnTo>
                    <a:lnTo>
                      <a:pt x="350" y="202"/>
                    </a:lnTo>
                    <a:lnTo>
                      <a:pt x="350" y="204"/>
                    </a:lnTo>
                    <a:lnTo>
                      <a:pt x="350" y="204"/>
                    </a:lnTo>
                    <a:lnTo>
                      <a:pt x="350" y="204"/>
                    </a:lnTo>
                    <a:lnTo>
                      <a:pt x="350" y="204"/>
                    </a:lnTo>
                    <a:lnTo>
                      <a:pt x="358" y="198"/>
                    </a:lnTo>
                    <a:lnTo>
                      <a:pt x="360" y="194"/>
                    </a:lnTo>
                    <a:lnTo>
                      <a:pt x="358" y="194"/>
                    </a:lnTo>
                    <a:lnTo>
                      <a:pt x="356" y="194"/>
                    </a:lnTo>
                    <a:lnTo>
                      <a:pt x="356" y="194"/>
                    </a:lnTo>
                    <a:close/>
                    <a:moveTo>
                      <a:pt x="84" y="184"/>
                    </a:moveTo>
                    <a:lnTo>
                      <a:pt x="84" y="184"/>
                    </a:lnTo>
                    <a:lnTo>
                      <a:pt x="82" y="186"/>
                    </a:lnTo>
                    <a:lnTo>
                      <a:pt x="82" y="188"/>
                    </a:lnTo>
                    <a:lnTo>
                      <a:pt x="82" y="192"/>
                    </a:lnTo>
                    <a:lnTo>
                      <a:pt x="82" y="192"/>
                    </a:lnTo>
                    <a:lnTo>
                      <a:pt x="78" y="196"/>
                    </a:lnTo>
                    <a:lnTo>
                      <a:pt x="72" y="198"/>
                    </a:lnTo>
                    <a:lnTo>
                      <a:pt x="72" y="198"/>
                    </a:lnTo>
                    <a:lnTo>
                      <a:pt x="72" y="202"/>
                    </a:lnTo>
                    <a:lnTo>
                      <a:pt x="72" y="202"/>
                    </a:lnTo>
                    <a:lnTo>
                      <a:pt x="72" y="206"/>
                    </a:lnTo>
                    <a:lnTo>
                      <a:pt x="72" y="206"/>
                    </a:lnTo>
                    <a:lnTo>
                      <a:pt x="78" y="206"/>
                    </a:lnTo>
                    <a:lnTo>
                      <a:pt x="82" y="206"/>
                    </a:lnTo>
                    <a:lnTo>
                      <a:pt x="82" y="206"/>
                    </a:lnTo>
                    <a:lnTo>
                      <a:pt x="86" y="194"/>
                    </a:lnTo>
                    <a:lnTo>
                      <a:pt x="88" y="186"/>
                    </a:lnTo>
                    <a:lnTo>
                      <a:pt x="86" y="184"/>
                    </a:lnTo>
                    <a:lnTo>
                      <a:pt x="84" y="184"/>
                    </a:lnTo>
                    <a:lnTo>
                      <a:pt x="84" y="184"/>
                    </a:lnTo>
                    <a:close/>
                    <a:moveTo>
                      <a:pt x="110" y="176"/>
                    </a:moveTo>
                    <a:lnTo>
                      <a:pt x="110" y="182"/>
                    </a:lnTo>
                    <a:lnTo>
                      <a:pt x="112" y="182"/>
                    </a:lnTo>
                    <a:lnTo>
                      <a:pt x="112" y="182"/>
                    </a:lnTo>
                    <a:lnTo>
                      <a:pt x="112" y="180"/>
                    </a:lnTo>
                    <a:lnTo>
                      <a:pt x="112" y="178"/>
                    </a:lnTo>
                    <a:lnTo>
                      <a:pt x="112" y="176"/>
                    </a:lnTo>
                    <a:lnTo>
                      <a:pt x="110" y="176"/>
                    </a:lnTo>
                    <a:lnTo>
                      <a:pt x="110" y="176"/>
                    </a:lnTo>
                    <a:close/>
                    <a:moveTo>
                      <a:pt x="516" y="168"/>
                    </a:moveTo>
                    <a:lnTo>
                      <a:pt x="516" y="168"/>
                    </a:lnTo>
                    <a:lnTo>
                      <a:pt x="520" y="174"/>
                    </a:lnTo>
                    <a:lnTo>
                      <a:pt x="520" y="176"/>
                    </a:lnTo>
                    <a:lnTo>
                      <a:pt x="518" y="176"/>
                    </a:lnTo>
                    <a:lnTo>
                      <a:pt x="518" y="176"/>
                    </a:lnTo>
                    <a:lnTo>
                      <a:pt x="516" y="170"/>
                    </a:lnTo>
                    <a:lnTo>
                      <a:pt x="514" y="168"/>
                    </a:lnTo>
                    <a:lnTo>
                      <a:pt x="516" y="168"/>
                    </a:lnTo>
                    <a:lnTo>
                      <a:pt x="516" y="168"/>
                    </a:lnTo>
                    <a:close/>
                    <a:moveTo>
                      <a:pt x="424" y="166"/>
                    </a:moveTo>
                    <a:lnTo>
                      <a:pt x="424" y="166"/>
                    </a:lnTo>
                    <a:lnTo>
                      <a:pt x="424" y="168"/>
                    </a:lnTo>
                    <a:lnTo>
                      <a:pt x="424" y="168"/>
                    </a:lnTo>
                    <a:lnTo>
                      <a:pt x="420" y="168"/>
                    </a:lnTo>
                    <a:lnTo>
                      <a:pt x="420" y="168"/>
                    </a:lnTo>
                    <a:lnTo>
                      <a:pt x="422" y="172"/>
                    </a:lnTo>
                    <a:lnTo>
                      <a:pt x="426" y="176"/>
                    </a:lnTo>
                    <a:lnTo>
                      <a:pt x="426" y="176"/>
                    </a:lnTo>
                    <a:lnTo>
                      <a:pt x="428" y="174"/>
                    </a:lnTo>
                    <a:lnTo>
                      <a:pt x="430" y="172"/>
                    </a:lnTo>
                    <a:lnTo>
                      <a:pt x="430" y="166"/>
                    </a:lnTo>
                    <a:lnTo>
                      <a:pt x="430" y="166"/>
                    </a:lnTo>
                    <a:lnTo>
                      <a:pt x="424" y="166"/>
                    </a:lnTo>
                    <a:lnTo>
                      <a:pt x="424" y="166"/>
                    </a:lnTo>
                    <a:close/>
                    <a:moveTo>
                      <a:pt x="256" y="166"/>
                    </a:moveTo>
                    <a:lnTo>
                      <a:pt x="256" y="166"/>
                    </a:lnTo>
                    <a:lnTo>
                      <a:pt x="254" y="170"/>
                    </a:lnTo>
                    <a:lnTo>
                      <a:pt x="254" y="174"/>
                    </a:lnTo>
                    <a:lnTo>
                      <a:pt x="256" y="176"/>
                    </a:lnTo>
                    <a:lnTo>
                      <a:pt x="256" y="176"/>
                    </a:lnTo>
                    <a:lnTo>
                      <a:pt x="256" y="176"/>
                    </a:lnTo>
                    <a:lnTo>
                      <a:pt x="256" y="178"/>
                    </a:lnTo>
                    <a:lnTo>
                      <a:pt x="254" y="180"/>
                    </a:lnTo>
                    <a:lnTo>
                      <a:pt x="254" y="184"/>
                    </a:lnTo>
                    <a:lnTo>
                      <a:pt x="254" y="184"/>
                    </a:lnTo>
                    <a:lnTo>
                      <a:pt x="264" y="182"/>
                    </a:lnTo>
                    <a:lnTo>
                      <a:pt x="264" y="182"/>
                    </a:lnTo>
                    <a:lnTo>
                      <a:pt x="268" y="184"/>
                    </a:lnTo>
                    <a:lnTo>
                      <a:pt x="270" y="184"/>
                    </a:lnTo>
                    <a:lnTo>
                      <a:pt x="270" y="184"/>
                    </a:lnTo>
                    <a:lnTo>
                      <a:pt x="270" y="184"/>
                    </a:lnTo>
                    <a:lnTo>
                      <a:pt x="260" y="188"/>
                    </a:lnTo>
                    <a:lnTo>
                      <a:pt x="260" y="188"/>
                    </a:lnTo>
                    <a:lnTo>
                      <a:pt x="258" y="192"/>
                    </a:lnTo>
                    <a:lnTo>
                      <a:pt x="262" y="192"/>
                    </a:lnTo>
                    <a:lnTo>
                      <a:pt x="266" y="190"/>
                    </a:lnTo>
                    <a:lnTo>
                      <a:pt x="264" y="192"/>
                    </a:lnTo>
                    <a:lnTo>
                      <a:pt x="264" y="196"/>
                    </a:lnTo>
                    <a:lnTo>
                      <a:pt x="264" y="196"/>
                    </a:lnTo>
                    <a:lnTo>
                      <a:pt x="260" y="200"/>
                    </a:lnTo>
                    <a:lnTo>
                      <a:pt x="260" y="202"/>
                    </a:lnTo>
                    <a:lnTo>
                      <a:pt x="262" y="202"/>
                    </a:lnTo>
                    <a:lnTo>
                      <a:pt x="262" y="202"/>
                    </a:lnTo>
                    <a:lnTo>
                      <a:pt x="268" y="202"/>
                    </a:lnTo>
                    <a:lnTo>
                      <a:pt x="272" y="200"/>
                    </a:lnTo>
                    <a:lnTo>
                      <a:pt x="282" y="192"/>
                    </a:lnTo>
                    <a:lnTo>
                      <a:pt x="282" y="192"/>
                    </a:lnTo>
                    <a:lnTo>
                      <a:pt x="280" y="190"/>
                    </a:lnTo>
                    <a:lnTo>
                      <a:pt x="280" y="190"/>
                    </a:lnTo>
                    <a:lnTo>
                      <a:pt x="282" y="186"/>
                    </a:lnTo>
                    <a:lnTo>
                      <a:pt x="280" y="182"/>
                    </a:lnTo>
                    <a:lnTo>
                      <a:pt x="280" y="182"/>
                    </a:lnTo>
                    <a:lnTo>
                      <a:pt x="274" y="182"/>
                    </a:lnTo>
                    <a:lnTo>
                      <a:pt x="274" y="182"/>
                    </a:lnTo>
                    <a:lnTo>
                      <a:pt x="274" y="174"/>
                    </a:lnTo>
                    <a:lnTo>
                      <a:pt x="274" y="174"/>
                    </a:lnTo>
                    <a:lnTo>
                      <a:pt x="266" y="174"/>
                    </a:lnTo>
                    <a:lnTo>
                      <a:pt x="264" y="174"/>
                    </a:lnTo>
                    <a:lnTo>
                      <a:pt x="264" y="174"/>
                    </a:lnTo>
                    <a:lnTo>
                      <a:pt x="266" y="174"/>
                    </a:lnTo>
                    <a:lnTo>
                      <a:pt x="264" y="174"/>
                    </a:lnTo>
                    <a:lnTo>
                      <a:pt x="264" y="174"/>
                    </a:lnTo>
                    <a:lnTo>
                      <a:pt x="266" y="168"/>
                    </a:lnTo>
                    <a:lnTo>
                      <a:pt x="266" y="168"/>
                    </a:lnTo>
                    <a:lnTo>
                      <a:pt x="262" y="166"/>
                    </a:lnTo>
                    <a:lnTo>
                      <a:pt x="256" y="166"/>
                    </a:lnTo>
                    <a:lnTo>
                      <a:pt x="256" y="166"/>
                    </a:lnTo>
                    <a:close/>
                    <a:moveTo>
                      <a:pt x="308" y="164"/>
                    </a:moveTo>
                    <a:lnTo>
                      <a:pt x="308" y="164"/>
                    </a:lnTo>
                    <a:lnTo>
                      <a:pt x="304" y="166"/>
                    </a:lnTo>
                    <a:lnTo>
                      <a:pt x="302" y="168"/>
                    </a:lnTo>
                    <a:lnTo>
                      <a:pt x="304" y="170"/>
                    </a:lnTo>
                    <a:lnTo>
                      <a:pt x="310" y="172"/>
                    </a:lnTo>
                    <a:lnTo>
                      <a:pt x="310" y="176"/>
                    </a:lnTo>
                    <a:lnTo>
                      <a:pt x="310" y="176"/>
                    </a:lnTo>
                    <a:lnTo>
                      <a:pt x="306" y="176"/>
                    </a:lnTo>
                    <a:lnTo>
                      <a:pt x="302" y="176"/>
                    </a:lnTo>
                    <a:lnTo>
                      <a:pt x="302" y="176"/>
                    </a:lnTo>
                    <a:lnTo>
                      <a:pt x="304" y="180"/>
                    </a:lnTo>
                    <a:lnTo>
                      <a:pt x="306" y="182"/>
                    </a:lnTo>
                    <a:lnTo>
                      <a:pt x="308" y="182"/>
                    </a:lnTo>
                    <a:lnTo>
                      <a:pt x="308" y="182"/>
                    </a:lnTo>
                    <a:lnTo>
                      <a:pt x="308" y="184"/>
                    </a:lnTo>
                    <a:lnTo>
                      <a:pt x="306" y="186"/>
                    </a:lnTo>
                    <a:lnTo>
                      <a:pt x="306" y="188"/>
                    </a:lnTo>
                    <a:lnTo>
                      <a:pt x="310" y="190"/>
                    </a:lnTo>
                    <a:lnTo>
                      <a:pt x="310" y="190"/>
                    </a:lnTo>
                    <a:lnTo>
                      <a:pt x="312" y="192"/>
                    </a:lnTo>
                    <a:lnTo>
                      <a:pt x="310" y="192"/>
                    </a:lnTo>
                    <a:lnTo>
                      <a:pt x="308" y="192"/>
                    </a:lnTo>
                    <a:lnTo>
                      <a:pt x="308" y="194"/>
                    </a:lnTo>
                    <a:lnTo>
                      <a:pt x="308" y="194"/>
                    </a:lnTo>
                    <a:lnTo>
                      <a:pt x="302" y="194"/>
                    </a:lnTo>
                    <a:lnTo>
                      <a:pt x="302" y="194"/>
                    </a:lnTo>
                    <a:lnTo>
                      <a:pt x="304" y="188"/>
                    </a:lnTo>
                    <a:lnTo>
                      <a:pt x="304" y="188"/>
                    </a:lnTo>
                    <a:lnTo>
                      <a:pt x="298" y="182"/>
                    </a:lnTo>
                    <a:lnTo>
                      <a:pt x="298" y="182"/>
                    </a:lnTo>
                    <a:lnTo>
                      <a:pt x="292" y="174"/>
                    </a:lnTo>
                    <a:lnTo>
                      <a:pt x="292" y="174"/>
                    </a:lnTo>
                    <a:lnTo>
                      <a:pt x="286" y="174"/>
                    </a:lnTo>
                    <a:lnTo>
                      <a:pt x="284" y="180"/>
                    </a:lnTo>
                    <a:lnTo>
                      <a:pt x="288" y="180"/>
                    </a:lnTo>
                    <a:lnTo>
                      <a:pt x="288" y="180"/>
                    </a:lnTo>
                    <a:lnTo>
                      <a:pt x="288" y="182"/>
                    </a:lnTo>
                    <a:lnTo>
                      <a:pt x="286" y="186"/>
                    </a:lnTo>
                    <a:lnTo>
                      <a:pt x="286" y="186"/>
                    </a:lnTo>
                    <a:lnTo>
                      <a:pt x="292" y="190"/>
                    </a:lnTo>
                    <a:lnTo>
                      <a:pt x="292" y="190"/>
                    </a:lnTo>
                    <a:lnTo>
                      <a:pt x="292" y="198"/>
                    </a:lnTo>
                    <a:lnTo>
                      <a:pt x="292" y="198"/>
                    </a:lnTo>
                    <a:lnTo>
                      <a:pt x="278" y="198"/>
                    </a:lnTo>
                    <a:lnTo>
                      <a:pt x="278" y="198"/>
                    </a:lnTo>
                    <a:lnTo>
                      <a:pt x="278" y="202"/>
                    </a:lnTo>
                    <a:lnTo>
                      <a:pt x="276" y="202"/>
                    </a:lnTo>
                    <a:lnTo>
                      <a:pt x="276" y="202"/>
                    </a:lnTo>
                    <a:lnTo>
                      <a:pt x="278" y="206"/>
                    </a:lnTo>
                    <a:lnTo>
                      <a:pt x="278" y="210"/>
                    </a:lnTo>
                    <a:lnTo>
                      <a:pt x="278" y="210"/>
                    </a:lnTo>
                    <a:lnTo>
                      <a:pt x="292" y="204"/>
                    </a:lnTo>
                    <a:lnTo>
                      <a:pt x="306" y="200"/>
                    </a:lnTo>
                    <a:lnTo>
                      <a:pt x="306" y="200"/>
                    </a:lnTo>
                    <a:lnTo>
                      <a:pt x="310" y="200"/>
                    </a:lnTo>
                    <a:lnTo>
                      <a:pt x="312" y="202"/>
                    </a:lnTo>
                    <a:lnTo>
                      <a:pt x="310" y="202"/>
                    </a:lnTo>
                    <a:lnTo>
                      <a:pt x="310" y="202"/>
                    </a:lnTo>
                    <a:lnTo>
                      <a:pt x="302" y="208"/>
                    </a:lnTo>
                    <a:lnTo>
                      <a:pt x="302" y="218"/>
                    </a:lnTo>
                    <a:lnTo>
                      <a:pt x="302" y="218"/>
                    </a:lnTo>
                    <a:lnTo>
                      <a:pt x="308" y="218"/>
                    </a:lnTo>
                    <a:lnTo>
                      <a:pt x="314" y="218"/>
                    </a:lnTo>
                    <a:lnTo>
                      <a:pt x="314" y="218"/>
                    </a:lnTo>
                    <a:lnTo>
                      <a:pt x="326" y="216"/>
                    </a:lnTo>
                    <a:lnTo>
                      <a:pt x="326" y="216"/>
                    </a:lnTo>
                    <a:lnTo>
                      <a:pt x="336" y="216"/>
                    </a:lnTo>
                    <a:lnTo>
                      <a:pt x="342" y="216"/>
                    </a:lnTo>
                    <a:lnTo>
                      <a:pt x="342" y="216"/>
                    </a:lnTo>
                    <a:lnTo>
                      <a:pt x="342" y="212"/>
                    </a:lnTo>
                    <a:lnTo>
                      <a:pt x="344" y="210"/>
                    </a:lnTo>
                    <a:lnTo>
                      <a:pt x="344" y="210"/>
                    </a:lnTo>
                    <a:lnTo>
                      <a:pt x="342" y="206"/>
                    </a:lnTo>
                    <a:lnTo>
                      <a:pt x="340" y="204"/>
                    </a:lnTo>
                    <a:lnTo>
                      <a:pt x="340" y="206"/>
                    </a:lnTo>
                    <a:lnTo>
                      <a:pt x="340" y="206"/>
                    </a:lnTo>
                    <a:lnTo>
                      <a:pt x="340" y="200"/>
                    </a:lnTo>
                    <a:lnTo>
                      <a:pt x="342" y="196"/>
                    </a:lnTo>
                    <a:lnTo>
                      <a:pt x="342" y="196"/>
                    </a:lnTo>
                    <a:lnTo>
                      <a:pt x="336" y="196"/>
                    </a:lnTo>
                    <a:lnTo>
                      <a:pt x="336" y="196"/>
                    </a:lnTo>
                    <a:lnTo>
                      <a:pt x="334" y="190"/>
                    </a:lnTo>
                    <a:lnTo>
                      <a:pt x="336" y="186"/>
                    </a:lnTo>
                    <a:lnTo>
                      <a:pt x="336" y="180"/>
                    </a:lnTo>
                    <a:lnTo>
                      <a:pt x="334" y="176"/>
                    </a:lnTo>
                    <a:lnTo>
                      <a:pt x="326" y="174"/>
                    </a:lnTo>
                    <a:lnTo>
                      <a:pt x="326" y="174"/>
                    </a:lnTo>
                    <a:lnTo>
                      <a:pt x="326" y="172"/>
                    </a:lnTo>
                    <a:lnTo>
                      <a:pt x="326" y="170"/>
                    </a:lnTo>
                    <a:lnTo>
                      <a:pt x="324" y="168"/>
                    </a:lnTo>
                    <a:lnTo>
                      <a:pt x="324" y="166"/>
                    </a:lnTo>
                    <a:lnTo>
                      <a:pt x="324" y="166"/>
                    </a:lnTo>
                    <a:lnTo>
                      <a:pt x="322" y="166"/>
                    </a:lnTo>
                    <a:lnTo>
                      <a:pt x="320" y="170"/>
                    </a:lnTo>
                    <a:lnTo>
                      <a:pt x="320" y="170"/>
                    </a:lnTo>
                    <a:lnTo>
                      <a:pt x="320" y="172"/>
                    </a:lnTo>
                    <a:lnTo>
                      <a:pt x="320" y="174"/>
                    </a:lnTo>
                    <a:lnTo>
                      <a:pt x="320" y="174"/>
                    </a:lnTo>
                    <a:lnTo>
                      <a:pt x="320" y="174"/>
                    </a:lnTo>
                    <a:lnTo>
                      <a:pt x="322" y="174"/>
                    </a:lnTo>
                    <a:lnTo>
                      <a:pt x="324" y="174"/>
                    </a:lnTo>
                    <a:lnTo>
                      <a:pt x="322" y="176"/>
                    </a:lnTo>
                    <a:lnTo>
                      <a:pt x="322" y="176"/>
                    </a:lnTo>
                    <a:lnTo>
                      <a:pt x="318" y="176"/>
                    </a:lnTo>
                    <a:lnTo>
                      <a:pt x="314" y="176"/>
                    </a:lnTo>
                    <a:lnTo>
                      <a:pt x="314" y="174"/>
                    </a:lnTo>
                    <a:lnTo>
                      <a:pt x="314" y="174"/>
                    </a:lnTo>
                    <a:lnTo>
                      <a:pt x="314" y="174"/>
                    </a:lnTo>
                    <a:lnTo>
                      <a:pt x="308" y="164"/>
                    </a:lnTo>
                    <a:lnTo>
                      <a:pt x="308" y="164"/>
                    </a:lnTo>
                    <a:close/>
                    <a:moveTo>
                      <a:pt x="120" y="164"/>
                    </a:moveTo>
                    <a:lnTo>
                      <a:pt x="120" y="164"/>
                    </a:lnTo>
                    <a:lnTo>
                      <a:pt x="120" y="166"/>
                    </a:lnTo>
                    <a:lnTo>
                      <a:pt x="118" y="170"/>
                    </a:lnTo>
                    <a:lnTo>
                      <a:pt x="118" y="170"/>
                    </a:lnTo>
                    <a:lnTo>
                      <a:pt x="124" y="170"/>
                    </a:lnTo>
                    <a:lnTo>
                      <a:pt x="124" y="170"/>
                    </a:lnTo>
                    <a:lnTo>
                      <a:pt x="124" y="168"/>
                    </a:lnTo>
                    <a:lnTo>
                      <a:pt x="124" y="166"/>
                    </a:lnTo>
                    <a:lnTo>
                      <a:pt x="124" y="164"/>
                    </a:lnTo>
                    <a:lnTo>
                      <a:pt x="120" y="164"/>
                    </a:lnTo>
                    <a:lnTo>
                      <a:pt x="120" y="164"/>
                    </a:lnTo>
                    <a:close/>
                    <a:moveTo>
                      <a:pt x="358" y="162"/>
                    </a:moveTo>
                    <a:lnTo>
                      <a:pt x="358" y="162"/>
                    </a:lnTo>
                    <a:lnTo>
                      <a:pt x="356" y="166"/>
                    </a:lnTo>
                    <a:lnTo>
                      <a:pt x="352" y="168"/>
                    </a:lnTo>
                    <a:lnTo>
                      <a:pt x="352" y="168"/>
                    </a:lnTo>
                    <a:lnTo>
                      <a:pt x="358" y="174"/>
                    </a:lnTo>
                    <a:lnTo>
                      <a:pt x="362" y="178"/>
                    </a:lnTo>
                    <a:lnTo>
                      <a:pt x="364" y="182"/>
                    </a:lnTo>
                    <a:lnTo>
                      <a:pt x="364" y="182"/>
                    </a:lnTo>
                    <a:lnTo>
                      <a:pt x="370" y="182"/>
                    </a:lnTo>
                    <a:lnTo>
                      <a:pt x="376" y="182"/>
                    </a:lnTo>
                    <a:lnTo>
                      <a:pt x="380" y="184"/>
                    </a:lnTo>
                    <a:lnTo>
                      <a:pt x="380" y="184"/>
                    </a:lnTo>
                    <a:lnTo>
                      <a:pt x="384" y="184"/>
                    </a:lnTo>
                    <a:lnTo>
                      <a:pt x="386" y="184"/>
                    </a:lnTo>
                    <a:lnTo>
                      <a:pt x="388" y="182"/>
                    </a:lnTo>
                    <a:lnTo>
                      <a:pt x="392" y="182"/>
                    </a:lnTo>
                    <a:lnTo>
                      <a:pt x="394" y="184"/>
                    </a:lnTo>
                    <a:lnTo>
                      <a:pt x="394" y="184"/>
                    </a:lnTo>
                    <a:lnTo>
                      <a:pt x="400" y="188"/>
                    </a:lnTo>
                    <a:lnTo>
                      <a:pt x="406" y="192"/>
                    </a:lnTo>
                    <a:lnTo>
                      <a:pt x="410" y="194"/>
                    </a:lnTo>
                    <a:lnTo>
                      <a:pt x="410" y="198"/>
                    </a:lnTo>
                    <a:lnTo>
                      <a:pt x="410" y="198"/>
                    </a:lnTo>
                    <a:lnTo>
                      <a:pt x="410" y="202"/>
                    </a:lnTo>
                    <a:lnTo>
                      <a:pt x="408" y="206"/>
                    </a:lnTo>
                    <a:lnTo>
                      <a:pt x="406" y="214"/>
                    </a:lnTo>
                    <a:lnTo>
                      <a:pt x="406" y="214"/>
                    </a:lnTo>
                    <a:lnTo>
                      <a:pt x="408" y="222"/>
                    </a:lnTo>
                    <a:lnTo>
                      <a:pt x="410" y="230"/>
                    </a:lnTo>
                    <a:lnTo>
                      <a:pt x="410" y="230"/>
                    </a:lnTo>
                    <a:lnTo>
                      <a:pt x="416" y="230"/>
                    </a:lnTo>
                    <a:lnTo>
                      <a:pt x="416" y="226"/>
                    </a:lnTo>
                    <a:lnTo>
                      <a:pt x="416" y="226"/>
                    </a:lnTo>
                    <a:lnTo>
                      <a:pt x="420" y="226"/>
                    </a:lnTo>
                    <a:lnTo>
                      <a:pt x="420" y="228"/>
                    </a:lnTo>
                    <a:lnTo>
                      <a:pt x="422" y="230"/>
                    </a:lnTo>
                    <a:lnTo>
                      <a:pt x="422" y="230"/>
                    </a:lnTo>
                    <a:lnTo>
                      <a:pt x="426" y="230"/>
                    </a:lnTo>
                    <a:lnTo>
                      <a:pt x="428" y="228"/>
                    </a:lnTo>
                    <a:lnTo>
                      <a:pt x="428" y="228"/>
                    </a:lnTo>
                    <a:lnTo>
                      <a:pt x="438" y="224"/>
                    </a:lnTo>
                    <a:lnTo>
                      <a:pt x="444" y="218"/>
                    </a:lnTo>
                    <a:lnTo>
                      <a:pt x="444" y="218"/>
                    </a:lnTo>
                    <a:lnTo>
                      <a:pt x="446" y="230"/>
                    </a:lnTo>
                    <a:lnTo>
                      <a:pt x="446" y="230"/>
                    </a:lnTo>
                    <a:lnTo>
                      <a:pt x="458" y="230"/>
                    </a:lnTo>
                    <a:lnTo>
                      <a:pt x="466" y="230"/>
                    </a:lnTo>
                    <a:lnTo>
                      <a:pt x="466" y="230"/>
                    </a:lnTo>
                    <a:lnTo>
                      <a:pt x="470" y="224"/>
                    </a:lnTo>
                    <a:lnTo>
                      <a:pt x="470" y="224"/>
                    </a:lnTo>
                    <a:lnTo>
                      <a:pt x="472" y="224"/>
                    </a:lnTo>
                    <a:lnTo>
                      <a:pt x="472" y="226"/>
                    </a:lnTo>
                    <a:lnTo>
                      <a:pt x="474" y="230"/>
                    </a:lnTo>
                    <a:lnTo>
                      <a:pt x="474" y="230"/>
                    </a:lnTo>
                    <a:lnTo>
                      <a:pt x="486" y="226"/>
                    </a:lnTo>
                    <a:lnTo>
                      <a:pt x="486" y="226"/>
                    </a:lnTo>
                    <a:lnTo>
                      <a:pt x="486" y="228"/>
                    </a:lnTo>
                    <a:lnTo>
                      <a:pt x="486" y="228"/>
                    </a:lnTo>
                    <a:lnTo>
                      <a:pt x="488" y="230"/>
                    </a:lnTo>
                    <a:lnTo>
                      <a:pt x="488" y="230"/>
                    </a:lnTo>
                    <a:lnTo>
                      <a:pt x="500" y="226"/>
                    </a:lnTo>
                    <a:lnTo>
                      <a:pt x="500" y="226"/>
                    </a:lnTo>
                    <a:lnTo>
                      <a:pt x="504" y="226"/>
                    </a:lnTo>
                    <a:lnTo>
                      <a:pt x="510" y="228"/>
                    </a:lnTo>
                    <a:lnTo>
                      <a:pt x="514" y="224"/>
                    </a:lnTo>
                    <a:lnTo>
                      <a:pt x="514" y="224"/>
                    </a:lnTo>
                    <a:lnTo>
                      <a:pt x="512" y="222"/>
                    </a:lnTo>
                    <a:lnTo>
                      <a:pt x="512" y="220"/>
                    </a:lnTo>
                    <a:lnTo>
                      <a:pt x="516" y="220"/>
                    </a:lnTo>
                    <a:lnTo>
                      <a:pt x="516" y="220"/>
                    </a:lnTo>
                    <a:lnTo>
                      <a:pt x="518" y="224"/>
                    </a:lnTo>
                    <a:lnTo>
                      <a:pt x="520" y="228"/>
                    </a:lnTo>
                    <a:lnTo>
                      <a:pt x="520" y="228"/>
                    </a:lnTo>
                    <a:lnTo>
                      <a:pt x="522" y="224"/>
                    </a:lnTo>
                    <a:lnTo>
                      <a:pt x="526" y="224"/>
                    </a:lnTo>
                    <a:lnTo>
                      <a:pt x="526" y="226"/>
                    </a:lnTo>
                    <a:lnTo>
                      <a:pt x="526" y="226"/>
                    </a:lnTo>
                    <a:lnTo>
                      <a:pt x="538" y="226"/>
                    </a:lnTo>
                    <a:lnTo>
                      <a:pt x="552" y="226"/>
                    </a:lnTo>
                    <a:lnTo>
                      <a:pt x="552" y="226"/>
                    </a:lnTo>
                    <a:lnTo>
                      <a:pt x="552" y="218"/>
                    </a:lnTo>
                    <a:lnTo>
                      <a:pt x="552" y="216"/>
                    </a:lnTo>
                    <a:lnTo>
                      <a:pt x="554" y="214"/>
                    </a:lnTo>
                    <a:lnTo>
                      <a:pt x="554" y="214"/>
                    </a:lnTo>
                    <a:lnTo>
                      <a:pt x="558" y="212"/>
                    </a:lnTo>
                    <a:lnTo>
                      <a:pt x="562" y="210"/>
                    </a:lnTo>
                    <a:lnTo>
                      <a:pt x="562" y="210"/>
                    </a:lnTo>
                    <a:lnTo>
                      <a:pt x="562" y="206"/>
                    </a:lnTo>
                    <a:lnTo>
                      <a:pt x="562" y="204"/>
                    </a:lnTo>
                    <a:lnTo>
                      <a:pt x="562" y="204"/>
                    </a:lnTo>
                    <a:lnTo>
                      <a:pt x="548" y="196"/>
                    </a:lnTo>
                    <a:lnTo>
                      <a:pt x="548" y="196"/>
                    </a:lnTo>
                    <a:lnTo>
                      <a:pt x="546" y="196"/>
                    </a:lnTo>
                    <a:lnTo>
                      <a:pt x="542" y="198"/>
                    </a:lnTo>
                    <a:lnTo>
                      <a:pt x="540" y="198"/>
                    </a:lnTo>
                    <a:lnTo>
                      <a:pt x="538" y="198"/>
                    </a:lnTo>
                    <a:lnTo>
                      <a:pt x="538" y="198"/>
                    </a:lnTo>
                    <a:lnTo>
                      <a:pt x="534" y="192"/>
                    </a:lnTo>
                    <a:lnTo>
                      <a:pt x="534" y="192"/>
                    </a:lnTo>
                    <a:lnTo>
                      <a:pt x="526" y="192"/>
                    </a:lnTo>
                    <a:lnTo>
                      <a:pt x="520" y="190"/>
                    </a:lnTo>
                    <a:lnTo>
                      <a:pt x="518" y="194"/>
                    </a:lnTo>
                    <a:lnTo>
                      <a:pt x="518" y="194"/>
                    </a:lnTo>
                    <a:lnTo>
                      <a:pt x="516" y="194"/>
                    </a:lnTo>
                    <a:lnTo>
                      <a:pt x="514" y="194"/>
                    </a:lnTo>
                    <a:lnTo>
                      <a:pt x="512" y="192"/>
                    </a:lnTo>
                    <a:lnTo>
                      <a:pt x="510" y="192"/>
                    </a:lnTo>
                    <a:lnTo>
                      <a:pt x="510" y="192"/>
                    </a:lnTo>
                    <a:lnTo>
                      <a:pt x="508" y="192"/>
                    </a:lnTo>
                    <a:lnTo>
                      <a:pt x="504" y="190"/>
                    </a:lnTo>
                    <a:lnTo>
                      <a:pt x="496" y="194"/>
                    </a:lnTo>
                    <a:lnTo>
                      <a:pt x="496" y="194"/>
                    </a:lnTo>
                    <a:lnTo>
                      <a:pt x="478" y="198"/>
                    </a:lnTo>
                    <a:lnTo>
                      <a:pt x="472" y="198"/>
                    </a:lnTo>
                    <a:lnTo>
                      <a:pt x="462" y="196"/>
                    </a:lnTo>
                    <a:lnTo>
                      <a:pt x="462" y="202"/>
                    </a:lnTo>
                    <a:lnTo>
                      <a:pt x="462" y="202"/>
                    </a:lnTo>
                    <a:lnTo>
                      <a:pt x="460" y="200"/>
                    </a:lnTo>
                    <a:lnTo>
                      <a:pt x="458" y="198"/>
                    </a:lnTo>
                    <a:lnTo>
                      <a:pt x="458" y="198"/>
                    </a:lnTo>
                    <a:lnTo>
                      <a:pt x="456" y="198"/>
                    </a:lnTo>
                    <a:lnTo>
                      <a:pt x="456" y="198"/>
                    </a:lnTo>
                    <a:lnTo>
                      <a:pt x="454" y="200"/>
                    </a:lnTo>
                    <a:lnTo>
                      <a:pt x="452" y="200"/>
                    </a:lnTo>
                    <a:lnTo>
                      <a:pt x="452" y="200"/>
                    </a:lnTo>
                    <a:lnTo>
                      <a:pt x="440" y="194"/>
                    </a:lnTo>
                    <a:lnTo>
                      <a:pt x="440" y="194"/>
                    </a:lnTo>
                    <a:lnTo>
                      <a:pt x="440" y="196"/>
                    </a:lnTo>
                    <a:lnTo>
                      <a:pt x="440" y="198"/>
                    </a:lnTo>
                    <a:lnTo>
                      <a:pt x="438" y="198"/>
                    </a:lnTo>
                    <a:lnTo>
                      <a:pt x="438" y="198"/>
                    </a:lnTo>
                    <a:lnTo>
                      <a:pt x="438" y="190"/>
                    </a:lnTo>
                    <a:lnTo>
                      <a:pt x="438" y="190"/>
                    </a:lnTo>
                    <a:lnTo>
                      <a:pt x="432" y="192"/>
                    </a:lnTo>
                    <a:lnTo>
                      <a:pt x="426" y="192"/>
                    </a:lnTo>
                    <a:lnTo>
                      <a:pt x="426" y="188"/>
                    </a:lnTo>
                    <a:lnTo>
                      <a:pt x="426" y="188"/>
                    </a:lnTo>
                    <a:lnTo>
                      <a:pt x="420" y="186"/>
                    </a:lnTo>
                    <a:lnTo>
                      <a:pt x="420" y="186"/>
                    </a:lnTo>
                    <a:lnTo>
                      <a:pt x="426" y="188"/>
                    </a:lnTo>
                    <a:lnTo>
                      <a:pt x="430" y="188"/>
                    </a:lnTo>
                    <a:lnTo>
                      <a:pt x="430" y="188"/>
                    </a:lnTo>
                    <a:lnTo>
                      <a:pt x="432" y="186"/>
                    </a:lnTo>
                    <a:lnTo>
                      <a:pt x="436" y="184"/>
                    </a:lnTo>
                    <a:lnTo>
                      <a:pt x="436" y="182"/>
                    </a:lnTo>
                    <a:lnTo>
                      <a:pt x="436" y="182"/>
                    </a:lnTo>
                    <a:lnTo>
                      <a:pt x="430" y="182"/>
                    </a:lnTo>
                    <a:lnTo>
                      <a:pt x="430" y="182"/>
                    </a:lnTo>
                    <a:lnTo>
                      <a:pt x="424" y="180"/>
                    </a:lnTo>
                    <a:lnTo>
                      <a:pt x="418" y="178"/>
                    </a:lnTo>
                    <a:lnTo>
                      <a:pt x="418" y="178"/>
                    </a:lnTo>
                    <a:lnTo>
                      <a:pt x="416" y="174"/>
                    </a:lnTo>
                    <a:lnTo>
                      <a:pt x="414" y="170"/>
                    </a:lnTo>
                    <a:lnTo>
                      <a:pt x="414" y="170"/>
                    </a:lnTo>
                    <a:lnTo>
                      <a:pt x="410" y="170"/>
                    </a:lnTo>
                    <a:lnTo>
                      <a:pt x="404" y="172"/>
                    </a:lnTo>
                    <a:lnTo>
                      <a:pt x="400" y="174"/>
                    </a:lnTo>
                    <a:lnTo>
                      <a:pt x="394" y="174"/>
                    </a:lnTo>
                    <a:lnTo>
                      <a:pt x="394" y="174"/>
                    </a:lnTo>
                    <a:lnTo>
                      <a:pt x="390" y="170"/>
                    </a:lnTo>
                    <a:lnTo>
                      <a:pt x="388" y="166"/>
                    </a:lnTo>
                    <a:lnTo>
                      <a:pt x="388" y="166"/>
                    </a:lnTo>
                    <a:lnTo>
                      <a:pt x="372" y="164"/>
                    </a:lnTo>
                    <a:lnTo>
                      <a:pt x="358" y="162"/>
                    </a:lnTo>
                    <a:lnTo>
                      <a:pt x="358" y="162"/>
                    </a:lnTo>
                    <a:close/>
                    <a:moveTo>
                      <a:pt x="186" y="162"/>
                    </a:moveTo>
                    <a:lnTo>
                      <a:pt x="186" y="162"/>
                    </a:lnTo>
                    <a:lnTo>
                      <a:pt x="184" y="164"/>
                    </a:lnTo>
                    <a:lnTo>
                      <a:pt x="182" y="164"/>
                    </a:lnTo>
                    <a:lnTo>
                      <a:pt x="182" y="164"/>
                    </a:lnTo>
                    <a:lnTo>
                      <a:pt x="182" y="174"/>
                    </a:lnTo>
                    <a:lnTo>
                      <a:pt x="182" y="182"/>
                    </a:lnTo>
                    <a:lnTo>
                      <a:pt x="182" y="182"/>
                    </a:lnTo>
                    <a:lnTo>
                      <a:pt x="186" y="184"/>
                    </a:lnTo>
                    <a:lnTo>
                      <a:pt x="190" y="186"/>
                    </a:lnTo>
                    <a:lnTo>
                      <a:pt x="190" y="186"/>
                    </a:lnTo>
                    <a:lnTo>
                      <a:pt x="188" y="190"/>
                    </a:lnTo>
                    <a:lnTo>
                      <a:pt x="186" y="192"/>
                    </a:lnTo>
                    <a:lnTo>
                      <a:pt x="186" y="194"/>
                    </a:lnTo>
                    <a:lnTo>
                      <a:pt x="192" y="194"/>
                    </a:lnTo>
                    <a:lnTo>
                      <a:pt x="194" y="200"/>
                    </a:lnTo>
                    <a:lnTo>
                      <a:pt x="194" y="200"/>
                    </a:lnTo>
                    <a:lnTo>
                      <a:pt x="180" y="200"/>
                    </a:lnTo>
                    <a:lnTo>
                      <a:pt x="164" y="198"/>
                    </a:lnTo>
                    <a:lnTo>
                      <a:pt x="164" y="198"/>
                    </a:lnTo>
                    <a:lnTo>
                      <a:pt x="160" y="194"/>
                    </a:lnTo>
                    <a:lnTo>
                      <a:pt x="154" y="188"/>
                    </a:lnTo>
                    <a:lnTo>
                      <a:pt x="154" y="188"/>
                    </a:lnTo>
                    <a:lnTo>
                      <a:pt x="148" y="188"/>
                    </a:lnTo>
                    <a:lnTo>
                      <a:pt x="144" y="188"/>
                    </a:lnTo>
                    <a:lnTo>
                      <a:pt x="144" y="188"/>
                    </a:lnTo>
                    <a:lnTo>
                      <a:pt x="134" y="182"/>
                    </a:lnTo>
                    <a:lnTo>
                      <a:pt x="134" y="182"/>
                    </a:lnTo>
                    <a:lnTo>
                      <a:pt x="124" y="182"/>
                    </a:lnTo>
                    <a:lnTo>
                      <a:pt x="116" y="182"/>
                    </a:lnTo>
                    <a:lnTo>
                      <a:pt x="114" y="184"/>
                    </a:lnTo>
                    <a:lnTo>
                      <a:pt x="114" y="184"/>
                    </a:lnTo>
                    <a:lnTo>
                      <a:pt x="110" y="184"/>
                    </a:lnTo>
                    <a:lnTo>
                      <a:pt x="106" y="182"/>
                    </a:lnTo>
                    <a:lnTo>
                      <a:pt x="106" y="182"/>
                    </a:lnTo>
                    <a:lnTo>
                      <a:pt x="106" y="188"/>
                    </a:lnTo>
                    <a:lnTo>
                      <a:pt x="106" y="192"/>
                    </a:lnTo>
                    <a:lnTo>
                      <a:pt x="106" y="192"/>
                    </a:lnTo>
                    <a:lnTo>
                      <a:pt x="112" y="192"/>
                    </a:lnTo>
                    <a:lnTo>
                      <a:pt x="110" y="192"/>
                    </a:lnTo>
                    <a:lnTo>
                      <a:pt x="100" y="196"/>
                    </a:lnTo>
                    <a:lnTo>
                      <a:pt x="100" y="202"/>
                    </a:lnTo>
                    <a:lnTo>
                      <a:pt x="100" y="202"/>
                    </a:lnTo>
                    <a:lnTo>
                      <a:pt x="110" y="202"/>
                    </a:lnTo>
                    <a:lnTo>
                      <a:pt x="110" y="202"/>
                    </a:lnTo>
                    <a:lnTo>
                      <a:pt x="110" y="202"/>
                    </a:lnTo>
                    <a:lnTo>
                      <a:pt x="98" y="206"/>
                    </a:lnTo>
                    <a:lnTo>
                      <a:pt x="98" y="212"/>
                    </a:lnTo>
                    <a:lnTo>
                      <a:pt x="98" y="212"/>
                    </a:lnTo>
                    <a:lnTo>
                      <a:pt x="106" y="210"/>
                    </a:lnTo>
                    <a:lnTo>
                      <a:pt x="112" y="210"/>
                    </a:lnTo>
                    <a:lnTo>
                      <a:pt x="112" y="210"/>
                    </a:lnTo>
                    <a:lnTo>
                      <a:pt x="114" y="212"/>
                    </a:lnTo>
                    <a:lnTo>
                      <a:pt x="114" y="214"/>
                    </a:lnTo>
                    <a:lnTo>
                      <a:pt x="116" y="214"/>
                    </a:lnTo>
                    <a:lnTo>
                      <a:pt x="116" y="208"/>
                    </a:lnTo>
                    <a:lnTo>
                      <a:pt x="116" y="208"/>
                    </a:lnTo>
                    <a:lnTo>
                      <a:pt x="120" y="208"/>
                    </a:lnTo>
                    <a:lnTo>
                      <a:pt x="122" y="208"/>
                    </a:lnTo>
                    <a:lnTo>
                      <a:pt x="120" y="210"/>
                    </a:lnTo>
                    <a:lnTo>
                      <a:pt x="118" y="210"/>
                    </a:lnTo>
                    <a:lnTo>
                      <a:pt x="120" y="216"/>
                    </a:lnTo>
                    <a:lnTo>
                      <a:pt x="120" y="216"/>
                    </a:lnTo>
                    <a:lnTo>
                      <a:pt x="122" y="214"/>
                    </a:lnTo>
                    <a:lnTo>
                      <a:pt x="124" y="214"/>
                    </a:lnTo>
                    <a:lnTo>
                      <a:pt x="122" y="212"/>
                    </a:lnTo>
                    <a:lnTo>
                      <a:pt x="126" y="212"/>
                    </a:lnTo>
                    <a:lnTo>
                      <a:pt x="126" y="212"/>
                    </a:lnTo>
                    <a:lnTo>
                      <a:pt x="126" y="210"/>
                    </a:lnTo>
                    <a:lnTo>
                      <a:pt x="126" y="204"/>
                    </a:lnTo>
                    <a:lnTo>
                      <a:pt x="124" y="200"/>
                    </a:lnTo>
                    <a:lnTo>
                      <a:pt x="126" y="196"/>
                    </a:lnTo>
                    <a:lnTo>
                      <a:pt x="126" y="196"/>
                    </a:lnTo>
                    <a:lnTo>
                      <a:pt x="128" y="196"/>
                    </a:lnTo>
                    <a:lnTo>
                      <a:pt x="130" y="196"/>
                    </a:lnTo>
                    <a:lnTo>
                      <a:pt x="132" y="200"/>
                    </a:lnTo>
                    <a:lnTo>
                      <a:pt x="130" y="210"/>
                    </a:lnTo>
                    <a:lnTo>
                      <a:pt x="130" y="210"/>
                    </a:lnTo>
                    <a:lnTo>
                      <a:pt x="150" y="208"/>
                    </a:lnTo>
                    <a:lnTo>
                      <a:pt x="150" y="204"/>
                    </a:lnTo>
                    <a:lnTo>
                      <a:pt x="150" y="204"/>
                    </a:lnTo>
                    <a:lnTo>
                      <a:pt x="154" y="204"/>
                    </a:lnTo>
                    <a:lnTo>
                      <a:pt x="158" y="206"/>
                    </a:lnTo>
                    <a:lnTo>
                      <a:pt x="162" y="208"/>
                    </a:lnTo>
                    <a:lnTo>
                      <a:pt x="168" y="208"/>
                    </a:lnTo>
                    <a:lnTo>
                      <a:pt x="168" y="208"/>
                    </a:lnTo>
                    <a:lnTo>
                      <a:pt x="170" y="206"/>
                    </a:lnTo>
                    <a:lnTo>
                      <a:pt x="174" y="202"/>
                    </a:lnTo>
                    <a:lnTo>
                      <a:pt x="174" y="202"/>
                    </a:lnTo>
                    <a:lnTo>
                      <a:pt x="172" y="206"/>
                    </a:lnTo>
                    <a:lnTo>
                      <a:pt x="170" y="210"/>
                    </a:lnTo>
                    <a:lnTo>
                      <a:pt x="170" y="210"/>
                    </a:lnTo>
                    <a:lnTo>
                      <a:pt x="164" y="214"/>
                    </a:lnTo>
                    <a:lnTo>
                      <a:pt x="160" y="214"/>
                    </a:lnTo>
                    <a:lnTo>
                      <a:pt x="154" y="214"/>
                    </a:lnTo>
                    <a:lnTo>
                      <a:pt x="146" y="216"/>
                    </a:lnTo>
                    <a:lnTo>
                      <a:pt x="146" y="216"/>
                    </a:lnTo>
                    <a:lnTo>
                      <a:pt x="132" y="224"/>
                    </a:lnTo>
                    <a:lnTo>
                      <a:pt x="132" y="224"/>
                    </a:lnTo>
                    <a:lnTo>
                      <a:pt x="134" y="226"/>
                    </a:lnTo>
                    <a:lnTo>
                      <a:pt x="134" y="230"/>
                    </a:lnTo>
                    <a:lnTo>
                      <a:pt x="134" y="230"/>
                    </a:lnTo>
                    <a:lnTo>
                      <a:pt x="142" y="232"/>
                    </a:lnTo>
                    <a:lnTo>
                      <a:pt x="148" y="232"/>
                    </a:lnTo>
                    <a:lnTo>
                      <a:pt x="154" y="230"/>
                    </a:lnTo>
                    <a:lnTo>
                      <a:pt x="154" y="230"/>
                    </a:lnTo>
                    <a:lnTo>
                      <a:pt x="158" y="228"/>
                    </a:lnTo>
                    <a:lnTo>
                      <a:pt x="162" y="224"/>
                    </a:lnTo>
                    <a:lnTo>
                      <a:pt x="164" y="218"/>
                    </a:lnTo>
                    <a:lnTo>
                      <a:pt x="168" y="216"/>
                    </a:lnTo>
                    <a:lnTo>
                      <a:pt x="168" y="216"/>
                    </a:lnTo>
                    <a:lnTo>
                      <a:pt x="178" y="218"/>
                    </a:lnTo>
                    <a:lnTo>
                      <a:pt x="178" y="218"/>
                    </a:lnTo>
                    <a:lnTo>
                      <a:pt x="192" y="212"/>
                    </a:lnTo>
                    <a:lnTo>
                      <a:pt x="192" y="212"/>
                    </a:lnTo>
                    <a:lnTo>
                      <a:pt x="196" y="212"/>
                    </a:lnTo>
                    <a:lnTo>
                      <a:pt x="200" y="214"/>
                    </a:lnTo>
                    <a:lnTo>
                      <a:pt x="204" y="216"/>
                    </a:lnTo>
                    <a:lnTo>
                      <a:pt x="208" y="216"/>
                    </a:lnTo>
                    <a:lnTo>
                      <a:pt x="208" y="216"/>
                    </a:lnTo>
                    <a:lnTo>
                      <a:pt x="208" y="210"/>
                    </a:lnTo>
                    <a:lnTo>
                      <a:pt x="208" y="210"/>
                    </a:lnTo>
                    <a:lnTo>
                      <a:pt x="212" y="210"/>
                    </a:lnTo>
                    <a:lnTo>
                      <a:pt x="214" y="210"/>
                    </a:lnTo>
                    <a:lnTo>
                      <a:pt x="212" y="212"/>
                    </a:lnTo>
                    <a:lnTo>
                      <a:pt x="212" y="212"/>
                    </a:lnTo>
                    <a:lnTo>
                      <a:pt x="224" y="210"/>
                    </a:lnTo>
                    <a:lnTo>
                      <a:pt x="232" y="208"/>
                    </a:lnTo>
                    <a:lnTo>
                      <a:pt x="234" y="206"/>
                    </a:lnTo>
                    <a:lnTo>
                      <a:pt x="236" y="202"/>
                    </a:lnTo>
                    <a:lnTo>
                      <a:pt x="234" y="190"/>
                    </a:lnTo>
                    <a:lnTo>
                      <a:pt x="234" y="190"/>
                    </a:lnTo>
                    <a:lnTo>
                      <a:pt x="232" y="184"/>
                    </a:lnTo>
                    <a:lnTo>
                      <a:pt x="228" y="184"/>
                    </a:lnTo>
                    <a:lnTo>
                      <a:pt x="226" y="182"/>
                    </a:lnTo>
                    <a:lnTo>
                      <a:pt x="222" y="182"/>
                    </a:lnTo>
                    <a:lnTo>
                      <a:pt x="222" y="182"/>
                    </a:lnTo>
                    <a:lnTo>
                      <a:pt x="224" y="184"/>
                    </a:lnTo>
                    <a:lnTo>
                      <a:pt x="224" y="188"/>
                    </a:lnTo>
                    <a:lnTo>
                      <a:pt x="222" y="194"/>
                    </a:lnTo>
                    <a:lnTo>
                      <a:pt x="222" y="196"/>
                    </a:lnTo>
                    <a:lnTo>
                      <a:pt x="222" y="196"/>
                    </a:lnTo>
                    <a:lnTo>
                      <a:pt x="218" y="196"/>
                    </a:lnTo>
                    <a:lnTo>
                      <a:pt x="218" y="194"/>
                    </a:lnTo>
                    <a:lnTo>
                      <a:pt x="220" y="192"/>
                    </a:lnTo>
                    <a:lnTo>
                      <a:pt x="218" y="188"/>
                    </a:lnTo>
                    <a:lnTo>
                      <a:pt x="218" y="188"/>
                    </a:lnTo>
                    <a:lnTo>
                      <a:pt x="216" y="188"/>
                    </a:lnTo>
                    <a:lnTo>
                      <a:pt x="216" y="188"/>
                    </a:lnTo>
                    <a:lnTo>
                      <a:pt x="212" y="190"/>
                    </a:lnTo>
                    <a:lnTo>
                      <a:pt x="212" y="190"/>
                    </a:lnTo>
                    <a:lnTo>
                      <a:pt x="212" y="186"/>
                    </a:lnTo>
                    <a:lnTo>
                      <a:pt x="212" y="182"/>
                    </a:lnTo>
                    <a:lnTo>
                      <a:pt x="212" y="182"/>
                    </a:lnTo>
                    <a:lnTo>
                      <a:pt x="206" y="182"/>
                    </a:lnTo>
                    <a:lnTo>
                      <a:pt x="200" y="180"/>
                    </a:lnTo>
                    <a:lnTo>
                      <a:pt x="190" y="172"/>
                    </a:lnTo>
                    <a:lnTo>
                      <a:pt x="190" y="172"/>
                    </a:lnTo>
                    <a:lnTo>
                      <a:pt x="192" y="170"/>
                    </a:lnTo>
                    <a:lnTo>
                      <a:pt x="192" y="166"/>
                    </a:lnTo>
                    <a:lnTo>
                      <a:pt x="192" y="166"/>
                    </a:lnTo>
                    <a:lnTo>
                      <a:pt x="186" y="162"/>
                    </a:lnTo>
                    <a:lnTo>
                      <a:pt x="186" y="162"/>
                    </a:lnTo>
                    <a:close/>
                    <a:moveTo>
                      <a:pt x="382" y="144"/>
                    </a:moveTo>
                    <a:lnTo>
                      <a:pt x="382" y="144"/>
                    </a:lnTo>
                    <a:lnTo>
                      <a:pt x="368" y="150"/>
                    </a:lnTo>
                    <a:lnTo>
                      <a:pt x="368" y="150"/>
                    </a:lnTo>
                    <a:lnTo>
                      <a:pt x="364" y="150"/>
                    </a:lnTo>
                    <a:lnTo>
                      <a:pt x="364" y="150"/>
                    </a:lnTo>
                    <a:lnTo>
                      <a:pt x="362" y="150"/>
                    </a:lnTo>
                    <a:lnTo>
                      <a:pt x="358" y="148"/>
                    </a:lnTo>
                    <a:lnTo>
                      <a:pt x="356" y="154"/>
                    </a:lnTo>
                    <a:lnTo>
                      <a:pt x="356" y="154"/>
                    </a:lnTo>
                    <a:lnTo>
                      <a:pt x="360" y="154"/>
                    </a:lnTo>
                    <a:lnTo>
                      <a:pt x="364" y="152"/>
                    </a:lnTo>
                    <a:lnTo>
                      <a:pt x="364" y="152"/>
                    </a:lnTo>
                    <a:lnTo>
                      <a:pt x="372" y="156"/>
                    </a:lnTo>
                    <a:lnTo>
                      <a:pt x="382" y="158"/>
                    </a:lnTo>
                    <a:lnTo>
                      <a:pt x="382" y="158"/>
                    </a:lnTo>
                    <a:lnTo>
                      <a:pt x="388" y="158"/>
                    </a:lnTo>
                    <a:lnTo>
                      <a:pt x="394" y="156"/>
                    </a:lnTo>
                    <a:lnTo>
                      <a:pt x="396" y="152"/>
                    </a:lnTo>
                    <a:lnTo>
                      <a:pt x="398" y="150"/>
                    </a:lnTo>
                    <a:lnTo>
                      <a:pt x="396" y="148"/>
                    </a:lnTo>
                    <a:lnTo>
                      <a:pt x="394" y="146"/>
                    </a:lnTo>
                    <a:lnTo>
                      <a:pt x="388" y="144"/>
                    </a:lnTo>
                    <a:lnTo>
                      <a:pt x="382" y="144"/>
                    </a:lnTo>
                    <a:lnTo>
                      <a:pt x="382" y="144"/>
                    </a:lnTo>
                    <a:close/>
                    <a:moveTo>
                      <a:pt x="426" y="140"/>
                    </a:moveTo>
                    <a:lnTo>
                      <a:pt x="426" y="140"/>
                    </a:lnTo>
                    <a:lnTo>
                      <a:pt x="420" y="148"/>
                    </a:lnTo>
                    <a:lnTo>
                      <a:pt x="420" y="148"/>
                    </a:lnTo>
                    <a:lnTo>
                      <a:pt x="422" y="150"/>
                    </a:lnTo>
                    <a:lnTo>
                      <a:pt x="422" y="154"/>
                    </a:lnTo>
                    <a:lnTo>
                      <a:pt x="422" y="154"/>
                    </a:lnTo>
                    <a:lnTo>
                      <a:pt x="428" y="154"/>
                    </a:lnTo>
                    <a:lnTo>
                      <a:pt x="430" y="154"/>
                    </a:lnTo>
                    <a:lnTo>
                      <a:pt x="430" y="154"/>
                    </a:lnTo>
                    <a:lnTo>
                      <a:pt x="434" y="144"/>
                    </a:lnTo>
                    <a:lnTo>
                      <a:pt x="434" y="144"/>
                    </a:lnTo>
                    <a:lnTo>
                      <a:pt x="426" y="140"/>
                    </a:lnTo>
                    <a:lnTo>
                      <a:pt x="426" y="140"/>
                    </a:lnTo>
                    <a:close/>
                    <a:moveTo>
                      <a:pt x="288" y="140"/>
                    </a:moveTo>
                    <a:lnTo>
                      <a:pt x="288" y="140"/>
                    </a:lnTo>
                    <a:lnTo>
                      <a:pt x="284" y="146"/>
                    </a:lnTo>
                    <a:lnTo>
                      <a:pt x="286" y="146"/>
                    </a:lnTo>
                    <a:lnTo>
                      <a:pt x="286" y="146"/>
                    </a:lnTo>
                    <a:lnTo>
                      <a:pt x="292" y="150"/>
                    </a:lnTo>
                    <a:lnTo>
                      <a:pt x="292" y="148"/>
                    </a:lnTo>
                    <a:lnTo>
                      <a:pt x="292" y="148"/>
                    </a:lnTo>
                    <a:lnTo>
                      <a:pt x="294" y="150"/>
                    </a:lnTo>
                    <a:lnTo>
                      <a:pt x="294" y="148"/>
                    </a:lnTo>
                    <a:lnTo>
                      <a:pt x="296" y="144"/>
                    </a:lnTo>
                    <a:lnTo>
                      <a:pt x="296" y="144"/>
                    </a:lnTo>
                    <a:lnTo>
                      <a:pt x="288" y="140"/>
                    </a:lnTo>
                    <a:lnTo>
                      <a:pt x="288" y="140"/>
                    </a:lnTo>
                    <a:close/>
                    <a:moveTo>
                      <a:pt x="244" y="140"/>
                    </a:moveTo>
                    <a:lnTo>
                      <a:pt x="244" y="140"/>
                    </a:lnTo>
                    <a:lnTo>
                      <a:pt x="248" y="156"/>
                    </a:lnTo>
                    <a:lnTo>
                      <a:pt x="252" y="156"/>
                    </a:lnTo>
                    <a:lnTo>
                      <a:pt x="252" y="156"/>
                    </a:lnTo>
                    <a:lnTo>
                      <a:pt x="252" y="148"/>
                    </a:lnTo>
                    <a:lnTo>
                      <a:pt x="252" y="148"/>
                    </a:lnTo>
                    <a:lnTo>
                      <a:pt x="248" y="140"/>
                    </a:lnTo>
                    <a:lnTo>
                      <a:pt x="244" y="140"/>
                    </a:lnTo>
                    <a:close/>
                    <a:moveTo>
                      <a:pt x="96" y="138"/>
                    </a:moveTo>
                    <a:lnTo>
                      <a:pt x="96" y="138"/>
                    </a:lnTo>
                    <a:lnTo>
                      <a:pt x="92" y="142"/>
                    </a:lnTo>
                    <a:lnTo>
                      <a:pt x="90" y="144"/>
                    </a:lnTo>
                    <a:lnTo>
                      <a:pt x="92" y="144"/>
                    </a:lnTo>
                    <a:lnTo>
                      <a:pt x="92" y="144"/>
                    </a:lnTo>
                    <a:lnTo>
                      <a:pt x="90" y="146"/>
                    </a:lnTo>
                    <a:lnTo>
                      <a:pt x="88" y="148"/>
                    </a:lnTo>
                    <a:lnTo>
                      <a:pt x="86" y="150"/>
                    </a:lnTo>
                    <a:lnTo>
                      <a:pt x="82" y="150"/>
                    </a:lnTo>
                    <a:lnTo>
                      <a:pt x="76" y="146"/>
                    </a:lnTo>
                    <a:lnTo>
                      <a:pt x="76" y="146"/>
                    </a:lnTo>
                    <a:lnTo>
                      <a:pt x="66" y="148"/>
                    </a:lnTo>
                    <a:lnTo>
                      <a:pt x="56" y="150"/>
                    </a:lnTo>
                    <a:lnTo>
                      <a:pt x="56" y="150"/>
                    </a:lnTo>
                    <a:lnTo>
                      <a:pt x="48" y="158"/>
                    </a:lnTo>
                    <a:lnTo>
                      <a:pt x="44" y="162"/>
                    </a:lnTo>
                    <a:lnTo>
                      <a:pt x="40" y="164"/>
                    </a:lnTo>
                    <a:lnTo>
                      <a:pt x="40" y="164"/>
                    </a:lnTo>
                    <a:lnTo>
                      <a:pt x="38" y="164"/>
                    </a:lnTo>
                    <a:lnTo>
                      <a:pt x="36" y="162"/>
                    </a:lnTo>
                    <a:lnTo>
                      <a:pt x="36" y="162"/>
                    </a:lnTo>
                    <a:lnTo>
                      <a:pt x="34" y="162"/>
                    </a:lnTo>
                    <a:lnTo>
                      <a:pt x="34" y="162"/>
                    </a:lnTo>
                    <a:lnTo>
                      <a:pt x="32" y="166"/>
                    </a:lnTo>
                    <a:lnTo>
                      <a:pt x="28" y="170"/>
                    </a:lnTo>
                    <a:lnTo>
                      <a:pt x="26" y="170"/>
                    </a:lnTo>
                    <a:lnTo>
                      <a:pt x="26" y="170"/>
                    </a:lnTo>
                    <a:lnTo>
                      <a:pt x="26" y="176"/>
                    </a:lnTo>
                    <a:lnTo>
                      <a:pt x="26" y="176"/>
                    </a:lnTo>
                    <a:lnTo>
                      <a:pt x="22" y="176"/>
                    </a:lnTo>
                    <a:lnTo>
                      <a:pt x="16" y="176"/>
                    </a:lnTo>
                    <a:lnTo>
                      <a:pt x="16" y="176"/>
                    </a:lnTo>
                    <a:lnTo>
                      <a:pt x="8" y="182"/>
                    </a:lnTo>
                    <a:lnTo>
                      <a:pt x="8" y="182"/>
                    </a:lnTo>
                    <a:lnTo>
                      <a:pt x="14" y="188"/>
                    </a:lnTo>
                    <a:lnTo>
                      <a:pt x="20" y="196"/>
                    </a:lnTo>
                    <a:lnTo>
                      <a:pt x="20" y="196"/>
                    </a:lnTo>
                    <a:lnTo>
                      <a:pt x="32" y="190"/>
                    </a:lnTo>
                    <a:lnTo>
                      <a:pt x="32" y="190"/>
                    </a:lnTo>
                    <a:lnTo>
                      <a:pt x="32" y="192"/>
                    </a:lnTo>
                    <a:lnTo>
                      <a:pt x="34" y="194"/>
                    </a:lnTo>
                    <a:lnTo>
                      <a:pt x="36" y="194"/>
                    </a:lnTo>
                    <a:lnTo>
                      <a:pt x="36" y="194"/>
                    </a:lnTo>
                    <a:lnTo>
                      <a:pt x="38" y="192"/>
                    </a:lnTo>
                    <a:lnTo>
                      <a:pt x="40" y="192"/>
                    </a:lnTo>
                    <a:lnTo>
                      <a:pt x="40" y="190"/>
                    </a:lnTo>
                    <a:lnTo>
                      <a:pt x="40" y="190"/>
                    </a:lnTo>
                    <a:lnTo>
                      <a:pt x="42" y="192"/>
                    </a:lnTo>
                    <a:lnTo>
                      <a:pt x="44" y="192"/>
                    </a:lnTo>
                    <a:lnTo>
                      <a:pt x="44" y="192"/>
                    </a:lnTo>
                    <a:lnTo>
                      <a:pt x="44" y="184"/>
                    </a:lnTo>
                    <a:lnTo>
                      <a:pt x="44" y="184"/>
                    </a:lnTo>
                    <a:lnTo>
                      <a:pt x="48" y="192"/>
                    </a:lnTo>
                    <a:lnTo>
                      <a:pt x="48" y="192"/>
                    </a:lnTo>
                    <a:lnTo>
                      <a:pt x="54" y="194"/>
                    </a:lnTo>
                    <a:lnTo>
                      <a:pt x="54" y="194"/>
                    </a:lnTo>
                    <a:lnTo>
                      <a:pt x="60" y="188"/>
                    </a:lnTo>
                    <a:lnTo>
                      <a:pt x="60" y="188"/>
                    </a:lnTo>
                    <a:lnTo>
                      <a:pt x="60" y="182"/>
                    </a:lnTo>
                    <a:lnTo>
                      <a:pt x="60" y="182"/>
                    </a:lnTo>
                    <a:lnTo>
                      <a:pt x="60" y="182"/>
                    </a:lnTo>
                    <a:lnTo>
                      <a:pt x="60" y="182"/>
                    </a:lnTo>
                    <a:lnTo>
                      <a:pt x="64" y="184"/>
                    </a:lnTo>
                    <a:lnTo>
                      <a:pt x="64" y="182"/>
                    </a:lnTo>
                    <a:lnTo>
                      <a:pt x="68" y="182"/>
                    </a:lnTo>
                    <a:lnTo>
                      <a:pt x="68" y="182"/>
                    </a:lnTo>
                    <a:lnTo>
                      <a:pt x="70" y="178"/>
                    </a:lnTo>
                    <a:lnTo>
                      <a:pt x="70" y="176"/>
                    </a:lnTo>
                    <a:lnTo>
                      <a:pt x="68" y="170"/>
                    </a:lnTo>
                    <a:lnTo>
                      <a:pt x="68" y="170"/>
                    </a:lnTo>
                    <a:lnTo>
                      <a:pt x="70" y="168"/>
                    </a:lnTo>
                    <a:lnTo>
                      <a:pt x="72" y="170"/>
                    </a:lnTo>
                    <a:lnTo>
                      <a:pt x="74" y="172"/>
                    </a:lnTo>
                    <a:lnTo>
                      <a:pt x="74" y="172"/>
                    </a:lnTo>
                    <a:lnTo>
                      <a:pt x="76" y="164"/>
                    </a:lnTo>
                    <a:lnTo>
                      <a:pt x="76" y="164"/>
                    </a:lnTo>
                    <a:lnTo>
                      <a:pt x="82" y="164"/>
                    </a:lnTo>
                    <a:lnTo>
                      <a:pt x="82" y="164"/>
                    </a:lnTo>
                    <a:lnTo>
                      <a:pt x="76" y="178"/>
                    </a:lnTo>
                    <a:lnTo>
                      <a:pt x="76" y="178"/>
                    </a:lnTo>
                    <a:lnTo>
                      <a:pt x="80" y="178"/>
                    </a:lnTo>
                    <a:lnTo>
                      <a:pt x="84" y="180"/>
                    </a:lnTo>
                    <a:lnTo>
                      <a:pt x="84" y="180"/>
                    </a:lnTo>
                    <a:lnTo>
                      <a:pt x="90" y="176"/>
                    </a:lnTo>
                    <a:lnTo>
                      <a:pt x="94" y="170"/>
                    </a:lnTo>
                    <a:lnTo>
                      <a:pt x="98" y="164"/>
                    </a:lnTo>
                    <a:lnTo>
                      <a:pt x="98" y="162"/>
                    </a:lnTo>
                    <a:lnTo>
                      <a:pt x="96" y="160"/>
                    </a:lnTo>
                    <a:lnTo>
                      <a:pt x="96" y="160"/>
                    </a:lnTo>
                    <a:lnTo>
                      <a:pt x="100" y="162"/>
                    </a:lnTo>
                    <a:lnTo>
                      <a:pt x="108" y="162"/>
                    </a:lnTo>
                    <a:lnTo>
                      <a:pt x="108" y="162"/>
                    </a:lnTo>
                    <a:lnTo>
                      <a:pt x="108" y="160"/>
                    </a:lnTo>
                    <a:lnTo>
                      <a:pt x="106" y="160"/>
                    </a:lnTo>
                    <a:lnTo>
                      <a:pt x="106" y="158"/>
                    </a:lnTo>
                    <a:lnTo>
                      <a:pt x="106" y="156"/>
                    </a:lnTo>
                    <a:lnTo>
                      <a:pt x="110" y="156"/>
                    </a:lnTo>
                    <a:lnTo>
                      <a:pt x="110" y="156"/>
                    </a:lnTo>
                    <a:lnTo>
                      <a:pt x="108" y="154"/>
                    </a:lnTo>
                    <a:lnTo>
                      <a:pt x="110" y="152"/>
                    </a:lnTo>
                    <a:lnTo>
                      <a:pt x="110" y="150"/>
                    </a:lnTo>
                    <a:lnTo>
                      <a:pt x="110" y="150"/>
                    </a:lnTo>
                    <a:lnTo>
                      <a:pt x="110" y="144"/>
                    </a:lnTo>
                    <a:lnTo>
                      <a:pt x="106" y="142"/>
                    </a:lnTo>
                    <a:lnTo>
                      <a:pt x="96" y="138"/>
                    </a:lnTo>
                    <a:lnTo>
                      <a:pt x="96" y="138"/>
                    </a:lnTo>
                    <a:close/>
                    <a:moveTo>
                      <a:pt x="524" y="136"/>
                    </a:moveTo>
                    <a:lnTo>
                      <a:pt x="524" y="136"/>
                    </a:lnTo>
                    <a:lnTo>
                      <a:pt x="524" y="138"/>
                    </a:lnTo>
                    <a:lnTo>
                      <a:pt x="524" y="140"/>
                    </a:lnTo>
                    <a:lnTo>
                      <a:pt x="522" y="140"/>
                    </a:lnTo>
                    <a:lnTo>
                      <a:pt x="522" y="140"/>
                    </a:lnTo>
                    <a:lnTo>
                      <a:pt x="522" y="138"/>
                    </a:lnTo>
                    <a:lnTo>
                      <a:pt x="522" y="136"/>
                    </a:lnTo>
                    <a:lnTo>
                      <a:pt x="524" y="136"/>
                    </a:lnTo>
                    <a:lnTo>
                      <a:pt x="524" y="136"/>
                    </a:lnTo>
                    <a:close/>
                    <a:moveTo>
                      <a:pt x="174" y="134"/>
                    </a:moveTo>
                    <a:lnTo>
                      <a:pt x="172" y="138"/>
                    </a:lnTo>
                    <a:lnTo>
                      <a:pt x="172" y="138"/>
                    </a:lnTo>
                    <a:lnTo>
                      <a:pt x="170" y="138"/>
                    </a:lnTo>
                    <a:lnTo>
                      <a:pt x="164" y="136"/>
                    </a:lnTo>
                    <a:lnTo>
                      <a:pt x="164" y="136"/>
                    </a:lnTo>
                    <a:lnTo>
                      <a:pt x="160" y="138"/>
                    </a:lnTo>
                    <a:lnTo>
                      <a:pt x="156" y="142"/>
                    </a:lnTo>
                    <a:lnTo>
                      <a:pt x="152" y="144"/>
                    </a:lnTo>
                    <a:lnTo>
                      <a:pt x="148" y="146"/>
                    </a:lnTo>
                    <a:lnTo>
                      <a:pt x="148" y="146"/>
                    </a:lnTo>
                    <a:lnTo>
                      <a:pt x="144" y="146"/>
                    </a:lnTo>
                    <a:lnTo>
                      <a:pt x="142" y="144"/>
                    </a:lnTo>
                    <a:lnTo>
                      <a:pt x="142" y="144"/>
                    </a:lnTo>
                    <a:lnTo>
                      <a:pt x="142" y="162"/>
                    </a:lnTo>
                    <a:lnTo>
                      <a:pt x="152" y="166"/>
                    </a:lnTo>
                    <a:lnTo>
                      <a:pt x="152" y="166"/>
                    </a:lnTo>
                    <a:lnTo>
                      <a:pt x="164" y="164"/>
                    </a:lnTo>
                    <a:lnTo>
                      <a:pt x="174" y="162"/>
                    </a:lnTo>
                    <a:lnTo>
                      <a:pt x="174" y="162"/>
                    </a:lnTo>
                    <a:lnTo>
                      <a:pt x="178" y="158"/>
                    </a:lnTo>
                    <a:lnTo>
                      <a:pt x="180" y="152"/>
                    </a:lnTo>
                    <a:lnTo>
                      <a:pt x="180" y="152"/>
                    </a:lnTo>
                    <a:lnTo>
                      <a:pt x="176" y="150"/>
                    </a:lnTo>
                    <a:lnTo>
                      <a:pt x="174" y="146"/>
                    </a:lnTo>
                    <a:lnTo>
                      <a:pt x="174" y="146"/>
                    </a:lnTo>
                    <a:lnTo>
                      <a:pt x="178" y="146"/>
                    </a:lnTo>
                    <a:lnTo>
                      <a:pt x="182" y="146"/>
                    </a:lnTo>
                    <a:lnTo>
                      <a:pt x="182" y="146"/>
                    </a:lnTo>
                    <a:lnTo>
                      <a:pt x="184" y="146"/>
                    </a:lnTo>
                    <a:lnTo>
                      <a:pt x="186" y="144"/>
                    </a:lnTo>
                    <a:lnTo>
                      <a:pt x="186" y="140"/>
                    </a:lnTo>
                    <a:lnTo>
                      <a:pt x="180" y="136"/>
                    </a:lnTo>
                    <a:lnTo>
                      <a:pt x="174" y="134"/>
                    </a:lnTo>
                    <a:lnTo>
                      <a:pt x="174" y="134"/>
                    </a:lnTo>
                    <a:close/>
                    <a:moveTo>
                      <a:pt x="122" y="132"/>
                    </a:moveTo>
                    <a:lnTo>
                      <a:pt x="122" y="132"/>
                    </a:lnTo>
                    <a:lnTo>
                      <a:pt x="114" y="134"/>
                    </a:lnTo>
                    <a:lnTo>
                      <a:pt x="114" y="134"/>
                    </a:lnTo>
                    <a:lnTo>
                      <a:pt x="114" y="142"/>
                    </a:lnTo>
                    <a:lnTo>
                      <a:pt x="114" y="142"/>
                    </a:lnTo>
                    <a:lnTo>
                      <a:pt x="118" y="144"/>
                    </a:lnTo>
                    <a:lnTo>
                      <a:pt x="118" y="146"/>
                    </a:lnTo>
                    <a:lnTo>
                      <a:pt x="118" y="146"/>
                    </a:lnTo>
                    <a:lnTo>
                      <a:pt x="126" y="146"/>
                    </a:lnTo>
                    <a:lnTo>
                      <a:pt x="126" y="146"/>
                    </a:lnTo>
                    <a:lnTo>
                      <a:pt x="130" y="138"/>
                    </a:lnTo>
                    <a:lnTo>
                      <a:pt x="130" y="138"/>
                    </a:lnTo>
                    <a:lnTo>
                      <a:pt x="122" y="132"/>
                    </a:lnTo>
                    <a:lnTo>
                      <a:pt x="122" y="132"/>
                    </a:lnTo>
                    <a:close/>
                    <a:moveTo>
                      <a:pt x="140" y="124"/>
                    </a:moveTo>
                    <a:lnTo>
                      <a:pt x="140" y="124"/>
                    </a:lnTo>
                    <a:lnTo>
                      <a:pt x="136" y="132"/>
                    </a:lnTo>
                    <a:lnTo>
                      <a:pt x="136" y="132"/>
                    </a:lnTo>
                    <a:lnTo>
                      <a:pt x="152" y="130"/>
                    </a:lnTo>
                    <a:lnTo>
                      <a:pt x="152" y="130"/>
                    </a:lnTo>
                    <a:lnTo>
                      <a:pt x="158" y="134"/>
                    </a:lnTo>
                    <a:lnTo>
                      <a:pt x="158" y="134"/>
                    </a:lnTo>
                    <a:lnTo>
                      <a:pt x="164" y="130"/>
                    </a:lnTo>
                    <a:lnTo>
                      <a:pt x="164" y="130"/>
                    </a:lnTo>
                    <a:lnTo>
                      <a:pt x="164" y="126"/>
                    </a:lnTo>
                    <a:lnTo>
                      <a:pt x="162" y="124"/>
                    </a:lnTo>
                    <a:lnTo>
                      <a:pt x="162" y="124"/>
                    </a:lnTo>
                    <a:lnTo>
                      <a:pt x="140" y="124"/>
                    </a:lnTo>
                    <a:lnTo>
                      <a:pt x="140" y="124"/>
                    </a:lnTo>
                    <a:close/>
                    <a:moveTo>
                      <a:pt x="182" y="118"/>
                    </a:moveTo>
                    <a:lnTo>
                      <a:pt x="182" y="118"/>
                    </a:lnTo>
                    <a:lnTo>
                      <a:pt x="176" y="120"/>
                    </a:lnTo>
                    <a:lnTo>
                      <a:pt x="172" y="124"/>
                    </a:lnTo>
                    <a:lnTo>
                      <a:pt x="172" y="124"/>
                    </a:lnTo>
                    <a:lnTo>
                      <a:pt x="166" y="124"/>
                    </a:lnTo>
                    <a:lnTo>
                      <a:pt x="166" y="124"/>
                    </a:lnTo>
                    <a:lnTo>
                      <a:pt x="168" y="126"/>
                    </a:lnTo>
                    <a:lnTo>
                      <a:pt x="168" y="128"/>
                    </a:lnTo>
                    <a:lnTo>
                      <a:pt x="170" y="130"/>
                    </a:lnTo>
                    <a:lnTo>
                      <a:pt x="176" y="132"/>
                    </a:lnTo>
                    <a:lnTo>
                      <a:pt x="176" y="132"/>
                    </a:lnTo>
                    <a:lnTo>
                      <a:pt x="180" y="132"/>
                    </a:lnTo>
                    <a:lnTo>
                      <a:pt x="186" y="134"/>
                    </a:lnTo>
                    <a:lnTo>
                      <a:pt x="186" y="134"/>
                    </a:lnTo>
                    <a:lnTo>
                      <a:pt x="190" y="132"/>
                    </a:lnTo>
                    <a:lnTo>
                      <a:pt x="192" y="130"/>
                    </a:lnTo>
                    <a:lnTo>
                      <a:pt x="194" y="124"/>
                    </a:lnTo>
                    <a:lnTo>
                      <a:pt x="190" y="120"/>
                    </a:lnTo>
                    <a:lnTo>
                      <a:pt x="186" y="118"/>
                    </a:lnTo>
                    <a:lnTo>
                      <a:pt x="182" y="118"/>
                    </a:lnTo>
                    <a:lnTo>
                      <a:pt x="182" y="118"/>
                    </a:lnTo>
                    <a:close/>
                    <a:moveTo>
                      <a:pt x="484" y="116"/>
                    </a:moveTo>
                    <a:lnTo>
                      <a:pt x="484" y="116"/>
                    </a:lnTo>
                    <a:lnTo>
                      <a:pt x="484" y="116"/>
                    </a:lnTo>
                    <a:lnTo>
                      <a:pt x="484" y="118"/>
                    </a:lnTo>
                    <a:lnTo>
                      <a:pt x="482" y="120"/>
                    </a:lnTo>
                    <a:lnTo>
                      <a:pt x="482" y="120"/>
                    </a:lnTo>
                    <a:lnTo>
                      <a:pt x="482" y="116"/>
                    </a:lnTo>
                    <a:lnTo>
                      <a:pt x="482" y="116"/>
                    </a:lnTo>
                    <a:lnTo>
                      <a:pt x="484" y="116"/>
                    </a:lnTo>
                    <a:lnTo>
                      <a:pt x="484" y="116"/>
                    </a:lnTo>
                    <a:close/>
                    <a:moveTo>
                      <a:pt x="330" y="116"/>
                    </a:moveTo>
                    <a:lnTo>
                      <a:pt x="330" y="132"/>
                    </a:lnTo>
                    <a:lnTo>
                      <a:pt x="330" y="132"/>
                    </a:lnTo>
                    <a:lnTo>
                      <a:pt x="338" y="132"/>
                    </a:lnTo>
                    <a:lnTo>
                      <a:pt x="344" y="134"/>
                    </a:lnTo>
                    <a:lnTo>
                      <a:pt x="344" y="134"/>
                    </a:lnTo>
                    <a:lnTo>
                      <a:pt x="344" y="136"/>
                    </a:lnTo>
                    <a:lnTo>
                      <a:pt x="342" y="136"/>
                    </a:lnTo>
                    <a:lnTo>
                      <a:pt x="340" y="136"/>
                    </a:lnTo>
                    <a:lnTo>
                      <a:pt x="340" y="136"/>
                    </a:lnTo>
                    <a:lnTo>
                      <a:pt x="346" y="148"/>
                    </a:lnTo>
                    <a:lnTo>
                      <a:pt x="352" y="148"/>
                    </a:lnTo>
                    <a:lnTo>
                      <a:pt x="360" y="146"/>
                    </a:lnTo>
                    <a:lnTo>
                      <a:pt x="360" y="146"/>
                    </a:lnTo>
                    <a:lnTo>
                      <a:pt x="372" y="144"/>
                    </a:lnTo>
                    <a:lnTo>
                      <a:pt x="368" y="132"/>
                    </a:lnTo>
                    <a:lnTo>
                      <a:pt x="368" y="132"/>
                    </a:lnTo>
                    <a:lnTo>
                      <a:pt x="366" y="130"/>
                    </a:lnTo>
                    <a:lnTo>
                      <a:pt x="362" y="130"/>
                    </a:lnTo>
                    <a:lnTo>
                      <a:pt x="356" y="130"/>
                    </a:lnTo>
                    <a:lnTo>
                      <a:pt x="356" y="130"/>
                    </a:lnTo>
                    <a:lnTo>
                      <a:pt x="350" y="124"/>
                    </a:lnTo>
                    <a:lnTo>
                      <a:pt x="350" y="124"/>
                    </a:lnTo>
                    <a:lnTo>
                      <a:pt x="340" y="120"/>
                    </a:lnTo>
                    <a:lnTo>
                      <a:pt x="330" y="116"/>
                    </a:lnTo>
                    <a:lnTo>
                      <a:pt x="330" y="116"/>
                    </a:lnTo>
                    <a:close/>
                    <a:moveTo>
                      <a:pt x="236" y="106"/>
                    </a:moveTo>
                    <a:lnTo>
                      <a:pt x="236" y="106"/>
                    </a:lnTo>
                    <a:lnTo>
                      <a:pt x="234" y="108"/>
                    </a:lnTo>
                    <a:lnTo>
                      <a:pt x="232" y="110"/>
                    </a:lnTo>
                    <a:lnTo>
                      <a:pt x="232" y="118"/>
                    </a:lnTo>
                    <a:lnTo>
                      <a:pt x="232" y="118"/>
                    </a:lnTo>
                    <a:lnTo>
                      <a:pt x="238" y="116"/>
                    </a:lnTo>
                    <a:lnTo>
                      <a:pt x="238" y="116"/>
                    </a:lnTo>
                    <a:lnTo>
                      <a:pt x="238" y="122"/>
                    </a:lnTo>
                    <a:lnTo>
                      <a:pt x="238" y="122"/>
                    </a:lnTo>
                    <a:lnTo>
                      <a:pt x="240" y="122"/>
                    </a:lnTo>
                    <a:lnTo>
                      <a:pt x="240" y="120"/>
                    </a:lnTo>
                    <a:lnTo>
                      <a:pt x="240" y="120"/>
                    </a:lnTo>
                    <a:lnTo>
                      <a:pt x="244" y="120"/>
                    </a:lnTo>
                    <a:lnTo>
                      <a:pt x="244" y="120"/>
                    </a:lnTo>
                    <a:lnTo>
                      <a:pt x="242" y="126"/>
                    </a:lnTo>
                    <a:lnTo>
                      <a:pt x="242" y="126"/>
                    </a:lnTo>
                    <a:lnTo>
                      <a:pt x="244" y="126"/>
                    </a:lnTo>
                    <a:lnTo>
                      <a:pt x="246" y="126"/>
                    </a:lnTo>
                    <a:lnTo>
                      <a:pt x="250" y="124"/>
                    </a:lnTo>
                    <a:lnTo>
                      <a:pt x="250" y="124"/>
                    </a:lnTo>
                    <a:lnTo>
                      <a:pt x="250" y="126"/>
                    </a:lnTo>
                    <a:lnTo>
                      <a:pt x="250" y="126"/>
                    </a:lnTo>
                    <a:lnTo>
                      <a:pt x="248" y="128"/>
                    </a:lnTo>
                    <a:lnTo>
                      <a:pt x="248" y="128"/>
                    </a:lnTo>
                    <a:lnTo>
                      <a:pt x="252" y="132"/>
                    </a:lnTo>
                    <a:lnTo>
                      <a:pt x="252" y="132"/>
                    </a:lnTo>
                    <a:lnTo>
                      <a:pt x="246" y="132"/>
                    </a:lnTo>
                    <a:lnTo>
                      <a:pt x="244" y="134"/>
                    </a:lnTo>
                    <a:lnTo>
                      <a:pt x="246" y="134"/>
                    </a:lnTo>
                    <a:lnTo>
                      <a:pt x="246" y="134"/>
                    </a:lnTo>
                    <a:lnTo>
                      <a:pt x="246" y="134"/>
                    </a:lnTo>
                    <a:lnTo>
                      <a:pt x="258" y="132"/>
                    </a:lnTo>
                    <a:lnTo>
                      <a:pt x="268" y="130"/>
                    </a:lnTo>
                    <a:lnTo>
                      <a:pt x="280" y="130"/>
                    </a:lnTo>
                    <a:lnTo>
                      <a:pt x="292" y="134"/>
                    </a:lnTo>
                    <a:lnTo>
                      <a:pt x="292" y="134"/>
                    </a:lnTo>
                    <a:lnTo>
                      <a:pt x="294" y="138"/>
                    </a:lnTo>
                    <a:lnTo>
                      <a:pt x="296" y="140"/>
                    </a:lnTo>
                    <a:lnTo>
                      <a:pt x="296" y="140"/>
                    </a:lnTo>
                    <a:lnTo>
                      <a:pt x="300" y="142"/>
                    </a:lnTo>
                    <a:lnTo>
                      <a:pt x="302" y="142"/>
                    </a:lnTo>
                    <a:lnTo>
                      <a:pt x="302" y="142"/>
                    </a:lnTo>
                    <a:lnTo>
                      <a:pt x="306" y="146"/>
                    </a:lnTo>
                    <a:lnTo>
                      <a:pt x="308" y="150"/>
                    </a:lnTo>
                    <a:lnTo>
                      <a:pt x="308" y="150"/>
                    </a:lnTo>
                    <a:lnTo>
                      <a:pt x="312" y="150"/>
                    </a:lnTo>
                    <a:lnTo>
                      <a:pt x="316" y="150"/>
                    </a:lnTo>
                    <a:lnTo>
                      <a:pt x="316" y="150"/>
                    </a:lnTo>
                    <a:lnTo>
                      <a:pt x="318" y="148"/>
                    </a:lnTo>
                    <a:lnTo>
                      <a:pt x="320" y="146"/>
                    </a:lnTo>
                    <a:lnTo>
                      <a:pt x="320" y="144"/>
                    </a:lnTo>
                    <a:lnTo>
                      <a:pt x="320" y="138"/>
                    </a:lnTo>
                    <a:lnTo>
                      <a:pt x="316" y="136"/>
                    </a:lnTo>
                    <a:lnTo>
                      <a:pt x="316" y="136"/>
                    </a:lnTo>
                    <a:lnTo>
                      <a:pt x="310" y="128"/>
                    </a:lnTo>
                    <a:lnTo>
                      <a:pt x="310" y="128"/>
                    </a:lnTo>
                    <a:lnTo>
                      <a:pt x="308" y="128"/>
                    </a:lnTo>
                    <a:lnTo>
                      <a:pt x="306" y="130"/>
                    </a:lnTo>
                    <a:lnTo>
                      <a:pt x="302" y="128"/>
                    </a:lnTo>
                    <a:lnTo>
                      <a:pt x="298" y="128"/>
                    </a:lnTo>
                    <a:lnTo>
                      <a:pt x="298" y="128"/>
                    </a:lnTo>
                    <a:lnTo>
                      <a:pt x="290" y="118"/>
                    </a:lnTo>
                    <a:lnTo>
                      <a:pt x="290" y="118"/>
                    </a:lnTo>
                    <a:lnTo>
                      <a:pt x="288" y="118"/>
                    </a:lnTo>
                    <a:lnTo>
                      <a:pt x="288" y="118"/>
                    </a:lnTo>
                    <a:lnTo>
                      <a:pt x="288" y="120"/>
                    </a:lnTo>
                    <a:lnTo>
                      <a:pt x="286" y="120"/>
                    </a:lnTo>
                    <a:lnTo>
                      <a:pt x="286" y="120"/>
                    </a:lnTo>
                    <a:lnTo>
                      <a:pt x="282" y="116"/>
                    </a:lnTo>
                    <a:lnTo>
                      <a:pt x="280" y="114"/>
                    </a:lnTo>
                    <a:lnTo>
                      <a:pt x="276" y="114"/>
                    </a:lnTo>
                    <a:lnTo>
                      <a:pt x="276" y="114"/>
                    </a:lnTo>
                    <a:lnTo>
                      <a:pt x="274" y="116"/>
                    </a:lnTo>
                    <a:lnTo>
                      <a:pt x="274" y="118"/>
                    </a:lnTo>
                    <a:lnTo>
                      <a:pt x="270" y="118"/>
                    </a:lnTo>
                    <a:lnTo>
                      <a:pt x="270" y="114"/>
                    </a:lnTo>
                    <a:lnTo>
                      <a:pt x="270" y="114"/>
                    </a:lnTo>
                    <a:lnTo>
                      <a:pt x="264" y="112"/>
                    </a:lnTo>
                    <a:lnTo>
                      <a:pt x="258" y="110"/>
                    </a:lnTo>
                    <a:lnTo>
                      <a:pt x="258" y="110"/>
                    </a:lnTo>
                    <a:lnTo>
                      <a:pt x="258" y="116"/>
                    </a:lnTo>
                    <a:lnTo>
                      <a:pt x="258" y="116"/>
                    </a:lnTo>
                    <a:lnTo>
                      <a:pt x="254" y="118"/>
                    </a:lnTo>
                    <a:lnTo>
                      <a:pt x="254" y="118"/>
                    </a:lnTo>
                    <a:lnTo>
                      <a:pt x="252" y="114"/>
                    </a:lnTo>
                    <a:lnTo>
                      <a:pt x="252" y="110"/>
                    </a:lnTo>
                    <a:lnTo>
                      <a:pt x="252" y="110"/>
                    </a:lnTo>
                    <a:lnTo>
                      <a:pt x="236" y="106"/>
                    </a:lnTo>
                    <a:lnTo>
                      <a:pt x="236" y="106"/>
                    </a:lnTo>
                    <a:close/>
                    <a:moveTo>
                      <a:pt x="496" y="96"/>
                    </a:moveTo>
                    <a:lnTo>
                      <a:pt x="496" y="96"/>
                    </a:lnTo>
                    <a:lnTo>
                      <a:pt x="500" y="102"/>
                    </a:lnTo>
                    <a:lnTo>
                      <a:pt x="502" y="106"/>
                    </a:lnTo>
                    <a:lnTo>
                      <a:pt x="510" y="108"/>
                    </a:lnTo>
                    <a:lnTo>
                      <a:pt x="510" y="108"/>
                    </a:lnTo>
                    <a:lnTo>
                      <a:pt x="512" y="112"/>
                    </a:lnTo>
                    <a:lnTo>
                      <a:pt x="512" y="112"/>
                    </a:lnTo>
                    <a:lnTo>
                      <a:pt x="502" y="114"/>
                    </a:lnTo>
                    <a:lnTo>
                      <a:pt x="506" y="116"/>
                    </a:lnTo>
                    <a:lnTo>
                      <a:pt x="528" y="116"/>
                    </a:lnTo>
                    <a:lnTo>
                      <a:pt x="528" y="116"/>
                    </a:lnTo>
                    <a:lnTo>
                      <a:pt x="528" y="122"/>
                    </a:lnTo>
                    <a:lnTo>
                      <a:pt x="528" y="122"/>
                    </a:lnTo>
                    <a:lnTo>
                      <a:pt x="486" y="118"/>
                    </a:lnTo>
                    <a:lnTo>
                      <a:pt x="486" y="114"/>
                    </a:lnTo>
                    <a:lnTo>
                      <a:pt x="486" y="114"/>
                    </a:lnTo>
                    <a:lnTo>
                      <a:pt x="498" y="110"/>
                    </a:lnTo>
                    <a:lnTo>
                      <a:pt x="498" y="110"/>
                    </a:lnTo>
                    <a:lnTo>
                      <a:pt x="498" y="104"/>
                    </a:lnTo>
                    <a:lnTo>
                      <a:pt x="498" y="104"/>
                    </a:lnTo>
                    <a:lnTo>
                      <a:pt x="494" y="100"/>
                    </a:lnTo>
                    <a:lnTo>
                      <a:pt x="494" y="100"/>
                    </a:lnTo>
                    <a:lnTo>
                      <a:pt x="496" y="98"/>
                    </a:lnTo>
                    <a:lnTo>
                      <a:pt x="496" y="96"/>
                    </a:lnTo>
                    <a:lnTo>
                      <a:pt x="496" y="96"/>
                    </a:lnTo>
                    <a:lnTo>
                      <a:pt x="496" y="96"/>
                    </a:lnTo>
                    <a:close/>
                    <a:moveTo>
                      <a:pt x="558" y="74"/>
                    </a:moveTo>
                    <a:lnTo>
                      <a:pt x="558" y="74"/>
                    </a:lnTo>
                    <a:lnTo>
                      <a:pt x="546" y="76"/>
                    </a:lnTo>
                    <a:lnTo>
                      <a:pt x="532" y="80"/>
                    </a:lnTo>
                    <a:lnTo>
                      <a:pt x="532" y="80"/>
                    </a:lnTo>
                    <a:lnTo>
                      <a:pt x="532" y="80"/>
                    </a:lnTo>
                    <a:lnTo>
                      <a:pt x="534" y="80"/>
                    </a:lnTo>
                    <a:lnTo>
                      <a:pt x="534" y="80"/>
                    </a:lnTo>
                    <a:lnTo>
                      <a:pt x="536" y="82"/>
                    </a:lnTo>
                    <a:lnTo>
                      <a:pt x="536" y="82"/>
                    </a:lnTo>
                    <a:lnTo>
                      <a:pt x="536" y="86"/>
                    </a:lnTo>
                    <a:lnTo>
                      <a:pt x="536" y="90"/>
                    </a:lnTo>
                    <a:lnTo>
                      <a:pt x="538" y="94"/>
                    </a:lnTo>
                    <a:lnTo>
                      <a:pt x="544" y="94"/>
                    </a:lnTo>
                    <a:lnTo>
                      <a:pt x="544" y="94"/>
                    </a:lnTo>
                    <a:lnTo>
                      <a:pt x="548" y="94"/>
                    </a:lnTo>
                    <a:lnTo>
                      <a:pt x="550" y="92"/>
                    </a:lnTo>
                    <a:lnTo>
                      <a:pt x="550" y="92"/>
                    </a:lnTo>
                    <a:lnTo>
                      <a:pt x="554" y="92"/>
                    </a:lnTo>
                    <a:lnTo>
                      <a:pt x="554" y="94"/>
                    </a:lnTo>
                    <a:lnTo>
                      <a:pt x="550" y="98"/>
                    </a:lnTo>
                    <a:lnTo>
                      <a:pt x="550" y="98"/>
                    </a:lnTo>
                    <a:lnTo>
                      <a:pt x="544" y="98"/>
                    </a:lnTo>
                    <a:lnTo>
                      <a:pt x="538" y="96"/>
                    </a:lnTo>
                    <a:lnTo>
                      <a:pt x="536" y="94"/>
                    </a:lnTo>
                    <a:lnTo>
                      <a:pt x="532" y="90"/>
                    </a:lnTo>
                    <a:lnTo>
                      <a:pt x="530" y="84"/>
                    </a:lnTo>
                    <a:lnTo>
                      <a:pt x="526" y="80"/>
                    </a:lnTo>
                    <a:lnTo>
                      <a:pt x="524" y="78"/>
                    </a:lnTo>
                    <a:lnTo>
                      <a:pt x="524" y="78"/>
                    </a:lnTo>
                    <a:lnTo>
                      <a:pt x="516" y="76"/>
                    </a:lnTo>
                    <a:lnTo>
                      <a:pt x="506" y="76"/>
                    </a:lnTo>
                    <a:lnTo>
                      <a:pt x="488" y="76"/>
                    </a:lnTo>
                    <a:lnTo>
                      <a:pt x="488" y="76"/>
                    </a:lnTo>
                    <a:lnTo>
                      <a:pt x="486" y="78"/>
                    </a:lnTo>
                    <a:lnTo>
                      <a:pt x="484" y="80"/>
                    </a:lnTo>
                    <a:lnTo>
                      <a:pt x="484" y="80"/>
                    </a:lnTo>
                    <a:lnTo>
                      <a:pt x="484" y="82"/>
                    </a:lnTo>
                    <a:lnTo>
                      <a:pt x="486" y="86"/>
                    </a:lnTo>
                    <a:lnTo>
                      <a:pt x="486" y="86"/>
                    </a:lnTo>
                    <a:lnTo>
                      <a:pt x="474" y="94"/>
                    </a:lnTo>
                    <a:lnTo>
                      <a:pt x="474" y="94"/>
                    </a:lnTo>
                    <a:lnTo>
                      <a:pt x="472" y="92"/>
                    </a:lnTo>
                    <a:lnTo>
                      <a:pt x="474" y="90"/>
                    </a:lnTo>
                    <a:lnTo>
                      <a:pt x="476" y="86"/>
                    </a:lnTo>
                    <a:lnTo>
                      <a:pt x="476" y="86"/>
                    </a:lnTo>
                    <a:lnTo>
                      <a:pt x="472" y="82"/>
                    </a:lnTo>
                    <a:lnTo>
                      <a:pt x="470" y="82"/>
                    </a:lnTo>
                    <a:lnTo>
                      <a:pt x="470" y="82"/>
                    </a:lnTo>
                    <a:lnTo>
                      <a:pt x="470" y="78"/>
                    </a:lnTo>
                    <a:lnTo>
                      <a:pt x="470" y="76"/>
                    </a:lnTo>
                    <a:lnTo>
                      <a:pt x="470" y="76"/>
                    </a:lnTo>
                    <a:lnTo>
                      <a:pt x="468" y="76"/>
                    </a:lnTo>
                    <a:lnTo>
                      <a:pt x="468" y="76"/>
                    </a:lnTo>
                    <a:lnTo>
                      <a:pt x="468" y="80"/>
                    </a:lnTo>
                    <a:lnTo>
                      <a:pt x="468" y="80"/>
                    </a:lnTo>
                    <a:lnTo>
                      <a:pt x="456" y="76"/>
                    </a:lnTo>
                    <a:lnTo>
                      <a:pt x="456" y="80"/>
                    </a:lnTo>
                    <a:lnTo>
                      <a:pt x="456" y="80"/>
                    </a:lnTo>
                    <a:lnTo>
                      <a:pt x="428" y="80"/>
                    </a:lnTo>
                    <a:lnTo>
                      <a:pt x="424" y="76"/>
                    </a:lnTo>
                    <a:lnTo>
                      <a:pt x="424" y="76"/>
                    </a:lnTo>
                    <a:lnTo>
                      <a:pt x="418" y="76"/>
                    </a:lnTo>
                    <a:lnTo>
                      <a:pt x="418" y="76"/>
                    </a:lnTo>
                    <a:lnTo>
                      <a:pt x="416" y="64"/>
                    </a:lnTo>
                    <a:lnTo>
                      <a:pt x="414" y="60"/>
                    </a:lnTo>
                    <a:lnTo>
                      <a:pt x="410" y="56"/>
                    </a:lnTo>
                    <a:lnTo>
                      <a:pt x="410" y="56"/>
                    </a:lnTo>
                    <a:lnTo>
                      <a:pt x="402" y="54"/>
                    </a:lnTo>
                    <a:lnTo>
                      <a:pt x="388" y="50"/>
                    </a:lnTo>
                    <a:lnTo>
                      <a:pt x="360" y="48"/>
                    </a:lnTo>
                    <a:lnTo>
                      <a:pt x="360" y="52"/>
                    </a:lnTo>
                    <a:lnTo>
                      <a:pt x="360" y="52"/>
                    </a:lnTo>
                    <a:lnTo>
                      <a:pt x="382" y="54"/>
                    </a:lnTo>
                    <a:lnTo>
                      <a:pt x="380" y="64"/>
                    </a:lnTo>
                    <a:lnTo>
                      <a:pt x="380" y="64"/>
                    </a:lnTo>
                    <a:lnTo>
                      <a:pt x="360" y="58"/>
                    </a:lnTo>
                    <a:lnTo>
                      <a:pt x="360" y="58"/>
                    </a:lnTo>
                    <a:lnTo>
                      <a:pt x="360" y="66"/>
                    </a:lnTo>
                    <a:lnTo>
                      <a:pt x="360" y="66"/>
                    </a:lnTo>
                    <a:lnTo>
                      <a:pt x="376" y="66"/>
                    </a:lnTo>
                    <a:lnTo>
                      <a:pt x="380" y="70"/>
                    </a:lnTo>
                    <a:lnTo>
                      <a:pt x="380" y="70"/>
                    </a:lnTo>
                    <a:lnTo>
                      <a:pt x="382" y="70"/>
                    </a:lnTo>
                    <a:lnTo>
                      <a:pt x="384" y="68"/>
                    </a:lnTo>
                    <a:lnTo>
                      <a:pt x="384" y="68"/>
                    </a:lnTo>
                    <a:lnTo>
                      <a:pt x="388" y="68"/>
                    </a:lnTo>
                    <a:lnTo>
                      <a:pt x="388" y="68"/>
                    </a:lnTo>
                    <a:lnTo>
                      <a:pt x="388" y="66"/>
                    </a:lnTo>
                    <a:lnTo>
                      <a:pt x="390" y="68"/>
                    </a:lnTo>
                    <a:lnTo>
                      <a:pt x="394" y="74"/>
                    </a:lnTo>
                    <a:lnTo>
                      <a:pt x="394" y="74"/>
                    </a:lnTo>
                    <a:lnTo>
                      <a:pt x="372" y="76"/>
                    </a:lnTo>
                    <a:lnTo>
                      <a:pt x="372" y="76"/>
                    </a:lnTo>
                    <a:lnTo>
                      <a:pt x="374" y="80"/>
                    </a:lnTo>
                    <a:lnTo>
                      <a:pt x="374" y="84"/>
                    </a:lnTo>
                    <a:lnTo>
                      <a:pt x="374" y="84"/>
                    </a:lnTo>
                    <a:lnTo>
                      <a:pt x="366" y="84"/>
                    </a:lnTo>
                    <a:lnTo>
                      <a:pt x="366" y="84"/>
                    </a:lnTo>
                    <a:lnTo>
                      <a:pt x="384" y="86"/>
                    </a:lnTo>
                    <a:lnTo>
                      <a:pt x="384" y="84"/>
                    </a:lnTo>
                    <a:lnTo>
                      <a:pt x="384" y="84"/>
                    </a:lnTo>
                    <a:lnTo>
                      <a:pt x="386" y="84"/>
                    </a:lnTo>
                    <a:lnTo>
                      <a:pt x="386" y="86"/>
                    </a:lnTo>
                    <a:lnTo>
                      <a:pt x="386" y="88"/>
                    </a:lnTo>
                    <a:lnTo>
                      <a:pt x="386" y="88"/>
                    </a:lnTo>
                    <a:lnTo>
                      <a:pt x="392" y="88"/>
                    </a:lnTo>
                    <a:lnTo>
                      <a:pt x="396" y="86"/>
                    </a:lnTo>
                    <a:lnTo>
                      <a:pt x="396" y="86"/>
                    </a:lnTo>
                    <a:lnTo>
                      <a:pt x="398" y="90"/>
                    </a:lnTo>
                    <a:lnTo>
                      <a:pt x="384" y="90"/>
                    </a:lnTo>
                    <a:lnTo>
                      <a:pt x="384" y="90"/>
                    </a:lnTo>
                    <a:lnTo>
                      <a:pt x="372" y="88"/>
                    </a:lnTo>
                    <a:lnTo>
                      <a:pt x="372" y="88"/>
                    </a:lnTo>
                    <a:lnTo>
                      <a:pt x="376" y="100"/>
                    </a:lnTo>
                    <a:lnTo>
                      <a:pt x="378" y="104"/>
                    </a:lnTo>
                    <a:lnTo>
                      <a:pt x="384" y="106"/>
                    </a:lnTo>
                    <a:lnTo>
                      <a:pt x="384" y="106"/>
                    </a:lnTo>
                    <a:lnTo>
                      <a:pt x="394" y="106"/>
                    </a:lnTo>
                    <a:lnTo>
                      <a:pt x="396" y="106"/>
                    </a:lnTo>
                    <a:lnTo>
                      <a:pt x="392" y="108"/>
                    </a:lnTo>
                    <a:lnTo>
                      <a:pt x="392" y="108"/>
                    </a:lnTo>
                    <a:lnTo>
                      <a:pt x="384" y="110"/>
                    </a:lnTo>
                    <a:lnTo>
                      <a:pt x="384" y="110"/>
                    </a:lnTo>
                    <a:lnTo>
                      <a:pt x="382" y="110"/>
                    </a:lnTo>
                    <a:lnTo>
                      <a:pt x="384" y="112"/>
                    </a:lnTo>
                    <a:lnTo>
                      <a:pt x="394" y="116"/>
                    </a:lnTo>
                    <a:lnTo>
                      <a:pt x="394" y="116"/>
                    </a:lnTo>
                    <a:lnTo>
                      <a:pt x="396" y="114"/>
                    </a:lnTo>
                    <a:lnTo>
                      <a:pt x="398" y="114"/>
                    </a:lnTo>
                    <a:lnTo>
                      <a:pt x="402" y="110"/>
                    </a:lnTo>
                    <a:lnTo>
                      <a:pt x="402" y="110"/>
                    </a:lnTo>
                    <a:lnTo>
                      <a:pt x="410" y="110"/>
                    </a:lnTo>
                    <a:lnTo>
                      <a:pt x="416" y="110"/>
                    </a:lnTo>
                    <a:lnTo>
                      <a:pt x="416" y="114"/>
                    </a:lnTo>
                    <a:lnTo>
                      <a:pt x="416" y="114"/>
                    </a:lnTo>
                    <a:lnTo>
                      <a:pt x="398" y="118"/>
                    </a:lnTo>
                    <a:lnTo>
                      <a:pt x="398" y="118"/>
                    </a:lnTo>
                    <a:lnTo>
                      <a:pt x="402" y="132"/>
                    </a:lnTo>
                    <a:lnTo>
                      <a:pt x="406" y="132"/>
                    </a:lnTo>
                    <a:lnTo>
                      <a:pt x="406" y="132"/>
                    </a:lnTo>
                    <a:lnTo>
                      <a:pt x="404" y="134"/>
                    </a:lnTo>
                    <a:lnTo>
                      <a:pt x="404" y="136"/>
                    </a:lnTo>
                    <a:lnTo>
                      <a:pt x="402" y="134"/>
                    </a:lnTo>
                    <a:lnTo>
                      <a:pt x="402" y="134"/>
                    </a:lnTo>
                    <a:lnTo>
                      <a:pt x="404" y="138"/>
                    </a:lnTo>
                    <a:lnTo>
                      <a:pt x="404" y="138"/>
                    </a:lnTo>
                    <a:lnTo>
                      <a:pt x="422" y="138"/>
                    </a:lnTo>
                    <a:lnTo>
                      <a:pt x="424" y="134"/>
                    </a:lnTo>
                    <a:lnTo>
                      <a:pt x="424" y="134"/>
                    </a:lnTo>
                    <a:lnTo>
                      <a:pt x="426" y="134"/>
                    </a:lnTo>
                    <a:lnTo>
                      <a:pt x="428" y="136"/>
                    </a:lnTo>
                    <a:lnTo>
                      <a:pt x="432" y="138"/>
                    </a:lnTo>
                    <a:lnTo>
                      <a:pt x="432" y="138"/>
                    </a:lnTo>
                    <a:lnTo>
                      <a:pt x="436" y="138"/>
                    </a:lnTo>
                    <a:lnTo>
                      <a:pt x="440" y="136"/>
                    </a:lnTo>
                    <a:lnTo>
                      <a:pt x="440" y="136"/>
                    </a:lnTo>
                    <a:lnTo>
                      <a:pt x="440" y="134"/>
                    </a:lnTo>
                    <a:lnTo>
                      <a:pt x="442" y="130"/>
                    </a:lnTo>
                    <a:lnTo>
                      <a:pt x="444" y="130"/>
                    </a:lnTo>
                    <a:lnTo>
                      <a:pt x="444" y="130"/>
                    </a:lnTo>
                    <a:lnTo>
                      <a:pt x="448" y="128"/>
                    </a:lnTo>
                    <a:lnTo>
                      <a:pt x="452" y="128"/>
                    </a:lnTo>
                    <a:lnTo>
                      <a:pt x="454" y="128"/>
                    </a:lnTo>
                    <a:lnTo>
                      <a:pt x="454" y="128"/>
                    </a:lnTo>
                    <a:lnTo>
                      <a:pt x="454" y="126"/>
                    </a:lnTo>
                    <a:lnTo>
                      <a:pt x="454" y="122"/>
                    </a:lnTo>
                    <a:lnTo>
                      <a:pt x="454" y="120"/>
                    </a:lnTo>
                    <a:lnTo>
                      <a:pt x="454" y="118"/>
                    </a:lnTo>
                    <a:lnTo>
                      <a:pt x="454" y="118"/>
                    </a:lnTo>
                    <a:lnTo>
                      <a:pt x="456" y="118"/>
                    </a:lnTo>
                    <a:lnTo>
                      <a:pt x="456" y="120"/>
                    </a:lnTo>
                    <a:lnTo>
                      <a:pt x="456" y="124"/>
                    </a:lnTo>
                    <a:lnTo>
                      <a:pt x="460" y="124"/>
                    </a:lnTo>
                    <a:lnTo>
                      <a:pt x="460" y="124"/>
                    </a:lnTo>
                    <a:lnTo>
                      <a:pt x="468" y="118"/>
                    </a:lnTo>
                    <a:lnTo>
                      <a:pt x="478" y="116"/>
                    </a:lnTo>
                    <a:lnTo>
                      <a:pt x="478" y="116"/>
                    </a:lnTo>
                    <a:lnTo>
                      <a:pt x="476" y="118"/>
                    </a:lnTo>
                    <a:lnTo>
                      <a:pt x="478" y="120"/>
                    </a:lnTo>
                    <a:lnTo>
                      <a:pt x="478" y="122"/>
                    </a:lnTo>
                    <a:lnTo>
                      <a:pt x="476" y="124"/>
                    </a:lnTo>
                    <a:lnTo>
                      <a:pt x="476" y="124"/>
                    </a:lnTo>
                    <a:lnTo>
                      <a:pt x="470" y="124"/>
                    </a:lnTo>
                    <a:lnTo>
                      <a:pt x="462" y="126"/>
                    </a:lnTo>
                    <a:lnTo>
                      <a:pt x="462" y="126"/>
                    </a:lnTo>
                    <a:lnTo>
                      <a:pt x="462" y="132"/>
                    </a:lnTo>
                    <a:lnTo>
                      <a:pt x="462" y="132"/>
                    </a:lnTo>
                    <a:lnTo>
                      <a:pt x="460" y="132"/>
                    </a:lnTo>
                    <a:lnTo>
                      <a:pt x="460" y="134"/>
                    </a:lnTo>
                    <a:lnTo>
                      <a:pt x="460" y="138"/>
                    </a:lnTo>
                    <a:lnTo>
                      <a:pt x="460" y="138"/>
                    </a:lnTo>
                    <a:lnTo>
                      <a:pt x="474" y="136"/>
                    </a:lnTo>
                    <a:lnTo>
                      <a:pt x="482" y="136"/>
                    </a:lnTo>
                    <a:lnTo>
                      <a:pt x="492" y="134"/>
                    </a:lnTo>
                    <a:lnTo>
                      <a:pt x="500" y="128"/>
                    </a:lnTo>
                    <a:lnTo>
                      <a:pt x="500" y="128"/>
                    </a:lnTo>
                    <a:lnTo>
                      <a:pt x="498" y="140"/>
                    </a:lnTo>
                    <a:lnTo>
                      <a:pt x="500" y="144"/>
                    </a:lnTo>
                    <a:lnTo>
                      <a:pt x="502" y="146"/>
                    </a:lnTo>
                    <a:lnTo>
                      <a:pt x="510" y="146"/>
                    </a:lnTo>
                    <a:lnTo>
                      <a:pt x="520" y="146"/>
                    </a:lnTo>
                    <a:lnTo>
                      <a:pt x="520" y="146"/>
                    </a:lnTo>
                    <a:lnTo>
                      <a:pt x="518" y="150"/>
                    </a:lnTo>
                    <a:lnTo>
                      <a:pt x="518" y="154"/>
                    </a:lnTo>
                    <a:lnTo>
                      <a:pt x="518" y="154"/>
                    </a:lnTo>
                    <a:lnTo>
                      <a:pt x="516" y="154"/>
                    </a:lnTo>
                    <a:lnTo>
                      <a:pt x="514" y="156"/>
                    </a:lnTo>
                    <a:lnTo>
                      <a:pt x="514" y="158"/>
                    </a:lnTo>
                    <a:lnTo>
                      <a:pt x="514" y="158"/>
                    </a:lnTo>
                    <a:lnTo>
                      <a:pt x="506" y="158"/>
                    </a:lnTo>
                    <a:lnTo>
                      <a:pt x="494" y="156"/>
                    </a:lnTo>
                    <a:lnTo>
                      <a:pt x="494" y="156"/>
                    </a:lnTo>
                    <a:lnTo>
                      <a:pt x="494" y="152"/>
                    </a:lnTo>
                    <a:lnTo>
                      <a:pt x="492" y="148"/>
                    </a:lnTo>
                    <a:lnTo>
                      <a:pt x="492" y="148"/>
                    </a:lnTo>
                    <a:lnTo>
                      <a:pt x="490" y="148"/>
                    </a:lnTo>
                    <a:lnTo>
                      <a:pt x="486" y="148"/>
                    </a:lnTo>
                    <a:lnTo>
                      <a:pt x="486" y="148"/>
                    </a:lnTo>
                    <a:lnTo>
                      <a:pt x="482" y="142"/>
                    </a:lnTo>
                    <a:lnTo>
                      <a:pt x="482" y="142"/>
                    </a:lnTo>
                    <a:lnTo>
                      <a:pt x="474" y="142"/>
                    </a:lnTo>
                    <a:lnTo>
                      <a:pt x="468" y="142"/>
                    </a:lnTo>
                    <a:lnTo>
                      <a:pt x="456" y="144"/>
                    </a:lnTo>
                    <a:lnTo>
                      <a:pt x="458" y="152"/>
                    </a:lnTo>
                    <a:lnTo>
                      <a:pt x="458" y="152"/>
                    </a:lnTo>
                    <a:lnTo>
                      <a:pt x="462" y="154"/>
                    </a:lnTo>
                    <a:lnTo>
                      <a:pt x="464" y="154"/>
                    </a:lnTo>
                    <a:lnTo>
                      <a:pt x="464" y="152"/>
                    </a:lnTo>
                    <a:lnTo>
                      <a:pt x="466" y="158"/>
                    </a:lnTo>
                    <a:lnTo>
                      <a:pt x="466" y="158"/>
                    </a:lnTo>
                    <a:lnTo>
                      <a:pt x="448" y="164"/>
                    </a:lnTo>
                    <a:lnTo>
                      <a:pt x="448" y="164"/>
                    </a:lnTo>
                    <a:lnTo>
                      <a:pt x="440" y="168"/>
                    </a:lnTo>
                    <a:lnTo>
                      <a:pt x="438" y="170"/>
                    </a:lnTo>
                    <a:lnTo>
                      <a:pt x="438" y="176"/>
                    </a:lnTo>
                    <a:lnTo>
                      <a:pt x="440" y="182"/>
                    </a:lnTo>
                    <a:lnTo>
                      <a:pt x="440" y="182"/>
                    </a:lnTo>
                    <a:lnTo>
                      <a:pt x="442" y="182"/>
                    </a:lnTo>
                    <a:lnTo>
                      <a:pt x="442" y="182"/>
                    </a:lnTo>
                    <a:lnTo>
                      <a:pt x="444" y="180"/>
                    </a:lnTo>
                    <a:lnTo>
                      <a:pt x="444" y="180"/>
                    </a:lnTo>
                    <a:lnTo>
                      <a:pt x="448" y="180"/>
                    </a:lnTo>
                    <a:lnTo>
                      <a:pt x="450" y="182"/>
                    </a:lnTo>
                    <a:lnTo>
                      <a:pt x="454" y="184"/>
                    </a:lnTo>
                    <a:lnTo>
                      <a:pt x="460" y="182"/>
                    </a:lnTo>
                    <a:lnTo>
                      <a:pt x="460" y="182"/>
                    </a:lnTo>
                    <a:lnTo>
                      <a:pt x="458" y="180"/>
                    </a:lnTo>
                    <a:lnTo>
                      <a:pt x="458" y="180"/>
                    </a:lnTo>
                    <a:lnTo>
                      <a:pt x="464" y="178"/>
                    </a:lnTo>
                    <a:lnTo>
                      <a:pt x="464" y="178"/>
                    </a:lnTo>
                    <a:lnTo>
                      <a:pt x="466" y="180"/>
                    </a:lnTo>
                    <a:lnTo>
                      <a:pt x="470" y="182"/>
                    </a:lnTo>
                    <a:lnTo>
                      <a:pt x="470" y="182"/>
                    </a:lnTo>
                    <a:lnTo>
                      <a:pt x="470" y="178"/>
                    </a:lnTo>
                    <a:lnTo>
                      <a:pt x="470" y="178"/>
                    </a:lnTo>
                    <a:lnTo>
                      <a:pt x="472" y="178"/>
                    </a:lnTo>
                    <a:lnTo>
                      <a:pt x="472" y="182"/>
                    </a:lnTo>
                    <a:lnTo>
                      <a:pt x="472" y="182"/>
                    </a:lnTo>
                    <a:lnTo>
                      <a:pt x="492" y="186"/>
                    </a:lnTo>
                    <a:lnTo>
                      <a:pt x="492" y="186"/>
                    </a:lnTo>
                    <a:lnTo>
                      <a:pt x="496" y="184"/>
                    </a:lnTo>
                    <a:lnTo>
                      <a:pt x="498" y="182"/>
                    </a:lnTo>
                    <a:lnTo>
                      <a:pt x="498" y="182"/>
                    </a:lnTo>
                    <a:lnTo>
                      <a:pt x="494" y="174"/>
                    </a:lnTo>
                    <a:lnTo>
                      <a:pt x="494" y="174"/>
                    </a:lnTo>
                    <a:lnTo>
                      <a:pt x="498" y="174"/>
                    </a:lnTo>
                    <a:lnTo>
                      <a:pt x="502" y="176"/>
                    </a:lnTo>
                    <a:lnTo>
                      <a:pt x="502" y="176"/>
                    </a:lnTo>
                    <a:lnTo>
                      <a:pt x="506" y="172"/>
                    </a:lnTo>
                    <a:lnTo>
                      <a:pt x="508" y="168"/>
                    </a:lnTo>
                    <a:lnTo>
                      <a:pt x="508" y="180"/>
                    </a:lnTo>
                    <a:lnTo>
                      <a:pt x="508" y="180"/>
                    </a:lnTo>
                    <a:lnTo>
                      <a:pt x="532" y="178"/>
                    </a:lnTo>
                    <a:lnTo>
                      <a:pt x="532" y="178"/>
                    </a:lnTo>
                    <a:lnTo>
                      <a:pt x="532" y="172"/>
                    </a:lnTo>
                    <a:lnTo>
                      <a:pt x="534" y="170"/>
                    </a:lnTo>
                    <a:lnTo>
                      <a:pt x="536" y="170"/>
                    </a:lnTo>
                    <a:lnTo>
                      <a:pt x="538" y="178"/>
                    </a:lnTo>
                    <a:lnTo>
                      <a:pt x="538" y="178"/>
                    </a:lnTo>
                    <a:lnTo>
                      <a:pt x="540" y="176"/>
                    </a:lnTo>
                    <a:lnTo>
                      <a:pt x="540" y="176"/>
                    </a:lnTo>
                    <a:lnTo>
                      <a:pt x="540" y="174"/>
                    </a:lnTo>
                    <a:lnTo>
                      <a:pt x="540" y="174"/>
                    </a:lnTo>
                    <a:lnTo>
                      <a:pt x="540" y="174"/>
                    </a:lnTo>
                    <a:lnTo>
                      <a:pt x="544" y="174"/>
                    </a:lnTo>
                    <a:lnTo>
                      <a:pt x="548" y="176"/>
                    </a:lnTo>
                    <a:lnTo>
                      <a:pt x="548" y="176"/>
                    </a:lnTo>
                    <a:lnTo>
                      <a:pt x="548" y="188"/>
                    </a:lnTo>
                    <a:lnTo>
                      <a:pt x="548" y="188"/>
                    </a:lnTo>
                    <a:lnTo>
                      <a:pt x="566" y="176"/>
                    </a:lnTo>
                    <a:lnTo>
                      <a:pt x="566" y="176"/>
                    </a:lnTo>
                    <a:lnTo>
                      <a:pt x="570" y="178"/>
                    </a:lnTo>
                    <a:lnTo>
                      <a:pt x="572" y="180"/>
                    </a:lnTo>
                    <a:lnTo>
                      <a:pt x="574" y="180"/>
                    </a:lnTo>
                    <a:lnTo>
                      <a:pt x="574" y="180"/>
                    </a:lnTo>
                    <a:lnTo>
                      <a:pt x="578" y="174"/>
                    </a:lnTo>
                    <a:lnTo>
                      <a:pt x="584" y="170"/>
                    </a:lnTo>
                    <a:lnTo>
                      <a:pt x="584" y="170"/>
                    </a:lnTo>
                    <a:lnTo>
                      <a:pt x="586" y="170"/>
                    </a:lnTo>
                    <a:lnTo>
                      <a:pt x="586" y="168"/>
                    </a:lnTo>
                    <a:lnTo>
                      <a:pt x="584" y="166"/>
                    </a:lnTo>
                    <a:lnTo>
                      <a:pt x="584" y="166"/>
                    </a:lnTo>
                    <a:lnTo>
                      <a:pt x="576" y="166"/>
                    </a:lnTo>
                    <a:lnTo>
                      <a:pt x="576" y="166"/>
                    </a:lnTo>
                    <a:lnTo>
                      <a:pt x="572" y="162"/>
                    </a:lnTo>
                    <a:lnTo>
                      <a:pt x="570" y="158"/>
                    </a:lnTo>
                    <a:lnTo>
                      <a:pt x="570" y="158"/>
                    </a:lnTo>
                    <a:lnTo>
                      <a:pt x="556" y="154"/>
                    </a:lnTo>
                    <a:lnTo>
                      <a:pt x="556" y="154"/>
                    </a:lnTo>
                    <a:lnTo>
                      <a:pt x="586" y="152"/>
                    </a:lnTo>
                    <a:lnTo>
                      <a:pt x="586" y="152"/>
                    </a:lnTo>
                    <a:lnTo>
                      <a:pt x="584" y="140"/>
                    </a:lnTo>
                    <a:lnTo>
                      <a:pt x="584" y="140"/>
                    </a:lnTo>
                    <a:lnTo>
                      <a:pt x="596" y="142"/>
                    </a:lnTo>
                    <a:lnTo>
                      <a:pt x="604" y="142"/>
                    </a:lnTo>
                    <a:lnTo>
                      <a:pt x="610" y="140"/>
                    </a:lnTo>
                    <a:lnTo>
                      <a:pt x="612" y="136"/>
                    </a:lnTo>
                    <a:lnTo>
                      <a:pt x="612" y="136"/>
                    </a:lnTo>
                    <a:lnTo>
                      <a:pt x="610" y="136"/>
                    </a:lnTo>
                    <a:lnTo>
                      <a:pt x="608" y="136"/>
                    </a:lnTo>
                    <a:lnTo>
                      <a:pt x="608" y="134"/>
                    </a:lnTo>
                    <a:lnTo>
                      <a:pt x="608" y="134"/>
                    </a:lnTo>
                    <a:lnTo>
                      <a:pt x="608" y="134"/>
                    </a:lnTo>
                    <a:lnTo>
                      <a:pt x="614" y="134"/>
                    </a:lnTo>
                    <a:lnTo>
                      <a:pt x="620" y="134"/>
                    </a:lnTo>
                    <a:lnTo>
                      <a:pt x="620" y="134"/>
                    </a:lnTo>
                    <a:lnTo>
                      <a:pt x="618" y="132"/>
                    </a:lnTo>
                    <a:lnTo>
                      <a:pt x="618" y="132"/>
                    </a:lnTo>
                    <a:lnTo>
                      <a:pt x="618" y="132"/>
                    </a:lnTo>
                    <a:lnTo>
                      <a:pt x="616" y="130"/>
                    </a:lnTo>
                    <a:lnTo>
                      <a:pt x="614" y="128"/>
                    </a:lnTo>
                    <a:lnTo>
                      <a:pt x="614" y="128"/>
                    </a:lnTo>
                    <a:lnTo>
                      <a:pt x="620" y="128"/>
                    </a:lnTo>
                    <a:lnTo>
                      <a:pt x="628" y="128"/>
                    </a:lnTo>
                    <a:lnTo>
                      <a:pt x="628" y="128"/>
                    </a:lnTo>
                    <a:lnTo>
                      <a:pt x="628" y="126"/>
                    </a:lnTo>
                    <a:lnTo>
                      <a:pt x="632" y="124"/>
                    </a:lnTo>
                    <a:lnTo>
                      <a:pt x="632" y="124"/>
                    </a:lnTo>
                    <a:lnTo>
                      <a:pt x="630" y="122"/>
                    </a:lnTo>
                    <a:lnTo>
                      <a:pt x="630" y="118"/>
                    </a:lnTo>
                    <a:lnTo>
                      <a:pt x="630" y="118"/>
                    </a:lnTo>
                    <a:lnTo>
                      <a:pt x="626" y="118"/>
                    </a:lnTo>
                    <a:lnTo>
                      <a:pt x="624" y="118"/>
                    </a:lnTo>
                    <a:lnTo>
                      <a:pt x="622" y="120"/>
                    </a:lnTo>
                    <a:lnTo>
                      <a:pt x="620" y="120"/>
                    </a:lnTo>
                    <a:lnTo>
                      <a:pt x="620" y="116"/>
                    </a:lnTo>
                    <a:lnTo>
                      <a:pt x="620" y="116"/>
                    </a:lnTo>
                    <a:lnTo>
                      <a:pt x="612" y="114"/>
                    </a:lnTo>
                    <a:lnTo>
                      <a:pt x="612" y="114"/>
                    </a:lnTo>
                    <a:lnTo>
                      <a:pt x="606" y="114"/>
                    </a:lnTo>
                    <a:lnTo>
                      <a:pt x="598" y="116"/>
                    </a:lnTo>
                    <a:lnTo>
                      <a:pt x="588" y="122"/>
                    </a:lnTo>
                    <a:lnTo>
                      <a:pt x="588" y="118"/>
                    </a:lnTo>
                    <a:lnTo>
                      <a:pt x="588" y="118"/>
                    </a:lnTo>
                    <a:lnTo>
                      <a:pt x="592" y="118"/>
                    </a:lnTo>
                    <a:lnTo>
                      <a:pt x="592" y="114"/>
                    </a:lnTo>
                    <a:lnTo>
                      <a:pt x="586" y="110"/>
                    </a:lnTo>
                    <a:lnTo>
                      <a:pt x="586" y="110"/>
                    </a:lnTo>
                    <a:lnTo>
                      <a:pt x="604" y="112"/>
                    </a:lnTo>
                    <a:lnTo>
                      <a:pt x="612" y="112"/>
                    </a:lnTo>
                    <a:lnTo>
                      <a:pt x="614" y="110"/>
                    </a:lnTo>
                    <a:lnTo>
                      <a:pt x="610" y="108"/>
                    </a:lnTo>
                    <a:lnTo>
                      <a:pt x="610" y="108"/>
                    </a:lnTo>
                    <a:lnTo>
                      <a:pt x="602" y="106"/>
                    </a:lnTo>
                    <a:lnTo>
                      <a:pt x="602" y="106"/>
                    </a:lnTo>
                    <a:lnTo>
                      <a:pt x="608" y="106"/>
                    </a:lnTo>
                    <a:lnTo>
                      <a:pt x="620" y="106"/>
                    </a:lnTo>
                    <a:lnTo>
                      <a:pt x="618" y="102"/>
                    </a:lnTo>
                    <a:lnTo>
                      <a:pt x="618" y="102"/>
                    </a:lnTo>
                    <a:lnTo>
                      <a:pt x="608" y="100"/>
                    </a:lnTo>
                    <a:lnTo>
                      <a:pt x="596" y="100"/>
                    </a:lnTo>
                    <a:lnTo>
                      <a:pt x="596" y="96"/>
                    </a:lnTo>
                    <a:lnTo>
                      <a:pt x="596" y="96"/>
                    </a:lnTo>
                    <a:lnTo>
                      <a:pt x="600" y="96"/>
                    </a:lnTo>
                    <a:lnTo>
                      <a:pt x="602" y="98"/>
                    </a:lnTo>
                    <a:lnTo>
                      <a:pt x="604" y="98"/>
                    </a:lnTo>
                    <a:lnTo>
                      <a:pt x="606" y="98"/>
                    </a:lnTo>
                    <a:lnTo>
                      <a:pt x="606" y="98"/>
                    </a:lnTo>
                    <a:lnTo>
                      <a:pt x="608" y="96"/>
                    </a:lnTo>
                    <a:lnTo>
                      <a:pt x="608" y="94"/>
                    </a:lnTo>
                    <a:lnTo>
                      <a:pt x="610" y="94"/>
                    </a:lnTo>
                    <a:lnTo>
                      <a:pt x="610" y="94"/>
                    </a:lnTo>
                    <a:lnTo>
                      <a:pt x="614" y="98"/>
                    </a:lnTo>
                    <a:lnTo>
                      <a:pt x="620" y="102"/>
                    </a:lnTo>
                    <a:lnTo>
                      <a:pt x="620" y="102"/>
                    </a:lnTo>
                    <a:lnTo>
                      <a:pt x="622" y="102"/>
                    </a:lnTo>
                    <a:lnTo>
                      <a:pt x="622" y="102"/>
                    </a:lnTo>
                    <a:lnTo>
                      <a:pt x="622" y="98"/>
                    </a:lnTo>
                    <a:lnTo>
                      <a:pt x="622" y="98"/>
                    </a:lnTo>
                    <a:lnTo>
                      <a:pt x="640" y="98"/>
                    </a:lnTo>
                    <a:lnTo>
                      <a:pt x="640" y="98"/>
                    </a:lnTo>
                    <a:lnTo>
                      <a:pt x="646" y="100"/>
                    </a:lnTo>
                    <a:lnTo>
                      <a:pt x="652" y="100"/>
                    </a:lnTo>
                    <a:lnTo>
                      <a:pt x="656" y="98"/>
                    </a:lnTo>
                    <a:lnTo>
                      <a:pt x="656" y="98"/>
                    </a:lnTo>
                    <a:lnTo>
                      <a:pt x="656" y="98"/>
                    </a:lnTo>
                    <a:lnTo>
                      <a:pt x="656" y="96"/>
                    </a:lnTo>
                    <a:lnTo>
                      <a:pt x="654" y="92"/>
                    </a:lnTo>
                    <a:lnTo>
                      <a:pt x="654" y="92"/>
                    </a:lnTo>
                    <a:lnTo>
                      <a:pt x="668" y="88"/>
                    </a:lnTo>
                    <a:lnTo>
                      <a:pt x="670" y="88"/>
                    </a:lnTo>
                    <a:lnTo>
                      <a:pt x="672" y="86"/>
                    </a:lnTo>
                    <a:lnTo>
                      <a:pt x="664" y="84"/>
                    </a:lnTo>
                    <a:lnTo>
                      <a:pt x="664" y="84"/>
                    </a:lnTo>
                    <a:lnTo>
                      <a:pt x="666" y="82"/>
                    </a:lnTo>
                    <a:lnTo>
                      <a:pt x="668" y="82"/>
                    </a:lnTo>
                    <a:lnTo>
                      <a:pt x="666" y="82"/>
                    </a:lnTo>
                    <a:lnTo>
                      <a:pt x="666" y="82"/>
                    </a:lnTo>
                    <a:lnTo>
                      <a:pt x="674" y="82"/>
                    </a:lnTo>
                    <a:lnTo>
                      <a:pt x="678" y="82"/>
                    </a:lnTo>
                    <a:lnTo>
                      <a:pt x="686" y="78"/>
                    </a:lnTo>
                    <a:lnTo>
                      <a:pt x="686" y="78"/>
                    </a:lnTo>
                    <a:lnTo>
                      <a:pt x="686" y="78"/>
                    </a:lnTo>
                    <a:lnTo>
                      <a:pt x="686" y="76"/>
                    </a:lnTo>
                    <a:lnTo>
                      <a:pt x="686" y="72"/>
                    </a:lnTo>
                    <a:lnTo>
                      <a:pt x="686" y="72"/>
                    </a:lnTo>
                    <a:lnTo>
                      <a:pt x="692" y="78"/>
                    </a:lnTo>
                    <a:lnTo>
                      <a:pt x="692" y="78"/>
                    </a:lnTo>
                    <a:lnTo>
                      <a:pt x="704" y="70"/>
                    </a:lnTo>
                    <a:lnTo>
                      <a:pt x="714" y="62"/>
                    </a:lnTo>
                    <a:lnTo>
                      <a:pt x="714" y="62"/>
                    </a:lnTo>
                    <a:lnTo>
                      <a:pt x="724" y="60"/>
                    </a:lnTo>
                    <a:lnTo>
                      <a:pt x="734" y="60"/>
                    </a:lnTo>
                    <a:lnTo>
                      <a:pt x="744" y="58"/>
                    </a:lnTo>
                    <a:lnTo>
                      <a:pt x="752" y="56"/>
                    </a:lnTo>
                    <a:lnTo>
                      <a:pt x="752" y="56"/>
                    </a:lnTo>
                    <a:lnTo>
                      <a:pt x="756" y="54"/>
                    </a:lnTo>
                    <a:lnTo>
                      <a:pt x="756" y="50"/>
                    </a:lnTo>
                    <a:lnTo>
                      <a:pt x="756" y="46"/>
                    </a:lnTo>
                    <a:lnTo>
                      <a:pt x="752" y="44"/>
                    </a:lnTo>
                    <a:lnTo>
                      <a:pt x="752" y="44"/>
                    </a:lnTo>
                    <a:lnTo>
                      <a:pt x="762" y="40"/>
                    </a:lnTo>
                    <a:lnTo>
                      <a:pt x="774" y="38"/>
                    </a:lnTo>
                    <a:lnTo>
                      <a:pt x="774" y="38"/>
                    </a:lnTo>
                    <a:lnTo>
                      <a:pt x="780" y="36"/>
                    </a:lnTo>
                    <a:lnTo>
                      <a:pt x="780" y="32"/>
                    </a:lnTo>
                    <a:lnTo>
                      <a:pt x="780" y="32"/>
                    </a:lnTo>
                    <a:lnTo>
                      <a:pt x="784" y="30"/>
                    </a:lnTo>
                    <a:lnTo>
                      <a:pt x="790" y="30"/>
                    </a:lnTo>
                    <a:lnTo>
                      <a:pt x="790" y="30"/>
                    </a:lnTo>
                    <a:lnTo>
                      <a:pt x="790" y="28"/>
                    </a:lnTo>
                    <a:lnTo>
                      <a:pt x="792" y="28"/>
                    </a:lnTo>
                    <a:lnTo>
                      <a:pt x="794" y="26"/>
                    </a:lnTo>
                    <a:lnTo>
                      <a:pt x="794" y="26"/>
                    </a:lnTo>
                    <a:lnTo>
                      <a:pt x="792" y="24"/>
                    </a:lnTo>
                    <a:lnTo>
                      <a:pt x="792" y="22"/>
                    </a:lnTo>
                    <a:lnTo>
                      <a:pt x="792" y="22"/>
                    </a:lnTo>
                    <a:lnTo>
                      <a:pt x="780" y="22"/>
                    </a:lnTo>
                    <a:lnTo>
                      <a:pt x="780" y="22"/>
                    </a:lnTo>
                    <a:lnTo>
                      <a:pt x="778" y="20"/>
                    </a:lnTo>
                    <a:lnTo>
                      <a:pt x="776" y="18"/>
                    </a:lnTo>
                    <a:lnTo>
                      <a:pt x="776" y="18"/>
                    </a:lnTo>
                    <a:lnTo>
                      <a:pt x="774" y="20"/>
                    </a:lnTo>
                    <a:lnTo>
                      <a:pt x="770" y="20"/>
                    </a:lnTo>
                    <a:lnTo>
                      <a:pt x="770" y="20"/>
                    </a:lnTo>
                    <a:lnTo>
                      <a:pt x="768" y="14"/>
                    </a:lnTo>
                    <a:lnTo>
                      <a:pt x="768" y="14"/>
                    </a:lnTo>
                    <a:lnTo>
                      <a:pt x="762" y="10"/>
                    </a:lnTo>
                    <a:lnTo>
                      <a:pt x="754" y="10"/>
                    </a:lnTo>
                    <a:lnTo>
                      <a:pt x="736" y="8"/>
                    </a:lnTo>
                    <a:lnTo>
                      <a:pt x="736" y="8"/>
                    </a:lnTo>
                    <a:lnTo>
                      <a:pt x="732" y="8"/>
                    </a:lnTo>
                    <a:lnTo>
                      <a:pt x="732" y="8"/>
                    </a:lnTo>
                    <a:lnTo>
                      <a:pt x="732" y="8"/>
                    </a:lnTo>
                    <a:lnTo>
                      <a:pt x="730" y="6"/>
                    </a:lnTo>
                    <a:lnTo>
                      <a:pt x="728" y="6"/>
                    </a:lnTo>
                    <a:lnTo>
                      <a:pt x="728" y="6"/>
                    </a:lnTo>
                    <a:lnTo>
                      <a:pt x="726" y="12"/>
                    </a:lnTo>
                    <a:lnTo>
                      <a:pt x="726" y="12"/>
                    </a:lnTo>
                    <a:lnTo>
                      <a:pt x="708" y="22"/>
                    </a:lnTo>
                    <a:lnTo>
                      <a:pt x="708" y="22"/>
                    </a:lnTo>
                    <a:lnTo>
                      <a:pt x="706" y="22"/>
                    </a:lnTo>
                    <a:lnTo>
                      <a:pt x="706" y="20"/>
                    </a:lnTo>
                    <a:lnTo>
                      <a:pt x="706" y="20"/>
                    </a:lnTo>
                    <a:lnTo>
                      <a:pt x="704" y="20"/>
                    </a:lnTo>
                    <a:lnTo>
                      <a:pt x="704" y="20"/>
                    </a:lnTo>
                    <a:lnTo>
                      <a:pt x="718" y="12"/>
                    </a:lnTo>
                    <a:lnTo>
                      <a:pt x="718" y="12"/>
                    </a:lnTo>
                    <a:lnTo>
                      <a:pt x="718" y="8"/>
                    </a:lnTo>
                    <a:lnTo>
                      <a:pt x="718" y="6"/>
                    </a:lnTo>
                    <a:lnTo>
                      <a:pt x="716" y="4"/>
                    </a:lnTo>
                    <a:lnTo>
                      <a:pt x="716" y="4"/>
                    </a:lnTo>
                    <a:lnTo>
                      <a:pt x="710" y="4"/>
                    </a:lnTo>
                    <a:lnTo>
                      <a:pt x="706" y="4"/>
                    </a:lnTo>
                    <a:lnTo>
                      <a:pt x="694" y="6"/>
                    </a:lnTo>
                    <a:lnTo>
                      <a:pt x="694" y="6"/>
                    </a:lnTo>
                    <a:lnTo>
                      <a:pt x="688" y="4"/>
                    </a:lnTo>
                    <a:lnTo>
                      <a:pt x="682" y="2"/>
                    </a:lnTo>
                    <a:lnTo>
                      <a:pt x="676" y="0"/>
                    </a:lnTo>
                    <a:lnTo>
                      <a:pt x="670" y="0"/>
                    </a:lnTo>
                    <a:lnTo>
                      <a:pt x="670" y="0"/>
                    </a:lnTo>
                    <a:lnTo>
                      <a:pt x="666" y="4"/>
                    </a:lnTo>
                    <a:lnTo>
                      <a:pt x="662" y="6"/>
                    </a:lnTo>
                    <a:lnTo>
                      <a:pt x="662" y="6"/>
                    </a:lnTo>
                    <a:lnTo>
                      <a:pt x="664" y="10"/>
                    </a:lnTo>
                    <a:lnTo>
                      <a:pt x="660" y="10"/>
                    </a:lnTo>
                    <a:lnTo>
                      <a:pt x="660" y="10"/>
                    </a:lnTo>
                    <a:lnTo>
                      <a:pt x="660" y="10"/>
                    </a:lnTo>
                    <a:lnTo>
                      <a:pt x="658" y="8"/>
                    </a:lnTo>
                    <a:lnTo>
                      <a:pt x="654" y="8"/>
                    </a:lnTo>
                    <a:lnTo>
                      <a:pt x="654" y="8"/>
                    </a:lnTo>
                    <a:lnTo>
                      <a:pt x="648" y="12"/>
                    </a:lnTo>
                    <a:lnTo>
                      <a:pt x="642" y="16"/>
                    </a:lnTo>
                    <a:lnTo>
                      <a:pt x="642" y="16"/>
                    </a:lnTo>
                    <a:lnTo>
                      <a:pt x="640" y="16"/>
                    </a:lnTo>
                    <a:lnTo>
                      <a:pt x="638" y="14"/>
                    </a:lnTo>
                    <a:lnTo>
                      <a:pt x="636" y="12"/>
                    </a:lnTo>
                    <a:lnTo>
                      <a:pt x="636" y="10"/>
                    </a:lnTo>
                    <a:lnTo>
                      <a:pt x="602" y="10"/>
                    </a:lnTo>
                    <a:lnTo>
                      <a:pt x="602" y="10"/>
                    </a:lnTo>
                    <a:lnTo>
                      <a:pt x="602" y="12"/>
                    </a:lnTo>
                    <a:lnTo>
                      <a:pt x="600" y="12"/>
                    </a:lnTo>
                    <a:lnTo>
                      <a:pt x="598" y="12"/>
                    </a:lnTo>
                    <a:lnTo>
                      <a:pt x="598" y="12"/>
                    </a:lnTo>
                    <a:lnTo>
                      <a:pt x="598" y="12"/>
                    </a:lnTo>
                    <a:lnTo>
                      <a:pt x="598" y="10"/>
                    </a:lnTo>
                    <a:lnTo>
                      <a:pt x="596" y="10"/>
                    </a:lnTo>
                    <a:lnTo>
                      <a:pt x="596" y="10"/>
                    </a:lnTo>
                    <a:lnTo>
                      <a:pt x="592" y="12"/>
                    </a:lnTo>
                    <a:lnTo>
                      <a:pt x="590" y="14"/>
                    </a:lnTo>
                    <a:lnTo>
                      <a:pt x="590" y="16"/>
                    </a:lnTo>
                    <a:lnTo>
                      <a:pt x="592" y="16"/>
                    </a:lnTo>
                    <a:lnTo>
                      <a:pt x="592" y="20"/>
                    </a:lnTo>
                    <a:lnTo>
                      <a:pt x="592" y="20"/>
                    </a:lnTo>
                    <a:lnTo>
                      <a:pt x="600" y="20"/>
                    </a:lnTo>
                    <a:lnTo>
                      <a:pt x="600" y="20"/>
                    </a:lnTo>
                    <a:lnTo>
                      <a:pt x="602" y="24"/>
                    </a:lnTo>
                    <a:lnTo>
                      <a:pt x="602" y="24"/>
                    </a:lnTo>
                    <a:lnTo>
                      <a:pt x="596" y="22"/>
                    </a:lnTo>
                    <a:lnTo>
                      <a:pt x="590" y="22"/>
                    </a:lnTo>
                    <a:lnTo>
                      <a:pt x="590" y="18"/>
                    </a:lnTo>
                    <a:lnTo>
                      <a:pt x="590" y="18"/>
                    </a:lnTo>
                    <a:lnTo>
                      <a:pt x="584" y="18"/>
                    </a:lnTo>
                    <a:lnTo>
                      <a:pt x="574" y="20"/>
                    </a:lnTo>
                    <a:lnTo>
                      <a:pt x="574" y="20"/>
                    </a:lnTo>
                    <a:lnTo>
                      <a:pt x="574" y="16"/>
                    </a:lnTo>
                    <a:lnTo>
                      <a:pt x="574" y="16"/>
                    </a:lnTo>
                    <a:lnTo>
                      <a:pt x="572" y="16"/>
                    </a:lnTo>
                    <a:lnTo>
                      <a:pt x="568" y="26"/>
                    </a:lnTo>
                    <a:lnTo>
                      <a:pt x="568" y="26"/>
                    </a:lnTo>
                    <a:lnTo>
                      <a:pt x="560" y="26"/>
                    </a:lnTo>
                    <a:lnTo>
                      <a:pt x="560" y="26"/>
                    </a:lnTo>
                    <a:lnTo>
                      <a:pt x="562" y="24"/>
                    </a:lnTo>
                    <a:lnTo>
                      <a:pt x="560" y="24"/>
                    </a:lnTo>
                    <a:lnTo>
                      <a:pt x="554" y="22"/>
                    </a:lnTo>
                    <a:lnTo>
                      <a:pt x="554" y="22"/>
                    </a:lnTo>
                    <a:lnTo>
                      <a:pt x="554" y="28"/>
                    </a:lnTo>
                    <a:lnTo>
                      <a:pt x="554" y="28"/>
                    </a:lnTo>
                    <a:lnTo>
                      <a:pt x="534" y="22"/>
                    </a:lnTo>
                    <a:lnTo>
                      <a:pt x="534" y="22"/>
                    </a:lnTo>
                    <a:lnTo>
                      <a:pt x="536" y="36"/>
                    </a:lnTo>
                    <a:lnTo>
                      <a:pt x="536" y="36"/>
                    </a:lnTo>
                    <a:lnTo>
                      <a:pt x="532" y="34"/>
                    </a:lnTo>
                    <a:lnTo>
                      <a:pt x="530" y="34"/>
                    </a:lnTo>
                    <a:lnTo>
                      <a:pt x="530" y="34"/>
                    </a:lnTo>
                    <a:lnTo>
                      <a:pt x="530" y="38"/>
                    </a:lnTo>
                    <a:lnTo>
                      <a:pt x="530" y="38"/>
                    </a:lnTo>
                    <a:lnTo>
                      <a:pt x="524" y="32"/>
                    </a:lnTo>
                    <a:lnTo>
                      <a:pt x="520" y="28"/>
                    </a:lnTo>
                    <a:lnTo>
                      <a:pt x="520" y="28"/>
                    </a:lnTo>
                    <a:lnTo>
                      <a:pt x="516" y="26"/>
                    </a:lnTo>
                    <a:lnTo>
                      <a:pt x="512" y="26"/>
                    </a:lnTo>
                    <a:lnTo>
                      <a:pt x="504" y="26"/>
                    </a:lnTo>
                    <a:lnTo>
                      <a:pt x="504" y="26"/>
                    </a:lnTo>
                    <a:lnTo>
                      <a:pt x="498" y="22"/>
                    </a:lnTo>
                    <a:lnTo>
                      <a:pt x="492" y="18"/>
                    </a:lnTo>
                    <a:lnTo>
                      <a:pt x="492" y="18"/>
                    </a:lnTo>
                    <a:lnTo>
                      <a:pt x="484" y="18"/>
                    </a:lnTo>
                    <a:lnTo>
                      <a:pt x="484" y="22"/>
                    </a:lnTo>
                    <a:lnTo>
                      <a:pt x="484" y="22"/>
                    </a:lnTo>
                    <a:lnTo>
                      <a:pt x="486" y="22"/>
                    </a:lnTo>
                    <a:lnTo>
                      <a:pt x="486" y="24"/>
                    </a:lnTo>
                    <a:lnTo>
                      <a:pt x="488" y="28"/>
                    </a:lnTo>
                    <a:lnTo>
                      <a:pt x="466" y="28"/>
                    </a:lnTo>
                    <a:lnTo>
                      <a:pt x="466" y="28"/>
                    </a:lnTo>
                    <a:lnTo>
                      <a:pt x="468" y="30"/>
                    </a:lnTo>
                    <a:lnTo>
                      <a:pt x="468" y="36"/>
                    </a:lnTo>
                    <a:lnTo>
                      <a:pt x="468" y="36"/>
                    </a:lnTo>
                    <a:lnTo>
                      <a:pt x="470" y="36"/>
                    </a:lnTo>
                    <a:lnTo>
                      <a:pt x="472" y="34"/>
                    </a:lnTo>
                    <a:lnTo>
                      <a:pt x="472" y="34"/>
                    </a:lnTo>
                    <a:lnTo>
                      <a:pt x="474" y="34"/>
                    </a:lnTo>
                    <a:lnTo>
                      <a:pt x="478" y="38"/>
                    </a:lnTo>
                    <a:lnTo>
                      <a:pt x="478" y="38"/>
                    </a:lnTo>
                    <a:lnTo>
                      <a:pt x="488" y="36"/>
                    </a:lnTo>
                    <a:lnTo>
                      <a:pt x="500" y="36"/>
                    </a:lnTo>
                    <a:lnTo>
                      <a:pt x="500" y="36"/>
                    </a:lnTo>
                    <a:lnTo>
                      <a:pt x="494" y="46"/>
                    </a:lnTo>
                    <a:lnTo>
                      <a:pt x="492" y="38"/>
                    </a:lnTo>
                    <a:lnTo>
                      <a:pt x="492" y="38"/>
                    </a:lnTo>
                    <a:lnTo>
                      <a:pt x="488" y="42"/>
                    </a:lnTo>
                    <a:lnTo>
                      <a:pt x="484" y="42"/>
                    </a:lnTo>
                    <a:lnTo>
                      <a:pt x="484" y="42"/>
                    </a:lnTo>
                    <a:lnTo>
                      <a:pt x="478" y="40"/>
                    </a:lnTo>
                    <a:lnTo>
                      <a:pt x="472" y="38"/>
                    </a:lnTo>
                    <a:lnTo>
                      <a:pt x="472" y="38"/>
                    </a:lnTo>
                    <a:lnTo>
                      <a:pt x="470" y="38"/>
                    </a:lnTo>
                    <a:lnTo>
                      <a:pt x="470" y="40"/>
                    </a:lnTo>
                    <a:lnTo>
                      <a:pt x="472" y="42"/>
                    </a:lnTo>
                    <a:lnTo>
                      <a:pt x="470" y="44"/>
                    </a:lnTo>
                    <a:lnTo>
                      <a:pt x="470" y="44"/>
                    </a:lnTo>
                    <a:lnTo>
                      <a:pt x="462" y="36"/>
                    </a:lnTo>
                    <a:lnTo>
                      <a:pt x="456" y="34"/>
                    </a:lnTo>
                    <a:lnTo>
                      <a:pt x="448" y="36"/>
                    </a:lnTo>
                    <a:lnTo>
                      <a:pt x="448" y="36"/>
                    </a:lnTo>
                    <a:lnTo>
                      <a:pt x="444" y="42"/>
                    </a:lnTo>
                    <a:lnTo>
                      <a:pt x="442" y="44"/>
                    </a:lnTo>
                    <a:lnTo>
                      <a:pt x="440" y="46"/>
                    </a:lnTo>
                    <a:lnTo>
                      <a:pt x="440" y="46"/>
                    </a:lnTo>
                    <a:lnTo>
                      <a:pt x="432" y="44"/>
                    </a:lnTo>
                    <a:lnTo>
                      <a:pt x="426" y="42"/>
                    </a:lnTo>
                    <a:lnTo>
                      <a:pt x="418" y="42"/>
                    </a:lnTo>
                    <a:lnTo>
                      <a:pt x="418" y="42"/>
                    </a:lnTo>
                    <a:lnTo>
                      <a:pt x="412" y="44"/>
                    </a:lnTo>
                    <a:lnTo>
                      <a:pt x="412" y="48"/>
                    </a:lnTo>
                    <a:lnTo>
                      <a:pt x="412" y="48"/>
                    </a:lnTo>
                    <a:lnTo>
                      <a:pt x="430" y="46"/>
                    </a:lnTo>
                    <a:lnTo>
                      <a:pt x="430" y="46"/>
                    </a:lnTo>
                    <a:lnTo>
                      <a:pt x="418" y="52"/>
                    </a:lnTo>
                    <a:lnTo>
                      <a:pt x="420" y="52"/>
                    </a:lnTo>
                    <a:lnTo>
                      <a:pt x="422" y="52"/>
                    </a:lnTo>
                    <a:lnTo>
                      <a:pt x="446" y="50"/>
                    </a:lnTo>
                    <a:lnTo>
                      <a:pt x="446" y="50"/>
                    </a:lnTo>
                    <a:lnTo>
                      <a:pt x="422" y="56"/>
                    </a:lnTo>
                    <a:lnTo>
                      <a:pt x="420" y="62"/>
                    </a:lnTo>
                    <a:lnTo>
                      <a:pt x="420" y="62"/>
                    </a:lnTo>
                    <a:lnTo>
                      <a:pt x="436" y="58"/>
                    </a:lnTo>
                    <a:lnTo>
                      <a:pt x="454" y="54"/>
                    </a:lnTo>
                    <a:lnTo>
                      <a:pt x="450" y="58"/>
                    </a:lnTo>
                    <a:lnTo>
                      <a:pt x="450" y="58"/>
                    </a:lnTo>
                    <a:lnTo>
                      <a:pt x="442" y="58"/>
                    </a:lnTo>
                    <a:lnTo>
                      <a:pt x="434" y="60"/>
                    </a:lnTo>
                    <a:lnTo>
                      <a:pt x="434" y="60"/>
                    </a:lnTo>
                    <a:lnTo>
                      <a:pt x="428" y="64"/>
                    </a:lnTo>
                    <a:lnTo>
                      <a:pt x="426" y="68"/>
                    </a:lnTo>
                    <a:lnTo>
                      <a:pt x="426" y="68"/>
                    </a:lnTo>
                    <a:lnTo>
                      <a:pt x="444" y="66"/>
                    </a:lnTo>
                    <a:lnTo>
                      <a:pt x="464" y="66"/>
                    </a:lnTo>
                    <a:lnTo>
                      <a:pt x="464" y="66"/>
                    </a:lnTo>
                    <a:lnTo>
                      <a:pt x="466" y="68"/>
                    </a:lnTo>
                    <a:lnTo>
                      <a:pt x="468" y="70"/>
                    </a:lnTo>
                    <a:lnTo>
                      <a:pt x="472" y="70"/>
                    </a:lnTo>
                    <a:lnTo>
                      <a:pt x="472" y="70"/>
                    </a:lnTo>
                    <a:lnTo>
                      <a:pt x="476" y="66"/>
                    </a:lnTo>
                    <a:lnTo>
                      <a:pt x="478" y="64"/>
                    </a:lnTo>
                    <a:lnTo>
                      <a:pt x="480" y="64"/>
                    </a:lnTo>
                    <a:lnTo>
                      <a:pt x="480" y="64"/>
                    </a:lnTo>
                    <a:lnTo>
                      <a:pt x="480" y="72"/>
                    </a:lnTo>
                    <a:lnTo>
                      <a:pt x="480" y="72"/>
                    </a:lnTo>
                    <a:lnTo>
                      <a:pt x="496" y="74"/>
                    </a:lnTo>
                    <a:lnTo>
                      <a:pt x="498" y="74"/>
                    </a:lnTo>
                    <a:lnTo>
                      <a:pt x="500" y="68"/>
                    </a:lnTo>
                    <a:lnTo>
                      <a:pt x="504" y="68"/>
                    </a:lnTo>
                    <a:lnTo>
                      <a:pt x="504" y="68"/>
                    </a:lnTo>
                    <a:lnTo>
                      <a:pt x="504" y="64"/>
                    </a:lnTo>
                    <a:lnTo>
                      <a:pt x="504" y="62"/>
                    </a:lnTo>
                    <a:lnTo>
                      <a:pt x="504" y="62"/>
                    </a:lnTo>
                    <a:lnTo>
                      <a:pt x="506" y="64"/>
                    </a:lnTo>
                    <a:lnTo>
                      <a:pt x="508" y="66"/>
                    </a:lnTo>
                    <a:lnTo>
                      <a:pt x="508" y="68"/>
                    </a:lnTo>
                    <a:lnTo>
                      <a:pt x="508" y="68"/>
                    </a:lnTo>
                    <a:lnTo>
                      <a:pt x="514" y="68"/>
                    </a:lnTo>
                    <a:lnTo>
                      <a:pt x="520" y="68"/>
                    </a:lnTo>
                    <a:lnTo>
                      <a:pt x="532" y="64"/>
                    </a:lnTo>
                    <a:lnTo>
                      <a:pt x="532" y="64"/>
                    </a:lnTo>
                    <a:lnTo>
                      <a:pt x="550" y="62"/>
                    </a:lnTo>
                    <a:lnTo>
                      <a:pt x="568" y="62"/>
                    </a:lnTo>
                    <a:lnTo>
                      <a:pt x="568" y="62"/>
                    </a:lnTo>
                    <a:lnTo>
                      <a:pt x="582" y="58"/>
                    </a:lnTo>
                    <a:lnTo>
                      <a:pt x="598" y="54"/>
                    </a:lnTo>
                    <a:lnTo>
                      <a:pt x="598" y="54"/>
                    </a:lnTo>
                    <a:lnTo>
                      <a:pt x="596" y="56"/>
                    </a:lnTo>
                    <a:lnTo>
                      <a:pt x="592" y="58"/>
                    </a:lnTo>
                    <a:lnTo>
                      <a:pt x="590" y="60"/>
                    </a:lnTo>
                    <a:lnTo>
                      <a:pt x="590" y="60"/>
                    </a:lnTo>
                    <a:lnTo>
                      <a:pt x="598" y="60"/>
                    </a:lnTo>
                    <a:lnTo>
                      <a:pt x="604" y="60"/>
                    </a:lnTo>
                    <a:lnTo>
                      <a:pt x="604" y="60"/>
                    </a:lnTo>
                    <a:lnTo>
                      <a:pt x="590" y="62"/>
                    </a:lnTo>
                    <a:lnTo>
                      <a:pt x="574" y="66"/>
                    </a:lnTo>
                    <a:lnTo>
                      <a:pt x="574" y="66"/>
                    </a:lnTo>
                    <a:lnTo>
                      <a:pt x="572" y="70"/>
                    </a:lnTo>
                    <a:lnTo>
                      <a:pt x="572" y="70"/>
                    </a:lnTo>
                    <a:lnTo>
                      <a:pt x="586" y="70"/>
                    </a:lnTo>
                    <a:lnTo>
                      <a:pt x="586" y="70"/>
                    </a:lnTo>
                    <a:lnTo>
                      <a:pt x="592" y="68"/>
                    </a:lnTo>
                    <a:lnTo>
                      <a:pt x="592" y="68"/>
                    </a:lnTo>
                    <a:lnTo>
                      <a:pt x="590" y="70"/>
                    </a:lnTo>
                    <a:lnTo>
                      <a:pt x="586" y="74"/>
                    </a:lnTo>
                    <a:lnTo>
                      <a:pt x="586" y="74"/>
                    </a:lnTo>
                    <a:lnTo>
                      <a:pt x="578" y="74"/>
                    </a:lnTo>
                    <a:lnTo>
                      <a:pt x="570" y="74"/>
                    </a:lnTo>
                    <a:lnTo>
                      <a:pt x="558" y="74"/>
                    </a:lnTo>
                    <a:lnTo>
                      <a:pt x="558" y="74"/>
                    </a:lnTo>
                    <a:close/>
                    <a:moveTo>
                      <a:pt x="778" y="422"/>
                    </a:moveTo>
                    <a:lnTo>
                      <a:pt x="778" y="422"/>
                    </a:lnTo>
                    <a:lnTo>
                      <a:pt x="782" y="422"/>
                    </a:lnTo>
                    <a:lnTo>
                      <a:pt x="782" y="422"/>
                    </a:lnTo>
                    <a:lnTo>
                      <a:pt x="782" y="420"/>
                    </a:lnTo>
                    <a:lnTo>
                      <a:pt x="780" y="418"/>
                    </a:lnTo>
                    <a:lnTo>
                      <a:pt x="780" y="418"/>
                    </a:lnTo>
                    <a:lnTo>
                      <a:pt x="780" y="418"/>
                    </a:lnTo>
                    <a:lnTo>
                      <a:pt x="784" y="418"/>
                    </a:lnTo>
                    <a:lnTo>
                      <a:pt x="790" y="422"/>
                    </a:lnTo>
                    <a:lnTo>
                      <a:pt x="790" y="422"/>
                    </a:lnTo>
                    <a:lnTo>
                      <a:pt x="794" y="408"/>
                    </a:lnTo>
                    <a:lnTo>
                      <a:pt x="794" y="408"/>
                    </a:lnTo>
                    <a:lnTo>
                      <a:pt x="786" y="402"/>
                    </a:lnTo>
                    <a:lnTo>
                      <a:pt x="786" y="402"/>
                    </a:lnTo>
                    <a:lnTo>
                      <a:pt x="790" y="402"/>
                    </a:lnTo>
                    <a:lnTo>
                      <a:pt x="788" y="400"/>
                    </a:lnTo>
                    <a:lnTo>
                      <a:pt x="784" y="400"/>
                    </a:lnTo>
                    <a:lnTo>
                      <a:pt x="784" y="400"/>
                    </a:lnTo>
                    <a:lnTo>
                      <a:pt x="784" y="398"/>
                    </a:lnTo>
                    <a:lnTo>
                      <a:pt x="784" y="400"/>
                    </a:lnTo>
                    <a:lnTo>
                      <a:pt x="782" y="402"/>
                    </a:lnTo>
                    <a:lnTo>
                      <a:pt x="782" y="404"/>
                    </a:lnTo>
                    <a:lnTo>
                      <a:pt x="782" y="404"/>
                    </a:lnTo>
                    <a:lnTo>
                      <a:pt x="778" y="404"/>
                    </a:lnTo>
                    <a:lnTo>
                      <a:pt x="776" y="404"/>
                    </a:lnTo>
                    <a:lnTo>
                      <a:pt x="774" y="404"/>
                    </a:lnTo>
                    <a:lnTo>
                      <a:pt x="774" y="404"/>
                    </a:lnTo>
                    <a:lnTo>
                      <a:pt x="774" y="406"/>
                    </a:lnTo>
                    <a:lnTo>
                      <a:pt x="772" y="408"/>
                    </a:lnTo>
                    <a:lnTo>
                      <a:pt x="770" y="410"/>
                    </a:lnTo>
                    <a:lnTo>
                      <a:pt x="770" y="410"/>
                    </a:lnTo>
                    <a:lnTo>
                      <a:pt x="774" y="400"/>
                    </a:lnTo>
                    <a:lnTo>
                      <a:pt x="774" y="400"/>
                    </a:lnTo>
                    <a:lnTo>
                      <a:pt x="768" y="400"/>
                    </a:lnTo>
                    <a:lnTo>
                      <a:pt x="768" y="400"/>
                    </a:lnTo>
                    <a:lnTo>
                      <a:pt x="768" y="406"/>
                    </a:lnTo>
                    <a:lnTo>
                      <a:pt x="768" y="406"/>
                    </a:lnTo>
                    <a:lnTo>
                      <a:pt x="766" y="406"/>
                    </a:lnTo>
                    <a:lnTo>
                      <a:pt x="764" y="404"/>
                    </a:lnTo>
                    <a:lnTo>
                      <a:pt x="764" y="402"/>
                    </a:lnTo>
                    <a:lnTo>
                      <a:pt x="764" y="402"/>
                    </a:lnTo>
                    <a:lnTo>
                      <a:pt x="758" y="402"/>
                    </a:lnTo>
                    <a:lnTo>
                      <a:pt x="752" y="402"/>
                    </a:lnTo>
                    <a:lnTo>
                      <a:pt x="752" y="402"/>
                    </a:lnTo>
                    <a:lnTo>
                      <a:pt x="754" y="398"/>
                    </a:lnTo>
                    <a:lnTo>
                      <a:pt x="754" y="396"/>
                    </a:lnTo>
                    <a:lnTo>
                      <a:pt x="754" y="390"/>
                    </a:lnTo>
                    <a:lnTo>
                      <a:pt x="754" y="390"/>
                    </a:lnTo>
                    <a:lnTo>
                      <a:pt x="750" y="390"/>
                    </a:lnTo>
                    <a:lnTo>
                      <a:pt x="748" y="388"/>
                    </a:lnTo>
                    <a:lnTo>
                      <a:pt x="748" y="388"/>
                    </a:lnTo>
                    <a:lnTo>
                      <a:pt x="748" y="394"/>
                    </a:lnTo>
                    <a:lnTo>
                      <a:pt x="744" y="394"/>
                    </a:lnTo>
                    <a:lnTo>
                      <a:pt x="744" y="394"/>
                    </a:lnTo>
                    <a:lnTo>
                      <a:pt x="746" y="384"/>
                    </a:lnTo>
                    <a:lnTo>
                      <a:pt x="746" y="384"/>
                    </a:lnTo>
                    <a:lnTo>
                      <a:pt x="740" y="384"/>
                    </a:lnTo>
                    <a:lnTo>
                      <a:pt x="740" y="384"/>
                    </a:lnTo>
                    <a:lnTo>
                      <a:pt x="740" y="390"/>
                    </a:lnTo>
                    <a:lnTo>
                      <a:pt x="740" y="390"/>
                    </a:lnTo>
                    <a:lnTo>
                      <a:pt x="738" y="390"/>
                    </a:lnTo>
                    <a:lnTo>
                      <a:pt x="738" y="388"/>
                    </a:lnTo>
                    <a:lnTo>
                      <a:pt x="738" y="388"/>
                    </a:lnTo>
                    <a:lnTo>
                      <a:pt x="736" y="388"/>
                    </a:lnTo>
                    <a:lnTo>
                      <a:pt x="736" y="388"/>
                    </a:lnTo>
                    <a:lnTo>
                      <a:pt x="736" y="386"/>
                    </a:lnTo>
                    <a:lnTo>
                      <a:pt x="734" y="386"/>
                    </a:lnTo>
                    <a:lnTo>
                      <a:pt x="734" y="390"/>
                    </a:lnTo>
                    <a:lnTo>
                      <a:pt x="734" y="390"/>
                    </a:lnTo>
                    <a:lnTo>
                      <a:pt x="730" y="392"/>
                    </a:lnTo>
                    <a:lnTo>
                      <a:pt x="726" y="394"/>
                    </a:lnTo>
                    <a:lnTo>
                      <a:pt x="726" y="394"/>
                    </a:lnTo>
                    <a:lnTo>
                      <a:pt x="728" y="384"/>
                    </a:lnTo>
                    <a:lnTo>
                      <a:pt x="728" y="384"/>
                    </a:lnTo>
                    <a:lnTo>
                      <a:pt x="724" y="384"/>
                    </a:lnTo>
                    <a:lnTo>
                      <a:pt x="722" y="384"/>
                    </a:lnTo>
                    <a:lnTo>
                      <a:pt x="722" y="384"/>
                    </a:lnTo>
                    <a:lnTo>
                      <a:pt x="720" y="376"/>
                    </a:lnTo>
                    <a:lnTo>
                      <a:pt x="720" y="376"/>
                    </a:lnTo>
                    <a:lnTo>
                      <a:pt x="716" y="376"/>
                    </a:lnTo>
                    <a:lnTo>
                      <a:pt x="712" y="374"/>
                    </a:lnTo>
                    <a:lnTo>
                      <a:pt x="708" y="374"/>
                    </a:lnTo>
                    <a:lnTo>
                      <a:pt x="702" y="374"/>
                    </a:lnTo>
                    <a:lnTo>
                      <a:pt x="702" y="374"/>
                    </a:lnTo>
                    <a:lnTo>
                      <a:pt x="698" y="368"/>
                    </a:lnTo>
                    <a:lnTo>
                      <a:pt x="698" y="368"/>
                    </a:lnTo>
                    <a:lnTo>
                      <a:pt x="708" y="366"/>
                    </a:lnTo>
                    <a:lnTo>
                      <a:pt x="708" y="366"/>
                    </a:lnTo>
                    <a:lnTo>
                      <a:pt x="708" y="362"/>
                    </a:lnTo>
                    <a:lnTo>
                      <a:pt x="710" y="360"/>
                    </a:lnTo>
                    <a:lnTo>
                      <a:pt x="710" y="360"/>
                    </a:lnTo>
                    <a:lnTo>
                      <a:pt x="704" y="354"/>
                    </a:lnTo>
                    <a:lnTo>
                      <a:pt x="704" y="354"/>
                    </a:lnTo>
                    <a:lnTo>
                      <a:pt x="706" y="352"/>
                    </a:lnTo>
                    <a:lnTo>
                      <a:pt x="720" y="354"/>
                    </a:lnTo>
                    <a:lnTo>
                      <a:pt x="720" y="354"/>
                    </a:lnTo>
                    <a:lnTo>
                      <a:pt x="714" y="350"/>
                    </a:lnTo>
                    <a:lnTo>
                      <a:pt x="712" y="348"/>
                    </a:lnTo>
                    <a:lnTo>
                      <a:pt x="708" y="346"/>
                    </a:lnTo>
                    <a:lnTo>
                      <a:pt x="708" y="346"/>
                    </a:lnTo>
                    <a:lnTo>
                      <a:pt x="704" y="348"/>
                    </a:lnTo>
                    <a:lnTo>
                      <a:pt x="702" y="348"/>
                    </a:lnTo>
                    <a:lnTo>
                      <a:pt x="702" y="348"/>
                    </a:lnTo>
                    <a:lnTo>
                      <a:pt x="698" y="342"/>
                    </a:lnTo>
                    <a:lnTo>
                      <a:pt x="698" y="342"/>
                    </a:lnTo>
                    <a:lnTo>
                      <a:pt x="702" y="342"/>
                    </a:lnTo>
                    <a:lnTo>
                      <a:pt x="706" y="340"/>
                    </a:lnTo>
                    <a:lnTo>
                      <a:pt x="706" y="340"/>
                    </a:lnTo>
                    <a:lnTo>
                      <a:pt x="708" y="340"/>
                    </a:lnTo>
                    <a:lnTo>
                      <a:pt x="712" y="338"/>
                    </a:lnTo>
                    <a:lnTo>
                      <a:pt x="712" y="338"/>
                    </a:lnTo>
                    <a:lnTo>
                      <a:pt x="712" y="334"/>
                    </a:lnTo>
                    <a:lnTo>
                      <a:pt x="712" y="330"/>
                    </a:lnTo>
                    <a:lnTo>
                      <a:pt x="710" y="330"/>
                    </a:lnTo>
                    <a:lnTo>
                      <a:pt x="710" y="326"/>
                    </a:lnTo>
                    <a:lnTo>
                      <a:pt x="710" y="326"/>
                    </a:lnTo>
                    <a:lnTo>
                      <a:pt x="708" y="328"/>
                    </a:lnTo>
                    <a:lnTo>
                      <a:pt x="706" y="326"/>
                    </a:lnTo>
                    <a:lnTo>
                      <a:pt x="704" y="326"/>
                    </a:lnTo>
                    <a:lnTo>
                      <a:pt x="704" y="326"/>
                    </a:lnTo>
                    <a:lnTo>
                      <a:pt x="702" y="332"/>
                    </a:lnTo>
                    <a:lnTo>
                      <a:pt x="702" y="332"/>
                    </a:lnTo>
                    <a:lnTo>
                      <a:pt x="700" y="334"/>
                    </a:lnTo>
                    <a:lnTo>
                      <a:pt x="696" y="334"/>
                    </a:lnTo>
                    <a:lnTo>
                      <a:pt x="696" y="334"/>
                    </a:lnTo>
                    <a:lnTo>
                      <a:pt x="696" y="328"/>
                    </a:lnTo>
                    <a:lnTo>
                      <a:pt x="696" y="328"/>
                    </a:lnTo>
                    <a:lnTo>
                      <a:pt x="694" y="330"/>
                    </a:lnTo>
                    <a:lnTo>
                      <a:pt x="694" y="328"/>
                    </a:lnTo>
                    <a:lnTo>
                      <a:pt x="696" y="324"/>
                    </a:lnTo>
                    <a:lnTo>
                      <a:pt x="696" y="324"/>
                    </a:lnTo>
                    <a:lnTo>
                      <a:pt x="698" y="324"/>
                    </a:lnTo>
                    <a:lnTo>
                      <a:pt x="698" y="324"/>
                    </a:lnTo>
                    <a:lnTo>
                      <a:pt x="698" y="326"/>
                    </a:lnTo>
                    <a:lnTo>
                      <a:pt x="700" y="326"/>
                    </a:lnTo>
                    <a:lnTo>
                      <a:pt x="700" y="322"/>
                    </a:lnTo>
                    <a:lnTo>
                      <a:pt x="700" y="322"/>
                    </a:lnTo>
                    <a:lnTo>
                      <a:pt x="698" y="322"/>
                    </a:lnTo>
                    <a:lnTo>
                      <a:pt x="694" y="322"/>
                    </a:lnTo>
                    <a:lnTo>
                      <a:pt x="694" y="322"/>
                    </a:lnTo>
                    <a:lnTo>
                      <a:pt x="692" y="320"/>
                    </a:lnTo>
                    <a:lnTo>
                      <a:pt x="692" y="318"/>
                    </a:lnTo>
                    <a:lnTo>
                      <a:pt x="690" y="316"/>
                    </a:lnTo>
                    <a:lnTo>
                      <a:pt x="686" y="316"/>
                    </a:lnTo>
                    <a:lnTo>
                      <a:pt x="686" y="316"/>
                    </a:lnTo>
                    <a:lnTo>
                      <a:pt x="686" y="318"/>
                    </a:lnTo>
                    <a:lnTo>
                      <a:pt x="684" y="320"/>
                    </a:lnTo>
                    <a:lnTo>
                      <a:pt x="682" y="320"/>
                    </a:lnTo>
                    <a:lnTo>
                      <a:pt x="682" y="320"/>
                    </a:lnTo>
                    <a:lnTo>
                      <a:pt x="684" y="316"/>
                    </a:lnTo>
                    <a:lnTo>
                      <a:pt x="678" y="314"/>
                    </a:lnTo>
                    <a:lnTo>
                      <a:pt x="676" y="312"/>
                    </a:lnTo>
                    <a:lnTo>
                      <a:pt x="676" y="312"/>
                    </a:lnTo>
                    <a:lnTo>
                      <a:pt x="672" y="312"/>
                    </a:lnTo>
                    <a:lnTo>
                      <a:pt x="672" y="310"/>
                    </a:lnTo>
                    <a:lnTo>
                      <a:pt x="672" y="310"/>
                    </a:lnTo>
                    <a:lnTo>
                      <a:pt x="670" y="308"/>
                    </a:lnTo>
                    <a:lnTo>
                      <a:pt x="670" y="308"/>
                    </a:lnTo>
                    <a:lnTo>
                      <a:pt x="670" y="314"/>
                    </a:lnTo>
                    <a:lnTo>
                      <a:pt x="670" y="314"/>
                    </a:lnTo>
                    <a:lnTo>
                      <a:pt x="666" y="314"/>
                    </a:lnTo>
                    <a:lnTo>
                      <a:pt x="662" y="314"/>
                    </a:lnTo>
                    <a:lnTo>
                      <a:pt x="662" y="314"/>
                    </a:lnTo>
                    <a:lnTo>
                      <a:pt x="664" y="310"/>
                    </a:lnTo>
                    <a:lnTo>
                      <a:pt x="664" y="310"/>
                    </a:lnTo>
                    <a:lnTo>
                      <a:pt x="666" y="310"/>
                    </a:lnTo>
                    <a:lnTo>
                      <a:pt x="668" y="308"/>
                    </a:lnTo>
                    <a:lnTo>
                      <a:pt x="668" y="306"/>
                    </a:lnTo>
                    <a:lnTo>
                      <a:pt x="668" y="306"/>
                    </a:lnTo>
                    <a:lnTo>
                      <a:pt x="660" y="304"/>
                    </a:lnTo>
                    <a:lnTo>
                      <a:pt x="660" y="304"/>
                    </a:lnTo>
                    <a:lnTo>
                      <a:pt x="660" y="304"/>
                    </a:lnTo>
                    <a:lnTo>
                      <a:pt x="660" y="302"/>
                    </a:lnTo>
                    <a:lnTo>
                      <a:pt x="656" y="300"/>
                    </a:lnTo>
                    <a:lnTo>
                      <a:pt x="652" y="300"/>
                    </a:lnTo>
                    <a:lnTo>
                      <a:pt x="652" y="300"/>
                    </a:lnTo>
                    <a:lnTo>
                      <a:pt x="650" y="308"/>
                    </a:lnTo>
                    <a:lnTo>
                      <a:pt x="650" y="308"/>
                    </a:lnTo>
                    <a:lnTo>
                      <a:pt x="648" y="306"/>
                    </a:lnTo>
                    <a:lnTo>
                      <a:pt x="644" y="308"/>
                    </a:lnTo>
                    <a:lnTo>
                      <a:pt x="644" y="308"/>
                    </a:lnTo>
                    <a:lnTo>
                      <a:pt x="644" y="300"/>
                    </a:lnTo>
                    <a:lnTo>
                      <a:pt x="644" y="298"/>
                    </a:lnTo>
                    <a:lnTo>
                      <a:pt x="640" y="300"/>
                    </a:lnTo>
                    <a:lnTo>
                      <a:pt x="640" y="300"/>
                    </a:lnTo>
                    <a:lnTo>
                      <a:pt x="636" y="308"/>
                    </a:lnTo>
                    <a:lnTo>
                      <a:pt x="636" y="308"/>
                    </a:lnTo>
                    <a:lnTo>
                      <a:pt x="632" y="300"/>
                    </a:lnTo>
                    <a:lnTo>
                      <a:pt x="634" y="298"/>
                    </a:lnTo>
                    <a:lnTo>
                      <a:pt x="636" y="296"/>
                    </a:lnTo>
                    <a:lnTo>
                      <a:pt x="636" y="296"/>
                    </a:lnTo>
                    <a:lnTo>
                      <a:pt x="638" y="292"/>
                    </a:lnTo>
                    <a:lnTo>
                      <a:pt x="638" y="288"/>
                    </a:lnTo>
                    <a:lnTo>
                      <a:pt x="638" y="288"/>
                    </a:lnTo>
                    <a:lnTo>
                      <a:pt x="630" y="284"/>
                    </a:lnTo>
                    <a:lnTo>
                      <a:pt x="630" y="284"/>
                    </a:lnTo>
                    <a:lnTo>
                      <a:pt x="632" y="284"/>
                    </a:lnTo>
                    <a:lnTo>
                      <a:pt x="632" y="280"/>
                    </a:lnTo>
                    <a:lnTo>
                      <a:pt x="632" y="278"/>
                    </a:lnTo>
                    <a:lnTo>
                      <a:pt x="630" y="278"/>
                    </a:lnTo>
                    <a:lnTo>
                      <a:pt x="630" y="274"/>
                    </a:lnTo>
                    <a:lnTo>
                      <a:pt x="630" y="274"/>
                    </a:lnTo>
                    <a:lnTo>
                      <a:pt x="624" y="272"/>
                    </a:lnTo>
                    <a:lnTo>
                      <a:pt x="620" y="274"/>
                    </a:lnTo>
                    <a:lnTo>
                      <a:pt x="614" y="276"/>
                    </a:lnTo>
                    <a:lnTo>
                      <a:pt x="610" y="278"/>
                    </a:lnTo>
                    <a:lnTo>
                      <a:pt x="606" y="274"/>
                    </a:lnTo>
                    <a:lnTo>
                      <a:pt x="606" y="274"/>
                    </a:lnTo>
                    <a:lnTo>
                      <a:pt x="592" y="270"/>
                    </a:lnTo>
                    <a:lnTo>
                      <a:pt x="576" y="268"/>
                    </a:lnTo>
                    <a:lnTo>
                      <a:pt x="578" y="264"/>
                    </a:lnTo>
                    <a:lnTo>
                      <a:pt x="578" y="264"/>
                    </a:lnTo>
                    <a:lnTo>
                      <a:pt x="588" y="260"/>
                    </a:lnTo>
                    <a:lnTo>
                      <a:pt x="594" y="258"/>
                    </a:lnTo>
                    <a:lnTo>
                      <a:pt x="594" y="258"/>
                    </a:lnTo>
                    <a:lnTo>
                      <a:pt x="594" y="254"/>
                    </a:lnTo>
                    <a:lnTo>
                      <a:pt x="588" y="244"/>
                    </a:lnTo>
                    <a:lnTo>
                      <a:pt x="588" y="244"/>
                    </a:lnTo>
                    <a:lnTo>
                      <a:pt x="584" y="240"/>
                    </a:lnTo>
                    <a:lnTo>
                      <a:pt x="580" y="238"/>
                    </a:lnTo>
                    <a:lnTo>
                      <a:pt x="580" y="238"/>
                    </a:lnTo>
                    <a:lnTo>
                      <a:pt x="570" y="244"/>
                    </a:lnTo>
                    <a:lnTo>
                      <a:pt x="570" y="244"/>
                    </a:lnTo>
                    <a:lnTo>
                      <a:pt x="566" y="244"/>
                    </a:lnTo>
                    <a:lnTo>
                      <a:pt x="566" y="242"/>
                    </a:lnTo>
                    <a:lnTo>
                      <a:pt x="562" y="240"/>
                    </a:lnTo>
                    <a:lnTo>
                      <a:pt x="562" y="240"/>
                    </a:lnTo>
                    <a:lnTo>
                      <a:pt x="556" y="240"/>
                    </a:lnTo>
                    <a:lnTo>
                      <a:pt x="550" y="242"/>
                    </a:lnTo>
                    <a:lnTo>
                      <a:pt x="542" y="246"/>
                    </a:lnTo>
                    <a:lnTo>
                      <a:pt x="542" y="250"/>
                    </a:lnTo>
                    <a:lnTo>
                      <a:pt x="542" y="250"/>
                    </a:lnTo>
                    <a:lnTo>
                      <a:pt x="540" y="248"/>
                    </a:lnTo>
                    <a:lnTo>
                      <a:pt x="540" y="244"/>
                    </a:lnTo>
                    <a:lnTo>
                      <a:pt x="540" y="244"/>
                    </a:lnTo>
                    <a:lnTo>
                      <a:pt x="528" y="242"/>
                    </a:lnTo>
                    <a:lnTo>
                      <a:pt x="518" y="244"/>
                    </a:lnTo>
                    <a:lnTo>
                      <a:pt x="498" y="254"/>
                    </a:lnTo>
                    <a:lnTo>
                      <a:pt x="498" y="254"/>
                    </a:lnTo>
                    <a:lnTo>
                      <a:pt x="500" y="256"/>
                    </a:lnTo>
                    <a:lnTo>
                      <a:pt x="500" y="258"/>
                    </a:lnTo>
                    <a:lnTo>
                      <a:pt x="498" y="258"/>
                    </a:lnTo>
                    <a:lnTo>
                      <a:pt x="498" y="258"/>
                    </a:lnTo>
                    <a:lnTo>
                      <a:pt x="500" y="262"/>
                    </a:lnTo>
                    <a:lnTo>
                      <a:pt x="500" y="262"/>
                    </a:lnTo>
                    <a:lnTo>
                      <a:pt x="498" y="262"/>
                    </a:lnTo>
                    <a:lnTo>
                      <a:pt x="496" y="260"/>
                    </a:lnTo>
                    <a:lnTo>
                      <a:pt x="496" y="260"/>
                    </a:lnTo>
                    <a:lnTo>
                      <a:pt x="496" y="260"/>
                    </a:lnTo>
                    <a:lnTo>
                      <a:pt x="490" y="264"/>
                    </a:lnTo>
                    <a:lnTo>
                      <a:pt x="490" y="264"/>
                    </a:lnTo>
                    <a:lnTo>
                      <a:pt x="490" y="272"/>
                    </a:lnTo>
                    <a:lnTo>
                      <a:pt x="490" y="272"/>
                    </a:lnTo>
                    <a:lnTo>
                      <a:pt x="492" y="272"/>
                    </a:lnTo>
                    <a:lnTo>
                      <a:pt x="492" y="276"/>
                    </a:lnTo>
                    <a:lnTo>
                      <a:pt x="492" y="276"/>
                    </a:lnTo>
                    <a:lnTo>
                      <a:pt x="496" y="274"/>
                    </a:lnTo>
                    <a:lnTo>
                      <a:pt x="502" y="276"/>
                    </a:lnTo>
                    <a:lnTo>
                      <a:pt x="502" y="276"/>
                    </a:lnTo>
                    <a:lnTo>
                      <a:pt x="502" y="282"/>
                    </a:lnTo>
                    <a:lnTo>
                      <a:pt x="502" y="282"/>
                    </a:lnTo>
                    <a:lnTo>
                      <a:pt x="500" y="282"/>
                    </a:lnTo>
                    <a:lnTo>
                      <a:pt x="498" y="278"/>
                    </a:lnTo>
                    <a:lnTo>
                      <a:pt x="498" y="278"/>
                    </a:lnTo>
                    <a:lnTo>
                      <a:pt x="494" y="280"/>
                    </a:lnTo>
                    <a:lnTo>
                      <a:pt x="490" y="278"/>
                    </a:lnTo>
                    <a:lnTo>
                      <a:pt x="490" y="278"/>
                    </a:lnTo>
                    <a:lnTo>
                      <a:pt x="490" y="280"/>
                    </a:lnTo>
                    <a:lnTo>
                      <a:pt x="490" y="282"/>
                    </a:lnTo>
                    <a:lnTo>
                      <a:pt x="488" y="282"/>
                    </a:lnTo>
                    <a:lnTo>
                      <a:pt x="488" y="282"/>
                    </a:lnTo>
                    <a:lnTo>
                      <a:pt x="490" y="286"/>
                    </a:lnTo>
                    <a:lnTo>
                      <a:pt x="490" y="286"/>
                    </a:lnTo>
                    <a:lnTo>
                      <a:pt x="494" y="288"/>
                    </a:lnTo>
                    <a:lnTo>
                      <a:pt x="498" y="288"/>
                    </a:lnTo>
                    <a:lnTo>
                      <a:pt x="498" y="292"/>
                    </a:lnTo>
                    <a:lnTo>
                      <a:pt x="498" y="292"/>
                    </a:lnTo>
                    <a:lnTo>
                      <a:pt x="496" y="294"/>
                    </a:lnTo>
                    <a:lnTo>
                      <a:pt x="496" y="296"/>
                    </a:lnTo>
                    <a:lnTo>
                      <a:pt x="496" y="300"/>
                    </a:lnTo>
                    <a:lnTo>
                      <a:pt x="498" y="304"/>
                    </a:lnTo>
                    <a:lnTo>
                      <a:pt x="496" y="306"/>
                    </a:lnTo>
                    <a:lnTo>
                      <a:pt x="496" y="306"/>
                    </a:lnTo>
                    <a:lnTo>
                      <a:pt x="494" y="304"/>
                    </a:lnTo>
                    <a:lnTo>
                      <a:pt x="492" y="302"/>
                    </a:lnTo>
                    <a:lnTo>
                      <a:pt x="492" y="302"/>
                    </a:lnTo>
                    <a:lnTo>
                      <a:pt x="486" y="302"/>
                    </a:lnTo>
                    <a:lnTo>
                      <a:pt x="480" y="304"/>
                    </a:lnTo>
                    <a:lnTo>
                      <a:pt x="480" y="304"/>
                    </a:lnTo>
                    <a:lnTo>
                      <a:pt x="490" y="298"/>
                    </a:lnTo>
                    <a:lnTo>
                      <a:pt x="490" y="298"/>
                    </a:lnTo>
                    <a:lnTo>
                      <a:pt x="488" y="292"/>
                    </a:lnTo>
                    <a:lnTo>
                      <a:pt x="488" y="292"/>
                    </a:lnTo>
                    <a:lnTo>
                      <a:pt x="484" y="290"/>
                    </a:lnTo>
                    <a:lnTo>
                      <a:pt x="480" y="288"/>
                    </a:lnTo>
                    <a:lnTo>
                      <a:pt x="480" y="288"/>
                    </a:lnTo>
                    <a:lnTo>
                      <a:pt x="478" y="280"/>
                    </a:lnTo>
                    <a:lnTo>
                      <a:pt x="480" y="268"/>
                    </a:lnTo>
                    <a:lnTo>
                      <a:pt x="482" y="258"/>
                    </a:lnTo>
                    <a:lnTo>
                      <a:pt x="486" y="252"/>
                    </a:lnTo>
                    <a:lnTo>
                      <a:pt x="486" y="252"/>
                    </a:lnTo>
                    <a:lnTo>
                      <a:pt x="490" y="250"/>
                    </a:lnTo>
                    <a:lnTo>
                      <a:pt x="496" y="248"/>
                    </a:lnTo>
                    <a:lnTo>
                      <a:pt x="510" y="246"/>
                    </a:lnTo>
                    <a:lnTo>
                      <a:pt x="510" y="242"/>
                    </a:lnTo>
                    <a:lnTo>
                      <a:pt x="510" y="242"/>
                    </a:lnTo>
                    <a:lnTo>
                      <a:pt x="504" y="240"/>
                    </a:lnTo>
                    <a:lnTo>
                      <a:pt x="504" y="240"/>
                    </a:lnTo>
                    <a:lnTo>
                      <a:pt x="478" y="242"/>
                    </a:lnTo>
                    <a:lnTo>
                      <a:pt x="478" y="242"/>
                    </a:lnTo>
                    <a:lnTo>
                      <a:pt x="450" y="248"/>
                    </a:lnTo>
                    <a:lnTo>
                      <a:pt x="450" y="248"/>
                    </a:lnTo>
                    <a:lnTo>
                      <a:pt x="450" y="256"/>
                    </a:lnTo>
                    <a:lnTo>
                      <a:pt x="450" y="256"/>
                    </a:lnTo>
                    <a:lnTo>
                      <a:pt x="448" y="258"/>
                    </a:lnTo>
                    <a:lnTo>
                      <a:pt x="446" y="258"/>
                    </a:lnTo>
                    <a:lnTo>
                      <a:pt x="446" y="258"/>
                    </a:lnTo>
                    <a:lnTo>
                      <a:pt x="444" y="262"/>
                    </a:lnTo>
                    <a:lnTo>
                      <a:pt x="446" y="266"/>
                    </a:lnTo>
                    <a:lnTo>
                      <a:pt x="446" y="266"/>
                    </a:lnTo>
                    <a:lnTo>
                      <a:pt x="440" y="272"/>
                    </a:lnTo>
                    <a:lnTo>
                      <a:pt x="440" y="272"/>
                    </a:lnTo>
                    <a:lnTo>
                      <a:pt x="436" y="282"/>
                    </a:lnTo>
                    <a:lnTo>
                      <a:pt x="432" y="292"/>
                    </a:lnTo>
                    <a:lnTo>
                      <a:pt x="432" y="292"/>
                    </a:lnTo>
                    <a:lnTo>
                      <a:pt x="436" y="294"/>
                    </a:lnTo>
                    <a:lnTo>
                      <a:pt x="440" y="296"/>
                    </a:lnTo>
                    <a:lnTo>
                      <a:pt x="440" y="296"/>
                    </a:lnTo>
                    <a:lnTo>
                      <a:pt x="438" y="298"/>
                    </a:lnTo>
                    <a:lnTo>
                      <a:pt x="438" y="300"/>
                    </a:lnTo>
                    <a:lnTo>
                      <a:pt x="438" y="300"/>
                    </a:lnTo>
                    <a:lnTo>
                      <a:pt x="448" y="304"/>
                    </a:lnTo>
                    <a:lnTo>
                      <a:pt x="462" y="306"/>
                    </a:lnTo>
                    <a:lnTo>
                      <a:pt x="462" y="310"/>
                    </a:lnTo>
                    <a:lnTo>
                      <a:pt x="462" y="310"/>
                    </a:lnTo>
                    <a:lnTo>
                      <a:pt x="458" y="310"/>
                    </a:lnTo>
                    <a:lnTo>
                      <a:pt x="452" y="308"/>
                    </a:lnTo>
                    <a:lnTo>
                      <a:pt x="452" y="308"/>
                    </a:lnTo>
                    <a:lnTo>
                      <a:pt x="458" y="316"/>
                    </a:lnTo>
                    <a:lnTo>
                      <a:pt x="466" y="322"/>
                    </a:lnTo>
                    <a:lnTo>
                      <a:pt x="466" y="322"/>
                    </a:lnTo>
                    <a:lnTo>
                      <a:pt x="462" y="322"/>
                    </a:lnTo>
                    <a:lnTo>
                      <a:pt x="462" y="324"/>
                    </a:lnTo>
                    <a:lnTo>
                      <a:pt x="466" y="324"/>
                    </a:lnTo>
                    <a:lnTo>
                      <a:pt x="468" y="326"/>
                    </a:lnTo>
                    <a:lnTo>
                      <a:pt x="468" y="326"/>
                    </a:lnTo>
                    <a:lnTo>
                      <a:pt x="470" y="322"/>
                    </a:lnTo>
                    <a:lnTo>
                      <a:pt x="470" y="320"/>
                    </a:lnTo>
                    <a:lnTo>
                      <a:pt x="474" y="320"/>
                    </a:lnTo>
                    <a:lnTo>
                      <a:pt x="474" y="320"/>
                    </a:lnTo>
                    <a:lnTo>
                      <a:pt x="480" y="326"/>
                    </a:lnTo>
                    <a:lnTo>
                      <a:pt x="486" y="332"/>
                    </a:lnTo>
                    <a:lnTo>
                      <a:pt x="486" y="332"/>
                    </a:lnTo>
                    <a:lnTo>
                      <a:pt x="492" y="332"/>
                    </a:lnTo>
                    <a:lnTo>
                      <a:pt x="492" y="328"/>
                    </a:lnTo>
                    <a:lnTo>
                      <a:pt x="492" y="328"/>
                    </a:lnTo>
                    <a:lnTo>
                      <a:pt x="496" y="330"/>
                    </a:lnTo>
                    <a:lnTo>
                      <a:pt x="496" y="330"/>
                    </a:lnTo>
                    <a:lnTo>
                      <a:pt x="498" y="332"/>
                    </a:lnTo>
                    <a:lnTo>
                      <a:pt x="498" y="332"/>
                    </a:lnTo>
                    <a:lnTo>
                      <a:pt x="506" y="334"/>
                    </a:lnTo>
                    <a:lnTo>
                      <a:pt x="512" y="334"/>
                    </a:lnTo>
                    <a:lnTo>
                      <a:pt x="524" y="332"/>
                    </a:lnTo>
                    <a:lnTo>
                      <a:pt x="524" y="332"/>
                    </a:lnTo>
                    <a:lnTo>
                      <a:pt x="526" y="336"/>
                    </a:lnTo>
                    <a:lnTo>
                      <a:pt x="526" y="336"/>
                    </a:lnTo>
                    <a:lnTo>
                      <a:pt x="532" y="338"/>
                    </a:lnTo>
                    <a:lnTo>
                      <a:pt x="540" y="338"/>
                    </a:lnTo>
                    <a:lnTo>
                      <a:pt x="540" y="338"/>
                    </a:lnTo>
                    <a:lnTo>
                      <a:pt x="534" y="330"/>
                    </a:lnTo>
                    <a:lnTo>
                      <a:pt x="534" y="330"/>
                    </a:lnTo>
                    <a:lnTo>
                      <a:pt x="532" y="328"/>
                    </a:lnTo>
                    <a:lnTo>
                      <a:pt x="534" y="328"/>
                    </a:lnTo>
                    <a:lnTo>
                      <a:pt x="540" y="330"/>
                    </a:lnTo>
                    <a:lnTo>
                      <a:pt x="540" y="330"/>
                    </a:lnTo>
                    <a:lnTo>
                      <a:pt x="554" y="342"/>
                    </a:lnTo>
                    <a:lnTo>
                      <a:pt x="554" y="342"/>
                    </a:lnTo>
                    <a:lnTo>
                      <a:pt x="554" y="340"/>
                    </a:lnTo>
                    <a:lnTo>
                      <a:pt x="554" y="336"/>
                    </a:lnTo>
                    <a:lnTo>
                      <a:pt x="554" y="336"/>
                    </a:lnTo>
                    <a:lnTo>
                      <a:pt x="548" y="330"/>
                    </a:lnTo>
                    <a:lnTo>
                      <a:pt x="548" y="330"/>
                    </a:lnTo>
                    <a:lnTo>
                      <a:pt x="548" y="328"/>
                    </a:lnTo>
                    <a:lnTo>
                      <a:pt x="544" y="326"/>
                    </a:lnTo>
                    <a:lnTo>
                      <a:pt x="544" y="326"/>
                    </a:lnTo>
                    <a:lnTo>
                      <a:pt x="554" y="326"/>
                    </a:lnTo>
                    <a:lnTo>
                      <a:pt x="558" y="328"/>
                    </a:lnTo>
                    <a:lnTo>
                      <a:pt x="568" y="334"/>
                    </a:lnTo>
                    <a:lnTo>
                      <a:pt x="568" y="334"/>
                    </a:lnTo>
                    <a:lnTo>
                      <a:pt x="574" y="334"/>
                    </a:lnTo>
                    <a:lnTo>
                      <a:pt x="580" y="332"/>
                    </a:lnTo>
                    <a:lnTo>
                      <a:pt x="580" y="332"/>
                    </a:lnTo>
                    <a:lnTo>
                      <a:pt x="578" y="324"/>
                    </a:lnTo>
                    <a:lnTo>
                      <a:pt x="578" y="324"/>
                    </a:lnTo>
                    <a:lnTo>
                      <a:pt x="576" y="324"/>
                    </a:lnTo>
                    <a:lnTo>
                      <a:pt x="574" y="324"/>
                    </a:lnTo>
                    <a:lnTo>
                      <a:pt x="576" y="326"/>
                    </a:lnTo>
                    <a:lnTo>
                      <a:pt x="576" y="326"/>
                    </a:lnTo>
                    <a:lnTo>
                      <a:pt x="572" y="326"/>
                    </a:lnTo>
                    <a:lnTo>
                      <a:pt x="572" y="326"/>
                    </a:lnTo>
                    <a:lnTo>
                      <a:pt x="572" y="324"/>
                    </a:lnTo>
                    <a:lnTo>
                      <a:pt x="572" y="324"/>
                    </a:lnTo>
                    <a:lnTo>
                      <a:pt x="580" y="320"/>
                    </a:lnTo>
                    <a:lnTo>
                      <a:pt x="582" y="324"/>
                    </a:lnTo>
                    <a:lnTo>
                      <a:pt x="584" y="328"/>
                    </a:lnTo>
                    <a:lnTo>
                      <a:pt x="584" y="328"/>
                    </a:lnTo>
                    <a:lnTo>
                      <a:pt x="584" y="328"/>
                    </a:lnTo>
                    <a:lnTo>
                      <a:pt x="586" y="328"/>
                    </a:lnTo>
                    <a:lnTo>
                      <a:pt x="586" y="326"/>
                    </a:lnTo>
                    <a:lnTo>
                      <a:pt x="588" y="326"/>
                    </a:lnTo>
                    <a:lnTo>
                      <a:pt x="588" y="326"/>
                    </a:lnTo>
                    <a:lnTo>
                      <a:pt x="592" y="340"/>
                    </a:lnTo>
                    <a:lnTo>
                      <a:pt x="592" y="340"/>
                    </a:lnTo>
                    <a:lnTo>
                      <a:pt x="594" y="338"/>
                    </a:lnTo>
                    <a:lnTo>
                      <a:pt x="594" y="334"/>
                    </a:lnTo>
                    <a:lnTo>
                      <a:pt x="594" y="334"/>
                    </a:lnTo>
                    <a:lnTo>
                      <a:pt x="598" y="334"/>
                    </a:lnTo>
                    <a:lnTo>
                      <a:pt x="600" y="334"/>
                    </a:lnTo>
                    <a:lnTo>
                      <a:pt x="602" y="332"/>
                    </a:lnTo>
                    <a:lnTo>
                      <a:pt x="602" y="332"/>
                    </a:lnTo>
                    <a:lnTo>
                      <a:pt x="604" y="336"/>
                    </a:lnTo>
                    <a:lnTo>
                      <a:pt x="608" y="338"/>
                    </a:lnTo>
                    <a:lnTo>
                      <a:pt x="608" y="338"/>
                    </a:lnTo>
                    <a:lnTo>
                      <a:pt x="606" y="340"/>
                    </a:lnTo>
                    <a:lnTo>
                      <a:pt x="606" y="344"/>
                    </a:lnTo>
                    <a:lnTo>
                      <a:pt x="606" y="344"/>
                    </a:lnTo>
                    <a:lnTo>
                      <a:pt x="616" y="338"/>
                    </a:lnTo>
                    <a:lnTo>
                      <a:pt x="616" y="340"/>
                    </a:lnTo>
                    <a:lnTo>
                      <a:pt x="614" y="350"/>
                    </a:lnTo>
                    <a:lnTo>
                      <a:pt x="614" y="350"/>
                    </a:lnTo>
                    <a:lnTo>
                      <a:pt x="622" y="354"/>
                    </a:lnTo>
                    <a:lnTo>
                      <a:pt x="616" y="356"/>
                    </a:lnTo>
                    <a:lnTo>
                      <a:pt x="616" y="356"/>
                    </a:lnTo>
                    <a:lnTo>
                      <a:pt x="616" y="362"/>
                    </a:lnTo>
                    <a:lnTo>
                      <a:pt x="616" y="362"/>
                    </a:lnTo>
                    <a:lnTo>
                      <a:pt x="614" y="362"/>
                    </a:lnTo>
                    <a:lnTo>
                      <a:pt x="614" y="362"/>
                    </a:lnTo>
                    <a:lnTo>
                      <a:pt x="614" y="366"/>
                    </a:lnTo>
                    <a:lnTo>
                      <a:pt x="614" y="366"/>
                    </a:lnTo>
                    <a:lnTo>
                      <a:pt x="620" y="366"/>
                    </a:lnTo>
                    <a:lnTo>
                      <a:pt x="620" y="366"/>
                    </a:lnTo>
                    <a:lnTo>
                      <a:pt x="618" y="368"/>
                    </a:lnTo>
                    <a:lnTo>
                      <a:pt x="618" y="370"/>
                    </a:lnTo>
                    <a:lnTo>
                      <a:pt x="620" y="372"/>
                    </a:lnTo>
                    <a:lnTo>
                      <a:pt x="620" y="372"/>
                    </a:lnTo>
                    <a:lnTo>
                      <a:pt x="630" y="366"/>
                    </a:lnTo>
                    <a:lnTo>
                      <a:pt x="630" y="366"/>
                    </a:lnTo>
                    <a:lnTo>
                      <a:pt x="636" y="362"/>
                    </a:lnTo>
                    <a:lnTo>
                      <a:pt x="636" y="358"/>
                    </a:lnTo>
                    <a:lnTo>
                      <a:pt x="636" y="358"/>
                    </a:lnTo>
                    <a:lnTo>
                      <a:pt x="638" y="358"/>
                    </a:lnTo>
                    <a:lnTo>
                      <a:pt x="638" y="358"/>
                    </a:lnTo>
                    <a:lnTo>
                      <a:pt x="640" y="360"/>
                    </a:lnTo>
                    <a:lnTo>
                      <a:pt x="640" y="360"/>
                    </a:lnTo>
                    <a:lnTo>
                      <a:pt x="640" y="360"/>
                    </a:lnTo>
                    <a:lnTo>
                      <a:pt x="638" y="372"/>
                    </a:lnTo>
                    <a:lnTo>
                      <a:pt x="638" y="374"/>
                    </a:lnTo>
                    <a:lnTo>
                      <a:pt x="638" y="374"/>
                    </a:lnTo>
                    <a:lnTo>
                      <a:pt x="640" y="374"/>
                    </a:lnTo>
                    <a:lnTo>
                      <a:pt x="642" y="374"/>
                    </a:lnTo>
                    <a:lnTo>
                      <a:pt x="644" y="378"/>
                    </a:lnTo>
                    <a:lnTo>
                      <a:pt x="644" y="378"/>
                    </a:lnTo>
                    <a:lnTo>
                      <a:pt x="650" y="378"/>
                    </a:lnTo>
                    <a:lnTo>
                      <a:pt x="650" y="378"/>
                    </a:lnTo>
                    <a:lnTo>
                      <a:pt x="650" y="382"/>
                    </a:lnTo>
                    <a:lnTo>
                      <a:pt x="648" y="388"/>
                    </a:lnTo>
                    <a:lnTo>
                      <a:pt x="648" y="388"/>
                    </a:lnTo>
                    <a:lnTo>
                      <a:pt x="654" y="400"/>
                    </a:lnTo>
                    <a:lnTo>
                      <a:pt x="654" y="400"/>
                    </a:lnTo>
                    <a:lnTo>
                      <a:pt x="646" y="400"/>
                    </a:lnTo>
                    <a:lnTo>
                      <a:pt x="646" y="400"/>
                    </a:lnTo>
                    <a:lnTo>
                      <a:pt x="648" y="402"/>
                    </a:lnTo>
                    <a:lnTo>
                      <a:pt x="646" y="406"/>
                    </a:lnTo>
                    <a:lnTo>
                      <a:pt x="644" y="410"/>
                    </a:lnTo>
                    <a:lnTo>
                      <a:pt x="644" y="410"/>
                    </a:lnTo>
                    <a:lnTo>
                      <a:pt x="652" y="414"/>
                    </a:lnTo>
                    <a:lnTo>
                      <a:pt x="652" y="414"/>
                    </a:lnTo>
                    <a:lnTo>
                      <a:pt x="648" y="414"/>
                    </a:lnTo>
                    <a:lnTo>
                      <a:pt x="644" y="414"/>
                    </a:lnTo>
                    <a:lnTo>
                      <a:pt x="644" y="414"/>
                    </a:lnTo>
                    <a:lnTo>
                      <a:pt x="638" y="422"/>
                    </a:lnTo>
                    <a:lnTo>
                      <a:pt x="632" y="432"/>
                    </a:lnTo>
                    <a:lnTo>
                      <a:pt x="632" y="432"/>
                    </a:lnTo>
                    <a:lnTo>
                      <a:pt x="646" y="452"/>
                    </a:lnTo>
                    <a:lnTo>
                      <a:pt x="646" y="452"/>
                    </a:lnTo>
                    <a:lnTo>
                      <a:pt x="616" y="458"/>
                    </a:lnTo>
                    <a:lnTo>
                      <a:pt x="602" y="458"/>
                    </a:lnTo>
                    <a:lnTo>
                      <a:pt x="588" y="460"/>
                    </a:lnTo>
                    <a:lnTo>
                      <a:pt x="588" y="460"/>
                    </a:lnTo>
                    <a:lnTo>
                      <a:pt x="586" y="470"/>
                    </a:lnTo>
                    <a:lnTo>
                      <a:pt x="584" y="478"/>
                    </a:lnTo>
                    <a:lnTo>
                      <a:pt x="584" y="478"/>
                    </a:lnTo>
                    <a:lnTo>
                      <a:pt x="582" y="478"/>
                    </a:lnTo>
                    <a:lnTo>
                      <a:pt x="582" y="478"/>
                    </a:lnTo>
                    <a:lnTo>
                      <a:pt x="582" y="480"/>
                    </a:lnTo>
                    <a:lnTo>
                      <a:pt x="582" y="480"/>
                    </a:lnTo>
                    <a:lnTo>
                      <a:pt x="592" y="486"/>
                    </a:lnTo>
                    <a:lnTo>
                      <a:pt x="598" y="488"/>
                    </a:lnTo>
                    <a:lnTo>
                      <a:pt x="604" y="486"/>
                    </a:lnTo>
                    <a:lnTo>
                      <a:pt x="604" y="486"/>
                    </a:lnTo>
                    <a:lnTo>
                      <a:pt x="606" y="484"/>
                    </a:lnTo>
                    <a:lnTo>
                      <a:pt x="608" y="480"/>
                    </a:lnTo>
                    <a:lnTo>
                      <a:pt x="608" y="480"/>
                    </a:lnTo>
                    <a:lnTo>
                      <a:pt x="612" y="478"/>
                    </a:lnTo>
                    <a:lnTo>
                      <a:pt x="616" y="478"/>
                    </a:lnTo>
                    <a:lnTo>
                      <a:pt x="624" y="480"/>
                    </a:lnTo>
                    <a:lnTo>
                      <a:pt x="624" y="480"/>
                    </a:lnTo>
                    <a:lnTo>
                      <a:pt x="624" y="478"/>
                    </a:lnTo>
                    <a:lnTo>
                      <a:pt x="626" y="476"/>
                    </a:lnTo>
                    <a:lnTo>
                      <a:pt x="626" y="476"/>
                    </a:lnTo>
                    <a:lnTo>
                      <a:pt x="618" y="472"/>
                    </a:lnTo>
                    <a:lnTo>
                      <a:pt x="618" y="472"/>
                    </a:lnTo>
                    <a:lnTo>
                      <a:pt x="618" y="472"/>
                    </a:lnTo>
                    <a:lnTo>
                      <a:pt x="620" y="470"/>
                    </a:lnTo>
                    <a:lnTo>
                      <a:pt x="622" y="470"/>
                    </a:lnTo>
                    <a:lnTo>
                      <a:pt x="622" y="470"/>
                    </a:lnTo>
                    <a:lnTo>
                      <a:pt x="622" y="468"/>
                    </a:lnTo>
                    <a:lnTo>
                      <a:pt x="622" y="468"/>
                    </a:lnTo>
                    <a:lnTo>
                      <a:pt x="624" y="468"/>
                    </a:lnTo>
                    <a:lnTo>
                      <a:pt x="624" y="468"/>
                    </a:lnTo>
                    <a:lnTo>
                      <a:pt x="626" y="474"/>
                    </a:lnTo>
                    <a:lnTo>
                      <a:pt x="626" y="474"/>
                    </a:lnTo>
                    <a:lnTo>
                      <a:pt x="630" y="472"/>
                    </a:lnTo>
                    <a:lnTo>
                      <a:pt x="634" y="470"/>
                    </a:lnTo>
                    <a:lnTo>
                      <a:pt x="636" y="478"/>
                    </a:lnTo>
                    <a:lnTo>
                      <a:pt x="644" y="476"/>
                    </a:lnTo>
                    <a:lnTo>
                      <a:pt x="644" y="476"/>
                    </a:lnTo>
                    <a:lnTo>
                      <a:pt x="646" y="482"/>
                    </a:lnTo>
                    <a:lnTo>
                      <a:pt x="646" y="486"/>
                    </a:lnTo>
                    <a:lnTo>
                      <a:pt x="650" y="486"/>
                    </a:lnTo>
                    <a:lnTo>
                      <a:pt x="650" y="486"/>
                    </a:lnTo>
                    <a:lnTo>
                      <a:pt x="652" y="494"/>
                    </a:lnTo>
                    <a:lnTo>
                      <a:pt x="652" y="494"/>
                    </a:lnTo>
                    <a:lnTo>
                      <a:pt x="656" y="492"/>
                    </a:lnTo>
                    <a:lnTo>
                      <a:pt x="656" y="492"/>
                    </a:lnTo>
                    <a:lnTo>
                      <a:pt x="658" y="498"/>
                    </a:lnTo>
                    <a:lnTo>
                      <a:pt x="658" y="498"/>
                    </a:lnTo>
                    <a:lnTo>
                      <a:pt x="660" y="496"/>
                    </a:lnTo>
                    <a:lnTo>
                      <a:pt x="660" y="492"/>
                    </a:lnTo>
                    <a:lnTo>
                      <a:pt x="660" y="492"/>
                    </a:lnTo>
                    <a:lnTo>
                      <a:pt x="662" y="494"/>
                    </a:lnTo>
                    <a:lnTo>
                      <a:pt x="666" y="494"/>
                    </a:lnTo>
                    <a:lnTo>
                      <a:pt x="666" y="494"/>
                    </a:lnTo>
                    <a:lnTo>
                      <a:pt x="666" y="500"/>
                    </a:lnTo>
                    <a:lnTo>
                      <a:pt x="666" y="500"/>
                    </a:lnTo>
                    <a:lnTo>
                      <a:pt x="658" y="500"/>
                    </a:lnTo>
                    <a:lnTo>
                      <a:pt x="658" y="504"/>
                    </a:lnTo>
                    <a:lnTo>
                      <a:pt x="658" y="504"/>
                    </a:lnTo>
                    <a:lnTo>
                      <a:pt x="662" y="506"/>
                    </a:lnTo>
                    <a:lnTo>
                      <a:pt x="666" y="508"/>
                    </a:lnTo>
                    <a:lnTo>
                      <a:pt x="666" y="508"/>
                    </a:lnTo>
                    <a:lnTo>
                      <a:pt x="674" y="506"/>
                    </a:lnTo>
                    <a:lnTo>
                      <a:pt x="684" y="506"/>
                    </a:lnTo>
                    <a:lnTo>
                      <a:pt x="684" y="504"/>
                    </a:lnTo>
                    <a:lnTo>
                      <a:pt x="684" y="504"/>
                    </a:lnTo>
                    <a:lnTo>
                      <a:pt x="690" y="504"/>
                    </a:lnTo>
                    <a:lnTo>
                      <a:pt x="700" y="508"/>
                    </a:lnTo>
                    <a:lnTo>
                      <a:pt x="700" y="508"/>
                    </a:lnTo>
                    <a:lnTo>
                      <a:pt x="700" y="504"/>
                    </a:lnTo>
                    <a:lnTo>
                      <a:pt x="702" y="504"/>
                    </a:lnTo>
                    <a:lnTo>
                      <a:pt x="706" y="508"/>
                    </a:lnTo>
                    <a:lnTo>
                      <a:pt x="706" y="508"/>
                    </a:lnTo>
                    <a:lnTo>
                      <a:pt x="710" y="508"/>
                    </a:lnTo>
                    <a:lnTo>
                      <a:pt x="712" y="506"/>
                    </a:lnTo>
                    <a:lnTo>
                      <a:pt x="712" y="506"/>
                    </a:lnTo>
                    <a:lnTo>
                      <a:pt x="716" y="506"/>
                    </a:lnTo>
                    <a:lnTo>
                      <a:pt x="718" y="510"/>
                    </a:lnTo>
                    <a:lnTo>
                      <a:pt x="718" y="510"/>
                    </a:lnTo>
                    <a:lnTo>
                      <a:pt x="726" y="510"/>
                    </a:lnTo>
                    <a:lnTo>
                      <a:pt x="732" y="512"/>
                    </a:lnTo>
                    <a:lnTo>
                      <a:pt x="732" y="512"/>
                    </a:lnTo>
                    <a:lnTo>
                      <a:pt x="732" y="506"/>
                    </a:lnTo>
                    <a:lnTo>
                      <a:pt x="732" y="502"/>
                    </a:lnTo>
                    <a:lnTo>
                      <a:pt x="732" y="502"/>
                    </a:lnTo>
                    <a:lnTo>
                      <a:pt x="728" y="502"/>
                    </a:lnTo>
                    <a:lnTo>
                      <a:pt x="724" y="502"/>
                    </a:lnTo>
                    <a:lnTo>
                      <a:pt x="724" y="502"/>
                    </a:lnTo>
                    <a:lnTo>
                      <a:pt x="722" y="498"/>
                    </a:lnTo>
                    <a:lnTo>
                      <a:pt x="720" y="494"/>
                    </a:lnTo>
                    <a:lnTo>
                      <a:pt x="720" y="494"/>
                    </a:lnTo>
                    <a:lnTo>
                      <a:pt x="714" y="494"/>
                    </a:lnTo>
                    <a:lnTo>
                      <a:pt x="710" y="494"/>
                    </a:lnTo>
                    <a:lnTo>
                      <a:pt x="710" y="494"/>
                    </a:lnTo>
                    <a:lnTo>
                      <a:pt x="694" y="484"/>
                    </a:lnTo>
                    <a:lnTo>
                      <a:pt x="694" y="484"/>
                    </a:lnTo>
                    <a:lnTo>
                      <a:pt x="694" y="480"/>
                    </a:lnTo>
                    <a:lnTo>
                      <a:pt x="692" y="476"/>
                    </a:lnTo>
                    <a:lnTo>
                      <a:pt x="692" y="476"/>
                    </a:lnTo>
                    <a:lnTo>
                      <a:pt x="704" y="480"/>
                    </a:lnTo>
                    <a:lnTo>
                      <a:pt x="708" y="480"/>
                    </a:lnTo>
                    <a:lnTo>
                      <a:pt x="708" y="480"/>
                    </a:lnTo>
                    <a:lnTo>
                      <a:pt x="708" y="482"/>
                    </a:lnTo>
                    <a:lnTo>
                      <a:pt x="708" y="482"/>
                    </a:lnTo>
                    <a:lnTo>
                      <a:pt x="710" y="482"/>
                    </a:lnTo>
                    <a:lnTo>
                      <a:pt x="710" y="482"/>
                    </a:lnTo>
                    <a:lnTo>
                      <a:pt x="710" y="480"/>
                    </a:lnTo>
                    <a:lnTo>
                      <a:pt x="710" y="478"/>
                    </a:lnTo>
                    <a:lnTo>
                      <a:pt x="710" y="478"/>
                    </a:lnTo>
                    <a:lnTo>
                      <a:pt x="714" y="476"/>
                    </a:lnTo>
                    <a:lnTo>
                      <a:pt x="714" y="476"/>
                    </a:lnTo>
                    <a:lnTo>
                      <a:pt x="718" y="482"/>
                    </a:lnTo>
                    <a:lnTo>
                      <a:pt x="718" y="482"/>
                    </a:lnTo>
                    <a:lnTo>
                      <a:pt x="728" y="482"/>
                    </a:lnTo>
                    <a:lnTo>
                      <a:pt x="736" y="482"/>
                    </a:lnTo>
                    <a:lnTo>
                      <a:pt x="736" y="482"/>
                    </a:lnTo>
                    <a:lnTo>
                      <a:pt x="738" y="486"/>
                    </a:lnTo>
                    <a:lnTo>
                      <a:pt x="740" y="490"/>
                    </a:lnTo>
                    <a:lnTo>
                      <a:pt x="740" y="490"/>
                    </a:lnTo>
                    <a:lnTo>
                      <a:pt x="744" y="490"/>
                    </a:lnTo>
                    <a:lnTo>
                      <a:pt x="746" y="490"/>
                    </a:lnTo>
                    <a:lnTo>
                      <a:pt x="746" y="490"/>
                    </a:lnTo>
                    <a:lnTo>
                      <a:pt x="734" y="480"/>
                    </a:lnTo>
                    <a:lnTo>
                      <a:pt x="734" y="480"/>
                    </a:lnTo>
                    <a:lnTo>
                      <a:pt x="740" y="478"/>
                    </a:lnTo>
                    <a:lnTo>
                      <a:pt x="742" y="476"/>
                    </a:lnTo>
                    <a:lnTo>
                      <a:pt x="740" y="476"/>
                    </a:lnTo>
                    <a:lnTo>
                      <a:pt x="740" y="476"/>
                    </a:lnTo>
                    <a:lnTo>
                      <a:pt x="740" y="470"/>
                    </a:lnTo>
                    <a:lnTo>
                      <a:pt x="740" y="470"/>
                    </a:lnTo>
                    <a:lnTo>
                      <a:pt x="742" y="472"/>
                    </a:lnTo>
                    <a:lnTo>
                      <a:pt x="746" y="470"/>
                    </a:lnTo>
                    <a:lnTo>
                      <a:pt x="746" y="468"/>
                    </a:lnTo>
                    <a:lnTo>
                      <a:pt x="746" y="468"/>
                    </a:lnTo>
                    <a:lnTo>
                      <a:pt x="744" y="464"/>
                    </a:lnTo>
                    <a:lnTo>
                      <a:pt x="742" y="460"/>
                    </a:lnTo>
                    <a:lnTo>
                      <a:pt x="742" y="460"/>
                    </a:lnTo>
                    <a:lnTo>
                      <a:pt x="740" y="460"/>
                    </a:lnTo>
                    <a:lnTo>
                      <a:pt x="738" y="460"/>
                    </a:lnTo>
                    <a:lnTo>
                      <a:pt x="736" y="464"/>
                    </a:lnTo>
                    <a:lnTo>
                      <a:pt x="718" y="448"/>
                    </a:lnTo>
                    <a:lnTo>
                      <a:pt x="718" y="448"/>
                    </a:lnTo>
                    <a:lnTo>
                      <a:pt x="716" y="444"/>
                    </a:lnTo>
                    <a:lnTo>
                      <a:pt x="716" y="438"/>
                    </a:lnTo>
                    <a:lnTo>
                      <a:pt x="716" y="438"/>
                    </a:lnTo>
                    <a:lnTo>
                      <a:pt x="712" y="438"/>
                    </a:lnTo>
                    <a:lnTo>
                      <a:pt x="710" y="438"/>
                    </a:lnTo>
                    <a:lnTo>
                      <a:pt x="710" y="438"/>
                    </a:lnTo>
                    <a:lnTo>
                      <a:pt x="706" y="432"/>
                    </a:lnTo>
                    <a:lnTo>
                      <a:pt x="706" y="430"/>
                    </a:lnTo>
                    <a:lnTo>
                      <a:pt x="710" y="428"/>
                    </a:lnTo>
                    <a:lnTo>
                      <a:pt x="710" y="428"/>
                    </a:lnTo>
                    <a:lnTo>
                      <a:pt x="710" y="430"/>
                    </a:lnTo>
                    <a:lnTo>
                      <a:pt x="712" y="432"/>
                    </a:lnTo>
                    <a:lnTo>
                      <a:pt x="714" y="432"/>
                    </a:lnTo>
                    <a:lnTo>
                      <a:pt x="714" y="432"/>
                    </a:lnTo>
                    <a:lnTo>
                      <a:pt x="710" y="424"/>
                    </a:lnTo>
                    <a:lnTo>
                      <a:pt x="710" y="418"/>
                    </a:lnTo>
                    <a:lnTo>
                      <a:pt x="710" y="416"/>
                    </a:lnTo>
                    <a:lnTo>
                      <a:pt x="712" y="418"/>
                    </a:lnTo>
                    <a:lnTo>
                      <a:pt x="712" y="418"/>
                    </a:lnTo>
                    <a:lnTo>
                      <a:pt x="716" y="424"/>
                    </a:lnTo>
                    <a:lnTo>
                      <a:pt x="716" y="424"/>
                    </a:lnTo>
                    <a:lnTo>
                      <a:pt x="716" y="422"/>
                    </a:lnTo>
                    <a:lnTo>
                      <a:pt x="716" y="420"/>
                    </a:lnTo>
                    <a:lnTo>
                      <a:pt x="716" y="420"/>
                    </a:lnTo>
                    <a:lnTo>
                      <a:pt x="722" y="416"/>
                    </a:lnTo>
                    <a:lnTo>
                      <a:pt x="722" y="416"/>
                    </a:lnTo>
                    <a:lnTo>
                      <a:pt x="726" y="428"/>
                    </a:lnTo>
                    <a:lnTo>
                      <a:pt x="730" y="432"/>
                    </a:lnTo>
                    <a:lnTo>
                      <a:pt x="736" y="432"/>
                    </a:lnTo>
                    <a:lnTo>
                      <a:pt x="736" y="432"/>
                    </a:lnTo>
                    <a:lnTo>
                      <a:pt x="738" y="432"/>
                    </a:lnTo>
                    <a:lnTo>
                      <a:pt x="740" y="430"/>
                    </a:lnTo>
                    <a:lnTo>
                      <a:pt x="742" y="430"/>
                    </a:lnTo>
                    <a:lnTo>
                      <a:pt x="738" y="436"/>
                    </a:lnTo>
                    <a:lnTo>
                      <a:pt x="738" y="436"/>
                    </a:lnTo>
                    <a:lnTo>
                      <a:pt x="744" y="438"/>
                    </a:lnTo>
                    <a:lnTo>
                      <a:pt x="748" y="438"/>
                    </a:lnTo>
                    <a:lnTo>
                      <a:pt x="748" y="438"/>
                    </a:lnTo>
                    <a:lnTo>
                      <a:pt x="748" y="442"/>
                    </a:lnTo>
                    <a:lnTo>
                      <a:pt x="748" y="444"/>
                    </a:lnTo>
                    <a:lnTo>
                      <a:pt x="748" y="444"/>
                    </a:lnTo>
                    <a:lnTo>
                      <a:pt x="756" y="442"/>
                    </a:lnTo>
                    <a:lnTo>
                      <a:pt x="756" y="442"/>
                    </a:lnTo>
                    <a:lnTo>
                      <a:pt x="752" y="444"/>
                    </a:lnTo>
                    <a:lnTo>
                      <a:pt x="752" y="446"/>
                    </a:lnTo>
                    <a:lnTo>
                      <a:pt x="752" y="448"/>
                    </a:lnTo>
                    <a:lnTo>
                      <a:pt x="754" y="450"/>
                    </a:lnTo>
                    <a:lnTo>
                      <a:pt x="768" y="454"/>
                    </a:lnTo>
                    <a:lnTo>
                      <a:pt x="768" y="454"/>
                    </a:lnTo>
                    <a:lnTo>
                      <a:pt x="768" y="444"/>
                    </a:lnTo>
                    <a:lnTo>
                      <a:pt x="766" y="434"/>
                    </a:lnTo>
                    <a:lnTo>
                      <a:pt x="766" y="434"/>
                    </a:lnTo>
                    <a:lnTo>
                      <a:pt x="768" y="436"/>
                    </a:lnTo>
                    <a:lnTo>
                      <a:pt x="768" y="438"/>
                    </a:lnTo>
                    <a:lnTo>
                      <a:pt x="768" y="438"/>
                    </a:lnTo>
                    <a:lnTo>
                      <a:pt x="778" y="438"/>
                    </a:lnTo>
                    <a:lnTo>
                      <a:pt x="778" y="438"/>
                    </a:lnTo>
                    <a:lnTo>
                      <a:pt x="776" y="436"/>
                    </a:lnTo>
                    <a:lnTo>
                      <a:pt x="774" y="432"/>
                    </a:lnTo>
                    <a:lnTo>
                      <a:pt x="778" y="422"/>
                    </a:lnTo>
                    <a:lnTo>
                      <a:pt x="778" y="422"/>
                    </a:lnTo>
                    <a:close/>
                    <a:moveTo>
                      <a:pt x="312" y="84"/>
                    </a:moveTo>
                    <a:lnTo>
                      <a:pt x="312" y="84"/>
                    </a:lnTo>
                    <a:lnTo>
                      <a:pt x="314" y="90"/>
                    </a:lnTo>
                    <a:lnTo>
                      <a:pt x="314" y="94"/>
                    </a:lnTo>
                    <a:lnTo>
                      <a:pt x="314" y="94"/>
                    </a:lnTo>
                    <a:lnTo>
                      <a:pt x="320" y="98"/>
                    </a:lnTo>
                    <a:lnTo>
                      <a:pt x="324" y="98"/>
                    </a:lnTo>
                    <a:lnTo>
                      <a:pt x="322" y="96"/>
                    </a:lnTo>
                    <a:lnTo>
                      <a:pt x="322" y="96"/>
                    </a:lnTo>
                    <a:lnTo>
                      <a:pt x="318" y="86"/>
                    </a:lnTo>
                    <a:lnTo>
                      <a:pt x="318" y="86"/>
                    </a:lnTo>
                    <a:lnTo>
                      <a:pt x="316" y="84"/>
                    </a:lnTo>
                    <a:lnTo>
                      <a:pt x="312" y="84"/>
                    </a:lnTo>
                    <a:lnTo>
                      <a:pt x="312" y="84"/>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37" name="Freeform 429"/>
              <p:cNvSpPr>
                <a:spLocks noChangeAspect="1"/>
              </p:cNvSpPr>
              <p:nvPr/>
            </p:nvSpPr>
            <p:spPr bwMode="gray">
              <a:xfrm>
                <a:off x="3311" y="2128"/>
                <a:ext cx="35" cy="33"/>
              </a:xfrm>
              <a:custGeom>
                <a:avLst/>
                <a:gdLst>
                  <a:gd name="T0" fmla="*/ 125 w 127"/>
                  <a:gd name="T1" fmla="*/ 60 h 118"/>
                  <a:gd name="T2" fmla="*/ 127 w 127"/>
                  <a:gd name="T3" fmla="*/ 45 h 118"/>
                  <a:gd name="T4" fmla="*/ 103 w 127"/>
                  <a:gd name="T5" fmla="*/ 33 h 118"/>
                  <a:gd name="T6" fmla="*/ 100 w 127"/>
                  <a:gd name="T7" fmla="*/ 20 h 118"/>
                  <a:gd name="T8" fmla="*/ 77 w 127"/>
                  <a:gd name="T9" fmla="*/ 21 h 118"/>
                  <a:gd name="T10" fmla="*/ 64 w 127"/>
                  <a:gd name="T11" fmla="*/ 0 h 118"/>
                  <a:gd name="T12" fmla="*/ 64 w 127"/>
                  <a:gd name="T13" fmla="*/ 0 h 118"/>
                  <a:gd name="T14" fmla="*/ 56 w 127"/>
                  <a:gd name="T15" fmla="*/ 7 h 118"/>
                  <a:gd name="T16" fmla="*/ 40 w 127"/>
                  <a:gd name="T17" fmla="*/ 14 h 118"/>
                  <a:gd name="T18" fmla="*/ 40 w 127"/>
                  <a:gd name="T19" fmla="*/ 14 h 118"/>
                  <a:gd name="T20" fmla="*/ 32 w 127"/>
                  <a:gd name="T21" fmla="*/ 29 h 118"/>
                  <a:gd name="T22" fmla="*/ 32 w 127"/>
                  <a:gd name="T23" fmla="*/ 29 h 118"/>
                  <a:gd name="T24" fmla="*/ 8 w 127"/>
                  <a:gd name="T25" fmla="*/ 37 h 118"/>
                  <a:gd name="T26" fmla="*/ 8 w 127"/>
                  <a:gd name="T27" fmla="*/ 37 h 118"/>
                  <a:gd name="T28" fmla="*/ 0 w 127"/>
                  <a:gd name="T29" fmla="*/ 51 h 118"/>
                  <a:gd name="T30" fmla="*/ 0 w 127"/>
                  <a:gd name="T31" fmla="*/ 66 h 118"/>
                  <a:gd name="T32" fmla="*/ 0 w 127"/>
                  <a:gd name="T33" fmla="*/ 66 h 118"/>
                  <a:gd name="T34" fmla="*/ 0 w 127"/>
                  <a:gd name="T35" fmla="*/ 81 h 118"/>
                  <a:gd name="T36" fmla="*/ 8 w 127"/>
                  <a:gd name="T37" fmla="*/ 96 h 118"/>
                  <a:gd name="T38" fmla="*/ 8 w 127"/>
                  <a:gd name="T39" fmla="*/ 96 h 118"/>
                  <a:gd name="T40" fmla="*/ 16 w 127"/>
                  <a:gd name="T41" fmla="*/ 96 h 118"/>
                  <a:gd name="T42" fmla="*/ 16 w 127"/>
                  <a:gd name="T43" fmla="*/ 96 h 118"/>
                  <a:gd name="T44" fmla="*/ 40 w 127"/>
                  <a:gd name="T45" fmla="*/ 118 h 118"/>
                  <a:gd name="T46" fmla="*/ 40 w 127"/>
                  <a:gd name="T47" fmla="*/ 118 h 118"/>
                  <a:gd name="T48" fmla="*/ 48 w 127"/>
                  <a:gd name="T49" fmla="*/ 96 h 118"/>
                  <a:gd name="T50" fmla="*/ 80 w 127"/>
                  <a:gd name="T51" fmla="*/ 81 h 118"/>
                  <a:gd name="T52" fmla="*/ 88 w 127"/>
                  <a:gd name="T53" fmla="*/ 103 h 118"/>
                  <a:gd name="T54" fmla="*/ 96 w 127"/>
                  <a:gd name="T55" fmla="*/ 88 h 118"/>
                  <a:gd name="T56" fmla="*/ 104 w 127"/>
                  <a:gd name="T57" fmla="*/ 77 h 118"/>
                  <a:gd name="T58" fmla="*/ 97 w 127"/>
                  <a:gd name="T59" fmla="*/ 60 h 118"/>
                  <a:gd name="T60" fmla="*/ 112 w 127"/>
                  <a:gd name="T61" fmla="*/ 69 h 118"/>
                  <a:gd name="T62" fmla="*/ 125 w 127"/>
                  <a:gd name="T6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18">
                    <a:moveTo>
                      <a:pt x="125" y="60"/>
                    </a:moveTo>
                    <a:lnTo>
                      <a:pt x="127" y="45"/>
                    </a:lnTo>
                    <a:lnTo>
                      <a:pt x="103" y="33"/>
                    </a:lnTo>
                    <a:lnTo>
                      <a:pt x="100" y="20"/>
                    </a:lnTo>
                    <a:lnTo>
                      <a:pt x="77" y="21"/>
                    </a:lnTo>
                    <a:lnTo>
                      <a:pt x="64" y="0"/>
                    </a:lnTo>
                    <a:lnTo>
                      <a:pt x="64" y="0"/>
                    </a:lnTo>
                    <a:lnTo>
                      <a:pt x="56" y="7"/>
                    </a:lnTo>
                    <a:lnTo>
                      <a:pt x="40" y="14"/>
                    </a:lnTo>
                    <a:lnTo>
                      <a:pt x="40" y="14"/>
                    </a:lnTo>
                    <a:lnTo>
                      <a:pt x="32" y="29"/>
                    </a:lnTo>
                    <a:lnTo>
                      <a:pt x="32" y="29"/>
                    </a:lnTo>
                    <a:lnTo>
                      <a:pt x="8" y="37"/>
                    </a:lnTo>
                    <a:lnTo>
                      <a:pt x="8" y="37"/>
                    </a:lnTo>
                    <a:lnTo>
                      <a:pt x="0" y="51"/>
                    </a:lnTo>
                    <a:lnTo>
                      <a:pt x="0" y="66"/>
                    </a:lnTo>
                    <a:lnTo>
                      <a:pt x="0" y="66"/>
                    </a:lnTo>
                    <a:lnTo>
                      <a:pt x="0" y="81"/>
                    </a:lnTo>
                    <a:lnTo>
                      <a:pt x="8" y="96"/>
                    </a:lnTo>
                    <a:lnTo>
                      <a:pt x="8" y="96"/>
                    </a:lnTo>
                    <a:lnTo>
                      <a:pt x="16" y="96"/>
                    </a:lnTo>
                    <a:lnTo>
                      <a:pt x="16" y="96"/>
                    </a:lnTo>
                    <a:lnTo>
                      <a:pt x="40" y="118"/>
                    </a:lnTo>
                    <a:lnTo>
                      <a:pt x="40" y="118"/>
                    </a:lnTo>
                    <a:lnTo>
                      <a:pt x="48" y="96"/>
                    </a:lnTo>
                    <a:lnTo>
                      <a:pt x="80" y="81"/>
                    </a:lnTo>
                    <a:lnTo>
                      <a:pt x="88" y="103"/>
                    </a:lnTo>
                    <a:lnTo>
                      <a:pt x="96" y="88"/>
                    </a:lnTo>
                    <a:lnTo>
                      <a:pt x="104" y="77"/>
                    </a:lnTo>
                    <a:lnTo>
                      <a:pt x="97" y="60"/>
                    </a:lnTo>
                    <a:lnTo>
                      <a:pt x="112" y="69"/>
                    </a:lnTo>
                    <a:lnTo>
                      <a:pt x="125" y="60"/>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38" name="Freeform 430"/>
              <p:cNvSpPr>
                <a:spLocks noChangeAspect="1"/>
              </p:cNvSpPr>
              <p:nvPr/>
            </p:nvSpPr>
            <p:spPr bwMode="gray">
              <a:xfrm>
                <a:off x="3547" y="2346"/>
                <a:ext cx="307" cy="273"/>
              </a:xfrm>
              <a:custGeom>
                <a:avLst/>
                <a:gdLst>
                  <a:gd name="T0" fmla="*/ 108 w 282"/>
                  <a:gd name="T1" fmla="*/ 258 h 272"/>
                  <a:gd name="T2" fmla="*/ 110 w 282"/>
                  <a:gd name="T3" fmla="*/ 254 h 272"/>
                  <a:gd name="T4" fmla="*/ 112 w 282"/>
                  <a:gd name="T5" fmla="*/ 250 h 272"/>
                  <a:gd name="T6" fmla="*/ 114 w 282"/>
                  <a:gd name="T7" fmla="*/ 246 h 272"/>
                  <a:gd name="T8" fmla="*/ 118 w 282"/>
                  <a:gd name="T9" fmla="*/ 244 h 272"/>
                  <a:gd name="T10" fmla="*/ 122 w 282"/>
                  <a:gd name="T11" fmla="*/ 244 h 272"/>
                  <a:gd name="T12" fmla="*/ 122 w 282"/>
                  <a:gd name="T13" fmla="*/ 248 h 272"/>
                  <a:gd name="T14" fmla="*/ 130 w 282"/>
                  <a:gd name="T15" fmla="*/ 248 h 272"/>
                  <a:gd name="T16" fmla="*/ 156 w 282"/>
                  <a:gd name="T17" fmla="*/ 272 h 272"/>
                  <a:gd name="T18" fmla="*/ 182 w 282"/>
                  <a:gd name="T19" fmla="*/ 240 h 272"/>
                  <a:gd name="T20" fmla="*/ 272 w 282"/>
                  <a:gd name="T21" fmla="*/ 204 h 272"/>
                  <a:gd name="T22" fmla="*/ 278 w 282"/>
                  <a:gd name="T23" fmla="*/ 184 h 272"/>
                  <a:gd name="T24" fmla="*/ 272 w 282"/>
                  <a:gd name="T25" fmla="*/ 154 h 272"/>
                  <a:gd name="T26" fmla="*/ 268 w 282"/>
                  <a:gd name="T27" fmla="*/ 154 h 272"/>
                  <a:gd name="T28" fmla="*/ 216 w 282"/>
                  <a:gd name="T29" fmla="*/ 124 h 272"/>
                  <a:gd name="T30" fmla="*/ 210 w 282"/>
                  <a:gd name="T31" fmla="*/ 114 h 272"/>
                  <a:gd name="T32" fmla="*/ 206 w 282"/>
                  <a:gd name="T33" fmla="*/ 112 h 272"/>
                  <a:gd name="T34" fmla="*/ 206 w 282"/>
                  <a:gd name="T35" fmla="*/ 100 h 272"/>
                  <a:gd name="T36" fmla="*/ 206 w 282"/>
                  <a:gd name="T37" fmla="*/ 90 h 272"/>
                  <a:gd name="T38" fmla="*/ 200 w 282"/>
                  <a:gd name="T39" fmla="*/ 88 h 272"/>
                  <a:gd name="T40" fmla="*/ 196 w 282"/>
                  <a:gd name="T41" fmla="*/ 84 h 272"/>
                  <a:gd name="T42" fmla="*/ 194 w 282"/>
                  <a:gd name="T43" fmla="*/ 78 h 272"/>
                  <a:gd name="T44" fmla="*/ 190 w 282"/>
                  <a:gd name="T45" fmla="*/ 74 h 272"/>
                  <a:gd name="T46" fmla="*/ 190 w 282"/>
                  <a:gd name="T47" fmla="*/ 70 h 272"/>
                  <a:gd name="T48" fmla="*/ 186 w 282"/>
                  <a:gd name="T49" fmla="*/ 66 h 272"/>
                  <a:gd name="T50" fmla="*/ 182 w 282"/>
                  <a:gd name="T51" fmla="*/ 56 h 272"/>
                  <a:gd name="T52" fmla="*/ 168 w 282"/>
                  <a:gd name="T53" fmla="*/ 52 h 272"/>
                  <a:gd name="T54" fmla="*/ 124 w 282"/>
                  <a:gd name="T55" fmla="*/ 40 h 272"/>
                  <a:gd name="T56" fmla="*/ 102 w 282"/>
                  <a:gd name="T57" fmla="*/ 26 h 272"/>
                  <a:gd name="T58" fmla="*/ 64 w 282"/>
                  <a:gd name="T59" fmla="*/ 2 h 272"/>
                  <a:gd name="T60" fmla="*/ 46 w 282"/>
                  <a:gd name="T61" fmla="*/ 24 h 272"/>
                  <a:gd name="T62" fmla="*/ 38 w 282"/>
                  <a:gd name="T63" fmla="*/ 30 h 272"/>
                  <a:gd name="T64" fmla="*/ 32 w 282"/>
                  <a:gd name="T65" fmla="*/ 36 h 272"/>
                  <a:gd name="T66" fmla="*/ 28 w 282"/>
                  <a:gd name="T67" fmla="*/ 40 h 272"/>
                  <a:gd name="T68" fmla="*/ 4 w 282"/>
                  <a:gd name="T69" fmla="*/ 48 h 272"/>
                  <a:gd name="T70" fmla="*/ 2 w 282"/>
                  <a:gd name="T71" fmla="*/ 56 h 272"/>
                  <a:gd name="T72" fmla="*/ 0 w 282"/>
                  <a:gd name="T73" fmla="*/ 60 h 272"/>
                  <a:gd name="T74" fmla="*/ 0 w 282"/>
                  <a:gd name="T75" fmla="*/ 64 h 272"/>
                  <a:gd name="T76" fmla="*/ 8 w 282"/>
                  <a:gd name="T77" fmla="*/ 66 h 272"/>
                  <a:gd name="T78" fmla="*/ 12 w 282"/>
                  <a:gd name="T79" fmla="*/ 72 h 272"/>
                  <a:gd name="T80" fmla="*/ 20 w 282"/>
                  <a:gd name="T81" fmla="*/ 86 h 272"/>
                  <a:gd name="T82" fmla="*/ 22 w 282"/>
                  <a:gd name="T83" fmla="*/ 92 h 272"/>
                  <a:gd name="T84" fmla="*/ 26 w 282"/>
                  <a:gd name="T85" fmla="*/ 94 h 272"/>
                  <a:gd name="T86" fmla="*/ 30 w 282"/>
                  <a:gd name="T87" fmla="*/ 100 h 272"/>
                  <a:gd name="T88" fmla="*/ 34 w 282"/>
                  <a:gd name="T89" fmla="*/ 104 h 272"/>
                  <a:gd name="T90" fmla="*/ 36 w 282"/>
                  <a:gd name="T91" fmla="*/ 114 h 272"/>
                  <a:gd name="T92" fmla="*/ 42 w 282"/>
                  <a:gd name="T93" fmla="*/ 124 h 272"/>
                  <a:gd name="T94" fmla="*/ 54 w 282"/>
                  <a:gd name="T95" fmla="*/ 140 h 272"/>
                  <a:gd name="T96" fmla="*/ 58 w 282"/>
                  <a:gd name="T97" fmla="*/ 164 h 272"/>
                  <a:gd name="T98" fmla="*/ 54 w 282"/>
                  <a:gd name="T99" fmla="*/ 168 h 272"/>
                  <a:gd name="T100" fmla="*/ 54 w 282"/>
                  <a:gd name="T101" fmla="*/ 174 h 272"/>
                  <a:gd name="T102" fmla="*/ 58 w 282"/>
                  <a:gd name="T103" fmla="*/ 182 h 272"/>
                  <a:gd name="T104" fmla="*/ 64 w 282"/>
                  <a:gd name="T105" fmla="*/ 196 h 272"/>
                  <a:gd name="T106" fmla="*/ 64 w 282"/>
                  <a:gd name="T107" fmla="*/ 200 h 272"/>
                  <a:gd name="T108" fmla="*/ 68 w 282"/>
                  <a:gd name="T109" fmla="*/ 204 h 272"/>
                  <a:gd name="T110" fmla="*/ 72 w 282"/>
                  <a:gd name="T111" fmla="*/ 208 h 272"/>
                  <a:gd name="T112" fmla="*/ 82 w 282"/>
                  <a:gd name="T113" fmla="*/ 214 h 272"/>
                  <a:gd name="T114" fmla="*/ 86 w 282"/>
                  <a:gd name="T115" fmla="*/ 220 h 272"/>
                  <a:gd name="T116" fmla="*/ 88 w 282"/>
                  <a:gd name="T117" fmla="*/ 228 h 272"/>
                  <a:gd name="T118" fmla="*/ 90 w 282"/>
                  <a:gd name="T119" fmla="*/ 236 h 272"/>
                  <a:gd name="T120" fmla="*/ 98 w 282"/>
                  <a:gd name="T121" fmla="*/ 244 h 272"/>
                  <a:gd name="T122" fmla="*/ 100 w 282"/>
                  <a:gd name="T123" fmla="*/ 25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272">
                    <a:moveTo>
                      <a:pt x="106" y="258"/>
                    </a:moveTo>
                    <a:lnTo>
                      <a:pt x="106" y="258"/>
                    </a:lnTo>
                    <a:lnTo>
                      <a:pt x="108" y="258"/>
                    </a:lnTo>
                    <a:lnTo>
                      <a:pt x="110" y="254"/>
                    </a:lnTo>
                    <a:lnTo>
                      <a:pt x="110" y="254"/>
                    </a:lnTo>
                    <a:lnTo>
                      <a:pt x="110" y="254"/>
                    </a:lnTo>
                    <a:lnTo>
                      <a:pt x="112" y="252"/>
                    </a:lnTo>
                    <a:lnTo>
                      <a:pt x="112" y="252"/>
                    </a:lnTo>
                    <a:lnTo>
                      <a:pt x="112" y="250"/>
                    </a:lnTo>
                    <a:lnTo>
                      <a:pt x="112" y="250"/>
                    </a:lnTo>
                    <a:lnTo>
                      <a:pt x="114" y="248"/>
                    </a:lnTo>
                    <a:lnTo>
                      <a:pt x="114" y="246"/>
                    </a:lnTo>
                    <a:lnTo>
                      <a:pt x="114" y="246"/>
                    </a:lnTo>
                    <a:lnTo>
                      <a:pt x="116" y="244"/>
                    </a:lnTo>
                    <a:lnTo>
                      <a:pt x="118" y="244"/>
                    </a:lnTo>
                    <a:lnTo>
                      <a:pt x="118" y="244"/>
                    </a:lnTo>
                    <a:lnTo>
                      <a:pt x="120" y="244"/>
                    </a:lnTo>
                    <a:lnTo>
                      <a:pt x="122" y="244"/>
                    </a:lnTo>
                    <a:lnTo>
                      <a:pt x="122" y="246"/>
                    </a:lnTo>
                    <a:lnTo>
                      <a:pt x="122" y="248"/>
                    </a:lnTo>
                    <a:lnTo>
                      <a:pt x="122" y="248"/>
                    </a:lnTo>
                    <a:lnTo>
                      <a:pt x="126" y="248"/>
                    </a:lnTo>
                    <a:lnTo>
                      <a:pt x="130" y="248"/>
                    </a:lnTo>
                    <a:lnTo>
                      <a:pt x="130" y="248"/>
                    </a:lnTo>
                    <a:lnTo>
                      <a:pt x="144" y="250"/>
                    </a:lnTo>
                    <a:lnTo>
                      <a:pt x="154" y="254"/>
                    </a:lnTo>
                    <a:lnTo>
                      <a:pt x="156" y="272"/>
                    </a:lnTo>
                    <a:lnTo>
                      <a:pt x="156" y="272"/>
                    </a:lnTo>
                    <a:lnTo>
                      <a:pt x="164" y="262"/>
                    </a:lnTo>
                    <a:lnTo>
                      <a:pt x="182" y="240"/>
                    </a:lnTo>
                    <a:lnTo>
                      <a:pt x="228" y="224"/>
                    </a:lnTo>
                    <a:lnTo>
                      <a:pt x="228" y="224"/>
                    </a:lnTo>
                    <a:lnTo>
                      <a:pt x="272" y="204"/>
                    </a:lnTo>
                    <a:lnTo>
                      <a:pt x="272" y="204"/>
                    </a:lnTo>
                    <a:lnTo>
                      <a:pt x="276" y="198"/>
                    </a:lnTo>
                    <a:lnTo>
                      <a:pt x="278" y="184"/>
                    </a:lnTo>
                    <a:lnTo>
                      <a:pt x="282" y="164"/>
                    </a:lnTo>
                    <a:lnTo>
                      <a:pt x="272" y="154"/>
                    </a:lnTo>
                    <a:lnTo>
                      <a:pt x="272" y="154"/>
                    </a:lnTo>
                    <a:lnTo>
                      <a:pt x="272" y="154"/>
                    </a:lnTo>
                    <a:lnTo>
                      <a:pt x="268" y="154"/>
                    </a:lnTo>
                    <a:lnTo>
                      <a:pt x="268" y="154"/>
                    </a:lnTo>
                    <a:lnTo>
                      <a:pt x="224" y="146"/>
                    </a:lnTo>
                    <a:lnTo>
                      <a:pt x="224" y="132"/>
                    </a:lnTo>
                    <a:lnTo>
                      <a:pt x="216" y="124"/>
                    </a:lnTo>
                    <a:lnTo>
                      <a:pt x="216" y="118"/>
                    </a:lnTo>
                    <a:lnTo>
                      <a:pt x="210" y="114"/>
                    </a:lnTo>
                    <a:lnTo>
                      <a:pt x="210" y="114"/>
                    </a:lnTo>
                    <a:lnTo>
                      <a:pt x="208" y="114"/>
                    </a:lnTo>
                    <a:lnTo>
                      <a:pt x="208" y="114"/>
                    </a:lnTo>
                    <a:lnTo>
                      <a:pt x="206" y="112"/>
                    </a:lnTo>
                    <a:lnTo>
                      <a:pt x="206" y="110"/>
                    </a:lnTo>
                    <a:lnTo>
                      <a:pt x="206" y="110"/>
                    </a:lnTo>
                    <a:lnTo>
                      <a:pt x="206" y="100"/>
                    </a:lnTo>
                    <a:lnTo>
                      <a:pt x="206" y="100"/>
                    </a:lnTo>
                    <a:lnTo>
                      <a:pt x="206" y="96"/>
                    </a:lnTo>
                    <a:lnTo>
                      <a:pt x="206" y="90"/>
                    </a:lnTo>
                    <a:lnTo>
                      <a:pt x="204" y="90"/>
                    </a:lnTo>
                    <a:lnTo>
                      <a:pt x="204" y="90"/>
                    </a:lnTo>
                    <a:lnTo>
                      <a:pt x="200" y="88"/>
                    </a:lnTo>
                    <a:lnTo>
                      <a:pt x="198" y="84"/>
                    </a:lnTo>
                    <a:lnTo>
                      <a:pt x="198" y="84"/>
                    </a:lnTo>
                    <a:lnTo>
                      <a:pt x="196" y="84"/>
                    </a:lnTo>
                    <a:lnTo>
                      <a:pt x="194" y="82"/>
                    </a:lnTo>
                    <a:lnTo>
                      <a:pt x="194" y="82"/>
                    </a:lnTo>
                    <a:lnTo>
                      <a:pt x="194" y="78"/>
                    </a:lnTo>
                    <a:lnTo>
                      <a:pt x="194" y="74"/>
                    </a:lnTo>
                    <a:lnTo>
                      <a:pt x="194" y="74"/>
                    </a:lnTo>
                    <a:lnTo>
                      <a:pt x="190" y="74"/>
                    </a:lnTo>
                    <a:lnTo>
                      <a:pt x="190" y="74"/>
                    </a:lnTo>
                    <a:lnTo>
                      <a:pt x="190" y="70"/>
                    </a:lnTo>
                    <a:lnTo>
                      <a:pt x="190" y="70"/>
                    </a:lnTo>
                    <a:lnTo>
                      <a:pt x="186" y="70"/>
                    </a:lnTo>
                    <a:lnTo>
                      <a:pt x="186" y="70"/>
                    </a:lnTo>
                    <a:lnTo>
                      <a:pt x="186" y="66"/>
                    </a:lnTo>
                    <a:lnTo>
                      <a:pt x="186" y="66"/>
                    </a:lnTo>
                    <a:lnTo>
                      <a:pt x="182" y="56"/>
                    </a:lnTo>
                    <a:lnTo>
                      <a:pt x="182" y="56"/>
                    </a:lnTo>
                    <a:lnTo>
                      <a:pt x="182" y="52"/>
                    </a:lnTo>
                    <a:lnTo>
                      <a:pt x="180" y="52"/>
                    </a:lnTo>
                    <a:lnTo>
                      <a:pt x="168" y="52"/>
                    </a:lnTo>
                    <a:lnTo>
                      <a:pt x="166" y="46"/>
                    </a:lnTo>
                    <a:lnTo>
                      <a:pt x="148" y="42"/>
                    </a:lnTo>
                    <a:lnTo>
                      <a:pt x="124" y="40"/>
                    </a:lnTo>
                    <a:lnTo>
                      <a:pt x="114" y="34"/>
                    </a:lnTo>
                    <a:lnTo>
                      <a:pt x="112" y="26"/>
                    </a:lnTo>
                    <a:lnTo>
                      <a:pt x="102" y="26"/>
                    </a:lnTo>
                    <a:lnTo>
                      <a:pt x="102" y="20"/>
                    </a:lnTo>
                    <a:lnTo>
                      <a:pt x="64" y="0"/>
                    </a:lnTo>
                    <a:lnTo>
                      <a:pt x="64" y="2"/>
                    </a:lnTo>
                    <a:lnTo>
                      <a:pt x="36" y="10"/>
                    </a:lnTo>
                    <a:lnTo>
                      <a:pt x="46" y="24"/>
                    </a:lnTo>
                    <a:lnTo>
                      <a:pt x="46" y="24"/>
                    </a:lnTo>
                    <a:lnTo>
                      <a:pt x="42" y="26"/>
                    </a:lnTo>
                    <a:lnTo>
                      <a:pt x="40" y="28"/>
                    </a:lnTo>
                    <a:lnTo>
                      <a:pt x="38" y="30"/>
                    </a:lnTo>
                    <a:lnTo>
                      <a:pt x="38" y="30"/>
                    </a:lnTo>
                    <a:lnTo>
                      <a:pt x="36" y="32"/>
                    </a:lnTo>
                    <a:lnTo>
                      <a:pt x="32" y="36"/>
                    </a:lnTo>
                    <a:lnTo>
                      <a:pt x="32" y="36"/>
                    </a:lnTo>
                    <a:lnTo>
                      <a:pt x="30" y="40"/>
                    </a:lnTo>
                    <a:lnTo>
                      <a:pt x="28" y="40"/>
                    </a:lnTo>
                    <a:lnTo>
                      <a:pt x="18" y="48"/>
                    </a:lnTo>
                    <a:lnTo>
                      <a:pt x="4" y="48"/>
                    </a:lnTo>
                    <a:lnTo>
                      <a:pt x="4" y="48"/>
                    </a:lnTo>
                    <a:lnTo>
                      <a:pt x="0" y="56"/>
                    </a:lnTo>
                    <a:lnTo>
                      <a:pt x="2" y="56"/>
                    </a:lnTo>
                    <a:lnTo>
                      <a:pt x="2" y="56"/>
                    </a:lnTo>
                    <a:lnTo>
                      <a:pt x="2" y="60"/>
                    </a:lnTo>
                    <a:lnTo>
                      <a:pt x="2" y="60"/>
                    </a:lnTo>
                    <a:lnTo>
                      <a:pt x="0" y="60"/>
                    </a:lnTo>
                    <a:lnTo>
                      <a:pt x="0" y="62"/>
                    </a:lnTo>
                    <a:lnTo>
                      <a:pt x="0" y="64"/>
                    </a:lnTo>
                    <a:lnTo>
                      <a:pt x="0" y="64"/>
                    </a:lnTo>
                    <a:lnTo>
                      <a:pt x="6" y="66"/>
                    </a:lnTo>
                    <a:lnTo>
                      <a:pt x="6" y="66"/>
                    </a:lnTo>
                    <a:lnTo>
                      <a:pt x="8" y="66"/>
                    </a:lnTo>
                    <a:lnTo>
                      <a:pt x="10" y="68"/>
                    </a:lnTo>
                    <a:lnTo>
                      <a:pt x="12" y="72"/>
                    </a:lnTo>
                    <a:lnTo>
                      <a:pt x="12" y="72"/>
                    </a:lnTo>
                    <a:lnTo>
                      <a:pt x="16" y="84"/>
                    </a:lnTo>
                    <a:lnTo>
                      <a:pt x="16" y="84"/>
                    </a:lnTo>
                    <a:lnTo>
                      <a:pt x="20" y="86"/>
                    </a:lnTo>
                    <a:lnTo>
                      <a:pt x="22" y="88"/>
                    </a:lnTo>
                    <a:lnTo>
                      <a:pt x="22" y="88"/>
                    </a:lnTo>
                    <a:lnTo>
                      <a:pt x="22" y="92"/>
                    </a:lnTo>
                    <a:lnTo>
                      <a:pt x="22" y="92"/>
                    </a:lnTo>
                    <a:lnTo>
                      <a:pt x="26" y="94"/>
                    </a:lnTo>
                    <a:lnTo>
                      <a:pt x="26" y="94"/>
                    </a:lnTo>
                    <a:lnTo>
                      <a:pt x="26" y="98"/>
                    </a:lnTo>
                    <a:lnTo>
                      <a:pt x="26" y="98"/>
                    </a:lnTo>
                    <a:lnTo>
                      <a:pt x="30" y="100"/>
                    </a:lnTo>
                    <a:lnTo>
                      <a:pt x="32" y="102"/>
                    </a:lnTo>
                    <a:lnTo>
                      <a:pt x="32" y="104"/>
                    </a:lnTo>
                    <a:lnTo>
                      <a:pt x="34" y="104"/>
                    </a:lnTo>
                    <a:lnTo>
                      <a:pt x="34" y="104"/>
                    </a:lnTo>
                    <a:lnTo>
                      <a:pt x="36" y="108"/>
                    </a:lnTo>
                    <a:lnTo>
                      <a:pt x="36" y="114"/>
                    </a:lnTo>
                    <a:lnTo>
                      <a:pt x="38" y="120"/>
                    </a:lnTo>
                    <a:lnTo>
                      <a:pt x="40" y="124"/>
                    </a:lnTo>
                    <a:lnTo>
                      <a:pt x="42" y="124"/>
                    </a:lnTo>
                    <a:lnTo>
                      <a:pt x="42" y="124"/>
                    </a:lnTo>
                    <a:lnTo>
                      <a:pt x="48" y="132"/>
                    </a:lnTo>
                    <a:lnTo>
                      <a:pt x="54" y="140"/>
                    </a:lnTo>
                    <a:lnTo>
                      <a:pt x="54" y="140"/>
                    </a:lnTo>
                    <a:lnTo>
                      <a:pt x="56" y="152"/>
                    </a:lnTo>
                    <a:lnTo>
                      <a:pt x="58" y="164"/>
                    </a:lnTo>
                    <a:lnTo>
                      <a:pt x="58" y="164"/>
                    </a:lnTo>
                    <a:lnTo>
                      <a:pt x="54" y="168"/>
                    </a:lnTo>
                    <a:lnTo>
                      <a:pt x="54" y="168"/>
                    </a:lnTo>
                    <a:lnTo>
                      <a:pt x="54" y="170"/>
                    </a:lnTo>
                    <a:lnTo>
                      <a:pt x="54" y="174"/>
                    </a:lnTo>
                    <a:lnTo>
                      <a:pt x="54" y="174"/>
                    </a:lnTo>
                    <a:lnTo>
                      <a:pt x="58" y="174"/>
                    </a:lnTo>
                    <a:lnTo>
                      <a:pt x="58" y="174"/>
                    </a:lnTo>
                    <a:lnTo>
                      <a:pt x="58" y="182"/>
                    </a:lnTo>
                    <a:lnTo>
                      <a:pt x="60" y="192"/>
                    </a:lnTo>
                    <a:lnTo>
                      <a:pt x="60" y="192"/>
                    </a:lnTo>
                    <a:lnTo>
                      <a:pt x="64" y="196"/>
                    </a:lnTo>
                    <a:lnTo>
                      <a:pt x="64" y="196"/>
                    </a:lnTo>
                    <a:lnTo>
                      <a:pt x="64" y="200"/>
                    </a:lnTo>
                    <a:lnTo>
                      <a:pt x="64" y="200"/>
                    </a:lnTo>
                    <a:lnTo>
                      <a:pt x="66" y="202"/>
                    </a:lnTo>
                    <a:lnTo>
                      <a:pt x="66" y="202"/>
                    </a:lnTo>
                    <a:lnTo>
                      <a:pt x="68" y="204"/>
                    </a:lnTo>
                    <a:lnTo>
                      <a:pt x="70" y="208"/>
                    </a:lnTo>
                    <a:lnTo>
                      <a:pt x="70" y="208"/>
                    </a:lnTo>
                    <a:lnTo>
                      <a:pt x="72" y="208"/>
                    </a:lnTo>
                    <a:lnTo>
                      <a:pt x="74" y="206"/>
                    </a:lnTo>
                    <a:lnTo>
                      <a:pt x="74" y="206"/>
                    </a:lnTo>
                    <a:lnTo>
                      <a:pt x="82" y="214"/>
                    </a:lnTo>
                    <a:lnTo>
                      <a:pt x="82" y="214"/>
                    </a:lnTo>
                    <a:lnTo>
                      <a:pt x="86" y="220"/>
                    </a:lnTo>
                    <a:lnTo>
                      <a:pt x="86" y="220"/>
                    </a:lnTo>
                    <a:lnTo>
                      <a:pt x="86" y="224"/>
                    </a:lnTo>
                    <a:lnTo>
                      <a:pt x="86" y="224"/>
                    </a:lnTo>
                    <a:lnTo>
                      <a:pt x="88" y="228"/>
                    </a:lnTo>
                    <a:lnTo>
                      <a:pt x="90" y="232"/>
                    </a:lnTo>
                    <a:lnTo>
                      <a:pt x="90" y="232"/>
                    </a:lnTo>
                    <a:lnTo>
                      <a:pt x="90" y="236"/>
                    </a:lnTo>
                    <a:lnTo>
                      <a:pt x="90" y="240"/>
                    </a:lnTo>
                    <a:lnTo>
                      <a:pt x="90" y="240"/>
                    </a:lnTo>
                    <a:lnTo>
                      <a:pt x="98" y="244"/>
                    </a:lnTo>
                    <a:lnTo>
                      <a:pt x="98" y="244"/>
                    </a:lnTo>
                    <a:lnTo>
                      <a:pt x="100" y="252"/>
                    </a:lnTo>
                    <a:lnTo>
                      <a:pt x="100" y="252"/>
                    </a:lnTo>
                    <a:lnTo>
                      <a:pt x="106" y="258"/>
                    </a:lnTo>
                    <a:lnTo>
                      <a:pt x="106" y="258"/>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39" name="Freeform 431"/>
              <p:cNvSpPr>
                <a:spLocks noChangeAspect="1"/>
              </p:cNvSpPr>
              <p:nvPr/>
            </p:nvSpPr>
            <p:spPr bwMode="gray">
              <a:xfrm>
                <a:off x="3551" y="2322"/>
                <a:ext cx="66" cy="73"/>
              </a:xfrm>
              <a:custGeom>
                <a:avLst/>
                <a:gdLst>
                  <a:gd name="T0" fmla="*/ 10 w 60"/>
                  <a:gd name="T1" fmla="*/ 24 h 72"/>
                  <a:gd name="T2" fmla="*/ 10 w 60"/>
                  <a:gd name="T3" fmla="*/ 24 h 72"/>
                  <a:gd name="T4" fmla="*/ 12 w 60"/>
                  <a:gd name="T5" fmla="*/ 22 h 72"/>
                  <a:gd name="T6" fmla="*/ 12 w 60"/>
                  <a:gd name="T7" fmla="*/ 22 h 72"/>
                  <a:gd name="T8" fmla="*/ 12 w 60"/>
                  <a:gd name="T9" fmla="*/ 22 h 72"/>
                  <a:gd name="T10" fmla="*/ 12 w 60"/>
                  <a:gd name="T11" fmla="*/ 20 h 72"/>
                  <a:gd name="T12" fmla="*/ 14 w 60"/>
                  <a:gd name="T13" fmla="*/ 16 h 72"/>
                  <a:gd name="T14" fmla="*/ 14 w 60"/>
                  <a:gd name="T15" fmla="*/ 16 h 72"/>
                  <a:gd name="T16" fmla="*/ 18 w 60"/>
                  <a:gd name="T17" fmla="*/ 12 h 72"/>
                  <a:gd name="T18" fmla="*/ 20 w 60"/>
                  <a:gd name="T19" fmla="*/ 12 h 72"/>
                  <a:gd name="T20" fmla="*/ 22 w 60"/>
                  <a:gd name="T21" fmla="*/ 12 h 72"/>
                  <a:gd name="T22" fmla="*/ 22 w 60"/>
                  <a:gd name="T23" fmla="*/ 12 h 72"/>
                  <a:gd name="T24" fmla="*/ 28 w 60"/>
                  <a:gd name="T25" fmla="*/ 14 h 72"/>
                  <a:gd name="T26" fmla="*/ 32 w 60"/>
                  <a:gd name="T27" fmla="*/ 16 h 72"/>
                  <a:gd name="T28" fmla="*/ 52 w 60"/>
                  <a:gd name="T29" fmla="*/ 0 h 72"/>
                  <a:gd name="T30" fmla="*/ 60 w 60"/>
                  <a:gd name="T31" fmla="*/ 24 h 72"/>
                  <a:gd name="T32" fmla="*/ 60 w 60"/>
                  <a:gd name="T33" fmla="*/ 26 h 72"/>
                  <a:gd name="T34" fmla="*/ 32 w 60"/>
                  <a:gd name="T35" fmla="*/ 34 h 72"/>
                  <a:gd name="T36" fmla="*/ 42 w 60"/>
                  <a:gd name="T37" fmla="*/ 48 h 72"/>
                  <a:gd name="T38" fmla="*/ 42 w 60"/>
                  <a:gd name="T39" fmla="*/ 48 h 72"/>
                  <a:gd name="T40" fmla="*/ 38 w 60"/>
                  <a:gd name="T41" fmla="*/ 50 h 72"/>
                  <a:gd name="T42" fmla="*/ 36 w 60"/>
                  <a:gd name="T43" fmla="*/ 52 h 72"/>
                  <a:gd name="T44" fmla="*/ 34 w 60"/>
                  <a:gd name="T45" fmla="*/ 54 h 72"/>
                  <a:gd name="T46" fmla="*/ 34 w 60"/>
                  <a:gd name="T47" fmla="*/ 54 h 72"/>
                  <a:gd name="T48" fmla="*/ 32 w 60"/>
                  <a:gd name="T49" fmla="*/ 56 h 72"/>
                  <a:gd name="T50" fmla="*/ 28 w 60"/>
                  <a:gd name="T51" fmla="*/ 60 h 72"/>
                  <a:gd name="T52" fmla="*/ 28 w 60"/>
                  <a:gd name="T53" fmla="*/ 60 h 72"/>
                  <a:gd name="T54" fmla="*/ 26 w 60"/>
                  <a:gd name="T55" fmla="*/ 64 h 72"/>
                  <a:gd name="T56" fmla="*/ 24 w 60"/>
                  <a:gd name="T57" fmla="*/ 64 h 72"/>
                  <a:gd name="T58" fmla="*/ 14 w 60"/>
                  <a:gd name="T59" fmla="*/ 72 h 72"/>
                  <a:gd name="T60" fmla="*/ 0 w 60"/>
                  <a:gd name="T61" fmla="*/ 72 h 72"/>
                  <a:gd name="T62" fmla="*/ 0 w 60"/>
                  <a:gd name="T63" fmla="*/ 72 h 72"/>
                  <a:gd name="T64" fmla="*/ 0 w 60"/>
                  <a:gd name="T65" fmla="*/ 70 h 72"/>
                  <a:gd name="T66" fmla="*/ 0 w 60"/>
                  <a:gd name="T67" fmla="*/ 70 h 72"/>
                  <a:gd name="T68" fmla="*/ 4 w 60"/>
                  <a:gd name="T69" fmla="*/ 64 h 72"/>
                  <a:gd name="T70" fmla="*/ 8 w 60"/>
                  <a:gd name="T71" fmla="*/ 58 h 72"/>
                  <a:gd name="T72" fmla="*/ 8 w 60"/>
                  <a:gd name="T73" fmla="*/ 54 h 72"/>
                  <a:gd name="T74" fmla="*/ 8 w 60"/>
                  <a:gd name="T75" fmla="*/ 54 h 72"/>
                  <a:gd name="T76" fmla="*/ 8 w 60"/>
                  <a:gd name="T77" fmla="*/ 48 h 72"/>
                  <a:gd name="T78" fmla="*/ 10 w 60"/>
                  <a:gd name="T79" fmla="*/ 44 h 72"/>
                  <a:gd name="T80" fmla="*/ 12 w 60"/>
                  <a:gd name="T81" fmla="*/ 38 h 72"/>
                  <a:gd name="T82" fmla="*/ 12 w 60"/>
                  <a:gd name="T83" fmla="*/ 38 h 72"/>
                  <a:gd name="T84" fmla="*/ 12 w 60"/>
                  <a:gd name="T85" fmla="*/ 32 h 72"/>
                  <a:gd name="T86" fmla="*/ 12 w 60"/>
                  <a:gd name="T87" fmla="*/ 32 h 72"/>
                  <a:gd name="T88" fmla="*/ 12 w 60"/>
                  <a:gd name="T89" fmla="*/ 30 h 72"/>
                  <a:gd name="T90" fmla="*/ 12 w 60"/>
                  <a:gd name="T91" fmla="*/ 30 h 72"/>
                  <a:gd name="T92" fmla="*/ 12 w 60"/>
                  <a:gd name="T93" fmla="*/ 30 h 72"/>
                  <a:gd name="T94" fmla="*/ 12 w 60"/>
                  <a:gd name="T95" fmla="*/ 30 h 72"/>
                  <a:gd name="T96" fmla="*/ 10 w 60"/>
                  <a:gd name="T97" fmla="*/ 24 h 72"/>
                  <a:gd name="T98" fmla="*/ 10 w 60"/>
                  <a:gd name="T99"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72">
                    <a:moveTo>
                      <a:pt x="10" y="24"/>
                    </a:moveTo>
                    <a:lnTo>
                      <a:pt x="10" y="24"/>
                    </a:lnTo>
                    <a:lnTo>
                      <a:pt x="12" y="22"/>
                    </a:lnTo>
                    <a:lnTo>
                      <a:pt x="12" y="22"/>
                    </a:lnTo>
                    <a:lnTo>
                      <a:pt x="12" y="22"/>
                    </a:lnTo>
                    <a:lnTo>
                      <a:pt x="12" y="20"/>
                    </a:lnTo>
                    <a:lnTo>
                      <a:pt x="14" y="16"/>
                    </a:lnTo>
                    <a:lnTo>
                      <a:pt x="14" y="16"/>
                    </a:lnTo>
                    <a:lnTo>
                      <a:pt x="18" y="12"/>
                    </a:lnTo>
                    <a:lnTo>
                      <a:pt x="20" y="12"/>
                    </a:lnTo>
                    <a:lnTo>
                      <a:pt x="22" y="12"/>
                    </a:lnTo>
                    <a:lnTo>
                      <a:pt x="22" y="12"/>
                    </a:lnTo>
                    <a:lnTo>
                      <a:pt x="28" y="14"/>
                    </a:lnTo>
                    <a:lnTo>
                      <a:pt x="32" y="16"/>
                    </a:lnTo>
                    <a:lnTo>
                      <a:pt x="52" y="0"/>
                    </a:lnTo>
                    <a:lnTo>
                      <a:pt x="60" y="24"/>
                    </a:lnTo>
                    <a:lnTo>
                      <a:pt x="60" y="26"/>
                    </a:lnTo>
                    <a:lnTo>
                      <a:pt x="32" y="34"/>
                    </a:lnTo>
                    <a:lnTo>
                      <a:pt x="42" y="48"/>
                    </a:lnTo>
                    <a:lnTo>
                      <a:pt x="42" y="48"/>
                    </a:lnTo>
                    <a:lnTo>
                      <a:pt x="38" y="50"/>
                    </a:lnTo>
                    <a:lnTo>
                      <a:pt x="36" y="52"/>
                    </a:lnTo>
                    <a:lnTo>
                      <a:pt x="34" y="54"/>
                    </a:lnTo>
                    <a:lnTo>
                      <a:pt x="34" y="54"/>
                    </a:lnTo>
                    <a:lnTo>
                      <a:pt x="32" y="56"/>
                    </a:lnTo>
                    <a:lnTo>
                      <a:pt x="28" y="60"/>
                    </a:lnTo>
                    <a:lnTo>
                      <a:pt x="28" y="60"/>
                    </a:lnTo>
                    <a:lnTo>
                      <a:pt x="26" y="64"/>
                    </a:lnTo>
                    <a:lnTo>
                      <a:pt x="24" y="64"/>
                    </a:lnTo>
                    <a:lnTo>
                      <a:pt x="14" y="72"/>
                    </a:lnTo>
                    <a:lnTo>
                      <a:pt x="0" y="72"/>
                    </a:lnTo>
                    <a:lnTo>
                      <a:pt x="0" y="72"/>
                    </a:lnTo>
                    <a:lnTo>
                      <a:pt x="0" y="70"/>
                    </a:lnTo>
                    <a:lnTo>
                      <a:pt x="0" y="70"/>
                    </a:lnTo>
                    <a:lnTo>
                      <a:pt x="4" y="64"/>
                    </a:lnTo>
                    <a:lnTo>
                      <a:pt x="8" y="58"/>
                    </a:lnTo>
                    <a:lnTo>
                      <a:pt x="8" y="54"/>
                    </a:lnTo>
                    <a:lnTo>
                      <a:pt x="8" y="54"/>
                    </a:lnTo>
                    <a:lnTo>
                      <a:pt x="8" y="48"/>
                    </a:lnTo>
                    <a:lnTo>
                      <a:pt x="10" y="44"/>
                    </a:lnTo>
                    <a:lnTo>
                      <a:pt x="12" y="38"/>
                    </a:lnTo>
                    <a:lnTo>
                      <a:pt x="12" y="38"/>
                    </a:lnTo>
                    <a:lnTo>
                      <a:pt x="12" y="32"/>
                    </a:lnTo>
                    <a:lnTo>
                      <a:pt x="12" y="32"/>
                    </a:lnTo>
                    <a:lnTo>
                      <a:pt x="12" y="30"/>
                    </a:lnTo>
                    <a:lnTo>
                      <a:pt x="12" y="30"/>
                    </a:lnTo>
                    <a:lnTo>
                      <a:pt x="12" y="30"/>
                    </a:lnTo>
                    <a:lnTo>
                      <a:pt x="12" y="30"/>
                    </a:lnTo>
                    <a:lnTo>
                      <a:pt x="10" y="24"/>
                    </a:lnTo>
                    <a:lnTo>
                      <a:pt x="10" y="24"/>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sp>
            <p:nvSpPr>
              <p:cNvPr id="1340" name="Freeform 432"/>
              <p:cNvSpPr>
                <a:spLocks noChangeAspect="1" noEditPoints="1"/>
              </p:cNvSpPr>
              <p:nvPr/>
            </p:nvSpPr>
            <p:spPr bwMode="gray">
              <a:xfrm>
                <a:off x="3683" y="2200"/>
                <a:ext cx="285" cy="265"/>
              </a:xfrm>
              <a:custGeom>
                <a:avLst/>
                <a:gdLst>
                  <a:gd name="T0" fmla="*/ 220 w 262"/>
                  <a:gd name="T1" fmla="*/ 242 h 248"/>
                  <a:gd name="T2" fmla="*/ 192 w 262"/>
                  <a:gd name="T3" fmla="*/ 242 h 248"/>
                  <a:gd name="T4" fmla="*/ 176 w 262"/>
                  <a:gd name="T5" fmla="*/ 224 h 248"/>
                  <a:gd name="T6" fmla="*/ 144 w 262"/>
                  <a:gd name="T7" fmla="*/ 224 h 248"/>
                  <a:gd name="T8" fmla="*/ 132 w 262"/>
                  <a:gd name="T9" fmla="*/ 224 h 248"/>
                  <a:gd name="T10" fmla="*/ 112 w 262"/>
                  <a:gd name="T11" fmla="*/ 212 h 248"/>
                  <a:gd name="T12" fmla="*/ 102 w 262"/>
                  <a:gd name="T13" fmla="*/ 200 h 248"/>
                  <a:gd name="T14" fmla="*/ 96 w 262"/>
                  <a:gd name="T15" fmla="*/ 190 h 248"/>
                  <a:gd name="T16" fmla="*/ 88 w 262"/>
                  <a:gd name="T17" fmla="*/ 178 h 248"/>
                  <a:gd name="T18" fmla="*/ 76 w 262"/>
                  <a:gd name="T19" fmla="*/ 164 h 248"/>
                  <a:gd name="T20" fmla="*/ 62 w 262"/>
                  <a:gd name="T21" fmla="*/ 154 h 248"/>
                  <a:gd name="T22" fmla="*/ 56 w 262"/>
                  <a:gd name="T23" fmla="*/ 138 h 248"/>
                  <a:gd name="T24" fmla="*/ 46 w 262"/>
                  <a:gd name="T25" fmla="*/ 120 h 248"/>
                  <a:gd name="T26" fmla="*/ 42 w 262"/>
                  <a:gd name="T27" fmla="*/ 116 h 248"/>
                  <a:gd name="T28" fmla="*/ 28 w 262"/>
                  <a:gd name="T29" fmla="*/ 102 h 248"/>
                  <a:gd name="T30" fmla="*/ 20 w 262"/>
                  <a:gd name="T31" fmla="*/ 90 h 248"/>
                  <a:gd name="T32" fmla="*/ 22 w 262"/>
                  <a:gd name="T33" fmla="*/ 82 h 248"/>
                  <a:gd name="T34" fmla="*/ 28 w 262"/>
                  <a:gd name="T35" fmla="*/ 78 h 248"/>
                  <a:gd name="T36" fmla="*/ 30 w 262"/>
                  <a:gd name="T37" fmla="*/ 74 h 248"/>
                  <a:gd name="T38" fmla="*/ 32 w 262"/>
                  <a:gd name="T39" fmla="*/ 70 h 248"/>
                  <a:gd name="T40" fmla="*/ 20 w 262"/>
                  <a:gd name="T41" fmla="*/ 68 h 248"/>
                  <a:gd name="T42" fmla="*/ 14 w 262"/>
                  <a:gd name="T43" fmla="*/ 64 h 248"/>
                  <a:gd name="T44" fmla="*/ 12 w 262"/>
                  <a:gd name="T45" fmla="*/ 58 h 248"/>
                  <a:gd name="T46" fmla="*/ 10 w 262"/>
                  <a:gd name="T47" fmla="*/ 54 h 248"/>
                  <a:gd name="T48" fmla="*/ 8 w 262"/>
                  <a:gd name="T49" fmla="*/ 44 h 248"/>
                  <a:gd name="T50" fmla="*/ 2 w 262"/>
                  <a:gd name="T51" fmla="*/ 28 h 248"/>
                  <a:gd name="T52" fmla="*/ 4 w 262"/>
                  <a:gd name="T53" fmla="*/ 16 h 248"/>
                  <a:gd name="T54" fmla="*/ 4 w 262"/>
                  <a:gd name="T55" fmla="*/ 8 h 248"/>
                  <a:gd name="T56" fmla="*/ 14 w 262"/>
                  <a:gd name="T57" fmla="*/ 2 h 248"/>
                  <a:gd name="T58" fmla="*/ 22 w 262"/>
                  <a:gd name="T59" fmla="*/ 10 h 248"/>
                  <a:gd name="T60" fmla="*/ 34 w 262"/>
                  <a:gd name="T61" fmla="*/ 12 h 248"/>
                  <a:gd name="T62" fmla="*/ 48 w 262"/>
                  <a:gd name="T63" fmla="*/ 2 h 248"/>
                  <a:gd name="T64" fmla="*/ 56 w 262"/>
                  <a:gd name="T65" fmla="*/ 6 h 248"/>
                  <a:gd name="T66" fmla="*/ 56 w 262"/>
                  <a:gd name="T67" fmla="*/ 12 h 248"/>
                  <a:gd name="T68" fmla="*/ 66 w 262"/>
                  <a:gd name="T69" fmla="*/ 36 h 248"/>
                  <a:gd name="T70" fmla="*/ 74 w 262"/>
                  <a:gd name="T71" fmla="*/ 40 h 248"/>
                  <a:gd name="T72" fmla="*/ 86 w 262"/>
                  <a:gd name="T73" fmla="*/ 44 h 248"/>
                  <a:gd name="T74" fmla="*/ 120 w 262"/>
                  <a:gd name="T75" fmla="*/ 46 h 248"/>
                  <a:gd name="T76" fmla="*/ 126 w 262"/>
                  <a:gd name="T77" fmla="*/ 50 h 248"/>
                  <a:gd name="T78" fmla="*/ 140 w 262"/>
                  <a:gd name="T79" fmla="*/ 40 h 248"/>
                  <a:gd name="T80" fmla="*/ 150 w 262"/>
                  <a:gd name="T81" fmla="*/ 26 h 248"/>
                  <a:gd name="T82" fmla="*/ 186 w 262"/>
                  <a:gd name="T83" fmla="*/ 26 h 248"/>
                  <a:gd name="T84" fmla="*/ 216 w 262"/>
                  <a:gd name="T85" fmla="*/ 36 h 248"/>
                  <a:gd name="T86" fmla="*/ 234 w 262"/>
                  <a:gd name="T87" fmla="*/ 52 h 248"/>
                  <a:gd name="T88" fmla="*/ 240 w 262"/>
                  <a:gd name="T89" fmla="*/ 72 h 248"/>
                  <a:gd name="T90" fmla="*/ 228 w 262"/>
                  <a:gd name="T91" fmla="*/ 84 h 248"/>
                  <a:gd name="T92" fmla="*/ 228 w 262"/>
                  <a:gd name="T93" fmla="*/ 106 h 248"/>
                  <a:gd name="T94" fmla="*/ 232 w 262"/>
                  <a:gd name="T95" fmla="*/ 128 h 248"/>
                  <a:gd name="T96" fmla="*/ 248 w 262"/>
                  <a:gd name="T97" fmla="*/ 142 h 248"/>
                  <a:gd name="T98" fmla="*/ 238 w 262"/>
                  <a:gd name="T99" fmla="*/ 178 h 248"/>
                  <a:gd name="T100" fmla="*/ 256 w 262"/>
                  <a:gd name="T101" fmla="*/ 200 h 248"/>
                  <a:gd name="T102" fmla="*/ 256 w 262"/>
                  <a:gd name="T103" fmla="*/ 218 h 248"/>
                  <a:gd name="T104" fmla="*/ 230 w 262"/>
                  <a:gd name="T105" fmla="*/ 248 h 248"/>
                  <a:gd name="T106" fmla="*/ 8 w 262"/>
                  <a:gd name="T107" fmla="*/ 26 h 248"/>
                  <a:gd name="T108" fmla="*/ 12 w 262"/>
                  <a:gd name="T109" fmla="*/ 36 h 248"/>
                  <a:gd name="T110" fmla="*/ 16 w 262"/>
                  <a:gd name="T111" fmla="*/ 42 h 248"/>
                  <a:gd name="T112" fmla="*/ 20 w 262"/>
                  <a:gd name="T113" fmla="*/ 52 h 248"/>
                  <a:gd name="T114" fmla="*/ 32 w 262"/>
                  <a:gd name="T115" fmla="*/ 46 h 248"/>
                  <a:gd name="T116" fmla="*/ 24 w 262"/>
                  <a:gd name="T117" fmla="*/ 44 h 248"/>
                  <a:gd name="T118" fmla="*/ 16 w 262"/>
                  <a:gd name="T119" fmla="*/ 28 h 248"/>
                  <a:gd name="T120" fmla="*/ 10 w 262"/>
                  <a:gd name="T121" fmla="*/ 2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2" h="248">
                    <a:moveTo>
                      <a:pt x="230" y="248"/>
                    </a:moveTo>
                    <a:lnTo>
                      <a:pt x="226" y="248"/>
                    </a:lnTo>
                    <a:lnTo>
                      <a:pt x="226" y="246"/>
                    </a:lnTo>
                    <a:lnTo>
                      <a:pt x="220" y="242"/>
                    </a:lnTo>
                    <a:lnTo>
                      <a:pt x="212" y="244"/>
                    </a:lnTo>
                    <a:lnTo>
                      <a:pt x="202" y="244"/>
                    </a:lnTo>
                    <a:lnTo>
                      <a:pt x="202" y="242"/>
                    </a:lnTo>
                    <a:lnTo>
                      <a:pt x="192" y="242"/>
                    </a:lnTo>
                    <a:lnTo>
                      <a:pt x="184" y="242"/>
                    </a:lnTo>
                    <a:lnTo>
                      <a:pt x="180" y="238"/>
                    </a:lnTo>
                    <a:lnTo>
                      <a:pt x="178" y="234"/>
                    </a:lnTo>
                    <a:lnTo>
                      <a:pt x="176" y="224"/>
                    </a:lnTo>
                    <a:lnTo>
                      <a:pt x="172" y="218"/>
                    </a:lnTo>
                    <a:lnTo>
                      <a:pt x="166" y="214"/>
                    </a:lnTo>
                    <a:lnTo>
                      <a:pt x="156" y="220"/>
                    </a:lnTo>
                    <a:lnTo>
                      <a:pt x="144" y="224"/>
                    </a:lnTo>
                    <a:lnTo>
                      <a:pt x="142" y="226"/>
                    </a:lnTo>
                    <a:lnTo>
                      <a:pt x="140" y="228"/>
                    </a:lnTo>
                    <a:lnTo>
                      <a:pt x="136" y="226"/>
                    </a:lnTo>
                    <a:lnTo>
                      <a:pt x="132" y="224"/>
                    </a:lnTo>
                    <a:lnTo>
                      <a:pt x="128" y="224"/>
                    </a:lnTo>
                    <a:lnTo>
                      <a:pt x="124" y="220"/>
                    </a:lnTo>
                    <a:lnTo>
                      <a:pt x="120" y="220"/>
                    </a:lnTo>
                    <a:lnTo>
                      <a:pt x="112" y="212"/>
                    </a:lnTo>
                    <a:lnTo>
                      <a:pt x="112" y="208"/>
                    </a:lnTo>
                    <a:lnTo>
                      <a:pt x="108" y="208"/>
                    </a:lnTo>
                    <a:lnTo>
                      <a:pt x="102" y="204"/>
                    </a:lnTo>
                    <a:lnTo>
                      <a:pt x="102" y="200"/>
                    </a:lnTo>
                    <a:lnTo>
                      <a:pt x="102" y="198"/>
                    </a:lnTo>
                    <a:lnTo>
                      <a:pt x="100" y="196"/>
                    </a:lnTo>
                    <a:lnTo>
                      <a:pt x="96" y="194"/>
                    </a:lnTo>
                    <a:lnTo>
                      <a:pt x="96" y="190"/>
                    </a:lnTo>
                    <a:lnTo>
                      <a:pt x="94" y="188"/>
                    </a:lnTo>
                    <a:lnTo>
                      <a:pt x="92" y="184"/>
                    </a:lnTo>
                    <a:lnTo>
                      <a:pt x="92" y="180"/>
                    </a:lnTo>
                    <a:lnTo>
                      <a:pt x="88" y="178"/>
                    </a:lnTo>
                    <a:lnTo>
                      <a:pt x="88" y="176"/>
                    </a:lnTo>
                    <a:lnTo>
                      <a:pt x="88" y="174"/>
                    </a:lnTo>
                    <a:lnTo>
                      <a:pt x="82" y="162"/>
                    </a:lnTo>
                    <a:lnTo>
                      <a:pt x="76" y="164"/>
                    </a:lnTo>
                    <a:lnTo>
                      <a:pt x="68" y="162"/>
                    </a:lnTo>
                    <a:lnTo>
                      <a:pt x="66" y="158"/>
                    </a:lnTo>
                    <a:lnTo>
                      <a:pt x="64" y="156"/>
                    </a:lnTo>
                    <a:lnTo>
                      <a:pt x="62" y="154"/>
                    </a:lnTo>
                    <a:lnTo>
                      <a:pt x="62" y="148"/>
                    </a:lnTo>
                    <a:lnTo>
                      <a:pt x="58" y="148"/>
                    </a:lnTo>
                    <a:lnTo>
                      <a:pt x="56" y="142"/>
                    </a:lnTo>
                    <a:lnTo>
                      <a:pt x="56" y="138"/>
                    </a:lnTo>
                    <a:lnTo>
                      <a:pt x="56" y="134"/>
                    </a:lnTo>
                    <a:lnTo>
                      <a:pt x="54" y="130"/>
                    </a:lnTo>
                    <a:lnTo>
                      <a:pt x="48" y="122"/>
                    </a:lnTo>
                    <a:lnTo>
                      <a:pt x="46" y="120"/>
                    </a:lnTo>
                    <a:lnTo>
                      <a:pt x="42" y="120"/>
                    </a:lnTo>
                    <a:lnTo>
                      <a:pt x="40" y="120"/>
                    </a:lnTo>
                    <a:lnTo>
                      <a:pt x="42" y="118"/>
                    </a:lnTo>
                    <a:lnTo>
                      <a:pt x="42" y="116"/>
                    </a:lnTo>
                    <a:lnTo>
                      <a:pt x="38" y="110"/>
                    </a:lnTo>
                    <a:lnTo>
                      <a:pt x="32" y="108"/>
                    </a:lnTo>
                    <a:lnTo>
                      <a:pt x="28" y="106"/>
                    </a:lnTo>
                    <a:lnTo>
                      <a:pt x="28" y="102"/>
                    </a:lnTo>
                    <a:lnTo>
                      <a:pt x="26" y="100"/>
                    </a:lnTo>
                    <a:lnTo>
                      <a:pt x="24" y="96"/>
                    </a:lnTo>
                    <a:lnTo>
                      <a:pt x="22" y="94"/>
                    </a:lnTo>
                    <a:lnTo>
                      <a:pt x="20" y="90"/>
                    </a:lnTo>
                    <a:lnTo>
                      <a:pt x="22" y="88"/>
                    </a:lnTo>
                    <a:lnTo>
                      <a:pt x="24" y="86"/>
                    </a:lnTo>
                    <a:lnTo>
                      <a:pt x="22" y="84"/>
                    </a:lnTo>
                    <a:lnTo>
                      <a:pt x="22" y="82"/>
                    </a:lnTo>
                    <a:lnTo>
                      <a:pt x="24" y="82"/>
                    </a:lnTo>
                    <a:lnTo>
                      <a:pt x="26" y="82"/>
                    </a:lnTo>
                    <a:lnTo>
                      <a:pt x="28" y="82"/>
                    </a:lnTo>
                    <a:lnTo>
                      <a:pt x="28" y="78"/>
                    </a:lnTo>
                    <a:lnTo>
                      <a:pt x="26" y="76"/>
                    </a:lnTo>
                    <a:lnTo>
                      <a:pt x="26" y="74"/>
                    </a:lnTo>
                    <a:lnTo>
                      <a:pt x="28" y="74"/>
                    </a:lnTo>
                    <a:lnTo>
                      <a:pt x="30" y="74"/>
                    </a:lnTo>
                    <a:lnTo>
                      <a:pt x="32" y="74"/>
                    </a:lnTo>
                    <a:lnTo>
                      <a:pt x="34" y="72"/>
                    </a:lnTo>
                    <a:lnTo>
                      <a:pt x="34" y="70"/>
                    </a:lnTo>
                    <a:lnTo>
                      <a:pt x="32" y="70"/>
                    </a:lnTo>
                    <a:lnTo>
                      <a:pt x="30" y="70"/>
                    </a:lnTo>
                    <a:lnTo>
                      <a:pt x="26" y="70"/>
                    </a:lnTo>
                    <a:lnTo>
                      <a:pt x="22" y="68"/>
                    </a:lnTo>
                    <a:lnTo>
                      <a:pt x="20" y="68"/>
                    </a:lnTo>
                    <a:lnTo>
                      <a:pt x="18" y="68"/>
                    </a:lnTo>
                    <a:lnTo>
                      <a:pt x="18" y="66"/>
                    </a:lnTo>
                    <a:lnTo>
                      <a:pt x="14" y="66"/>
                    </a:lnTo>
                    <a:lnTo>
                      <a:pt x="14" y="64"/>
                    </a:lnTo>
                    <a:lnTo>
                      <a:pt x="12" y="62"/>
                    </a:lnTo>
                    <a:lnTo>
                      <a:pt x="12" y="60"/>
                    </a:lnTo>
                    <a:lnTo>
                      <a:pt x="10" y="60"/>
                    </a:lnTo>
                    <a:lnTo>
                      <a:pt x="12" y="58"/>
                    </a:lnTo>
                    <a:lnTo>
                      <a:pt x="12" y="56"/>
                    </a:lnTo>
                    <a:lnTo>
                      <a:pt x="10" y="56"/>
                    </a:lnTo>
                    <a:lnTo>
                      <a:pt x="8" y="56"/>
                    </a:lnTo>
                    <a:lnTo>
                      <a:pt x="10" y="54"/>
                    </a:lnTo>
                    <a:lnTo>
                      <a:pt x="10" y="52"/>
                    </a:lnTo>
                    <a:lnTo>
                      <a:pt x="10" y="50"/>
                    </a:lnTo>
                    <a:lnTo>
                      <a:pt x="8" y="44"/>
                    </a:lnTo>
                    <a:lnTo>
                      <a:pt x="8" y="44"/>
                    </a:lnTo>
                    <a:lnTo>
                      <a:pt x="8" y="40"/>
                    </a:lnTo>
                    <a:lnTo>
                      <a:pt x="6" y="36"/>
                    </a:lnTo>
                    <a:lnTo>
                      <a:pt x="6" y="32"/>
                    </a:lnTo>
                    <a:lnTo>
                      <a:pt x="2" y="28"/>
                    </a:lnTo>
                    <a:lnTo>
                      <a:pt x="0" y="24"/>
                    </a:lnTo>
                    <a:lnTo>
                      <a:pt x="2" y="22"/>
                    </a:lnTo>
                    <a:lnTo>
                      <a:pt x="4" y="20"/>
                    </a:lnTo>
                    <a:lnTo>
                      <a:pt x="4" y="16"/>
                    </a:lnTo>
                    <a:lnTo>
                      <a:pt x="4" y="14"/>
                    </a:lnTo>
                    <a:lnTo>
                      <a:pt x="4" y="12"/>
                    </a:lnTo>
                    <a:lnTo>
                      <a:pt x="2" y="10"/>
                    </a:lnTo>
                    <a:lnTo>
                      <a:pt x="4" y="8"/>
                    </a:lnTo>
                    <a:lnTo>
                      <a:pt x="6" y="4"/>
                    </a:lnTo>
                    <a:lnTo>
                      <a:pt x="8" y="4"/>
                    </a:lnTo>
                    <a:lnTo>
                      <a:pt x="12" y="6"/>
                    </a:lnTo>
                    <a:lnTo>
                      <a:pt x="14" y="2"/>
                    </a:lnTo>
                    <a:lnTo>
                      <a:pt x="16" y="2"/>
                    </a:lnTo>
                    <a:lnTo>
                      <a:pt x="16" y="4"/>
                    </a:lnTo>
                    <a:lnTo>
                      <a:pt x="18" y="6"/>
                    </a:lnTo>
                    <a:lnTo>
                      <a:pt x="22" y="10"/>
                    </a:lnTo>
                    <a:lnTo>
                      <a:pt x="24" y="10"/>
                    </a:lnTo>
                    <a:lnTo>
                      <a:pt x="26" y="12"/>
                    </a:lnTo>
                    <a:lnTo>
                      <a:pt x="28" y="14"/>
                    </a:lnTo>
                    <a:lnTo>
                      <a:pt x="34" y="12"/>
                    </a:lnTo>
                    <a:lnTo>
                      <a:pt x="38" y="10"/>
                    </a:lnTo>
                    <a:lnTo>
                      <a:pt x="42" y="10"/>
                    </a:lnTo>
                    <a:lnTo>
                      <a:pt x="44" y="6"/>
                    </a:lnTo>
                    <a:lnTo>
                      <a:pt x="48" y="2"/>
                    </a:lnTo>
                    <a:lnTo>
                      <a:pt x="50" y="2"/>
                    </a:lnTo>
                    <a:lnTo>
                      <a:pt x="52" y="0"/>
                    </a:lnTo>
                    <a:lnTo>
                      <a:pt x="56" y="4"/>
                    </a:lnTo>
                    <a:lnTo>
                      <a:pt x="56" y="6"/>
                    </a:lnTo>
                    <a:lnTo>
                      <a:pt x="54" y="8"/>
                    </a:lnTo>
                    <a:lnTo>
                      <a:pt x="54" y="10"/>
                    </a:lnTo>
                    <a:lnTo>
                      <a:pt x="54" y="10"/>
                    </a:lnTo>
                    <a:lnTo>
                      <a:pt x="56" y="12"/>
                    </a:lnTo>
                    <a:lnTo>
                      <a:pt x="58" y="14"/>
                    </a:lnTo>
                    <a:lnTo>
                      <a:pt x="62" y="18"/>
                    </a:lnTo>
                    <a:lnTo>
                      <a:pt x="64" y="28"/>
                    </a:lnTo>
                    <a:lnTo>
                      <a:pt x="66" y="36"/>
                    </a:lnTo>
                    <a:lnTo>
                      <a:pt x="68" y="38"/>
                    </a:lnTo>
                    <a:lnTo>
                      <a:pt x="70" y="42"/>
                    </a:lnTo>
                    <a:lnTo>
                      <a:pt x="72" y="40"/>
                    </a:lnTo>
                    <a:lnTo>
                      <a:pt x="74" y="40"/>
                    </a:lnTo>
                    <a:lnTo>
                      <a:pt x="78" y="38"/>
                    </a:lnTo>
                    <a:lnTo>
                      <a:pt x="78" y="40"/>
                    </a:lnTo>
                    <a:lnTo>
                      <a:pt x="82" y="40"/>
                    </a:lnTo>
                    <a:lnTo>
                      <a:pt x="86" y="44"/>
                    </a:lnTo>
                    <a:lnTo>
                      <a:pt x="96" y="50"/>
                    </a:lnTo>
                    <a:lnTo>
                      <a:pt x="106" y="54"/>
                    </a:lnTo>
                    <a:lnTo>
                      <a:pt x="112" y="50"/>
                    </a:lnTo>
                    <a:lnTo>
                      <a:pt x="120" y="46"/>
                    </a:lnTo>
                    <a:lnTo>
                      <a:pt x="124" y="46"/>
                    </a:lnTo>
                    <a:lnTo>
                      <a:pt x="126" y="48"/>
                    </a:lnTo>
                    <a:lnTo>
                      <a:pt x="124" y="48"/>
                    </a:lnTo>
                    <a:lnTo>
                      <a:pt x="126" y="50"/>
                    </a:lnTo>
                    <a:lnTo>
                      <a:pt x="130" y="50"/>
                    </a:lnTo>
                    <a:lnTo>
                      <a:pt x="132" y="48"/>
                    </a:lnTo>
                    <a:lnTo>
                      <a:pt x="132" y="40"/>
                    </a:lnTo>
                    <a:lnTo>
                      <a:pt x="140" y="40"/>
                    </a:lnTo>
                    <a:lnTo>
                      <a:pt x="144" y="34"/>
                    </a:lnTo>
                    <a:lnTo>
                      <a:pt x="144" y="32"/>
                    </a:lnTo>
                    <a:lnTo>
                      <a:pt x="146" y="28"/>
                    </a:lnTo>
                    <a:lnTo>
                      <a:pt x="150" y="26"/>
                    </a:lnTo>
                    <a:lnTo>
                      <a:pt x="158" y="26"/>
                    </a:lnTo>
                    <a:lnTo>
                      <a:pt x="164" y="24"/>
                    </a:lnTo>
                    <a:lnTo>
                      <a:pt x="170" y="22"/>
                    </a:lnTo>
                    <a:lnTo>
                      <a:pt x="186" y="26"/>
                    </a:lnTo>
                    <a:lnTo>
                      <a:pt x="194" y="26"/>
                    </a:lnTo>
                    <a:lnTo>
                      <a:pt x="198" y="28"/>
                    </a:lnTo>
                    <a:lnTo>
                      <a:pt x="208" y="32"/>
                    </a:lnTo>
                    <a:lnTo>
                      <a:pt x="216" y="36"/>
                    </a:lnTo>
                    <a:lnTo>
                      <a:pt x="224" y="42"/>
                    </a:lnTo>
                    <a:lnTo>
                      <a:pt x="228" y="44"/>
                    </a:lnTo>
                    <a:lnTo>
                      <a:pt x="230" y="46"/>
                    </a:lnTo>
                    <a:lnTo>
                      <a:pt x="234" y="52"/>
                    </a:lnTo>
                    <a:lnTo>
                      <a:pt x="242" y="54"/>
                    </a:lnTo>
                    <a:lnTo>
                      <a:pt x="242" y="60"/>
                    </a:lnTo>
                    <a:lnTo>
                      <a:pt x="242" y="66"/>
                    </a:lnTo>
                    <a:lnTo>
                      <a:pt x="240" y="72"/>
                    </a:lnTo>
                    <a:lnTo>
                      <a:pt x="238" y="76"/>
                    </a:lnTo>
                    <a:lnTo>
                      <a:pt x="236" y="82"/>
                    </a:lnTo>
                    <a:lnTo>
                      <a:pt x="230" y="82"/>
                    </a:lnTo>
                    <a:lnTo>
                      <a:pt x="228" y="84"/>
                    </a:lnTo>
                    <a:lnTo>
                      <a:pt x="224" y="90"/>
                    </a:lnTo>
                    <a:lnTo>
                      <a:pt x="224" y="100"/>
                    </a:lnTo>
                    <a:lnTo>
                      <a:pt x="224" y="104"/>
                    </a:lnTo>
                    <a:lnTo>
                      <a:pt x="228" y="106"/>
                    </a:lnTo>
                    <a:lnTo>
                      <a:pt x="224" y="110"/>
                    </a:lnTo>
                    <a:lnTo>
                      <a:pt x="224" y="114"/>
                    </a:lnTo>
                    <a:lnTo>
                      <a:pt x="230" y="120"/>
                    </a:lnTo>
                    <a:lnTo>
                      <a:pt x="232" y="128"/>
                    </a:lnTo>
                    <a:lnTo>
                      <a:pt x="232" y="136"/>
                    </a:lnTo>
                    <a:lnTo>
                      <a:pt x="234" y="138"/>
                    </a:lnTo>
                    <a:lnTo>
                      <a:pt x="246" y="140"/>
                    </a:lnTo>
                    <a:lnTo>
                      <a:pt x="248" y="142"/>
                    </a:lnTo>
                    <a:lnTo>
                      <a:pt x="248" y="146"/>
                    </a:lnTo>
                    <a:lnTo>
                      <a:pt x="234" y="162"/>
                    </a:lnTo>
                    <a:lnTo>
                      <a:pt x="240" y="176"/>
                    </a:lnTo>
                    <a:lnTo>
                      <a:pt x="238" y="178"/>
                    </a:lnTo>
                    <a:lnTo>
                      <a:pt x="240" y="182"/>
                    </a:lnTo>
                    <a:lnTo>
                      <a:pt x="246" y="192"/>
                    </a:lnTo>
                    <a:lnTo>
                      <a:pt x="252" y="194"/>
                    </a:lnTo>
                    <a:lnTo>
                      <a:pt x="256" y="200"/>
                    </a:lnTo>
                    <a:lnTo>
                      <a:pt x="256" y="208"/>
                    </a:lnTo>
                    <a:lnTo>
                      <a:pt x="262" y="208"/>
                    </a:lnTo>
                    <a:lnTo>
                      <a:pt x="262" y="214"/>
                    </a:lnTo>
                    <a:lnTo>
                      <a:pt x="256" y="218"/>
                    </a:lnTo>
                    <a:lnTo>
                      <a:pt x="248" y="220"/>
                    </a:lnTo>
                    <a:lnTo>
                      <a:pt x="240" y="222"/>
                    </a:lnTo>
                    <a:lnTo>
                      <a:pt x="232" y="234"/>
                    </a:lnTo>
                    <a:lnTo>
                      <a:pt x="230" y="248"/>
                    </a:lnTo>
                    <a:lnTo>
                      <a:pt x="230" y="248"/>
                    </a:lnTo>
                    <a:close/>
                    <a:moveTo>
                      <a:pt x="10" y="26"/>
                    </a:moveTo>
                    <a:lnTo>
                      <a:pt x="8" y="26"/>
                    </a:lnTo>
                    <a:lnTo>
                      <a:pt x="8" y="26"/>
                    </a:lnTo>
                    <a:lnTo>
                      <a:pt x="10" y="28"/>
                    </a:lnTo>
                    <a:lnTo>
                      <a:pt x="12" y="30"/>
                    </a:lnTo>
                    <a:lnTo>
                      <a:pt x="14" y="32"/>
                    </a:lnTo>
                    <a:lnTo>
                      <a:pt x="12" y="36"/>
                    </a:lnTo>
                    <a:lnTo>
                      <a:pt x="12" y="36"/>
                    </a:lnTo>
                    <a:lnTo>
                      <a:pt x="12" y="38"/>
                    </a:lnTo>
                    <a:lnTo>
                      <a:pt x="14" y="40"/>
                    </a:lnTo>
                    <a:lnTo>
                      <a:pt x="16" y="42"/>
                    </a:lnTo>
                    <a:lnTo>
                      <a:pt x="16" y="44"/>
                    </a:lnTo>
                    <a:lnTo>
                      <a:pt x="16" y="46"/>
                    </a:lnTo>
                    <a:lnTo>
                      <a:pt x="18" y="50"/>
                    </a:lnTo>
                    <a:lnTo>
                      <a:pt x="20" y="52"/>
                    </a:lnTo>
                    <a:lnTo>
                      <a:pt x="26" y="52"/>
                    </a:lnTo>
                    <a:lnTo>
                      <a:pt x="28" y="50"/>
                    </a:lnTo>
                    <a:lnTo>
                      <a:pt x="30" y="48"/>
                    </a:lnTo>
                    <a:lnTo>
                      <a:pt x="32" y="46"/>
                    </a:lnTo>
                    <a:lnTo>
                      <a:pt x="30" y="46"/>
                    </a:lnTo>
                    <a:lnTo>
                      <a:pt x="30" y="44"/>
                    </a:lnTo>
                    <a:lnTo>
                      <a:pt x="26" y="44"/>
                    </a:lnTo>
                    <a:lnTo>
                      <a:pt x="24" y="44"/>
                    </a:lnTo>
                    <a:lnTo>
                      <a:pt x="26" y="38"/>
                    </a:lnTo>
                    <a:lnTo>
                      <a:pt x="22" y="36"/>
                    </a:lnTo>
                    <a:lnTo>
                      <a:pt x="20" y="34"/>
                    </a:lnTo>
                    <a:lnTo>
                      <a:pt x="16" y="28"/>
                    </a:lnTo>
                    <a:lnTo>
                      <a:pt x="14" y="26"/>
                    </a:lnTo>
                    <a:lnTo>
                      <a:pt x="10" y="26"/>
                    </a:lnTo>
                    <a:lnTo>
                      <a:pt x="10" y="26"/>
                    </a:lnTo>
                    <a:lnTo>
                      <a:pt x="10" y="26"/>
                    </a:lnTo>
                    <a:close/>
                  </a:path>
                </a:pathLst>
              </a:custGeom>
              <a:solidFill>
                <a:srgbClr val="C1D78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hangingPunct="1"/>
                <a:endParaRPr lang="en-GB" dirty="0">
                  <a:solidFill>
                    <a:srgbClr val="000000"/>
                  </a:solidFill>
                  <a:cs typeface="Arial" charset="0"/>
                </a:endParaRPr>
              </a:p>
            </p:txBody>
          </p:sp>
          <p:sp>
            <p:nvSpPr>
              <p:cNvPr id="1341" name="Freeform 433"/>
              <p:cNvSpPr>
                <a:spLocks noChangeAspect="1"/>
              </p:cNvSpPr>
              <p:nvPr/>
            </p:nvSpPr>
            <p:spPr bwMode="gray">
              <a:xfrm>
                <a:off x="3562" y="2243"/>
                <a:ext cx="97" cy="94"/>
              </a:xfrm>
              <a:custGeom>
                <a:avLst/>
                <a:gdLst>
                  <a:gd name="T0" fmla="*/ 2 w 88"/>
                  <a:gd name="T1" fmla="*/ 32 h 94"/>
                  <a:gd name="T2" fmla="*/ 0 w 88"/>
                  <a:gd name="T3" fmla="*/ 36 h 94"/>
                  <a:gd name="T4" fmla="*/ 0 w 88"/>
                  <a:gd name="T5" fmla="*/ 40 h 94"/>
                  <a:gd name="T6" fmla="*/ 4 w 88"/>
                  <a:gd name="T7" fmla="*/ 40 h 94"/>
                  <a:gd name="T8" fmla="*/ 4 w 88"/>
                  <a:gd name="T9" fmla="*/ 48 h 94"/>
                  <a:gd name="T10" fmla="*/ 2 w 88"/>
                  <a:gd name="T11" fmla="*/ 48 h 94"/>
                  <a:gd name="T12" fmla="*/ 2 w 88"/>
                  <a:gd name="T13" fmla="*/ 48 h 94"/>
                  <a:gd name="T14" fmla="*/ 2 w 88"/>
                  <a:gd name="T15" fmla="*/ 50 h 94"/>
                  <a:gd name="T16" fmla="*/ 4 w 88"/>
                  <a:gd name="T17" fmla="*/ 52 h 94"/>
                  <a:gd name="T18" fmla="*/ 6 w 88"/>
                  <a:gd name="T19" fmla="*/ 56 h 94"/>
                  <a:gd name="T20" fmla="*/ 8 w 88"/>
                  <a:gd name="T21" fmla="*/ 52 h 94"/>
                  <a:gd name="T22" fmla="*/ 12 w 88"/>
                  <a:gd name="T23" fmla="*/ 52 h 94"/>
                  <a:gd name="T24" fmla="*/ 16 w 88"/>
                  <a:gd name="T25" fmla="*/ 54 h 94"/>
                  <a:gd name="T26" fmla="*/ 18 w 88"/>
                  <a:gd name="T27" fmla="*/ 56 h 94"/>
                  <a:gd name="T28" fmla="*/ 16 w 88"/>
                  <a:gd name="T29" fmla="*/ 64 h 94"/>
                  <a:gd name="T30" fmla="*/ 12 w 88"/>
                  <a:gd name="T31" fmla="*/ 70 h 94"/>
                  <a:gd name="T32" fmla="*/ 10 w 88"/>
                  <a:gd name="T33" fmla="*/ 78 h 94"/>
                  <a:gd name="T34" fmla="*/ 8 w 88"/>
                  <a:gd name="T35" fmla="*/ 80 h 94"/>
                  <a:gd name="T36" fmla="*/ 6 w 88"/>
                  <a:gd name="T37" fmla="*/ 82 h 94"/>
                  <a:gd name="T38" fmla="*/ 4 w 88"/>
                  <a:gd name="T39" fmla="*/ 94 h 94"/>
                  <a:gd name="T40" fmla="*/ 6 w 88"/>
                  <a:gd name="T41" fmla="*/ 92 h 94"/>
                  <a:gd name="T42" fmla="*/ 12 w 88"/>
                  <a:gd name="T43" fmla="*/ 90 h 94"/>
                  <a:gd name="T44" fmla="*/ 18 w 88"/>
                  <a:gd name="T45" fmla="*/ 92 h 94"/>
                  <a:gd name="T46" fmla="*/ 42 w 88"/>
                  <a:gd name="T47" fmla="*/ 78 h 94"/>
                  <a:gd name="T48" fmla="*/ 70 w 88"/>
                  <a:gd name="T49" fmla="*/ 56 h 94"/>
                  <a:gd name="T50" fmla="*/ 74 w 88"/>
                  <a:gd name="T51" fmla="*/ 52 h 94"/>
                  <a:gd name="T52" fmla="*/ 76 w 88"/>
                  <a:gd name="T53" fmla="*/ 44 h 94"/>
                  <a:gd name="T54" fmla="*/ 76 w 88"/>
                  <a:gd name="T55" fmla="*/ 38 h 94"/>
                  <a:gd name="T56" fmla="*/ 76 w 88"/>
                  <a:gd name="T57" fmla="*/ 34 h 94"/>
                  <a:gd name="T58" fmla="*/ 80 w 88"/>
                  <a:gd name="T59" fmla="*/ 30 h 94"/>
                  <a:gd name="T60" fmla="*/ 78 w 88"/>
                  <a:gd name="T61" fmla="*/ 26 h 94"/>
                  <a:gd name="T62" fmla="*/ 78 w 88"/>
                  <a:gd name="T63" fmla="*/ 22 h 94"/>
                  <a:gd name="T64" fmla="*/ 80 w 88"/>
                  <a:gd name="T65" fmla="*/ 18 h 94"/>
                  <a:gd name="T66" fmla="*/ 84 w 88"/>
                  <a:gd name="T67" fmla="*/ 14 h 94"/>
                  <a:gd name="T68" fmla="*/ 88 w 88"/>
                  <a:gd name="T69" fmla="*/ 8 h 94"/>
                  <a:gd name="T70" fmla="*/ 88 w 88"/>
                  <a:gd name="T71" fmla="*/ 6 h 94"/>
                  <a:gd name="T72" fmla="*/ 84 w 88"/>
                  <a:gd name="T73" fmla="*/ 4 h 94"/>
                  <a:gd name="T74" fmla="*/ 84 w 88"/>
                  <a:gd name="T75" fmla="*/ 0 h 94"/>
                  <a:gd name="T76" fmla="*/ 72 w 88"/>
                  <a:gd name="T77" fmla="*/ 6 h 94"/>
                  <a:gd name="T78" fmla="*/ 68 w 88"/>
                  <a:gd name="T79" fmla="*/ 8 h 94"/>
                  <a:gd name="T80" fmla="*/ 58 w 88"/>
                  <a:gd name="T81" fmla="*/ 8 h 94"/>
                  <a:gd name="T82" fmla="*/ 54 w 88"/>
                  <a:gd name="T83" fmla="*/ 8 h 94"/>
                  <a:gd name="T84" fmla="*/ 44 w 88"/>
                  <a:gd name="T85" fmla="*/ 12 h 94"/>
                  <a:gd name="T86" fmla="*/ 36 w 88"/>
                  <a:gd name="T87" fmla="*/ 14 h 94"/>
                  <a:gd name="T88" fmla="*/ 32 w 88"/>
                  <a:gd name="T89" fmla="*/ 14 h 94"/>
                  <a:gd name="T90" fmla="*/ 28 w 88"/>
                  <a:gd name="T91" fmla="*/ 14 h 94"/>
                  <a:gd name="T92" fmla="*/ 22 w 88"/>
                  <a:gd name="T93" fmla="*/ 18 h 94"/>
                  <a:gd name="T94" fmla="*/ 20 w 88"/>
                  <a:gd name="T95" fmla="*/ 18 h 94"/>
                  <a:gd name="T96" fmla="*/ 16 w 88"/>
                  <a:gd name="T97" fmla="*/ 16 h 94"/>
                  <a:gd name="T98" fmla="*/ 14 w 88"/>
                  <a:gd name="T99" fmla="*/ 16 h 94"/>
                  <a:gd name="T100" fmla="*/ 14 w 88"/>
                  <a:gd name="T101" fmla="*/ 20 h 94"/>
                  <a:gd name="T102" fmla="*/ 14 w 88"/>
                  <a:gd name="T103" fmla="*/ 24 h 94"/>
                  <a:gd name="T104" fmla="*/ 12 w 88"/>
                  <a:gd name="T105" fmla="*/ 26 h 94"/>
                  <a:gd name="T106" fmla="*/ 10 w 88"/>
                  <a:gd name="T107" fmla="*/ 28 h 94"/>
                  <a:gd name="T108" fmla="*/ 8 w 88"/>
                  <a:gd name="T109" fmla="*/ 32 h 94"/>
                  <a:gd name="T110" fmla="*/ 6 w 88"/>
                  <a:gd name="T111" fmla="*/ 32 h 94"/>
                  <a:gd name="T112" fmla="*/ 2 w 88"/>
                  <a:gd name="T113" fmla="*/ 3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94">
                    <a:moveTo>
                      <a:pt x="2" y="32"/>
                    </a:moveTo>
                    <a:lnTo>
                      <a:pt x="2" y="32"/>
                    </a:lnTo>
                    <a:lnTo>
                      <a:pt x="0" y="36"/>
                    </a:lnTo>
                    <a:lnTo>
                      <a:pt x="0" y="36"/>
                    </a:lnTo>
                    <a:lnTo>
                      <a:pt x="0" y="40"/>
                    </a:lnTo>
                    <a:lnTo>
                      <a:pt x="0" y="40"/>
                    </a:lnTo>
                    <a:lnTo>
                      <a:pt x="4" y="40"/>
                    </a:lnTo>
                    <a:lnTo>
                      <a:pt x="4" y="40"/>
                    </a:lnTo>
                    <a:lnTo>
                      <a:pt x="4" y="48"/>
                    </a:lnTo>
                    <a:lnTo>
                      <a:pt x="4" y="48"/>
                    </a:lnTo>
                    <a:lnTo>
                      <a:pt x="2" y="48"/>
                    </a:lnTo>
                    <a:lnTo>
                      <a:pt x="2" y="48"/>
                    </a:lnTo>
                    <a:lnTo>
                      <a:pt x="2" y="48"/>
                    </a:lnTo>
                    <a:lnTo>
                      <a:pt x="2" y="48"/>
                    </a:lnTo>
                    <a:lnTo>
                      <a:pt x="2" y="48"/>
                    </a:lnTo>
                    <a:lnTo>
                      <a:pt x="2" y="50"/>
                    </a:lnTo>
                    <a:lnTo>
                      <a:pt x="2" y="50"/>
                    </a:lnTo>
                    <a:lnTo>
                      <a:pt x="4" y="52"/>
                    </a:lnTo>
                    <a:lnTo>
                      <a:pt x="4" y="52"/>
                    </a:lnTo>
                    <a:lnTo>
                      <a:pt x="6" y="56"/>
                    </a:lnTo>
                    <a:lnTo>
                      <a:pt x="6" y="56"/>
                    </a:lnTo>
                    <a:lnTo>
                      <a:pt x="8" y="52"/>
                    </a:lnTo>
                    <a:lnTo>
                      <a:pt x="10" y="52"/>
                    </a:lnTo>
                    <a:lnTo>
                      <a:pt x="12" y="52"/>
                    </a:lnTo>
                    <a:lnTo>
                      <a:pt x="12" y="52"/>
                    </a:lnTo>
                    <a:lnTo>
                      <a:pt x="16" y="54"/>
                    </a:lnTo>
                    <a:lnTo>
                      <a:pt x="18" y="54"/>
                    </a:lnTo>
                    <a:lnTo>
                      <a:pt x="18" y="56"/>
                    </a:lnTo>
                    <a:lnTo>
                      <a:pt x="18" y="56"/>
                    </a:lnTo>
                    <a:lnTo>
                      <a:pt x="16" y="64"/>
                    </a:lnTo>
                    <a:lnTo>
                      <a:pt x="12" y="70"/>
                    </a:lnTo>
                    <a:lnTo>
                      <a:pt x="12" y="70"/>
                    </a:lnTo>
                    <a:lnTo>
                      <a:pt x="10" y="74"/>
                    </a:lnTo>
                    <a:lnTo>
                      <a:pt x="10" y="78"/>
                    </a:lnTo>
                    <a:lnTo>
                      <a:pt x="10" y="78"/>
                    </a:lnTo>
                    <a:lnTo>
                      <a:pt x="8" y="80"/>
                    </a:lnTo>
                    <a:lnTo>
                      <a:pt x="6" y="82"/>
                    </a:lnTo>
                    <a:lnTo>
                      <a:pt x="6" y="82"/>
                    </a:lnTo>
                    <a:lnTo>
                      <a:pt x="2" y="88"/>
                    </a:lnTo>
                    <a:lnTo>
                      <a:pt x="4" y="94"/>
                    </a:lnTo>
                    <a:lnTo>
                      <a:pt x="4" y="94"/>
                    </a:lnTo>
                    <a:lnTo>
                      <a:pt x="6" y="92"/>
                    </a:lnTo>
                    <a:lnTo>
                      <a:pt x="10" y="90"/>
                    </a:lnTo>
                    <a:lnTo>
                      <a:pt x="12" y="90"/>
                    </a:lnTo>
                    <a:lnTo>
                      <a:pt x="12" y="90"/>
                    </a:lnTo>
                    <a:lnTo>
                      <a:pt x="18" y="92"/>
                    </a:lnTo>
                    <a:lnTo>
                      <a:pt x="22" y="94"/>
                    </a:lnTo>
                    <a:lnTo>
                      <a:pt x="42" y="78"/>
                    </a:lnTo>
                    <a:lnTo>
                      <a:pt x="70" y="56"/>
                    </a:lnTo>
                    <a:lnTo>
                      <a:pt x="70" y="56"/>
                    </a:lnTo>
                    <a:lnTo>
                      <a:pt x="74" y="52"/>
                    </a:lnTo>
                    <a:lnTo>
                      <a:pt x="74" y="52"/>
                    </a:lnTo>
                    <a:lnTo>
                      <a:pt x="76" y="44"/>
                    </a:lnTo>
                    <a:lnTo>
                      <a:pt x="76" y="44"/>
                    </a:lnTo>
                    <a:lnTo>
                      <a:pt x="78" y="42"/>
                    </a:lnTo>
                    <a:lnTo>
                      <a:pt x="76" y="38"/>
                    </a:lnTo>
                    <a:lnTo>
                      <a:pt x="76" y="38"/>
                    </a:lnTo>
                    <a:lnTo>
                      <a:pt x="76" y="34"/>
                    </a:lnTo>
                    <a:lnTo>
                      <a:pt x="76" y="32"/>
                    </a:lnTo>
                    <a:lnTo>
                      <a:pt x="80" y="30"/>
                    </a:lnTo>
                    <a:lnTo>
                      <a:pt x="80" y="30"/>
                    </a:lnTo>
                    <a:lnTo>
                      <a:pt x="78" y="26"/>
                    </a:lnTo>
                    <a:lnTo>
                      <a:pt x="78" y="22"/>
                    </a:lnTo>
                    <a:lnTo>
                      <a:pt x="78" y="22"/>
                    </a:lnTo>
                    <a:lnTo>
                      <a:pt x="78" y="20"/>
                    </a:lnTo>
                    <a:lnTo>
                      <a:pt x="80" y="18"/>
                    </a:lnTo>
                    <a:lnTo>
                      <a:pt x="84" y="14"/>
                    </a:lnTo>
                    <a:lnTo>
                      <a:pt x="84" y="14"/>
                    </a:lnTo>
                    <a:lnTo>
                      <a:pt x="86" y="12"/>
                    </a:lnTo>
                    <a:lnTo>
                      <a:pt x="88" y="8"/>
                    </a:lnTo>
                    <a:lnTo>
                      <a:pt x="88" y="6"/>
                    </a:lnTo>
                    <a:lnTo>
                      <a:pt x="88" y="6"/>
                    </a:lnTo>
                    <a:lnTo>
                      <a:pt x="84" y="4"/>
                    </a:lnTo>
                    <a:lnTo>
                      <a:pt x="84" y="4"/>
                    </a:lnTo>
                    <a:lnTo>
                      <a:pt x="84" y="0"/>
                    </a:lnTo>
                    <a:lnTo>
                      <a:pt x="84" y="0"/>
                    </a:lnTo>
                    <a:lnTo>
                      <a:pt x="78" y="2"/>
                    </a:lnTo>
                    <a:lnTo>
                      <a:pt x="72" y="6"/>
                    </a:lnTo>
                    <a:lnTo>
                      <a:pt x="72" y="6"/>
                    </a:lnTo>
                    <a:lnTo>
                      <a:pt x="68" y="8"/>
                    </a:lnTo>
                    <a:lnTo>
                      <a:pt x="62" y="8"/>
                    </a:lnTo>
                    <a:lnTo>
                      <a:pt x="58" y="8"/>
                    </a:lnTo>
                    <a:lnTo>
                      <a:pt x="54" y="8"/>
                    </a:lnTo>
                    <a:lnTo>
                      <a:pt x="54" y="8"/>
                    </a:lnTo>
                    <a:lnTo>
                      <a:pt x="48" y="12"/>
                    </a:lnTo>
                    <a:lnTo>
                      <a:pt x="44" y="12"/>
                    </a:lnTo>
                    <a:lnTo>
                      <a:pt x="36" y="14"/>
                    </a:lnTo>
                    <a:lnTo>
                      <a:pt x="36" y="14"/>
                    </a:lnTo>
                    <a:lnTo>
                      <a:pt x="34" y="14"/>
                    </a:lnTo>
                    <a:lnTo>
                      <a:pt x="32" y="14"/>
                    </a:lnTo>
                    <a:lnTo>
                      <a:pt x="28" y="14"/>
                    </a:lnTo>
                    <a:lnTo>
                      <a:pt x="28" y="14"/>
                    </a:lnTo>
                    <a:lnTo>
                      <a:pt x="24" y="14"/>
                    </a:lnTo>
                    <a:lnTo>
                      <a:pt x="22" y="18"/>
                    </a:lnTo>
                    <a:lnTo>
                      <a:pt x="22" y="18"/>
                    </a:lnTo>
                    <a:lnTo>
                      <a:pt x="20" y="18"/>
                    </a:lnTo>
                    <a:lnTo>
                      <a:pt x="18" y="16"/>
                    </a:lnTo>
                    <a:lnTo>
                      <a:pt x="16" y="16"/>
                    </a:lnTo>
                    <a:lnTo>
                      <a:pt x="14" y="16"/>
                    </a:lnTo>
                    <a:lnTo>
                      <a:pt x="14" y="16"/>
                    </a:lnTo>
                    <a:lnTo>
                      <a:pt x="14" y="18"/>
                    </a:lnTo>
                    <a:lnTo>
                      <a:pt x="14" y="20"/>
                    </a:lnTo>
                    <a:lnTo>
                      <a:pt x="14" y="24"/>
                    </a:lnTo>
                    <a:lnTo>
                      <a:pt x="14" y="24"/>
                    </a:lnTo>
                    <a:lnTo>
                      <a:pt x="14" y="26"/>
                    </a:lnTo>
                    <a:lnTo>
                      <a:pt x="12" y="26"/>
                    </a:lnTo>
                    <a:lnTo>
                      <a:pt x="12" y="26"/>
                    </a:lnTo>
                    <a:lnTo>
                      <a:pt x="10" y="28"/>
                    </a:lnTo>
                    <a:lnTo>
                      <a:pt x="8" y="30"/>
                    </a:lnTo>
                    <a:lnTo>
                      <a:pt x="8" y="32"/>
                    </a:lnTo>
                    <a:lnTo>
                      <a:pt x="6" y="32"/>
                    </a:lnTo>
                    <a:lnTo>
                      <a:pt x="6" y="32"/>
                    </a:lnTo>
                    <a:lnTo>
                      <a:pt x="2" y="32"/>
                    </a:lnTo>
                    <a:lnTo>
                      <a:pt x="2" y="32"/>
                    </a:lnTo>
                    <a:close/>
                  </a:path>
                </a:pathLst>
              </a:custGeom>
              <a:solidFill>
                <a:srgbClr val="C1D784"/>
              </a:solidFill>
              <a:ln w="3175" cmpd="sng">
                <a:solidFill>
                  <a:srgbClr val="FFFFFF"/>
                </a:solidFill>
                <a:prstDash val="solid"/>
                <a:round/>
                <a:headEnd/>
                <a:tailEnd/>
              </a:ln>
            </p:spPr>
            <p:txBody>
              <a:bodyPr/>
              <a:lstStyle/>
              <a:p>
                <a:pPr algn="l" hangingPunct="1"/>
                <a:endParaRPr lang="en-GB" dirty="0">
                  <a:solidFill>
                    <a:srgbClr val="000000"/>
                  </a:solidFill>
                  <a:cs typeface="Arial" charset="0"/>
                </a:endParaRPr>
              </a:p>
            </p:txBody>
          </p:sp>
        </p:grpSp>
        <p:sp>
          <p:nvSpPr>
            <p:cNvPr id="504" name="TextBox 503"/>
            <p:cNvSpPr txBox="1"/>
            <p:nvPr/>
          </p:nvSpPr>
          <p:spPr>
            <a:xfrm>
              <a:off x="3548127" y="4074033"/>
              <a:ext cx="343043" cy="107722"/>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Panama</a:t>
              </a:r>
              <a:endParaRPr lang="en-GB" sz="700" dirty="0">
                <a:solidFill>
                  <a:srgbClr val="000000"/>
                </a:solidFill>
                <a:cs typeface="Arial" charset="0"/>
              </a:endParaRPr>
            </a:p>
          </p:txBody>
        </p:sp>
        <p:sp>
          <p:nvSpPr>
            <p:cNvPr id="1392" name="TextBox 1391"/>
            <p:cNvSpPr txBox="1"/>
            <p:nvPr/>
          </p:nvSpPr>
          <p:spPr>
            <a:xfrm>
              <a:off x="4130122" y="4172803"/>
              <a:ext cx="408766" cy="107722"/>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Colombia</a:t>
              </a:r>
              <a:endParaRPr lang="en-GB" sz="700" dirty="0">
                <a:solidFill>
                  <a:srgbClr val="000000"/>
                </a:solidFill>
                <a:cs typeface="Arial" charset="0"/>
              </a:endParaRPr>
            </a:p>
          </p:txBody>
        </p:sp>
        <p:sp>
          <p:nvSpPr>
            <p:cNvPr id="503" name="TextBox 502"/>
            <p:cNvSpPr txBox="1"/>
            <p:nvPr/>
          </p:nvSpPr>
          <p:spPr>
            <a:xfrm>
              <a:off x="4384093" y="4274321"/>
              <a:ext cx="629981" cy="107721"/>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Manaus, Brazil</a:t>
              </a:r>
              <a:endParaRPr lang="en-GB" sz="700" dirty="0">
                <a:solidFill>
                  <a:srgbClr val="000000"/>
                </a:solidFill>
                <a:cs typeface="Arial" charset="0"/>
              </a:endParaRPr>
            </a:p>
          </p:txBody>
        </p:sp>
        <p:sp>
          <p:nvSpPr>
            <p:cNvPr id="501" name="TextBox 500"/>
            <p:cNvSpPr txBox="1"/>
            <p:nvPr/>
          </p:nvSpPr>
          <p:spPr>
            <a:xfrm>
              <a:off x="6172403" y="4009721"/>
              <a:ext cx="403957" cy="107721"/>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Sri Lanka</a:t>
              </a:r>
              <a:endParaRPr lang="en-GB" sz="700" dirty="0">
                <a:solidFill>
                  <a:srgbClr val="000000"/>
                </a:solidFill>
                <a:cs typeface="Arial" charset="0"/>
              </a:endParaRPr>
            </a:p>
          </p:txBody>
        </p:sp>
        <p:sp>
          <p:nvSpPr>
            <p:cNvPr id="498" name="TextBox 497"/>
            <p:cNvSpPr txBox="1"/>
            <p:nvPr/>
          </p:nvSpPr>
          <p:spPr>
            <a:xfrm>
              <a:off x="3312391" y="3890957"/>
              <a:ext cx="304571" cy="107721"/>
            </a:xfrm>
            <a:prstGeom prst="rect">
              <a:avLst/>
            </a:prstGeom>
            <a:noFill/>
          </p:spPr>
          <p:txBody>
            <a:bodyPr wrap="none" lIns="0" tIns="0" rIns="0" bIns="0" rtlCol="0">
              <a:noAutofit/>
            </a:bodyPr>
            <a:lstStyle/>
            <a:p>
              <a:pPr algn="r" hangingPunct="1"/>
              <a:r>
                <a:rPr lang="en-GB" sz="700" dirty="0" smtClean="0">
                  <a:solidFill>
                    <a:srgbClr val="000000"/>
                  </a:solidFill>
                  <a:cs typeface="Arial" charset="0"/>
                </a:rPr>
                <a:t>Mexico</a:t>
              </a:r>
              <a:endParaRPr lang="en-GB" sz="700" dirty="0">
                <a:solidFill>
                  <a:srgbClr val="000000"/>
                </a:solidFill>
                <a:cs typeface="Arial" charset="0"/>
              </a:endParaRPr>
            </a:p>
          </p:txBody>
        </p:sp>
        <p:sp>
          <p:nvSpPr>
            <p:cNvPr id="496" name="TextBox 495"/>
            <p:cNvSpPr txBox="1"/>
            <p:nvPr/>
          </p:nvSpPr>
          <p:spPr>
            <a:xfrm>
              <a:off x="4005067" y="4441121"/>
              <a:ext cx="198772" cy="107721"/>
            </a:xfrm>
            <a:prstGeom prst="rect">
              <a:avLst/>
            </a:prstGeom>
            <a:noFill/>
          </p:spPr>
          <p:txBody>
            <a:bodyPr wrap="none" lIns="0" tIns="0" rIns="0" bIns="0" rtlCol="0">
              <a:noAutofit/>
            </a:bodyPr>
            <a:lstStyle/>
            <a:p>
              <a:pPr algn="r" hangingPunct="1"/>
              <a:r>
                <a:rPr lang="en-GB" sz="700" dirty="0" smtClean="0">
                  <a:solidFill>
                    <a:srgbClr val="000000"/>
                  </a:solidFill>
                  <a:cs typeface="Arial" charset="0"/>
                </a:rPr>
                <a:t>Peru</a:t>
              </a:r>
              <a:endParaRPr lang="en-GB" sz="700" dirty="0">
                <a:solidFill>
                  <a:srgbClr val="000000"/>
                </a:solidFill>
                <a:cs typeface="Arial" charset="0"/>
              </a:endParaRPr>
            </a:p>
          </p:txBody>
        </p:sp>
        <p:sp>
          <p:nvSpPr>
            <p:cNvPr id="494" name="TextBox 493"/>
            <p:cNvSpPr txBox="1"/>
            <p:nvPr/>
          </p:nvSpPr>
          <p:spPr>
            <a:xfrm>
              <a:off x="3833243" y="4675655"/>
              <a:ext cx="219612" cy="107721"/>
            </a:xfrm>
            <a:prstGeom prst="rect">
              <a:avLst/>
            </a:prstGeom>
            <a:noFill/>
          </p:spPr>
          <p:txBody>
            <a:bodyPr wrap="none" lIns="0" tIns="0" rIns="0" bIns="0" rtlCol="0">
              <a:noAutofit/>
            </a:bodyPr>
            <a:lstStyle/>
            <a:p>
              <a:pPr algn="r" hangingPunct="1"/>
              <a:r>
                <a:rPr lang="en-GB" sz="700" dirty="0" smtClean="0">
                  <a:solidFill>
                    <a:srgbClr val="000000"/>
                  </a:solidFill>
                  <a:cs typeface="Arial" charset="0"/>
                </a:rPr>
                <a:t>Chile</a:t>
              </a:r>
              <a:endParaRPr lang="en-GB" sz="700" dirty="0">
                <a:solidFill>
                  <a:srgbClr val="000000"/>
                </a:solidFill>
                <a:cs typeface="Arial" charset="0"/>
              </a:endParaRPr>
            </a:p>
          </p:txBody>
        </p:sp>
        <p:sp>
          <p:nvSpPr>
            <p:cNvPr id="493" name="TextBox 492"/>
            <p:cNvSpPr txBox="1"/>
            <p:nvPr/>
          </p:nvSpPr>
          <p:spPr>
            <a:xfrm>
              <a:off x="4066985" y="3928163"/>
              <a:ext cx="437620" cy="107721"/>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Caribbean</a:t>
              </a:r>
              <a:endParaRPr lang="en-GB" sz="700" dirty="0">
                <a:solidFill>
                  <a:srgbClr val="000000"/>
                </a:solidFill>
                <a:cs typeface="Arial" charset="0"/>
              </a:endParaRPr>
            </a:p>
          </p:txBody>
        </p:sp>
        <p:sp>
          <p:nvSpPr>
            <p:cNvPr id="491" name="TextBox 490"/>
            <p:cNvSpPr txBox="1"/>
            <p:nvPr/>
          </p:nvSpPr>
          <p:spPr>
            <a:xfrm>
              <a:off x="6902474" y="3895824"/>
              <a:ext cx="480902" cy="107721"/>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Hong Kong</a:t>
              </a:r>
              <a:endParaRPr lang="en-GB" sz="700" dirty="0">
                <a:solidFill>
                  <a:srgbClr val="000000"/>
                </a:solidFill>
                <a:cs typeface="Arial" charset="0"/>
              </a:endParaRPr>
            </a:p>
          </p:txBody>
        </p:sp>
        <p:sp>
          <p:nvSpPr>
            <p:cNvPr id="489" name="TextBox 488"/>
            <p:cNvSpPr txBox="1"/>
            <p:nvPr/>
          </p:nvSpPr>
          <p:spPr>
            <a:xfrm>
              <a:off x="4501747" y="4497807"/>
              <a:ext cx="245261" cy="107721"/>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Brazil</a:t>
              </a:r>
              <a:endParaRPr lang="en-GB" sz="700" dirty="0">
                <a:solidFill>
                  <a:srgbClr val="000000"/>
                </a:solidFill>
                <a:cs typeface="Arial" charset="0"/>
              </a:endParaRPr>
            </a:p>
          </p:txBody>
        </p:sp>
        <p:sp>
          <p:nvSpPr>
            <p:cNvPr id="487" name="TextBox 486"/>
            <p:cNvSpPr txBox="1"/>
            <p:nvPr/>
          </p:nvSpPr>
          <p:spPr>
            <a:xfrm>
              <a:off x="5603818" y="4639865"/>
              <a:ext cx="1200650" cy="107722"/>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Johannesburg, South Africa</a:t>
              </a:r>
              <a:endParaRPr lang="en-GB" sz="700" dirty="0">
                <a:solidFill>
                  <a:srgbClr val="000000"/>
                </a:solidFill>
                <a:cs typeface="Arial" charset="0"/>
              </a:endParaRPr>
            </a:p>
          </p:txBody>
        </p:sp>
        <p:sp>
          <p:nvSpPr>
            <p:cNvPr id="485" name="TextBox 484"/>
            <p:cNvSpPr txBox="1"/>
            <p:nvPr/>
          </p:nvSpPr>
          <p:spPr>
            <a:xfrm>
              <a:off x="5530820" y="4393859"/>
              <a:ext cx="968214" cy="107721"/>
            </a:xfrm>
            <a:prstGeom prst="rect">
              <a:avLst/>
            </a:prstGeom>
            <a:noFill/>
          </p:spPr>
          <p:txBody>
            <a:bodyPr wrap="none" lIns="0" tIns="0" rIns="0" bIns="0" rtlCol="0">
              <a:noAutofit/>
            </a:bodyPr>
            <a:lstStyle/>
            <a:p>
              <a:pPr algn="r" hangingPunct="1"/>
              <a:r>
                <a:rPr lang="en-GB" sz="700" dirty="0" smtClean="0">
                  <a:solidFill>
                    <a:srgbClr val="000000"/>
                  </a:solidFill>
                  <a:cs typeface="Arial" charset="0"/>
                </a:rPr>
                <a:t>Tshwane, South Africa</a:t>
              </a:r>
              <a:endParaRPr lang="en-GB" sz="700" dirty="0">
                <a:solidFill>
                  <a:srgbClr val="000000"/>
                </a:solidFill>
                <a:cs typeface="Arial" charset="0"/>
              </a:endParaRPr>
            </a:p>
          </p:txBody>
        </p:sp>
        <p:sp>
          <p:nvSpPr>
            <p:cNvPr id="483" name="TextBox 482"/>
            <p:cNvSpPr txBox="1"/>
            <p:nvPr/>
          </p:nvSpPr>
          <p:spPr>
            <a:xfrm>
              <a:off x="5327302" y="4099031"/>
              <a:ext cx="578685" cy="107721"/>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Accra, Ghana</a:t>
              </a:r>
              <a:endParaRPr lang="en-GB" sz="700" dirty="0">
                <a:solidFill>
                  <a:srgbClr val="000000"/>
                </a:solidFill>
                <a:cs typeface="Arial" charset="0"/>
              </a:endParaRPr>
            </a:p>
          </p:txBody>
        </p:sp>
        <p:sp>
          <p:nvSpPr>
            <p:cNvPr id="1454" name="TextBox 1453"/>
            <p:cNvSpPr txBox="1"/>
            <p:nvPr/>
          </p:nvSpPr>
          <p:spPr>
            <a:xfrm>
              <a:off x="5583261" y="3574355"/>
              <a:ext cx="362279" cy="107722"/>
            </a:xfrm>
            <a:prstGeom prst="rect">
              <a:avLst/>
            </a:prstGeom>
            <a:noFill/>
          </p:spPr>
          <p:txBody>
            <a:bodyPr wrap="none" lIns="0" tIns="0" rIns="0" bIns="0" rtlCol="0">
              <a:noAutofit/>
            </a:bodyPr>
            <a:lstStyle/>
            <a:p>
              <a:pPr algn="l" hangingPunct="1"/>
              <a:r>
                <a:rPr lang="en-GB" sz="700" dirty="0" smtClean="0">
                  <a:solidFill>
                    <a:srgbClr val="000000"/>
                  </a:solidFill>
                  <a:cs typeface="Arial" charset="0"/>
                </a:rPr>
                <a:t>Hungary</a:t>
              </a:r>
              <a:endParaRPr lang="en-GB" sz="700" dirty="0">
                <a:solidFill>
                  <a:srgbClr val="000000"/>
                </a:solidFill>
                <a:cs typeface="Arial" charset="0"/>
              </a:endParaRPr>
            </a:p>
          </p:txBody>
        </p:sp>
      </p:grpSp>
      <p:sp>
        <p:nvSpPr>
          <p:cNvPr id="6147" name="Slide header"/>
          <p:cNvSpPr>
            <a:spLocks noGrp="1" noChangeArrowheads="1"/>
          </p:cNvSpPr>
          <p:nvPr>
            <p:ph type="title"/>
          </p:nvPr>
        </p:nvSpPr>
        <p:spPr>
          <a:xfrm>
            <a:off x="576275" y="311021"/>
            <a:ext cx="9217025" cy="720409"/>
          </a:xfrm>
          <a:prstGeom prst="rect">
            <a:avLst/>
          </a:prstGeom>
        </p:spPr>
        <p:txBody>
          <a:bodyPr wrap="square" lIns="0" tIns="0" rIns="0" bIns="0" anchor="t">
            <a:noAutofit/>
          </a:bodyPr>
          <a:lstStyle/>
          <a:p>
            <a:pPr>
              <a:spcBef>
                <a:spcPts val="0"/>
              </a:spcBef>
              <a:spcAft>
                <a:spcPts val="0"/>
              </a:spcAft>
            </a:pPr>
            <a:r>
              <a:rPr lang="en-GB" altLang="ko-KR" dirty="0" smtClean="0">
                <a:solidFill>
                  <a:srgbClr val="FF0000"/>
                </a:solidFill>
                <a:ea typeface="SimHei" panose="02010609060101010101" pitchFamily="49" charset="-122"/>
              </a:rPr>
              <a:t>HSBC Supported BRT projects</a:t>
            </a:r>
            <a:r>
              <a:rPr lang="en-GB" altLang="ko-KR" dirty="0" smtClean="0">
                <a:solidFill>
                  <a:srgbClr val="626469"/>
                </a:solidFill>
                <a:ea typeface="SimHei" panose="02010609060101010101" pitchFamily="49" charset="-122"/>
              </a:rPr>
              <a:t/>
            </a:r>
            <a:br>
              <a:rPr lang="en-GB" altLang="ko-KR" dirty="0" smtClean="0">
                <a:solidFill>
                  <a:srgbClr val="626469"/>
                </a:solidFill>
                <a:ea typeface="SimHei" panose="02010609060101010101" pitchFamily="49" charset="-122"/>
              </a:rPr>
            </a:br>
            <a:r>
              <a:rPr lang="en-GB" altLang="ko-KR" dirty="0" smtClean="0">
                <a:solidFill>
                  <a:srgbClr val="626469"/>
                </a:solidFill>
                <a:ea typeface="SimHei" panose="02010609060101010101" pitchFamily="49" charset="-122"/>
              </a:rPr>
              <a:t>Global support to the sector across globe</a:t>
            </a:r>
            <a:endParaRPr lang="en-GB" altLang="ko-KR" dirty="0">
              <a:solidFill>
                <a:srgbClr val="626469"/>
              </a:solidFill>
              <a:ea typeface="SimHei" panose="02010609060101010101" pitchFamily="49" charset="-122"/>
            </a:endParaRPr>
          </a:p>
        </p:txBody>
      </p:sp>
      <p:sp>
        <p:nvSpPr>
          <p:cNvPr id="5" name="Footer Placeholder 4"/>
          <p:cNvSpPr>
            <a:spLocks noGrp="1"/>
          </p:cNvSpPr>
          <p:nvPr>
            <p:ph type="ftr" sz="quarter" idx="10"/>
          </p:nvPr>
        </p:nvSpPr>
        <p:spPr/>
        <p:txBody>
          <a:bodyPr/>
          <a:lstStyle/>
          <a:p>
            <a:r>
              <a:rPr lang="en-GB" smtClean="0"/>
              <a:t>PUBLIC</a:t>
            </a:r>
            <a:endParaRPr lang="en-GB" dirty="0"/>
          </a:p>
        </p:txBody>
      </p:sp>
      <p:grpSp>
        <p:nvGrpSpPr>
          <p:cNvPr id="23" name="Group 22"/>
          <p:cNvGrpSpPr/>
          <p:nvPr/>
        </p:nvGrpSpPr>
        <p:grpSpPr>
          <a:xfrm>
            <a:off x="2898775" y="5608242"/>
            <a:ext cx="1371600" cy="966470"/>
            <a:chOff x="2145348" y="5610691"/>
            <a:chExt cx="1371600" cy="966893"/>
          </a:xfrm>
        </p:grpSpPr>
        <p:sp>
          <p:nvSpPr>
            <p:cNvPr id="1408" name="Rectangle 8"/>
            <p:cNvSpPr>
              <a:spLocks noChangeArrowheads="1"/>
            </p:cNvSpPr>
            <p:nvPr/>
          </p:nvSpPr>
          <p:spPr bwMode="auto">
            <a:xfrm>
              <a:off x="2145348" y="5610691"/>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Transantiago Rapid </a:t>
              </a:r>
              <a:r>
                <a:rPr lang="en-GB" sz="800" dirty="0" smtClean="0">
                  <a:solidFill>
                    <a:srgbClr val="FFFFFF"/>
                  </a:solidFill>
                  <a:cs typeface="Arial" charset="0"/>
                </a:rPr>
                <a:t>  Bus / Chile</a:t>
              </a:r>
              <a:endParaRPr lang="en-GB" sz="800" dirty="0">
                <a:solidFill>
                  <a:srgbClr val="FFFFFF"/>
                </a:solidFill>
                <a:cs typeface="Arial" charset="0"/>
              </a:endParaRPr>
            </a:p>
            <a:p>
              <a:pPr algn="l" defTabSz="868046">
                <a:tabLst>
                  <a:tab pos="199953" algn="l"/>
                  <a:tab pos="420535" algn="l"/>
                  <a:tab pos="488773" algn="l"/>
                  <a:tab pos="2792982" algn="l"/>
                </a:tabLst>
              </a:pPr>
              <a:endParaRPr lang="en-GB" sz="800" b="0" dirty="0">
                <a:solidFill>
                  <a:srgbClr val="000000"/>
                </a:solidFill>
                <a:cs typeface="Arial" charset="0"/>
              </a:endParaRPr>
            </a:p>
          </p:txBody>
        </p:sp>
        <p:pic>
          <p:nvPicPr>
            <p:cNvPr id="1422" name="Picture 5"/>
            <p:cNvPicPr>
              <a:picLocks noChangeAspect="1" noChangeArrowheads="1"/>
            </p:cNvPicPr>
            <p:nvPr/>
          </p:nvPicPr>
          <p:blipFill>
            <a:blip r:embed="rId3"/>
            <a:srcRect/>
            <a:stretch>
              <a:fillRect/>
            </a:stretch>
          </p:blipFill>
          <p:spPr bwMode="auto">
            <a:xfrm>
              <a:off x="2215306" y="6261623"/>
              <a:ext cx="1188720" cy="206601"/>
            </a:xfrm>
            <a:prstGeom prst="rect">
              <a:avLst/>
            </a:prstGeom>
            <a:solidFill>
              <a:srgbClr val="7993C1"/>
            </a:solidFill>
            <a:ln w="9525">
              <a:noFill/>
              <a:miter lim="800000"/>
              <a:headEnd/>
              <a:tailEnd/>
            </a:ln>
          </p:spPr>
        </p:pic>
      </p:grpSp>
      <p:pic>
        <p:nvPicPr>
          <p:cNvPr id="1423" name="Picture 117"/>
          <p:cNvPicPr>
            <a:picLocks noChangeAspect="1" noChangeArrowheads="1"/>
          </p:cNvPicPr>
          <p:nvPr/>
        </p:nvPicPr>
        <p:blipFill>
          <a:blip r:embed="rId4"/>
          <a:srcRect/>
          <a:stretch>
            <a:fillRect/>
          </a:stretch>
        </p:blipFill>
        <p:spPr bwMode="auto">
          <a:xfrm>
            <a:off x="9299575" y="4081262"/>
            <a:ext cx="438948" cy="304139"/>
          </a:xfrm>
          <a:prstGeom prst="rect">
            <a:avLst/>
          </a:prstGeom>
          <a:noFill/>
          <a:ln w="9525">
            <a:noFill/>
            <a:miter lim="800000"/>
            <a:headEnd/>
            <a:tailEnd/>
          </a:ln>
        </p:spPr>
      </p:pic>
      <p:grpSp>
        <p:nvGrpSpPr>
          <p:cNvPr id="25" name="Group 24"/>
          <p:cNvGrpSpPr/>
          <p:nvPr/>
        </p:nvGrpSpPr>
        <p:grpSpPr>
          <a:xfrm>
            <a:off x="6099175" y="5608242"/>
            <a:ext cx="1371600" cy="966470"/>
            <a:chOff x="5283518" y="5610691"/>
            <a:chExt cx="1371600" cy="966893"/>
          </a:xfrm>
        </p:grpSpPr>
        <p:sp>
          <p:nvSpPr>
            <p:cNvPr id="1410" name="Rectangle 8"/>
            <p:cNvSpPr>
              <a:spLocks noChangeArrowheads="1"/>
            </p:cNvSpPr>
            <p:nvPr/>
          </p:nvSpPr>
          <p:spPr bwMode="auto">
            <a:xfrm>
              <a:off x="5283518" y="5610691"/>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Volvo do Brasil /</a:t>
              </a:r>
            </a:p>
            <a:p>
              <a:pPr algn="l" defTabSz="868046">
                <a:tabLst>
                  <a:tab pos="199953" algn="l"/>
                  <a:tab pos="420535" algn="l"/>
                  <a:tab pos="488773" algn="l"/>
                  <a:tab pos="2792982" algn="l"/>
                </a:tabLst>
              </a:pPr>
              <a:r>
                <a:rPr lang="en-GB" sz="800" dirty="0">
                  <a:solidFill>
                    <a:srgbClr val="FFFFFF"/>
                  </a:solidFill>
                  <a:cs typeface="Arial" charset="0"/>
                </a:rPr>
                <a:t>Latin America &amp; </a:t>
              </a:r>
              <a:r>
                <a:rPr lang="en-GB" sz="800" dirty="0" smtClean="0">
                  <a:solidFill>
                    <a:srgbClr val="FFFFFF"/>
                  </a:solidFill>
                  <a:cs typeface="Arial" charset="0"/>
                </a:rPr>
                <a:t>Caribbean</a:t>
              </a:r>
              <a:endParaRPr lang="en-GB" sz="800" dirty="0">
                <a:solidFill>
                  <a:srgbClr val="FFFFFF"/>
                </a:solidFill>
                <a:cs typeface="Arial" charset="0"/>
              </a:endParaRPr>
            </a:p>
            <a:p>
              <a:pPr algn="l" defTabSz="868046">
                <a:tabLst>
                  <a:tab pos="199953" algn="l"/>
                  <a:tab pos="420535" algn="l"/>
                  <a:tab pos="488773" algn="l"/>
                  <a:tab pos="2792982" algn="l"/>
                </a:tabLst>
              </a:pPr>
              <a:endParaRPr lang="en-GB" sz="800" b="0" dirty="0">
                <a:solidFill>
                  <a:srgbClr val="000000"/>
                </a:solidFill>
                <a:cs typeface="Arial" charset="0"/>
              </a:endParaRPr>
            </a:p>
          </p:txBody>
        </p:sp>
        <p:pic>
          <p:nvPicPr>
            <p:cNvPr id="1425" name="Picture 1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67638" y="6353713"/>
              <a:ext cx="960795" cy="114511"/>
            </a:xfrm>
            <a:prstGeom prst="rect">
              <a:avLst/>
            </a:prstGeom>
            <a:solidFill>
              <a:srgbClr val="7993C1"/>
            </a:solidFill>
            <a:ln w="9525">
              <a:noFill/>
              <a:miter lim="800000"/>
              <a:headEnd/>
              <a:tailEnd/>
            </a:ln>
          </p:spPr>
        </p:pic>
      </p:grpSp>
      <p:grpSp>
        <p:nvGrpSpPr>
          <p:cNvPr id="21" name="Group 20"/>
          <p:cNvGrpSpPr/>
          <p:nvPr/>
        </p:nvGrpSpPr>
        <p:grpSpPr>
          <a:xfrm>
            <a:off x="576263" y="3515530"/>
            <a:ext cx="1371600" cy="966470"/>
            <a:chOff x="576263" y="3501750"/>
            <a:chExt cx="1371600" cy="966893"/>
          </a:xfrm>
        </p:grpSpPr>
        <p:sp>
          <p:nvSpPr>
            <p:cNvPr id="1404" name="Rectangle 8"/>
            <p:cNvSpPr>
              <a:spLocks noChangeArrowheads="1"/>
            </p:cNvSpPr>
            <p:nvPr/>
          </p:nvSpPr>
          <p:spPr bwMode="auto">
            <a:xfrm>
              <a:off x="576263" y="3501750"/>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err="1">
                  <a:solidFill>
                    <a:srgbClr val="FFFFFF"/>
                  </a:solidFill>
                  <a:cs typeface="Arial" charset="0"/>
                </a:rPr>
                <a:t>Transmilenio</a:t>
              </a:r>
              <a:r>
                <a:rPr lang="en-GB" sz="800" dirty="0">
                  <a:solidFill>
                    <a:srgbClr val="FFFFFF"/>
                  </a:solidFill>
                  <a:cs typeface="Arial" charset="0"/>
                </a:rPr>
                <a:t> </a:t>
              </a:r>
              <a:r>
                <a:rPr lang="en-GB" sz="800" dirty="0" smtClean="0">
                  <a:solidFill>
                    <a:srgbClr val="FFFFFF"/>
                  </a:solidFill>
                  <a:cs typeface="Arial" charset="0"/>
                </a:rPr>
                <a:t>Bogota /</a:t>
              </a:r>
              <a:endParaRPr lang="en-GB" sz="800" dirty="0">
                <a:solidFill>
                  <a:srgbClr val="FFFFFF"/>
                </a:solidFill>
                <a:cs typeface="Arial" charset="0"/>
              </a:endParaRPr>
            </a:p>
            <a:p>
              <a:pPr algn="l" defTabSz="868046">
                <a:tabLst>
                  <a:tab pos="199953" algn="l"/>
                  <a:tab pos="420535" algn="l"/>
                  <a:tab pos="488773" algn="l"/>
                  <a:tab pos="2792982" algn="l"/>
                </a:tabLst>
              </a:pPr>
              <a:r>
                <a:rPr lang="en-GB" sz="800" dirty="0" smtClean="0">
                  <a:solidFill>
                    <a:srgbClr val="FFFFFF"/>
                  </a:solidFill>
                  <a:cs typeface="Arial" charset="0"/>
                </a:rPr>
                <a:t>Colombia</a:t>
              </a:r>
              <a:endParaRPr lang="en-GB" sz="800" dirty="0">
                <a:solidFill>
                  <a:srgbClr val="FFFFFF"/>
                </a:solidFill>
                <a:cs typeface="Arial" charset="0"/>
              </a:endParaRPr>
            </a:p>
            <a:p>
              <a:pPr algn="l" defTabSz="868046">
                <a:tabLst>
                  <a:tab pos="199953" algn="l"/>
                  <a:tab pos="420535" algn="l"/>
                  <a:tab pos="488773" algn="l"/>
                  <a:tab pos="2792982" algn="l"/>
                </a:tabLst>
              </a:pPr>
              <a:endParaRPr lang="en-GB" sz="800" b="0" dirty="0">
                <a:solidFill>
                  <a:srgbClr val="000000"/>
                </a:solidFill>
                <a:cs typeface="Arial" charset="0"/>
              </a:endParaRPr>
            </a:p>
          </p:txBody>
        </p:sp>
        <p:pic>
          <p:nvPicPr>
            <p:cNvPr id="1426" name="Picture 35" descr="transmilenio"/>
            <p:cNvPicPr>
              <a:picLocks noChangeAspect="1" noChangeArrowheads="1"/>
            </p:cNvPicPr>
            <p:nvPr/>
          </p:nvPicPr>
          <p:blipFill>
            <a:blip r:embed="rId6"/>
            <a:srcRect/>
            <a:stretch>
              <a:fillRect/>
            </a:stretch>
          </p:blipFill>
          <p:spPr bwMode="auto">
            <a:xfrm>
              <a:off x="1431623" y="3964214"/>
              <a:ext cx="406042" cy="390746"/>
            </a:xfrm>
            <a:prstGeom prst="rect">
              <a:avLst/>
            </a:prstGeom>
            <a:solidFill>
              <a:srgbClr val="7993C1"/>
            </a:solidFill>
            <a:ln w="9525">
              <a:noFill/>
              <a:miter lim="800000"/>
              <a:headEnd/>
              <a:tailEnd/>
            </a:ln>
          </p:spPr>
        </p:pic>
      </p:grpSp>
      <p:sp>
        <p:nvSpPr>
          <p:cNvPr id="1398" name="Rectangle 8"/>
          <p:cNvSpPr>
            <a:spLocks noChangeArrowheads="1"/>
          </p:cNvSpPr>
          <p:nvPr/>
        </p:nvSpPr>
        <p:spPr bwMode="auto">
          <a:xfrm>
            <a:off x="576263" y="2480073"/>
            <a:ext cx="1371600" cy="966470"/>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Bogota </a:t>
            </a:r>
            <a:r>
              <a:rPr lang="en-GB" sz="800" dirty="0" err="1" smtClean="0">
                <a:solidFill>
                  <a:srgbClr val="FFFFFF"/>
                </a:solidFill>
                <a:cs typeface="Arial" charset="0"/>
              </a:rPr>
              <a:t>Elektrika</a:t>
            </a:r>
            <a:r>
              <a:rPr lang="en-GB" sz="800" dirty="0" smtClean="0">
                <a:solidFill>
                  <a:srgbClr val="FFFFFF"/>
                </a:solidFill>
                <a:cs typeface="Arial" charset="0"/>
              </a:rPr>
              <a:t> /  </a:t>
            </a:r>
          </a:p>
          <a:p>
            <a:pPr algn="l" defTabSz="868046">
              <a:tabLst>
                <a:tab pos="199953" algn="l"/>
                <a:tab pos="420535" algn="l"/>
                <a:tab pos="488773" algn="l"/>
                <a:tab pos="2792982" algn="l"/>
              </a:tabLst>
            </a:pPr>
            <a:r>
              <a:rPr lang="en-GB" sz="800" dirty="0" smtClean="0">
                <a:solidFill>
                  <a:srgbClr val="FFFFFF"/>
                </a:solidFill>
                <a:cs typeface="Arial" charset="0"/>
              </a:rPr>
              <a:t>Colombia</a:t>
            </a:r>
            <a:endParaRPr lang="en-GB" sz="800" dirty="0">
              <a:solidFill>
                <a:srgbClr val="FFFFFF"/>
              </a:solidFill>
              <a:cs typeface="Arial" charset="0"/>
            </a:endParaRPr>
          </a:p>
        </p:txBody>
      </p:sp>
      <p:grpSp>
        <p:nvGrpSpPr>
          <p:cNvPr id="24" name="Group 23"/>
          <p:cNvGrpSpPr/>
          <p:nvPr/>
        </p:nvGrpSpPr>
        <p:grpSpPr>
          <a:xfrm>
            <a:off x="4498975" y="5608242"/>
            <a:ext cx="1371600" cy="966470"/>
            <a:chOff x="3714433" y="5610691"/>
            <a:chExt cx="1371600" cy="966893"/>
          </a:xfrm>
        </p:grpSpPr>
        <p:sp>
          <p:nvSpPr>
            <p:cNvPr id="1409" name="Rectangle 8"/>
            <p:cNvSpPr>
              <a:spLocks noChangeArrowheads="1"/>
            </p:cNvSpPr>
            <p:nvPr/>
          </p:nvSpPr>
          <p:spPr bwMode="auto">
            <a:xfrm>
              <a:off x="3714433" y="5610691"/>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Manaus BRT</a:t>
              </a:r>
            </a:p>
            <a:p>
              <a:pPr algn="l" defTabSz="868046">
                <a:tabLst>
                  <a:tab pos="199953" algn="l"/>
                  <a:tab pos="420535" algn="l"/>
                  <a:tab pos="488773" algn="l"/>
                  <a:tab pos="2792982" algn="l"/>
                </a:tabLst>
              </a:pPr>
              <a:r>
                <a:rPr lang="en-GB" sz="800" dirty="0" smtClean="0">
                  <a:solidFill>
                    <a:srgbClr val="FFFFFF"/>
                  </a:solidFill>
                  <a:cs typeface="Arial" charset="0"/>
                </a:rPr>
                <a:t>Brazil</a:t>
              </a:r>
              <a:endParaRPr lang="en-GB" sz="800" b="0" dirty="0">
                <a:solidFill>
                  <a:srgbClr val="FFFFFF"/>
                </a:solidFill>
                <a:cs typeface="Arial" charset="0"/>
              </a:endParaRPr>
            </a:p>
          </p:txBody>
        </p:sp>
        <p:pic>
          <p:nvPicPr>
            <p:cNvPr id="1429" name="Picture 2"/>
            <p:cNvPicPr>
              <a:picLocks noChangeAspect="1" noChangeArrowheads="1"/>
            </p:cNvPicPr>
            <p:nvPr/>
          </p:nvPicPr>
          <p:blipFill>
            <a:blip r:embed="rId7"/>
            <a:srcRect/>
            <a:stretch>
              <a:fillRect/>
            </a:stretch>
          </p:blipFill>
          <p:spPr bwMode="auto">
            <a:xfrm>
              <a:off x="3864901" y="6254186"/>
              <a:ext cx="1108364" cy="214038"/>
            </a:xfrm>
            <a:prstGeom prst="rect">
              <a:avLst/>
            </a:prstGeom>
            <a:solidFill>
              <a:srgbClr val="7993C1"/>
            </a:solidFill>
            <a:ln w="9525">
              <a:noFill/>
              <a:miter lim="800000"/>
              <a:headEnd/>
              <a:tailEnd/>
            </a:ln>
          </p:spPr>
        </p:pic>
      </p:grpSp>
      <p:grpSp>
        <p:nvGrpSpPr>
          <p:cNvPr id="5121" name="Group 5120"/>
          <p:cNvGrpSpPr/>
          <p:nvPr/>
        </p:nvGrpSpPr>
        <p:grpSpPr>
          <a:xfrm>
            <a:off x="2898775" y="1392207"/>
            <a:ext cx="1371600" cy="966470"/>
            <a:chOff x="2145348" y="1392809"/>
            <a:chExt cx="1371600" cy="966893"/>
          </a:xfrm>
        </p:grpSpPr>
        <p:sp>
          <p:nvSpPr>
            <p:cNvPr id="1399" name="Rectangle 8"/>
            <p:cNvSpPr>
              <a:spLocks noChangeArrowheads="1"/>
            </p:cNvSpPr>
            <p:nvPr/>
          </p:nvSpPr>
          <p:spPr bwMode="auto">
            <a:xfrm>
              <a:off x="2145348" y="1392809"/>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Transporte Masivo de </a:t>
              </a:r>
              <a:r>
                <a:rPr lang="en-GB" sz="800" dirty="0" smtClean="0">
                  <a:solidFill>
                    <a:srgbClr val="FFFFFF"/>
                  </a:solidFill>
                  <a:cs typeface="Arial" charset="0"/>
                </a:rPr>
                <a:t>Panama / Panama</a:t>
              </a:r>
              <a:endParaRPr lang="en-GB" sz="800" b="0" dirty="0">
                <a:solidFill>
                  <a:srgbClr val="FFFFFF"/>
                </a:solidFill>
                <a:cs typeface="Arial" charset="0"/>
              </a:endParaRPr>
            </a:p>
          </p:txBody>
        </p:sp>
        <p:pic>
          <p:nvPicPr>
            <p:cNvPr id="1430" name="Picture 119" descr="logo"/>
            <p:cNvPicPr>
              <a:picLocks noChangeAspect="1" noChangeArrowheads="1"/>
            </p:cNvPicPr>
            <p:nvPr/>
          </p:nvPicPr>
          <p:blipFill>
            <a:blip r:embed="rId8"/>
            <a:srcRect/>
            <a:stretch>
              <a:fillRect/>
            </a:stretch>
          </p:blipFill>
          <p:spPr bwMode="auto">
            <a:xfrm>
              <a:off x="2782504" y="1984269"/>
              <a:ext cx="621522" cy="279699"/>
            </a:xfrm>
            <a:prstGeom prst="rect">
              <a:avLst/>
            </a:prstGeom>
            <a:solidFill>
              <a:srgbClr val="7993C1"/>
            </a:solidFill>
            <a:ln w="9525">
              <a:noFill/>
              <a:miter lim="800000"/>
              <a:headEnd/>
              <a:tailEnd/>
            </a:ln>
          </p:spPr>
        </p:pic>
      </p:grpSp>
      <p:sp>
        <p:nvSpPr>
          <p:cNvPr id="5124" name="Oval 5123"/>
          <p:cNvSpPr/>
          <p:nvPr/>
        </p:nvSpPr>
        <p:spPr bwMode="auto">
          <a:xfrm>
            <a:off x="3599498" y="3902588"/>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43" name="Oval 1442"/>
          <p:cNvSpPr/>
          <p:nvPr/>
        </p:nvSpPr>
        <p:spPr bwMode="auto">
          <a:xfrm>
            <a:off x="4003358" y="4207254"/>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44" name="Oval 1443"/>
          <p:cNvSpPr/>
          <p:nvPr/>
        </p:nvSpPr>
        <p:spPr bwMode="auto">
          <a:xfrm>
            <a:off x="4018598" y="4359587"/>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45" name="Oval 1444"/>
          <p:cNvSpPr/>
          <p:nvPr/>
        </p:nvSpPr>
        <p:spPr bwMode="auto">
          <a:xfrm>
            <a:off x="4049078" y="4702337"/>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46" name="Oval 1445"/>
          <p:cNvSpPr/>
          <p:nvPr/>
        </p:nvSpPr>
        <p:spPr bwMode="auto">
          <a:xfrm>
            <a:off x="3934778" y="3955904"/>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47" name="Oval 1446"/>
          <p:cNvSpPr/>
          <p:nvPr/>
        </p:nvSpPr>
        <p:spPr bwMode="auto">
          <a:xfrm>
            <a:off x="4241483" y="4294846"/>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49" name="Oval 1448"/>
          <p:cNvSpPr/>
          <p:nvPr/>
        </p:nvSpPr>
        <p:spPr bwMode="auto">
          <a:xfrm>
            <a:off x="5193507" y="4111570"/>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50" name="Oval 1449"/>
          <p:cNvSpPr/>
          <p:nvPr/>
        </p:nvSpPr>
        <p:spPr bwMode="auto">
          <a:xfrm>
            <a:off x="5522913" y="4553495"/>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51" name="Oval 1450"/>
          <p:cNvSpPr/>
          <p:nvPr/>
        </p:nvSpPr>
        <p:spPr bwMode="auto">
          <a:xfrm>
            <a:off x="5484813" y="4585232"/>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52" name="Oval 1451"/>
          <p:cNvSpPr/>
          <p:nvPr/>
        </p:nvSpPr>
        <p:spPr bwMode="auto">
          <a:xfrm>
            <a:off x="6258720" y="4130613"/>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53" name="Oval 1452"/>
          <p:cNvSpPr/>
          <p:nvPr/>
        </p:nvSpPr>
        <p:spPr bwMode="auto">
          <a:xfrm>
            <a:off x="6770689" y="3916395"/>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sp>
        <p:nvSpPr>
          <p:cNvPr id="1455" name="Oval 1454"/>
          <p:cNvSpPr/>
          <p:nvPr/>
        </p:nvSpPr>
        <p:spPr bwMode="auto">
          <a:xfrm>
            <a:off x="5449096" y="3580785"/>
            <a:ext cx="91440" cy="9140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cxnSp>
        <p:nvCxnSpPr>
          <p:cNvPr id="5127" name="Elbow Connector 5126"/>
          <p:cNvCxnSpPr>
            <a:stCxn id="560" idx="2"/>
            <a:endCxn id="5124" idx="0"/>
          </p:cNvCxnSpPr>
          <p:nvPr/>
        </p:nvCxnSpPr>
        <p:spPr bwMode="auto">
          <a:xfrm rot="16200000" flipH="1">
            <a:off x="2042852" y="2300213"/>
            <a:ext cx="1543919" cy="1660843"/>
          </a:xfrm>
          <a:prstGeom prst="bentConnector3">
            <a:avLst>
              <a:gd name="adj1" fmla="val 23689"/>
            </a:avLst>
          </a:prstGeom>
          <a:solidFill>
            <a:schemeClr val="accent1"/>
          </a:solidFill>
          <a:ln w="6350" cap="flat" cmpd="sng" algn="ctr">
            <a:solidFill>
              <a:schemeClr val="tx1"/>
            </a:solidFill>
            <a:prstDash val="solid"/>
            <a:round/>
            <a:headEnd type="none" w="med" len="med"/>
            <a:tailEnd type="none" w="med" len="med"/>
          </a:ln>
          <a:effectLst/>
        </p:spPr>
      </p:cxnSp>
      <p:grpSp>
        <p:nvGrpSpPr>
          <p:cNvPr id="457" name="Group 456"/>
          <p:cNvGrpSpPr/>
          <p:nvPr/>
        </p:nvGrpSpPr>
        <p:grpSpPr>
          <a:xfrm>
            <a:off x="3584582" y="2358668"/>
            <a:ext cx="388303" cy="1818120"/>
            <a:chOff x="3584575" y="2359701"/>
            <a:chExt cx="388303" cy="1818916"/>
          </a:xfrm>
        </p:grpSpPr>
        <p:sp>
          <p:nvSpPr>
            <p:cNvPr id="1441" name="Oval 1440"/>
            <p:cNvSpPr/>
            <p:nvPr/>
          </p:nvSpPr>
          <p:spPr bwMode="auto">
            <a:xfrm>
              <a:off x="3881438" y="4087177"/>
              <a:ext cx="91440" cy="9144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cxnSp>
          <p:nvCxnSpPr>
            <p:cNvPr id="1456" name="Elbow Connector 1455"/>
            <p:cNvCxnSpPr>
              <a:stCxn id="1399" idx="2"/>
              <a:endCxn id="1441" idx="0"/>
            </p:cNvCxnSpPr>
            <p:nvPr/>
          </p:nvCxnSpPr>
          <p:spPr bwMode="auto">
            <a:xfrm rot="16200000" flipH="1">
              <a:off x="2892129" y="3052147"/>
              <a:ext cx="1727475" cy="342583"/>
            </a:xfrm>
            <a:prstGeom prst="bentConnector3">
              <a:avLst>
                <a:gd name="adj1" fmla="val 13731"/>
              </a:avLst>
            </a:prstGeom>
            <a:solidFill>
              <a:schemeClr val="accent1"/>
            </a:solidFill>
            <a:ln w="6350" cap="flat" cmpd="sng" algn="ctr">
              <a:solidFill>
                <a:schemeClr val="tx1"/>
              </a:solidFill>
              <a:prstDash val="solid"/>
              <a:round/>
              <a:headEnd type="none" w="med" len="med"/>
              <a:tailEnd type="none" w="med" len="med"/>
            </a:ln>
            <a:effectLst/>
          </p:spPr>
        </p:cxnSp>
      </p:grpSp>
      <p:cxnSp>
        <p:nvCxnSpPr>
          <p:cNvPr id="1457" name="Elbow Connector 1456"/>
          <p:cNvCxnSpPr>
            <a:stCxn id="1404" idx="3"/>
            <a:endCxn id="1443" idx="2"/>
          </p:cNvCxnSpPr>
          <p:nvPr/>
        </p:nvCxnSpPr>
        <p:spPr bwMode="auto">
          <a:xfrm>
            <a:off x="1947867" y="3998765"/>
            <a:ext cx="2055495" cy="254189"/>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med" len="med"/>
          </a:ln>
          <a:effectLst/>
        </p:spPr>
      </p:cxnSp>
      <p:cxnSp>
        <p:nvCxnSpPr>
          <p:cNvPr id="1458" name="Elbow Connector 1457"/>
          <p:cNvCxnSpPr>
            <a:stCxn id="567" idx="0"/>
            <a:endCxn id="1444" idx="3"/>
          </p:cNvCxnSpPr>
          <p:nvPr/>
        </p:nvCxnSpPr>
        <p:spPr bwMode="auto">
          <a:xfrm rot="5400000" flipH="1" flipV="1">
            <a:off x="2421311" y="4000677"/>
            <a:ext cx="1173763" cy="2047614"/>
          </a:xfrm>
          <a:prstGeom prst="bentConnector3">
            <a:avLst>
              <a:gd name="adj1" fmla="val 42790"/>
            </a:avLst>
          </a:prstGeom>
          <a:solidFill>
            <a:schemeClr val="accent1"/>
          </a:solidFill>
          <a:ln w="6350" cap="flat" cmpd="sng" algn="ctr">
            <a:solidFill>
              <a:schemeClr val="tx1"/>
            </a:solidFill>
            <a:prstDash val="solid"/>
            <a:round/>
            <a:headEnd type="none" w="med" len="med"/>
            <a:tailEnd type="none" w="med" len="med"/>
          </a:ln>
          <a:effectLst/>
        </p:spPr>
      </p:cxnSp>
      <p:cxnSp>
        <p:nvCxnSpPr>
          <p:cNvPr id="1459" name="Elbow Connector 1458"/>
          <p:cNvCxnSpPr>
            <a:stCxn id="1408" idx="0"/>
            <a:endCxn id="1445" idx="4"/>
          </p:cNvCxnSpPr>
          <p:nvPr/>
        </p:nvCxnSpPr>
        <p:spPr bwMode="auto">
          <a:xfrm rot="5400000" flipH="1" flipV="1">
            <a:off x="3432445" y="4945882"/>
            <a:ext cx="814497" cy="510223"/>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med" len="med"/>
          </a:ln>
          <a:effectLst/>
        </p:spPr>
      </p:cxnSp>
      <p:cxnSp>
        <p:nvCxnSpPr>
          <p:cNvPr id="1460" name="Elbow Connector 1459"/>
          <p:cNvCxnSpPr>
            <a:stCxn id="1409" idx="0"/>
            <a:endCxn id="1447" idx="4"/>
          </p:cNvCxnSpPr>
          <p:nvPr/>
        </p:nvCxnSpPr>
        <p:spPr bwMode="auto">
          <a:xfrm rot="16200000" flipV="1">
            <a:off x="4124999" y="4548454"/>
            <a:ext cx="1221989" cy="897572"/>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med" len="med"/>
          </a:ln>
          <a:effectLst/>
        </p:spPr>
      </p:cxnSp>
      <p:grpSp>
        <p:nvGrpSpPr>
          <p:cNvPr id="5149" name="Group 5148"/>
          <p:cNvGrpSpPr/>
          <p:nvPr/>
        </p:nvGrpSpPr>
        <p:grpSpPr>
          <a:xfrm>
            <a:off x="4361498" y="4458604"/>
            <a:ext cx="2423478" cy="1149630"/>
            <a:chOff x="4361498" y="4460557"/>
            <a:chExt cx="2423478" cy="1150134"/>
          </a:xfrm>
        </p:grpSpPr>
        <p:cxnSp>
          <p:nvCxnSpPr>
            <p:cNvPr id="1461" name="Elbow Connector 1460"/>
            <p:cNvCxnSpPr>
              <a:stCxn id="1410" idx="0"/>
              <a:endCxn id="1448" idx="5"/>
            </p:cNvCxnSpPr>
            <p:nvPr/>
          </p:nvCxnSpPr>
          <p:spPr bwMode="auto">
            <a:xfrm rot="16200000" flipV="1">
              <a:off x="5076219" y="3901935"/>
              <a:ext cx="1072085" cy="2345428"/>
            </a:xfrm>
            <a:prstGeom prst="bentConnector3">
              <a:avLst>
                <a:gd name="adj1" fmla="val 64215"/>
              </a:avLst>
            </a:prstGeom>
            <a:solidFill>
              <a:schemeClr val="accent1"/>
            </a:solidFill>
            <a:ln w="6350" cap="flat" cmpd="sng" algn="ctr">
              <a:solidFill>
                <a:schemeClr val="tx1"/>
              </a:solidFill>
              <a:prstDash val="solid"/>
              <a:round/>
              <a:headEnd type="none" w="med" len="med"/>
              <a:tailEnd type="none" w="med" len="med"/>
            </a:ln>
            <a:effectLst/>
          </p:spPr>
        </p:cxnSp>
        <p:sp>
          <p:nvSpPr>
            <p:cNvPr id="1448" name="Oval 1447"/>
            <p:cNvSpPr/>
            <p:nvPr/>
          </p:nvSpPr>
          <p:spPr bwMode="auto">
            <a:xfrm>
              <a:off x="4361498" y="4460557"/>
              <a:ext cx="91440" cy="91440"/>
            </a:xfrm>
            <a:prstGeom prst="ellipse">
              <a:avLst/>
            </a:prstGeom>
            <a:solidFill>
              <a:srgbClr val="32466B"/>
            </a:solidFill>
            <a:ln w="63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GB" sz="600" i="1" dirty="0" smtClean="0">
                <a:solidFill>
                  <a:srgbClr val="000000"/>
                </a:solidFill>
                <a:cs typeface="Arial" charset="0"/>
              </a:endParaRPr>
            </a:p>
          </p:txBody>
        </p:sp>
      </p:grpSp>
      <p:cxnSp>
        <p:nvCxnSpPr>
          <p:cNvPr id="1462" name="Elbow Connector 1461"/>
          <p:cNvCxnSpPr>
            <a:stCxn id="1406" idx="0"/>
            <a:endCxn id="1451" idx="5"/>
          </p:cNvCxnSpPr>
          <p:nvPr/>
        </p:nvCxnSpPr>
        <p:spPr bwMode="auto">
          <a:xfrm rot="16200000" flipV="1">
            <a:off x="6304390" y="3921735"/>
            <a:ext cx="958275" cy="2441313"/>
          </a:xfrm>
          <a:prstGeom prst="bentConnector3">
            <a:avLst>
              <a:gd name="adj1" fmla="val 84443"/>
            </a:avLst>
          </a:prstGeom>
          <a:solidFill>
            <a:schemeClr val="accent1"/>
          </a:solidFill>
          <a:ln w="6350" cap="flat" cmpd="sng" algn="ctr">
            <a:solidFill>
              <a:schemeClr val="tx1"/>
            </a:solidFill>
            <a:prstDash val="solid"/>
            <a:round/>
            <a:headEnd type="none" w="med" len="med"/>
            <a:tailEnd type="none" w="med" len="med"/>
          </a:ln>
          <a:effectLst/>
        </p:spPr>
      </p:cxnSp>
      <p:grpSp>
        <p:nvGrpSpPr>
          <p:cNvPr id="27" name="Group 26"/>
          <p:cNvGrpSpPr/>
          <p:nvPr/>
        </p:nvGrpSpPr>
        <p:grpSpPr>
          <a:xfrm>
            <a:off x="8421688" y="4550995"/>
            <a:ext cx="1371600" cy="966470"/>
            <a:chOff x="8421688" y="4781590"/>
            <a:chExt cx="1371600" cy="966893"/>
          </a:xfrm>
        </p:grpSpPr>
        <p:sp>
          <p:nvSpPr>
            <p:cNvPr id="1419" name="Rectangle 8"/>
            <p:cNvSpPr>
              <a:spLocks noChangeArrowheads="1"/>
            </p:cNvSpPr>
            <p:nvPr/>
          </p:nvSpPr>
          <p:spPr bwMode="auto">
            <a:xfrm>
              <a:off x="8421688" y="4781590"/>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smtClean="0">
                  <a:solidFill>
                    <a:srgbClr val="FFFFFF"/>
                  </a:solidFill>
                  <a:cs typeface="Arial" charset="0"/>
                </a:rPr>
                <a:t>Tshwane BRT/</a:t>
              </a:r>
            </a:p>
            <a:p>
              <a:pPr algn="l" defTabSz="868046">
                <a:tabLst>
                  <a:tab pos="199953" algn="l"/>
                  <a:tab pos="420535" algn="l"/>
                  <a:tab pos="488773" algn="l"/>
                  <a:tab pos="2792982" algn="l"/>
                </a:tabLst>
              </a:pPr>
              <a:r>
                <a:rPr lang="en-GB" sz="800" dirty="0" smtClean="0">
                  <a:solidFill>
                    <a:srgbClr val="FFFFFF"/>
                  </a:solidFill>
                  <a:cs typeface="Arial" charset="0"/>
                </a:rPr>
                <a:t>South Africa</a:t>
              </a:r>
              <a:endParaRPr lang="en-GB" sz="800" b="0" dirty="0">
                <a:solidFill>
                  <a:srgbClr val="FFFFFF"/>
                </a:solidFill>
                <a:cs typeface="Arial" charset="0"/>
              </a:endParaRPr>
            </a:p>
          </p:txBody>
        </p:sp>
        <p:pic>
          <p:nvPicPr>
            <p:cNvPr id="143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2400" y="5349187"/>
              <a:ext cx="656055" cy="280136"/>
            </a:xfrm>
            <a:prstGeom prst="rect">
              <a:avLst/>
            </a:prstGeom>
            <a:solidFill>
              <a:srgbClr val="7993C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cxnSp>
        <p:nvCxnSpPr>
          <p:cNvPr id="1463" name="Elbow Connector 1462"/>
          <p:cNvCxnSpPr>
            <a:stCxn id="1419" idx="1"/>
            <a:endCxn id="1450" idx="6"/>
          </p:cNvCxnSpPr>
          <p:nvPr/>
        </p:nvCxnSpPr>
        <p:spPr bwMode="auto">
          <a:xfrm rot="10800000">
            <a:off x="5614355" y="4599203"/>
            <a:ext cx="2807335" cy="435027"/>
          </a:xfrm>
          <a:prstGeom prst="bentConnector3">
            <a:avLst>
              <a:gd name="adj1" fmla="val 11396"/>
            </a:avLst>
          </a:prstGeom>
          <a:solidFill>
            <a:schemeClr val="accent1"/>
          </a:solidFill>
          <a:ln w="6350" cap="flat" cmpd="sng" algn="ctr">
            <a:solidFill>
              <a:schemeClr val="tx1"/>
            </a:solidFill>
            <a:prstDash val="solid"/>
            <a:round/>
            <a:headEnd type="none" w="med" len="med"/>
            <a:tailEnd type="none" w="med" len="med"/>
          </a:ln>
          <a:effectLst/>
        </p:spPr>
      </p:cxnSp>
      <p:grpSp>
        <p:nvGrpSpPr>
          <p:cNvPr id="5120" name="Group 5119"/>
          <p:cNvGrpSpPr/>
          <p:nvPr/>
        </p:nvGrpSpPr>
        <p:grpSpPr>
          <a:xfrm>
            <a:off x="4498975" y="1392207"/>
            <a:ext cx="1371600" cy="966470"/>
            <a:chOff x="3714433" y="1392809"/>
            <a:chExt cx="1371600" cy="966893"/>
          </a:xfrm>
        </p:grpSpPr>
        <p:sp>
          <p:nvSpPr>
            <p:cNvPr id="1400" name="Rectangle 8"/>
            <p:cNvSpPr>
              <a:spLocks noChangeArrowheads="1"/>
            </p:cNvSpPr>
            <p:nvPr/>
          </p:nvSpPr>
          <p:spPr bwMode="auto">
            <a:xfrm>
              <a:off x="3714433" y="1392809"/>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Supply of Buses /</a:t>
              </a:r>
            </a:p>
            <a:p>
              <a:pPr algn="l" defTabSz="868046">
                <a:tabLst>
                  <a:tab pos="199953" algn="l"/>
                  <a:tab pos="420535" algn="l"/>
                  <a:tab pos="488773" algn="l"/>
                  <a:tab pos="2792982" algn="l"/>
                </a:tabLst>
              </a:pPr>
              <a:r>
                <a:rPr lang="en-GB" sz="800" dirty="0" smtClean="0">
                  <a:solidFill>
                    <a:srgbClr val="FFFFFF"/>
                  </a:solidFill>
                  <a:cs typeface="Arial" charset="0"/>
                </a:rPr>
                <a:t>Caribbean</a:t>
              </a:r>
              <a:endParaRPr lang="en-GB" sz="800" b="0" dirty="0">
                <a:solidFill>
                  <a:srgbClr val="FFFFFF"/>
                </a:solidFill>
                <a:cs typeface="Arial" charset="0"/>
              </a:endParaRPr>
            </a:p>
          </p:txBody>
        </p:sp>
        <p:pic>
          <p:nvPicPr>
            <p:cNvPr id="1439" name="Picture 5" descr="https://encrypted-tbn1.gstatic.com/images?q=tbn:ANd9GcT4DHYyuHv9TYuTxHDFZ386dULt0Pc5lbgwh8DEgq0wGRYgnB3AIzPh0Q">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33851" y="1784124"/>
              <a:ext cx="439414" cy="479844"/>
            </a:xfrm>
            <a:prstGeom prst="rect">
              <a:avLst/>
            </a:prstGeom>
            <a:solidFill>
              <a:srgbClr val="7993C1"/>
            </a:solidFill>
            <a:extLst/>
          </p:spPr>
        </p:pic>
      </p:grpSp>
      <p:cxnSp>
        <p:nvCxnSpPr>
          <p:cNvPr id="1464" name="Elbow Connector 1463"/>
          <p:cNvCxnSpPr>
            <a:stCxn id="1400" idx="2"/>
            <a:endCxn id="1446" idx="0"/>
          </p:cNvCxnSpPr>
          <p:nvPr/>
        </p:nvCxnSpPr>
        <p:spPr bwMode="auto">
          <a:xfrm rot="5400000">
            <a:off x="3784034" y="2555156"/>
            <a:ext cx="1597235" cy="1204277"/>
          </a:xfrm>
          <a:prstGeom prst="bentConnector3">
            <a:avLst>
              <a:gd name="adj1" fmla="val 35164"/>
            </a:avLst>
          </a:prstGeom>
          <a:solidFill>
            <a:schemeClr val="accent1"/>
          </a:solidFill>
          <a:ln w="6350" cap="flat" cmpd="sng" algn="ctr">
            <a:solidFill>
              <a:schemeClr val="tx1"/>
            </a:solidFill>
            <a:prstDash val="solid"/>
            <a:round/>
            <a:headEnd type="none" w="med" len="med"/>
            <a:tailEnd type="none" w="med" len="med"/>
          </a:ln>
          <a:effectLst/>
        </p:spPr>
      </p:cxnSp>
      <p:sp>
        <p:nvSpPr>
          <p:cNvPr id="1401" name="Rectangle 8"/>
          <p:cNvSpPr>
            <a:spLocks noChangeArrowheads="1"/>
          </p:cNvSpPr>
          <p:nvPr/>
        </p:nvSpPr>
        <p:spPr bwMode="auto">
          <a:xfrm>
            <a:off x="6099175" y="1392207"/>
            <a:ext cx="1371600" cy="966470"/>
          </a:xfrm>
          <a:prstGeom prst="rect">
            <a:avLst/>
          </a:prstGeom>
          <a:solidFill>
            <a:srgbClr val="7993C1"/>
          </a:solidFill>
          <a:ln w="6350">
            <a:solidFill>
              <a:srgbClr val="626469"/>
            </a:solidFill>
            <a:miter lim="800000"/>
            <a:headEnd/>
            <a:tailEnd/>
          </a:ln>
        </p:spPr>
        <p:txBody>
          <a:bodyPr lIns="93044" tIns="47285" rIns="93044" bIns="47285"/>
          <a:lstStyle/>
          <a:p>
            <a:pPr algn="l">
              <a:spcBef>
                <a:spcPts val="0"/>
              </a:spcBef>
              <a:spcAft>
                <a:spcPts val="0"/>
              </a:spcAft>
            </a:pPr>
            <a:r>
              <a:rPr lang="en-GB" sz="800" dirty="0" smtClean="0">
                <a:solidFill>
                  <a:srgbClr val="FFFFFF"/>
                </a:solidFill>
                <a:cs typeface="Arial" charset="0"/>
              </a:rPr>
              <a:t>Bus System Renewal Budapest / Hungary</a:t>
            </a:r>
            <a:endParaRPr lang="en-GB" sz="800" dirty="0">
              <a:solidFill>
                <a:srgbClr val="FFFFFF"/>
              </a:solidFill>
              <a:ea typeface="PMingLiU" panose="02020500000000000000" pitchFamily="18" charset="-120"/>
            </a:endParaRPr>
          </a:p>
        </p:txBody>
      </p:sp>
      <p:cxnSp>
        <p:nvCxnSpPr>
          <p:cNvPr id="1465" name="Elbow Connector 1464"/>
          <p:cNvCxnSpPr>
            <a:stCxn id="1402" idx="2"/>
            <a:endCxn id="1449" idx="7"/>
          </p:cNvCxnSpPr>
          <p:nvPr/>
        </p:nvCxnSpPr>
        <p:spPr bwMode="auto">
          <a:xfrm rot="5400000">
            <a:off x="5945223" y="1685011"/>
            <a:ext cx="1766286" cy="3113619"/>
          </a:xfrm>
          <a:prstGeom prst="bentConnector3">
            <a:avLst>
              <a:gd name="adj1" fmla="val 41375"/>
            </a:avLst>
          </a:prstGeom>
          <a:solidFill>
            <a:schemeClr val="accent1"/>
          </a:solidFill>
          <a:ln w="6350" cap="flat" cmpd="sng" algn="ctr">
            <a:solidFill>
              <a:schemeClr val="tx1"/>
            </a:solidFill>
            <a:prstDash val="solid"/>
            <a:round/>
            <a:headEnd type="none" w="med" len="med"/>
            <a:tailEnd type="none" w="med" len="med"/>
          </a:ln>
          <a:effectLst/>
        </p:spPr>
      </p:cxnSp>
      <p:sp>
        <p:nvSpPr>
          <p:cNvPr id="1402" name="Rectangle 8"/>
          <p:cNvSpPr>
            <a:spLocks noChangeArrowheads="1"/>
          </p:cNvSpPr>
          <p:nvPr/>
        </p:nvSpPr>
        <p:spPr bwMode="auto">
          <a:xfrm>
            <a:off x="7699375" y="1392207"/>
            <a:ext cx="1371600" cy="966470"/>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smtClean="0">
                <a:solidFill>
                  <a:srgbClr val="FFFFFF"/>
                </a:solidFill>
                <a:cs typeface="Arial" charset="0"/>
              </a:rPr>
              <a:t>Accra BRT </a:t>
            </a:r>
            <a:r>
              <a:rPr lang="en-GB" sz="800" dirty="0">
                <a:solidFill>
                  <a:srgbClr val="FFFFFF"/>
                </a:solidFill>
                <a:cs typeface="Arial" charset="0"/>
              </a:rPr>
              <a:t>/ Ghana</a:t>
            </a:r>
            <a:endParaRPr lang="en-GB" sz="800" b="0" dirty="0">
              <a:solidFill>
                <a:srgbClr val="FFFFFF"/>
              </a:solidFill>
              <a:cs typeface="Arial" charset="0"/>
            </a:endParaRPr>
          </a:p>
        </p:txBody>
      </p:sp>
      <p:cxnSp>
        <p:nvCxnSpPr>
          <p:cNvPr id="1466" name="Elbow Connector 1465"/>
          <p:cNvCxnSpPr>
            <a:stCxn id="1401" idx="2"/>
            <a:endCxn id="1455" idx="0"/>
          </p:cNvCxnSpPr>
          <p:nvPr/>
        </p:nvCxnSpPr>
        <p:spPr bwMode="auto">
          <a:xfrm rot="5400000">
            <a:off x="5528842" y="2324655"/>
            <a:ext cx="1222116" cy="1290159"/>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med" len="med"/>
          </a:ln>
          <a:effectLst/>
        </p:spPr>
      </p:cxnSp>
      <p:cxnSp>
        <p:nvCxnSpPr>
          <p:cNvPr id="1467" name="Elbow Connector 1466"/>
          <p:cNvCxnSpPr>
            <a:stCxn id="1418" idx="1"/>
            <a:endCxn id="1453" idx="4"/>
          </p:cNvCxnSpPr>
          <p:nvPr/>
        </p:nvCxnSpPr>
        <p:spPr bwMode="auto">
          <a:xfrm rot="10800000" flipV="1">
            <a:off x="6816421" y="3998772"/>
            <a:ext cx="1605279" cy="9029"/>
          </a:xfrm>
          <a:prstGeom prst="bentConnector4">
            <a:avLst>
              <a:gd name="adj1" fmla="val 48576"/>
              <a:gd name="adj2" fmla="val 3196192"/>
            </a:avLst>
          </a:prstGeom>
          <a:solidFill>
            <a:schemeClr val="accent1"/>
          </a:solidFill>
          <a:ln w="6350" cap="flat" cmpd="sng" algn="ctr">
            <a:solidFill>
              <a:schemeClr val="tx1"/>
            </a:solidFill>
            <a:prstDash val="solid"/>
            <a:round/>
            <a:headEnd type="none" w="med" len="med"/>
            <a:tailEnd type="none" w="med" len="med"/>
          </a:ln>
          <a:effectLst/>
        </p:spPr>
      </p:cxnSp>
      <p:pic>
        <p:nvPicPr>
          <p:cNvPr id="558" name="Picture 13" descr="ANd9GcT2ps-sBDgf-FtdfJ76Gn--O8xBEkmKPiAsEIuZwj_6wCG-XvYKwMl6aUU">
            <a:hlinkClick r:id="rId12"/>
          </p:cNvPr>
          <p:cNvPicPr>
            <a:picLocks noChangeAspect="1" noChangeArrowheads="1"/>
          </p:cNvPicPr>
          <p:nvPr/>
        </p:nvPicPr>
        <p:blipFill>
          <a:blip r:embed="rId13">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8461390" y="1796271"/>
            <a:ext cx="523915" cy="53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4" name="Elbow Connector 563"/>
          <p:cNvCxnSpPr>
            <a:stCxn id="1398" idx="3"/>
          </p:cNvCxnSpPr>
          <p:nvPr/>
        </p:nvCxnSpPr>
        <p:spPr bwMode="auto">
          <a:xfrm>
            <a:off x="1947863" y="2963308"/>
            <a:ext cx="2017712" cy="1270288"/>
          </a:xfrm>
          <a:prstGeom prst="bentConnector3">
            <a:avLst>
              <a:gd name="adj1" fmla="val 60071"/>
            </a:avLst>
          </a:prstGeom>
          <a:solidFill>
            <a:schemeClr val="accent1"/>
          </a:solidFill>
          <a:ln w="6350" cap="flat" cmpd="sng" algn="ctr">
            <a:solidFill>
              <a:schemeClr val="tx1"/>
            </a:solidFill>
            <a:prstDash val="solid"/>
            <a:round/>
            <a:headEnd type="none" w="med" len="med"/>
            <a:tailEnd type="none" w="med" len="med"/>
          </a:ln>
          <a:effectLst/>
        </p:spPr>
      </p:cxnSp>
      <p:sp>
        <p:nvSpPr>
          <p:cNvPr id="560" name="Rectangle 8"/>
          <p:cNvSpPr>
            <a:spLocks noChangeArrowheads="1"/>
          </p:cNvSpPr>
          <p:nvPr/>
        </p:nvSpPr>
        <p:spPr bwMode="auto">
          <a:xfrm>
            <a:off x="1298575" y="1392207"/>
            <a:ext cx="1371600" cy="966470"/>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Mexico City </a:t>
            </a:r>
            <a:r>
              <a:rPr lang="en-GB" sz="800" dirty="0" err="1">
                <a:solidFill>
                  <a:srgbClr val="FFFFFF"/>
                </a:solidFill>
                <a:cs typeface="Arial" charset="0"/>
              </a:rPr>
              <a:t>Metrobús</a:t>
            </a:r>
            <a:r>
              <a:rPr lang="en-GB" sz="800" dirty="0">
                <a:solidFill>
                  <a:srgbClr val="FFFFFF"/>
                </a:solidFill>
                <a:cs typeface="Arial" charset="0"/>
              </a:rPr>
              <a:t> – CISA / Mexico</a:t>
            </a:r>
            <a:endParaRPr lang="en-GB" sz="800" b="0" dirty="0">
              <a:solidFill>
                <a:srgbClr val="FFFFFF"/>
              </a:solidFill>
              <a:cs typeface="Arial" charset="0"/>
            </a:endParaRPr>
          </a:p>
        </p:txBody>
      </p:sp>
      <p:grpSp>
        <p:nvGrpSpPr>
          <p:cNvPr id="1030" name="Group 1029"/>
          <p:cNvGrpSpPr/>
          <p:nvPr/>
        </p:nvGrpSpPr>
        <p:grpSpPr>
          <a:xfrm>
            <a:off x="576263" y="4550995"/>
            <a:ext cx="1371600" cy="966470"/>
            <a:chOff x="576263" y="4552981"/>
            <a:chExt cx="1371600" cy="966893"/>
          </a:xfrm>
        </p:grpSpPr>
        <p:sp>
          <p:nvSpPr>
            <p:cNvPr id="1414" name="Rectangle 8"/>
            <p:cNvSpPr>
              <a:spLocks noChangeArrowheads="1"/>
            </p:cNvSpPr>
            <p:nvPr/>
          </p:nvSpPr>
          <p:spPr bwMode="auto">
            <a:xfrm>
              <a:off x="576263" y="4552981"/>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Bogota </a:t>
              </a:r>
              <a:r>
                <a:rPr lang="en-GB" sz="800" dirty="0" smtClean="0">
                  <a:solidFill>
                    <a:srgbClr val="FFFFFF"/>
                  </a:solidFill>
                  <a:cs typeface="Arial" charset="0"/>
                </a:rPr>
                <a:t>Express /</a:t>
              </a:r>
            </a:p>
            <a:p>
              <a:pPr algn="l" defTabSz="868046">
                <a:tabLst>
                  <a:tab pos="199953" algn="l"/>
                  <a:tab pos="420535" algn="l"/>
                  <a:tab pos="488773" algn="l"/>
                  <a:tab pos="2792982" algn="l"/>
                </a:tabLst>
              </a:pPr>
              <a:r>
                <a:rPr lang="en-GB" sz="800" dirty="0" smtClean="0">
                  <a:solidFill>
                    <a:srgbClr val="FFFFFF"/>
                  </a:solidFill>
                  <a:cs typeface="Arial" charset="0"/>
                </a:rPr>
                <a:t>Colombia </a:t>
              </a:r>
              <a:endParaRPr lang="en-GB" sz="800" dirty="0">
                <a:solidFill>
                  <a:srgbClr val="FFFFFF"/>
                </a:solidFill>
                <a:cs typeface="Arial" charset="0"/>
              </a:endParaRPr>
            </a:p>
            <a:p>
              <a:pPr algn="l" defTabSz="868046">
                <a:tabLst>
                  <a:tab pos="199953" algn="l"/>
                  <a:tab pos="420535" algn="l"/>
                  <a:tab pos="488773" algn="l"/>
                  <a:tab pos="2792982" algn="l"/>
                </a:tabLst>
              </a:pPr>
              <a:endParaRPr lang="en-GB" sz="800" b="0" dirty="0">
                <a:solidFill>
                  <a:srgbClr val="000000"/>
                </a:solidFill>
                <a:cs typeface="Arial" charset="0"/>
              </a:endParaRPr>
            </a:p>
          </p:txBody>
        </p:sp>
        <p:pic>
          <p:nvPicPr>
            <p:cNvPr id="569"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6175" y="5149850"/>
              <a:ext cx="779608" cy="290464"/>
            </a:xfrm>
            <a:prstGeom prst="rect">
              <a:avLst/>
            </a:prstGeom>
            <a:solidFill>
              <a:srgbClr val="7993C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cxnSp>
        <p:nvCxnSpPr>
          <p:cNvPr id="570" name="Elbow Connector 569"/>
          <p:cNvCxnSpPr>
            <a:stCxn id="1414" idx="3"/>
          </p:cNvCxnSpPr>
          <p:nvPr/>
        </p:nvCxnSpPr>
        <p:spPr bwMode="auto">
          <a:xfrm flipV="1">
            <a:off x="1947863" y="4309762"/>
            <a:ext cx="2017712" cy="724461"/>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med" len="med"/>
          </a:ln>
          <a:effectLst/>
        </p:spPr>
      </p:cxnSp>
      <p:grpSp>
        <p:nvGrpSpPr>
          <p:cNvPr id="1029" name="Group 1028"/>
          <p:cNvGrpSpPr/>
          <p:nvPr/>
        </p:nvGrpSpPr>
        <p:grpSpPr>
          <a:xfrm>
            <a:off x="1298575" y="5611365"/>
            <a:ext cx="1371600" cy="966470"/>
            <a:chOff x="1298575" y="5613823"/>
            <a:chExt cx="1371600" cy="966893"/>
          </a:xfrm>
        </p:grpSpPr>
        <p:sp>
          <p:nvSpPr>
            <p:cNvPr id="567" name="Rectangle 8"/>
            <p:cNvSpPr>
              <a:spLocks noChangeArrowheads="1"/>
            </p:cNvSpPr>
            <p:nvPr/>
          </p:nvSpPr>
          <p:spPr bwMode="auto">
            <a:xfrm>
              <a:off x="1298575" y="5613823"/>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a:solidFill>
                    <a:srgbClr val="FFFFFF"/>
                  </a:solidFill>
                  <a:cs typeface="Arial" charset="0"/>
                </a:rPr>
                <a:t>Scania Latin America/</a:t>
              </a:r>
            </a:p>
            <a:p>
              <a:pPr algn="l" defTabSz="868046">
                <a:tabLst>
                  <a:tab pos="199953" algn="l"/>
                  <a:tab pos="420535" algn="l"/>
                  <a:tab pos="488773" algn="l"/>
                  <a:tab pos="2792982" algn="l"/>
                </a:tabLst>
              </a:pPr>
              <a:r>
                <a:rPr lang="en-GB" sz="800" dirty="0">
                  <a:solidFill>
                    <a:srgbClr val="FFFFFF"/>
                  </a:solidFill>
                  <a:cs typeface="Arial" charset="0"/>
                </a:rPr>
                <a:t>Peru</a:t>
              </a:r>
            </a:p>
          </p:txBody>
        </p:sp>
        <p:pic>
          <p:nvPicPr>
            <p:cNvPr id="571" name="Picture 2"/>
            <p:cNvPicPr>
              <a:picLocks noChangeAspect="1" noChangeArrowheads="1"/>
            </p:cNvPicPr>
            <p:nvPr/>
          </p:nvPicPr>
          <p:blipFill>
            <a:blip r:embed="rId15"/>
            <a:srcRect/>
            <a:stretch>
              <a:fillRect/>
            </a:stretch>
          </p:blipFill>
          <p:spPr bwMode="auto">
            <a:xfrm>
              <a:off x="2136775" y="6140450"/>
              <a:ext cx="437752" cy="368992"/>
            </a:xfrm>
            <a:prstGeom prst="rect">
              <a:avLst/>
            </a:prstGeom>
            <a:solidFill>
              <a:srgbClr val="7993C1"/>
            </a:solidFill>
            <a:ln w="9525">
              <a:noFill/>
              <a:miter lim="800000"/>
              <a:headEnd/>
              <a:tailEnd/>
            </a:ln>
          </p:spPr>
        </p:pic>
      </p:grpSp>
      <p:pic>
        <p:nvPicPr>
          <p:cNvPr id="585" name="Picture 36" descr="metrobus"/>
          <p:cNvPicPr>
            <a:picLocks noChangeAspect="1" noChangeArrowheads="1"/>
          </p:cNvPicPr>
          <p:nvPr/>
        </p:nvPicPr>
        <p:blipFill>
          <a:blip r:embed="rId16"/>
          <a:srcRect/>
          <a:stretch>
            <a:fillRect/>
          </a:stretch>
        </p:blipFill>
        <p:spPr bwMode="auto">
          <a:xfrm>
            <a:off x="1527190" y="2100937"/>
            <a:ext cx="1106523" cy="197931"/>
          </a:xfrm>
          <a:prstGeom prst="rect">
            <a:avLst/>
          </a:prstGeom>
          <a:solidFill>
            <a:srgbClr val="7993C1"/>
          </a:solidFill>
          <a:ln w="9525">
            <a:noFill/>
            <a:miter lim="800000"/>
            <a:headEnd/>
            <a:tailEnd/>
          </a:ln>
        </p:spPr>
      </p:pic>
      <p:pic>
        <p:nvPicPr>
          <p:cNvPr id="586" name="Picture 1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22390" y="2938770"/>
            <a:ext cx="638643" cy="40226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407" name="Group 1406"/>
          <p:cNvGrpSpPr/>
          <p:nvPr/>
        </p:nvGrpSpPr>
        <p:grpSpPr>
          <a:xfrm>
            <a:off x="7699375" y="5608242"/>
            <a:ext cx="1371600" cy="966470"/>
            <a:chOff x="7699375" y="5610691"/>
            <a:chExt cx="1371600" cy="966893"/>
          </a:xfrm>
        </p:grpSpPr>
        <p:grpSp>
          <p:nvGrpSpPr>
            <p:cNvPr id="26" name="Group 25"/>
            <p:cNvGrpSpPr/>
            <p:nvPr/>
          </p:nvGrpSpPr>
          <p:grpSpPr>
            <a:xfrm>
              <a:off x="7699375" y="5610691"/>
              <a:ext cx="1371600" cy="966893"/>
              <a:chOff x="6852603" y="5610691"/>
              <a:chExt cx="1371600" cy="966893"/>
            </a:xfrm>
          </p:grpSpPr>
          <p:sp>
            <p:nvSpPr>
              <p:cNvPr id="1411" name="Rectangle 8"/>
              <p:cNvSpPr>
                <a:spLocks noChangeArrowheads="1"/>
              </p:cNvSpPr>
              <p:nvPr/>
            </p:nvSpPr>
            <p:spPr bwMode="auto">
              <a:xfrm>
                <a:off x="6852603" y="5610691"/>
                <a:ext cx="1371600" cy="966893"/>
              </a:xfrm>
              <a:prstGeom prst="rect">
                <a:avLst/>
              </a:prstGeom>
              <a:solidFill>
                <a:srgbClr val="7993C1"/>
              </a:solidFill>
              <a:ln w="6350">
                <a:solidFill>
                  <a:srgbClr val="626469"/>
                </a:solidFill>
                <a:miter lim="800000"/>
                <a:headEnd/>
                <a:tailEnd/>
              </a:ln>
            </p:spPr>
            <p:txBody>
              <a:bodyPr lIns="93044" tIns="47285" rIns="93044" bIns="47285"/>
              <a:lstStyle/>
              <a:p>
                <a:pPr algn="l" defTabSz="868046">
                  <a:tabLst>
                    <a:tab pos="199953" algn="l"/>
                    <a:tab pos="420535" algn="l"/>
                    <a:tab pos="488773" algn="l"/>
                    <a:tab pos="2792982" algn="l"/>
                  </a:tabLst>
                </a:pPr>
                <a:r>
                  <a:rPr lang="en-GB" sz="800" dirty="0" smtClean="0">
                    <a:solidFill>
                      <a:srgbClr val="FFFFFF"/>
                    </a:solidFill>
                    <a:cs typeface="Arial" charset="0"/>
                  </a:rPr>
                  <a:t>City of Johannesburg /</a:t>
                </a:r>
              </a:p>
              <a:p>
                <a:pPr algn="l" defTabSz="868046">
                  <a:tabLst>
                    <a:tab pos="199953" algn="l"/>
                    <a:tab pos="420535" algn="l"/>
                    <a:tab pos="488773" algn="l"/>
                    <a:tab pos="2792982" algn="l"/>
                  </a:tabLst>
                </a:pPr>
                <a:r>
                  <a:rPr lang="en-GB" sz="800" dirty="0" smtClean="0">
                    <a:solidFill>
                      <a:srgbClr val="FFFFFF"/>
                    </a:solidFill>
                    <a:cs typeface="Arial" charset="0"/>
                  </a:rPr>
                  <a:t>South Africa</a:t>
                </a:r>
              </a:p>
              <a:p>
                <a:pPr algn="l" defTabSz="868046">
                  <a:tabLst>
                    <a:tab pos="199953" algn="l"/>
                    <a:tab pos="420535" algn="l"/>
                    <a:tab pos="488773" algn="l"/>
                    <a:tab pos="2792982" algn="l"/>
                  </a:tabLst>
                </a:pPr>
                <a:endParaRPr lang="en-GB" sz="700" b="0" dirty="0">
                  <a:solidFill>
                    <a:srgbClr val="000000"/>
                  </a:solidFill>
                  <a:cs typeface="Arial" charset="0"/>
                </a:endParaRPr>
              </a:p>
            </p:txBody>
          </p:sp>
          <p:pic>
            <p:nvPicPr>
              <p:cNvPr id="1437" name="Picture 17"/>
              <p:cNvPicPr>
                <a:picLocks noChangeAspect="1" noChangeArrowheads="1"/>
              </p:cNvPicPr>
              <p:nvPr/>
            </p:nvPicPr>
            <p:blipFill>
              <a:blip r:embed="rId18"/>
              <a:srcRect/>
              <a:stretch>
                <a:fillRect/>
              </a:stretch>
            </p:blipFill>
            <p:spPr bwMode="auto">
              <a:xfrm>
                <a:off x="7365323" y="6044704"/>
                <a:ext cx="735216" cy="423520"/>
              </a:xfrm>
              <a:prstGeom prst="rect">
                <a:avLst/>
              </a:prstGeom>
              <a:solidFill>
                <a:srgbClr val="7993C1"/>
              </a:solidFill>
              <a:ln w="9525">
                <a:noFill/>
                <a:miter lim="800000"/>
                <a:headEnd/>
                <a:tailEnd/>
              </a:ln>
            </p:spPr>
          </p:pic>
        </p:grpSp>
        <p:sp>
          <p:nvSpPr>
            <p:cNvPr id="1406" name="Rectangle 1405"/>
            <p:cNvSpPr/>
            <p:nvPr/>
          </p:nvSpPr>
          <p:spPr bwMode="auto">
            <a:xfrm>
              <a:off x="7927975" y="5623984"/>
              <a:ext cx="152400" cy="23461"/>
            </a:xfrm>
            <a:prstGeom prst="rect">
              <a:avLst/>
            </a:prstGeom>
            <a:solidFill>
              <a:srgbClr val="7993C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58838">
                <a:spcBef>
                  <a:spcPct val="50000"/>
                </a:spcBef>
              </a:pPr>
              <a:endParaRPr lang="en-US" sz="600" i="1" smtClean="0">
                <a:solidFill>
                  <a:srgbClr val="000000"/>
                </a:solidFill>
                <a:latin typeface="Arial" charset="0"/>
                <a:cs typeface="Arial" charset="0"/>
              </a:endParaRPr>
            </a:p>
          </p:txBody>
        </p:sp>
      </p:grpSp>
      <p:pic>
        <p:nvPicPr>
          <p:cNvPr id="559"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61190" y="1948596"/>
            <a:ext cx="530177" cy="26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95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3" name="Slide header"/>
          <p:cNvSpPr>
            <a:spLocks noGrp="1"/>
          </p:cNvSpPr>
          <p:nvPr>
            <p:ph type="title"/>
          </p:nvPr>
        </p:nvSpPr>
        <p:spPr>
          <a:xfrm>
            <a:off x="576270" y="311017"/>
            <a:ext cx="9217025" cy="720409"/>
          </a:xfrm>
          <a:prstGeom prst="rect">
            <a:avLst/>
          </a:prstGeom>
        </p:spPr>
        <p:txBody>
          <a:bodyPr wrap="square" lIns="0" tIns="0" rIns="0" bIns="0" anchor="t">
            <a:noAutofit/>
          </a:bodyPr>
          <a:lstStyle/>
          <a:p>
            <a:pPr>
              <a:spcBef>
                <a:spcPts val="0"/>
              </a:spcBef>
              <a:spcAft>
                <a:spcPts val="0"/>
              </a:spcAft>
            </a:pPr>
            <a:r>
              <a:rPr lang="en-GB" dirty="0" smtClean="0">
                <a:solidFill>
                  <a:srgbClr val="626469"/>
                </a:solidFill>
                <a:ea typeface="SimHei" panose="02010609060101010101" pitchFamily="49" charset="-122"/>
              </a:rPr>
              <a:t/>
            </a:r>
            <a:br>
              <a:rPr lang="en-GB" dirty="0" smtClean="0">
                <a:solidFill>
                  <a:srgbClr val="626469"/>
                </a:solidFill>
                <a:ea typeface="SimHei" panose="02010609060101010101" pitchFamily="49" charset="-122"/>
              </a:rPr>
            </a:br>
            <a:r>
              <a:rPr lang="en-GB" dirty="0" smtClean="0">
                <a:solidFill>
                  <a:srgbClr val="626469"/>
                </a:solidFill>
                <a:ea typeface="SimHei" panose="02010609060101010101" pitchFamily="49" charset="-122"/>
              </a:rPr>
              <a:t> </a:t>
            </a:r>
            <a:endParaRPr lang="en-GB" dirty="0">
              <a:solidFill>
                <a:srgbClr val="626469"/>
              </a:solidFill>
              <a:ea typeface="SimHei" panose="02010609060101010101" pitchFamily="49" charset="-122"/>
            </a:endParaRPr>
          </a:p>
        </p:txBody>
      </p:sp>
      <p:sp>
        <p:nvSpPr>
          <p:cNvPr id="5" name="Footer Placeholder 4"/>
          <p:cNvSpPr>
            <a:spLocks noGrp="1"/>
          </p:cNvSpPr>
          <p:nvPr>
            <p:ph type="ftr" sz="quarter" idx="10"/>
          </p:nvPr>
        </p:nvSpPr>
        <p:spPr/>
        <p:txBody>
          <a:bodyPr/>
          <a:lstStyle/>
          <a:p>
            <a:r>
              <a:rPr lang="en-GB" smtClean="0"/>
              <a:t>PUBLIC</a:t>
            </a:r>
            <a:endParaRPr lang="en-GB" dirty="0"/>
          </a:p>
        </p:txBody>
      </p:sp>
      <p:sp>
        <p:nvSpPr>
          <p:cNvPr id="114692" name="Rectangle 3"/>
          <p:cNvSpPr>
            <a:spLocks noGrp="1" noChangeArrowheads="1"/>
          </p:cNvSpPr>
          <p:nvPr>
            <p:ph type="body" idx="4294967295"/>
          </p:nvPr>
        </p:nvSpPr>
        <p:spPr>
          <a:xfrm>
            <a:off x="2736850" y="1864436"/>
            <a:ext cx="7056438" cy="3435496"/>
          </a:xfrm>
          <a:solidFill>
            <a:srgbClr val="F2F2F2"/>
          </a:solidFill>
        </p:spPr>
        <p:txBody>
          <a:bodyPr wrap="square" lIns="91440" tIns="91440" rIns="91440" bIns="45720" anchor="t" anchorCtr="0">
            <a:noAutofit/>
          </a:bodyPr>
          <a:lstStyle/>
          <a:p>
            <a:pPr marL="228600" lvl="1" indent="-228600">
              <a:lnSpc>
                <a:spcPct val="200000"/>
              </a:lnSpc>
              <a:spcBef>
                <a:spcPts val="800"/>
              </a:spcBef>
              <a:spcAft>
                <a:spcPts val="200"/>
              </a:spcAft>
              <a:buClr>
                <a:srgbClr val="FF0000"/>
              </a:buClr>
              <a:buSzPct val="100000"/>
            </a:pPr>
            <a:r>
              <a:rPr lang="en-GB" sz="1200" dirty="0">
                <a:solidFill>
                  <a:srgbClr val="000000"/>
                </a:solidFill>
              </a:rPr>
              <a:t>Low Cost</a:t>
            </a:r>
          </a:p>
          <a:p>
            <a:pPr marL="228600" lvl="1" indent="-228600">
              <a:lnSpc>
                <a:spcPct val="200000"/>
              </a:lnSpc>
              <a:spcBef>
                <a:spcPts val="800"/>
              </a:spcBef>
              <a:spcAft>
                <a:spcPts val="200"/>
              </a:spcAft>
              <a:buClr>
                <a:srgbClr val="FF0000"/>
              </a:buClr>
              <a:buSzPct val="100000"/>
            </a:pPr>
            <a:r>
              <a:rPr lang="en-GB" sz="1200" dirty="0">
                <a:solidFill>
                  <a:srgbClr val="000000"/>
                </a:solidFill>
              </a:rPr>
              <a:t>Does not utilise local market risk appetite (keeping funding lines open for </a:t>
            </a:r>
            <a:r>
              <a:rPr lang="en-GB" sz="1200" dirty="0" smtClean="0">
                <a:solidFill>
                  <a:srgbClr val="000000"/>
                </a:solidFill>
              </a:rPr>
              <a:t>the </a:t>
            </a:r>
            <a:r>
              <a:rPr lang="en-GB" sz="1200" dirty="0">
                <a:solidFill>
                  <a:srgbClr val="000000"/>
                </a:solidFill>
              </a:rPr>
              <a:t>Government, Cities and Bus Operating Companies)</a:t>
            </a:r>
          </a:p>
          <a:p>
            <a:pPr marL="228600" lvl="1" indent="-228600">
              <a:lnSpc>
                <a:spcPct val="200000"/>
              </a:lnSpc>
              <a:spcBef>
                <a:spcPts val="800"/>
              </a:spcBef>
              <a:spcAft>
                <a:spcPts val="200"/>
              </a:spcAft>
              <a:buClr>
                <a:srgbClr val="FF0000"/>
              </a:buClr>
              <a:buSzPct val="100000"/>
            </a:pPr>
            <a:r>
              <a:rPr lang="en-GB" sz="1200" dirty="0" smtClean="0">
                <a:solidFill>
                  <a:srgbClr val="000000"/>
                </a:solidFill>
              </a:rPr>
              <a:t>10 </a:t>
            </a:r>
            <a:r>
              <a:rPr lang="en-GB" sz="1200" dirty="0">
                <a:solidFill>
                  <a:srgbClr val="000000"/>
                </a:solidFill>
              </a:rPr>
              <a:t>year repayment terms allow financing costs to be spread across the life of the concession </a:t>
            </a:r>
          </a:p>
          <a:p>
            <a:pPr marL="228600" lvl="1" indent="-228600">
              <a:lnSpc>
                <a:spcPct val="200000"/>
              </a:lnSpc>
              <a:spcBef>
                <a:spcPts val="800"/>
              </a:spcBef>
              <a:spcAft>
                <a:spcPts val="200"/>
              </a:spcAft>
              <a:buClr>
                <a:srgbClr val="FF0000"/>
              </a:buClr>
              <a:buSzPct val="100000"/>
            </a:pPr>
            <a:r>
              <a:rPr lang="en-GB" sz="1200" dirty="0">
                <a:solidFill>
                  <a:srgbClr val="000000"/>
                </a:solidFill>
              </a:rPr>
              <a:t>Grace periods allow the Bus Operator or City to start to generate income from the Project before it has to make the first repayments </a:t>
            </a:r>
          </a:p>
          <a:p>
            <a:pPr marL="228600" lvl="1" indent="-228600">
              <a:lnSpc>
                <a:spcPct val="200000"/>
              </a:lnSpc>
              <a:spcBef>
                <a:spcPts val="800"/>
              </a:spcBef>
              <a:spcAft>
                <a:spcPts val="200"/>
              </a:spcAft>
              <a:buClr>
                <a:srgbClr val="FF0000"/>
              </a:buClr>
              <a:buSzPct val="100000"/>
            </a:pPr>
            <a:r>
              <a:rPr lang="en-GB" sz="1200" dirty="0">
                <a:solidFill>
                  <a:srgbClr val="000000"/>
                </a:solidFill>
              </a:rPr>
              <a:t>ECAs can be more flexible if there are problems in the future than commercial lenders </a:t>
            </a:r>
            <a:endParaRPr lang="en-GB" sz="1200" b="1" i="1" dirty="0"/>
          </a:p>
        </p:txBody>
      </p:sp>
      <p:sp>
        <p:nvSpPr>
          <p:cNvPr id="148484" name="Key message"/>
          <p:cNvSpPr>
            <a:spLocks noChangeArrowheads="1"/>
          </p:cNvSpPr>
          <p:nvPr/>
        </p:nvSpPr>
        <p:spPr bwMode="auto">
          <a:xfrm>
            <a:off x="574842" y="1360182"/>
            <a:ext cx="1871663" cy="52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gn="r">
              <a:spcBef>
                <a:spcPts val="0"/>
              </a:spcBef>
              <a:spcAft>
                <a:spcPts val="0"/>
              </a:spcAft>
            </a:pPr>
            <a:endParaRPr lang="en-GB" sz="1000" dirty="0" smtClean="0">
              <a:solidFill>
                <a:srgbClr val="626469"/>
              </a:solidFill>
              <a:ea typeface="SimHei" panose="02010609060101010101" pitchFamily="49" charset="-122"/>
            </a:endParaRPr>
          </a:p>
          <a:p>
            <a:pPr algn="r">
              <a:spcBef>
                <a:spcPts val="0"/>
              </a:spcBef>
              <a:spcAft>
                <a:spcPts val="0"/>
              </a:spcAft>
            </a:pPr>
            <a:r>
              <a:rPr lang="en-GB" sz="1000" dirty="0" smtClean="0">
                <a:solidFill>
                  <a:srgbClr val="626469"/>
                </a:solidFill>
                <a:ea typeface="SimHei" panose="02010609060101010101" pitchFamily="49" charset="-122"/>
              </a:rPr>
              <a:t>ECA financing typically increases the availability of financing options and enhances the borrower’s financing terms</a:t>
            </a:r>
            <a:endParaRPr lang="en-GB" sz="1000" dirty="0">
              <a:solidFill>
                <a:srgbClr val="626469"/>
              </a:solidFill>
              <a:ea typeface="SimHei" panose="02010609060101010101" pitchFamily="49" charset="-122"/>
            </a:endParaRPr>
          </a:p>
        </p:txBody>
      </p:sp>
      <p:sp>
        <p:nvSpPr>
          <p:cNvPr id="15" name="Slide header"/>
          <p:cNvSpPr txBox="1">
            <a:spLocks noChangeArrowheads="1"/>
          </p:cNvSpPr>
          <p:nvPr/>
        </p:nvSpPr>
        <p:spPr bwMode="gray">
          <a:xfrm>
            <a:off x="576270" y="311017"/>
            <a:ext cx="9217025" cy="720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t">
            <a:noAutofit/>
          </a:bodyPr>
          <a:lstStyle>
            <a:lvl1pPr algn="l" defTabSz="1072200" rtl="0" eaLnBrk="0" fontAlgn="base" hangingPunct="0">
              <a:lnSpc>
                <a:spcPct val="98000"/>
              </a:lnSpc>
              <a:spcBef>
                <a:spcPct val="0"/>
              </a:spcBef>
              <a:spcAft>
                <a:spcPct val="0"/>
              </a:spcAft>
              <a:defRPr sz="2200">
                <a:solidFill>
                  <a:schemeClr val="accent1"/>
                </a:solidFill>
                <a:latin typeface="+mj-lt"/>
                <a:ea typeface="+mj-ea"/>
                <a:cs typeface="+mj-cs"/>
              </a:defRPr>
            </a:lvl1pPr>
            <a:lvl2pPr algn="l" defTabSz="1072200" rtl="0" eaLnBrk="0" fontAlgn="base" hangingPunct="0">
              <a:lnSpc>
                <a:spcPct val="98000"/>
              </a:lnSpc>
              <a:spcBef>
                <a:spcPct val="0"/>
              </a:spcBef>
              <a:spcAft>
                <a:spcPct val="0"/>
              </a:spcAft>
              <a:defRPr sz="2200">
                <a:solidFill>
                  <a:schemeClr val="accent1"/>
                </a:solidFill>
                <a:latin typeface="Arial" pitchFamily="34" charset="0"/>
                <a:cs typeface="Arial" pitchFamily="34" charset="0"/>
              </a:defRPr>
            </a:lvl2pPr>
            <a:lvl3pPr algn="l" defTabSz="1072200" rtl="0" eaLnBrk="0" fontAlgn="base" hangingPunct="0">
              <a:lnSpc>
                <a:spcPct val="98000"/>
              </a:lnSpc>
              <a:spcBef>
                <a:spcPct val="0"/>
              </a:spcBef>
              <a:spcAft>
                <a:spcPct val="0"/>
              </a:spcAft>
              <a:defRPr sz="2200">
                <a:solidFill>
                  <a:schemeClr val="accent1"/>
                </a:solidFill>
                <a:latin typeface="Arial" pitchFamily="34" charset="0"/>
                <a:cs typeface="Arial" pitchFamily="34" charset="0"/>
              </a:defRPr>
            </a:lvl3pPr>
            <a:lvl4pPr algn="l" defTabSz="1072200" rtl="0" eaLnBrk="0" fontAlgn="base" hangingPunct="0">
              <a:lnSpc>
                <a:spcPct val="98000"/>
              </a:lnSpc>
              <a:spcBef>
                <a:spcPct val="0"/>
              </a:spcBef>
              <a:spcAft>
                <a:spcPct val="0"/>
              </a:spcAft>
              <a:defRPr sz="2200">
                <a:solidFill>
                  <a:schemeClr val="accent1"/>
                </a:solidFill>
                <a:latin typeface="Arial" pitchFamily="34" charset="0"/>
                <a:cs typeface="Arial" pitchFamily="34" charset="0"/>
              </a:defRPr>
            </a:lvl4pPr>
            <a:lvl5pPr algn="l" defTabSz="1072200" rtl="0" eaLnBrk="0" fontAlgn="base" hangingPunct="0">
              <a:lnSpc>
                <a:spcPct val="98000"/>
              </a:lnSpc>
              <a:spcBef>
                <a:spcPct val="0"/>
              </a:spcBef>
              <a:spcAft>
                <a:spcPct val="0"/>
              </a:spcAft>
              <a:defRPr sz="2200">
                <a:solidFill>
                  <a:schemeClr val="accent1"/>
                </a:solidFill>
                <a:latin typeface="Arial" pitchFamily="34" charset="0"/>
                <a:cs typeface="Arial" pitchFamily="34" charset="0"/>
              </a:defRPr>
            </a:lvl5pPr>
            <a:lvl6pPr marL="456800" algn="l" defTabSz="1072200" rtl="0" fontAlgn="base">
              <a:lnSpc>
                <a:spcPct val="98000"/>
              </a:lnSpc>
              <a:spcBef>
                <a:spcPct val="0"/>
              </a:spcBef>
              <a:spcAft>
                <a:spcPct val="0"/>
              </a:spcAft>
              <a:defRPr sz="2200">
                <a:solidFill>
                  <a:schemeClr val="accent1"/>
                </a:solidFill>
                <a:latin typeface="Arial" pitchFamily="34" charset="0"/>
                <a:cs typeface="Arial" pitchFamily="34" charset="0"/>
              </a:defRPr>
            </a:lvl6pPr>
            <a:lvl7pPr marL="913590" algn="l" defTabSz="1072200" rtl="0" fontAlgn="base">
              <a:lnSpc>
                <a:spcPct val="98000"/>
              </a:lnSpc>
              <a:spcBef>
                <a:spcPct val="0"/>
              </a:spcBef>
              <a:spcAft>
                <a:spcPct val="0"/>
              </a:spcAft>
              <a:defRPr sz="2200">
                <a:solidFill>
                  <a:schemeClr val="accent1"/>
                </a:solidFill>
                <a:latin typeface="Arial" pitchFamily="34" charset="0"/>
                <a:cs typeface="Arial" pitchFamily="34" charset="0"/>
              </a:defRPr>
            </a:lvl7pPr>
            <a:lvl8pPr marL="1370386" algn="l" defTabSz="1072200" rtl="0" fontAlgn="base">
              <a:lnSpc>
                <a:spcPct val="98000"/>
              </a:lnSpc>
              <a:spcBef>
                <a:spcPct val="0"/>
              </a:spcBef>
              <a:spcAft>
                <a:spcPct val="0"/>
              </a:spcAft>
              <a:defRPr sz="2200">
                <a:solidFill>
                  <a:schemeClr val="accent1"/>
                </a:solidFill>
                <a:latin typeface="Arial" pitchFamily="34" charset="0"/>
                <a:cs typeface="Arial" pitchFamily="34" charset="0"/>
              </a:defRPr>
            </a:lvl8pPr>
            <a:lvl9pPr marL="1827180" algn="l" defTabSz="1072200" rtl="0" fontAlgn="base">
              <a:lnSpc>
                <a:spcPct val="98000"/>
              </a:lnSpc>
              <a:spcBef>
                <a:spcPct val="0"/>
              </a:spcBef>
              <a:spcAft>
                <a:spcPct val="0"/>
              </a:spcAft>
              <a:defRPr sz="2200">
                <a:solidFill>
                  <a:schemeClr val="accent1"/>
                </a:solidFill>
                <a:latin typeface="Arial" pitchFamily="34" charset="0"/>
                <a:cs typeface="Arial" pitchFamily="34" charset="0"/>
              </a:defRPr>
            </a:lvl9pPr>
          </a:lstStyle>
          <a:p>
            <a:pPr>
              <a:lnSpc>
                <a:spcPct val="90000"/>
              </a:lnSpc>
              <a:spcBef>
                <a:spcPts val="0"/>
              </a:spcBef>
              <a:spcAft>
                <a:spcPts val="0"/>
              </a:spcAft>
              <a:defRPr/>
            </a:pPr>
            <a:r>
              <a:rPr lang="en-GB" b="0" dirty="0">
                <a:solidFill>
                  <a:srgbClr val="FF0000"/>
                </a:solidFill>
                <a:ea typeface="SimHei" panose="02010609060101010101" pitchFamily="49" charset="-122"/>
              </a:rPr>
              <a:t>Why is Export Credit Agency (ECA) financing potentially very valuable for BRT project</a:t>
            </a:r>
            <a:r>
              <a:rPr lang="en-GB" b="0" dirty="0" smtClean="0">
                <a:solidFill>
                  <a:srgbClr val="FF0000"/>
                </a:solidFill>
                <a:ea typeface="SimHei" panose="02010609060101010101" pitchFamily="49" charset="-122"/>
              </a:rPr>
              <a:t>?</a:t>
            </a:r>
            <a:endParaRPr lang="en-GB" b="0" dirty="0" smtClean="0">
              <a:solidFill>
                <a:srgbClr val="626469"/>
              </a:solidFill>
              <a:ea typeface="SimHei" panose="02010609060101010101" pitchFamily="49" charset="-122"/>
            </a:endParaRPr>
          </a:p>
          <a:p>
            <a:pPr>
              <a:lnSpc>
                <a:spcPct val="90000"/>
              </a:lnSpc>
              <a:spcBef>
                <a:spcPts val="0"/>
              </a:spcBef>
              <a:spcAft>
                <a:spcPts val="0"/>
              </a:spcAft>
              <a:defRPr/>
            </a:pPr>
            <a:endParaRPr lang="en-GB" altLang="zh-TW" b="0" kern="0" dirty="0">
              <a:solidFill>
                <a:srgbClr val="626469"/>
              </a:solidFill>
              <a:ea typeface="SimHei" panose="02010609060101010101" pitchFamily="49" charset="-122"/>
            </a:endParaRPr>
          </a:p>
        </p:txBody>
      </p:sp>
      <p:grpSp>
        <p:nvGrpSpPr>
          <p:cNvPr id="7" name="Group 6"/>
          <p:cNvGrpSpPr/>
          <p:nvPr/>
        </p:nvGrpSpPr>
        <p:grpSpPr>
          <a:xfrm>
            <a:off x="711994" y="2573663"/>
            <a:ext cx="1530051" cy="1279103"/>
            <a:chOff x="685423" y="2992261"/>
            <a:chExt cx="1530051" cy="1279663"/>
          </a:xfrm>
        </p:grpSpPr>
        <p:pic>
          <p:nvPicPr>
            <p:cNvPr id="148491" name="Picture 39" descr="Logo Euler Hermes"/>
            <p:cNvPicPr>
              <a:picLocks noChangeAspect="1" noChangeArrowheads="1"/>
            </p:cNvPicPr>
            <p:nvPr/>
          </p:nvPicPr>
          <p:blipFill rotWithShape="1">
            <a:blip r:embed="rId3">
              <a:extLst>
                <a:ext uri="{28A0092B-C50C-407E-A947-70E740481C1C}">
                  <a14:useLocalDpi xmlns:a14="http://schemas.microsoft.com/office/drawing/2010/main" val="0"/>
                </a:ext>
              </a:extLst>
            </a:blip>
            <a:srcRect t="-5" r="4213" b="49927"/>
            <a:stretch/>
          </p:blipFill>
          <p:spPr bwMode="auto">
            <a:xfrm>
              <a:off x="685423" y="3922013"/>
              <a:ext cx="1530051"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ttp://t3.gstatic.com/images?q=tbn:ANd9GcQcpYKP0FV2jYYusSGGxDIzIDTOP2yidnazwE8qun8JAlLKevGNb455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26" y="2992261"/>
              <a:ext cx="1026153" cy="37265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2"/>
          <p:cNvSpPr txBox="1">
            <a:spLocks noChangeArrowheads="1"/>
          </p:cNvSpPr>
          <p:nvPr/>
        </p:nvSpPr>
        <p:spPr bwMode="auto">
          <a:xfrm>
            <a:off x="2746377" y="1511566"/>
            <a:ext cx="7046913" cy="276700"/>
          </a:xfrm>
          <a:prstGeom prst="rect">
            <a:avLst/>
          </a:prstGeom>
          <a:solidFill>
            <a:srgbClr val="C9D4E6"/>
          </a:solidFill>
          <a:ln w="9525">
            <a:noFill/>
            <a:miter lim="800000"/>
            <a:headEnd/>
            <a:tailEnd/>
          </a:ln>
        </p:spPr>
        <p:txBody>
          <a:bodyPr wrap="square" lIns="91260" tIns="45632" rIns="91260" bIns="45632">
            <a:spAutoFit/>
          </a:bodyPr>
          <a:lstStyle/>
          <a:p>
            <a:r>
              <a:rPr lang="en-GB" dirty="0">
                <a:solidFill>
                  <a:srgbClr val="000000"/>
                </a:solidFill>
                <a:latin typeface="Arial" charset="0"/>
                <a:cs typeface="Arial" charset="0"/>
              </a:rPr>
              <a:t>Benefits of ECA Financing</a:t>
            </a:r>
          </a:p>
        </p:txBody>
      </p:sp>
      <p:pic>
        <p:nvPicPr>
          <p:cNvPr id="14" name="Picture 2" descr="https://encrypted-tbn3.gstatic.com/images?q=tbn:ANd9GcQoKERur1O0cQV9XWit4aEGv4_ct3wrJXP55uDGuyhfHUcu1jfwY7jKR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08" y="4157428"/>
            <a:ext cx="1095375" cy="83783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389" y="5366578"/>
            <a:ext cx="1878013" cy="23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1" descr="index_e_0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421" y="5923498"/>
            <a:ext cx="2058454" cy="2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75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91138" name="Rectangle 2"/>
          <p:cNvSpPr>
            <a:spLocks noGrp="1" noChangeArrowheads="1"/>
          </p:cNvSpPr>
          <p:nvPr>
            <p:ph type="title"/>
          </p:nvPr>
        </p:nvSpPr>
        <p:spPr/>
        <p:txBody>
          <a:bodyPr lIns="101399" tIns="50700" rIns="101399" bIns="50700"/>
          <a:lstStyle/>
          <a:p>
            <a:pPr defTabSz="1085506" eaLnBrk="1" hangingPunct="1"/>
            <a:r>
              <a:rPr lang="en-US" dirty="0"/>
              <a:t>Combining ECA and Development Agency financing </a:t>
            </a:r>
            <a:r>
              <a:rPr lang="en-US" i="1" dirty="0"/>
              <a:t>works</a:t>
            </a:r>
            <a:r>
              <a:rPr lang="en-US" dirty="0"/>
              <a:t> for BRTs</a:t>
            </a:r>
            <a:endParaRPr lang="en-GB" dirty="0"/>
          </a:p>
        </p:txBody>
      </p:sp>
      <p:sp>
        <p:nvSpPr>
          <p:cNvPr id="41" name="Rectangle 7"/>
          <p:cNvSpPr>
            <a:spLocks noGrp="1" noChangeArrowheads="1"/>
          </p:cNvSpPr>
          <p:nvPr>
            <p:ph type="ftr" sz="quarter" idx="10"/>
          </p:nvPr>
        </p:nvSpPr>
        <p:spPr>
          <a:ln/>
        </p:spPr>
        <p:txBody>
          <a:bodyPr/>
          <a:lstStyle/>
          <a:p>
            <a:r>
              <a:rPr lang="en-GB" smtClean="0"/>
              <a:t>PUBLIC</a:t>
            </a:r>
            <a:endParaRPr lang="en-GB"/>
          </a:p>
        </p:txBody>
      </p:sp>
      <p:sp>
        <p:nvSpPr>
          <p:cNvPr id="91137" name="Slide Number Placeholder 2"/>
          <p:cNvSpPr txBox="1">
            <a:spLocks noGrp="1"/>
          </p:cNvSpPr>
          <p:nvPr/>
        </p:nvSpPr>
        <p:spPr bwMode="auto">
          <a:xfrm>
            <a:off x="9255184" y="6782069"/>
            <a:ext cx="444666" cy="291954"/>
          </a:xfrm>
          <a:prstGeom prst="rect">
            <a:avLst/>
          </a:prstGeom>
          <a:noFill/>
          <a:ln w="9525">
            <a:noFill/>
            <a:miter lim="800000"/>
            <a:headEnd/>
            <a:tailEnd/>
          </a:ln>
        </p:spPr>
        <p:txBody>
          <a:bodyPr lIns="105965" tIns="52983" rIns="105965" bIns="52983"/>
          <a:lstStyle/>
          <a:p>
            <a:pPr defTabSz="1066278" eaLnBrk="1" hangingPunct="1">
              <a:spcBef>
                <a:spcPct val="50000"/>
              </a:spcBef>
            </a:pPr>
            <a:fld id="{B6431C2C-B3B9-41AB-A7FA-DB464F89F8CF}" type="slidenum">
              <a:rPr lang="en-GB" sz="1000" b="0">
                <a:solidFill>
                  <a:srgbClr val="000000"/>
                </a:solidFill>
                <a:latin typeface="Arial" charset="0"/>
                <a:cs typeface="Arial" charset="0"/>
              </a:rPr>
              <a:pPr defTabSz="1066278" eaLnBrk="1" hangingPunct="1">
                <a:spcBef>
                  <a:spcPct val="50000"/>
                </a:spcBef>
              </a:pPr>
              <a:t>19</a:t>
            </a:fld>
            <a:endParaRPr lang="en-GB" sz="1000" b="0">
              <a:solidFill>
                <a:srgbClr val="000000"/>
              </a:solidFill>
              <a:latin typeface="Arial" charset="0"/>
              <a:cs typeface="Arial" charset="0"/>
            </a:endParaRPr>
          </a:p>
        </p:txBody>
      </p:sp>
      <p:sp>
        <p:nvSpPr>
          <p:cNvPr id="91139" name="Line 3"/>
          <p:cNvSpPr>
            <a:spLocks noChangeShapeType="1"/>
          </p:cNvSpPr>
          <p:nvPr/>
        </p:nvSpPr>
        <p:spPr bwMode="auto">
          <a:xfrm flipV="1">
            <a:off x="4495273" y="4125955"/>
            <a:ext cx="0" cy="1369166"/>
          </a:xfrm>
          <a:prstGeom prst="line">
            <a:avLst/>
          </a:prstGeom>
          <a:noFill/>
          <a:ln w="9525">
            <a:solidFill>
              <a:srgbClr val="FF0000"/>
            </a:solidFill>
            <a:round/>
            <a:headEnd/>
            <a:tailEnd type="triangle" w="med" len="me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40" name="Line 4"/>
          <p:cNvSpPr>
            <a:spLocks noChangeShapeType="1"/>
          </p:cNvSpPr>
          <p:nvPr/>
        </p:nvSpPr>
        <p:spPr bwMode="auto">
          <a:xfrm flipV="1">
            <a:off x="8479267" y="4031993"/>
            <a:ext cx="0" cy="827204"/>
          </a:xfrm>
          <a:prstGeom prst="line">
            <a:avLst/>
          </a:prstGeom>
          <a:noFill/>
          <a:ln w="12700">
            <a:solidFill>
              <a:srgbClr val="194173"/>
            </a:solidFill>
            <a:round/>
            <a:headEnd/>
            <a:tailEn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42" name="Rectangle 6"/>
          <p:cNvSpPr>
            <a:spLocks noChangeArrowheads="1"/>
          </p:cNvSpPr>
          <p:nvPr/>
        </p:nvSpPr>
        <p:spPr bwMode="auto">
          <a:xfrm>
            <a:off x="3600539" y="1568839"/>
            <a:ext cx="1595038" cy="557063"/>
          </a:xfrm>
          <a:prstGeom prst="rect">
            <a:avLst/>
          </a:prstGeom>
          <a:solidFill>
            <a:schemeClr val="accent2"/>
          </a:solidFill>
          <a:ln w="9525">
            <a:noFill/>
            <a:miter lim="800000"/>
            <a:headEnd/>
            <a:tailEnd/>
          </a:ln>
        </p:spPr>
        <p:txBody>
          <a:bodyPr lIns="100685" tIns="55495" rIns="100685" bIns="50342" anchor="ctr" anchorCtr="1"/>
          <a:lstStyle/>
          <a:p>
            <a:pPr>
              <a:spcBef>
                <a:spcPct val="50000"/>
              </a:spcBef>
            </a:pPr>
            <a:r>
              <a:rPr lang="en-GB" altLang="ja-JP" sz="900">
                <a:solidFill>
                  <a:srgbClr val="FFFFFF"/>
                </a:solidFill>
                <a:latin typeface="Arial" charset="0"/>
                <a:ea typeface="Batang" pitchFamily="18" charset="-127"/>
                <a:cs typeface="Arial" charset="0"/>
              </a:rPr>
              <a:t>Export Credit Agency</a:t>
            </a:r>
            <a:endParaRPr lang="en-GB" sz="900">
              <a:solidFill>
                <a:srgbClr val="FFFFFF"/>
              </a:solidFill>
              <a:latin typeface="Arial" charset="0"/>
              <a:cs typeface="Arial" charset="0"/>
            </a:endParaRPr>
          </a:p>
        </p:txBody>
      </p:sp>
      <p:sp>
        <p:nvSpPr>
          <p:cNvPr id="91143" name="Rectangle 7"/>
          <p:cNvSpPr>
            <a:spLocks noChangeArrowheads="1"/>
          </p:cNvSpPr>
          <p:nvPr/>
        </p:nvSpPr>
        <p:spPr bwMode="auto">
          <a:xfrm>
            <a:off x="4084819" y="3484997"/>
            <a:ext cx="1357403" cy="644314"/>
          </a:xfrm>
          <a:prstGeom prst="rect">
            <a:avLst/>
          </a:prstGeom>
          <a:solidFill>
            <a:schemeClr val="accent1"/>
          </a:solidFill>
          <a:ln w="9525">
            <a:solidFill>
              <a:schemeClr val="accent1"/>
            </a:solidFill>
            <a:miter lim="800000"/>
            <a:headEnd/>
            <a:tailEnd/>
          </a:ln>
        </p:spPr>
        <p:txBody>
          <a:bodyPr lIns="100685" tIns="50342" rIns="100685" bIns="50342" anchor="ctr" anchorCtr="1"/>
          <a:lstStyle/>
          <a:p>
            <a:pPr>
              <a:spcBef>
                <a:spcPct val="50000"/>
              </a:spcBef>
            </a:pPr>
            <a:r>
              <a:rPr lang="en-GB" altLang="ja-JP" sz="900" dirty="0">
                <a:solidFill>
                  <a:srgbClr val="FFFFFF"/>
                </a:solidFill>
                <a:latin typeface="Arial" charset="0"/>
                <a:ea typeface="Batang" pitchFamily="18" charset="-127"/>
                <a:cs typeface="Arial" charset="0"/>
              </a:rPr>
              <a:t>HSBC as ECA lender and overall security/paying agent</a:t>
            </a:r>
            <a:endParaRPr lang="en-GB" sz="900" dirty="0">
              <a:solidFill>
                <a:srgbClr val="FFFFFF"/>
              </a:solidFill>
              <a:latin typeface="Arial" charset="0"/>
              <a:cs typeface="Arial" charset="0"/>
            </a:endParaRPr>
          </a:p>
        </p:txBody>
      </p:sp>
      <p:sp>
        <p:nvSpPr>
          <p:cNvPr id="91144" name="Rectangle 8"/>
          <p:cNvSpPr>
            <a:spLocks noChangeArrowheads="1"/>
          </p:cNvSpPr>
          <p:nvPr/>
        </p:nvSpPr>
        <p:spPr bwMode="auto">
          <a:xfrm>
            <a:off x="7753767" y="3484997"/>
            <a:ext cx="1515827" cy="644314"/>
          </a:xfrm>
          <a:prstGeom prst="rect">
            <a:avLst/>
          </a:prstGeom>
          <a:solidFill>
            <a:srgbClr val="32466B"/>
          </a:solidFill>
          <a:ln w="9525">
            <a:solidFill>
              <a:srgbClr val="003366"/>
            </a:solidFill>
            <a:miter lim="800000"/>
            <a:headEnd/>
            <a:tailEnd/>
          </a:ln>
        </p:spPr>
        <p:txBody>
          <a:bodyPr lIns="100685" tIns="50342" rIns="100685" bIns="50342" anchor="ctr" anchorCtr="1"/>
          <a:lstStyle/>
          <a:p>
            <a:pPr>
              <a:spcBef>
                <a:spcPct val="50000"/>
              </a:spcBef>
            </a:pPr>
            <a:r>
              <a:rPr lang="en-GB" altLang="ja-JP" sz="900">
                <a:solidFill>
                  <a:srgbClr val="FFFFFF"/>
                </a:solidFill>
                <a:latin typeface="Arial" charset="0"/>
                <a:ea typeface="Batang" pitchFamily="18" charset="-127"/>
                <a:cs typeface="Arial" charset="0"/>
              </a:rPr>
              <a:t>Operator</a:t>
            </a:r>
            <a:endParaRPr lang="en-GB" sz="900">
              <a:solidFill>
                <a:srgbClr val="FFFFFF"/>
              </a:solidFill>
              <a:latin typeface="Arial" charset="0"/>
              <a:cs typeface="Arial" charset="0"/>
            </a:endParaRPr>
          </a:p>
        </p:txBody>
      </p:sp>
      <p:sp>
        <p:nvSpPr>
          <p:cNvPr id="91145" name="Rectangle 9"/>
          <p:cNvSpPr>
            <a:spLocks noChangeArrowheads="1"/>
          </p:cNvSpPr>
          <p:nvPr/>
        </p:nvSpPr>
        <p:spPr bwMode="auto">
          <a:xfrm>
            <a:off x="5942697" y="5325656"/>
            <a:ext cx="1119767" cy="563774"/>
          </a:xfrm>
          <a:prstGeom prst="rect">
            <a:avLst/>
          </a:prstGeom>
          <a:solidFill>
            <a:srgbClr val="E6E6E6"/>
          </a:solidFill>
          <a:ln w="9525">
            <a:solidFill>
              <a:srgbClr val="E6E6E6"/>
            </a:solidFill>
            <a:miter lim="800000"/>
            <a:headEnd/>
            <a:tailEnd/>
          </a:ln>
        </p:spPr>
        <p:txBody>
          <a:bodyPr lIns="100685" tIns="50342" rIns="100685" bIns="50342" anchor="ctr"/>
          <a:lstStyle/>
          <a:p>
            <a:pPr>
              <a:spcBef>
                <a:spcPct val="50000"/>
              </a:spcBef>
            </a:pPr>
            <a:r>
              <a:rPr lang="en-GB" altLang="ja-JP" sz="900" dirty="0">
                <a:solidFill>
                  <a:srgbClr val="000000"/>
                </a:solidFill>
                <a:latin typeface="Arial" charset="0"/>
                <a:ea typeface="Batang" pitchFamily="18" charset="-127"/>
                <a:cs typeface="Arial" charset="0"/>
              </a:rPr>
              <a:t>Collection A/C</a:t>
            </a:r>
            <a:endParaRPr lang="en-GB" sz="900" dirty="0">
              <a:solidFill>
                <a:srgbClr val="000000"/>
              </a:solidFill>
              <a:latin typeface="Arial" charset="0"/>
              <a:cs typeface="Arial" charset="0"/>
            </a:endParaRPr>
          </a:p>
        </p:txBody>
      </p:sp>
      <p:sp>
        <p:nvSpPr>
          <p:cNvPr id="91146" name="Rectangle 10"/>
          <p:cNvSpPr>
            <a:spLocks noChangeArrowheads="1"/>
          </p:cNvSpPr>
          <p:nvPr/>
        </p:nvSpPr>
        <p:spPr bwMode="auto">
          <a:xfrm>
            <a:off x="8133623" y="5337402"/>
            <a:ext cx="1036955" cy="563774"/>
          </a:xfrm>
          <a:prstGeom prst="rect">
            <a:avLst/>
          </a:prstGeom>
          <a:noFill/>
          <a:ln w="9525">
            <a:solidFill>
              <a:srgbClr val="000000"/>
            </a:solidFill>
            <a:miter lim="800000"/>
            <a:headEnd/>
            <a:tailEnd/>
          </a:ln>
        </p:spPr>
        <p:txBody>
          <a:bodyPr lIns="100685" tIns="50342" rIns="100685" bIns="50342" anchor="ctr"/>
          <a:lstStyle/>
          <a:p>
            <a:pPr>
              <a:spcBef>
                <a:spcPct val="50000"/>
              </a:spcBef>
            </a:pPr>
            <a:r>
              <a:rPr lang="en-GB" altLang="ja-JP" sz="900" dirty="0">
                <a:solidFill>
                  <a:srgbClr val="000000"/>
                </a:solidFill>
                <a:latin typeface="Arial" charset="0"/>
                <a:ea typeface="Batang" pitchFamily="18" charset="-127"/>
                <a:cs typeface="Arial" charset="0"/>
              </a:rPr>
              <a:t>Debt Service Reserve Account</a:t>
            </a:r>
            <a:endParaRPr lang="en-GB" sz="900" dirty="0">
              <a:solidFill>
                <a:srgbClr val="000000"/>
              </a:solidFill>
              <a:latin typeface="Arial" charset="0"/>
              <a:cs typeface="Arial" charset="0"/>
            </a:endParaRPr>
          </a:p>
        </p:txBody>
      </p:sp>
      <p:sp>
        <p:nvSpPr>
          <p:cNvPr id="91147" name="Rectangle 11"/>
          <p:cNvSpPr>
            <a:spLocks noChangeArrowheads="1"/>
          </p:cNvSpPr>
          <p:nvPr/>
        </p:nvSpPr>
        <p:spPr bwMode="auto">
          <a:xfrm>
            <a:off x="3845382" y="5337402"/>
            <a:ext cx="1036955" cy="563774"/>
          </a:xfrm>
          <a:prstGeom prst="rect">
            <a:avLst/>
          </a:prstGeom>
          <a:solidFill>
            <a:schemeClr val="bg1"/>
          </a:solidFill>
          <a:ln w="9525">
            <a:solidFill>
              <a:srgbClr val="000000"/>
            </a:solidFill>
            <a:miter lim="800000"/>
            <a:headEnd/>
            <a:tailEnd/>
          </a:ln>
        </p:spPr>
        <p:txBody>
          <a:bodyPr lIns="100685" tIns="50342" rIns="100685" bIns="50342" anchor="ctr"/>
          <a:lstStyle/>
          <a:p>
            <a:pPr>
              <a:spcBef>
                <a:spcPct val="50000"/>
              </a:spcBef>
            </a:pPr>
            <a:r>
              <a:rPr lang="en-GB" altLang="ja-JP" sz="900" dirty="0">
                <a:solidFill>
                  <a:srgbClr val="000000"/>
                </a:solidFill>
                <a:latin typeface="Arial" charset="0"/>
                <a:ea typeface="Batang" pitchFamily="18" charset="-127"/>
                <a:cs typeface="Arial" charset="0"/>
              </a:rPr>
              <a:t>Debt Service Accrual A/C</a:t>
            </a:r>
            <a:endParaRPr lang="en-GB" sz="900" dirty="0">
              <a:solidFill>
                <a:srgbClr val="000000"/>
              </a:solidFill>
              <a:latin typeface="Arial" charset="0"/>
              <a:cs typeface="Arial" charset="0"/>
            </a:endParaRPr>
          </a:p>
        </p:txBody>
      </p:sp>
      <p:sp>
        <p:nvSpPr>
          <p:cNvPr id="91148" name="Line 12"/>
          <p:cNvSpPr>
            <a:spLocks noChangeShapeType="1"/>
          </p:cNvSpPr>
          <p:nvPr/>
        </p:nvSpPr>
        <p:spPr bwMode="auto">
          <a:xfrm flipH="1">
            <a:off x="5442214" y="4048772"/>
            <a:ext cx="2311546" cy="0"/>
          </a:xfrm>
          <a:prstGeom prst="line">
            <a:avLst/>
          </a:prstGeom>
          <a:noFill/>
          <a:ln w="9525">
            <a:solidFill>
              <a:srgbClr val="FF0000"/>
            </a:solidFill>
            <a:round/>
            <a:headEnd/>
            <a:tailEnd type="triangle" w="med" len="me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49" name="Text Box 13"/>
          <p:cNvSpPr txBox="1">
            <a:spLocks noChangeArrowheads="1"/>
          </p:cNvSpPr>
          <p:nvPr/>
        </p:nvSpPr>
        <p:spPr bwMode="auto">
          <a:xfrm>
            <a:off x="5669056" y="3229961"/>
            <a:ext cx="2313345" cy="516793"/>
          </a:xfrm>
          <a:prstGeom prst="rect">
            <a:avLst/>
          </a:prstGeom>
          <a:noFill/>
          <a:ln w="9525">
            <a:noFill/>
            <a:miter lim="800000"/>
            <a:headEnd/>
            <a:tailEnd/>
          </a:ln>
        </p:spPr>
        <p:txBody>
          <a:bodyPr lIns="100685" tIns="50342" rIns="100685" bIns="50342"/>
          <a:lstStyle/>
          <a:p>
            <a:pPr algn="l">
              <a:spcBef>
                <a:spcPct val="50000"/>
              </a:spcBef>
            </a:pPr>
            <a:r>
              <a:rPr lang="en-GB" sz="900" b="0">
                <a:solidFill>
                  <a:srgbClr val="000000"/>
                </a:solidFill>
                <a:latin typeface="Arial" charset="0"/>
                <a:ea typeface="Batang" pitchFamily="18" charset="-127"/>
                <a:cs typeface="Arial" charset="0"/>
              </a:rPr>
              <a:t>Funds for bus purchases and construction of depots </a:t>
            </a:r>
          </a:p>
        </p:txBody>
      </p:sp>
      <p:sp>
        <p:nvSpPr>
          <p:cNvPr id="91150" name="Text Box 14"/>
          <p:cNvSpPr txBox="1">
            <a:spLocks noChangeArrowheads="1"/>
          </p:cNvSpPr>
          <p:nvPr/>
        </p:nvSpPr>
        <p:spPr bwMode="auto">
          <a:xfrm>
            <a:off x="5960699" y="4015218"/>
            <a:ext cx="1240385" cy="256719"/>
          </a:xfrm>
          <a:prstGeom prst="rect">
            <a:avLst/>
          </a:prstGeom>
          <a:noFill/>
          <a:ln w="9525">
            <a:noFill/>
            <a:miter lim="800000"/>
            <a:headEnd/>
            <a:tailEnd/>
          </a:ln>
        </p:spPr>
        <p:txBody>
          <a:bodyPr lIns="100685" tIns="50342" rIns="100685" bIns="50342"/>
          <a:lstStyle/>
          <a:p>
            <a:pPr algn="l">
              <a:spcBef>
                <a:spcPct val="50000"/>
              </a:spcBef>
            </a:pPr>
            <a:r>
              <a:rPr lang="en-GB" altLang="ja-JP" sz="900" b="0">
                <a:solidFill>
                  <a:srgbClr val="000000"/>
                </a:solidFill>
                <a:latin typeface="Arial" charset="0"/>
                <a:ea typeface="Batang" pitchFamily="18" charset="-127"/>
                <a:cs typeface="Arial" charset="0"/>
              </a:rPr>
              <a:t>Finance charge</a:t>
            </a:r>
            <a:endParaRPr lang="en-GB" sz="900" b="0">
              <a:solidFill>
                <a:srgbClr val="000000"/>
              </a:solidFill>
              <a:latin typeface="Arial" charset="0"/>
              <a:cs typeface="Arial" charset="0"/>
            </a:endParaRPr>
          </a:p>
        </p:txBody>
      </p:sp>
      <p:sp>
        <p:nvSpPr>
          <p:cNvPr id="91151" name="Line 15"/>
          <p:cNvSpPr>
            <a:spLocks noChangeShapeType="1"/>
          </p:cNvSpPr>
          <p:nvPr/>
        </p:nvSpPr>
        <p:spPr bwMode="auto">
          <a:xfrm flipV="1">
            <a:off x="4642895" y="2115831"/>
            <a:ext cx="0" cy="1369166"/>
          </a:xfrm>
          <a:prstGeom prst="line">
            <a:avLst/>
          </a:prstGeom>
          <a:noFill/>
          <a:ln w="9525">
            <a:solidFill>
              <a:srgbClr val="FF0000"/>
            </a:solidFill>
            <a:round/>
            <a:headEnd/>
            <a:tailEnd type="triangle" w="med" len="me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52" name="Text Box 16"/>
          <p:cNvSpPr txBox="1">
            <a:spLocks noChangeArrowheads="1"/>
          </p:cNvSpPr>
          <p:nvPr/>
        </p:nvSpPr>
        <p:spPr bwMode="auto">
          <a:xfrm>
            <a:off x="3536946" y="2288425"/>
            <a:ext cx="794818" cy="501691"/>
          </a:xfrm>
          <a:prstGeom prst="rect">
            <a:avLst/>
          </a:prstGeom>
          <a:noFill/>
          <a:ln w="9525">
            <a:noFill/>
            <a:miter lim="800000"/>
            <a:headEnd/>
            <a:tailEnd/>
          </a:ln>
        </p:spPr>
        <p:txBody>
          <a:bodyPr lIns="100685" tIns="50342" rIns="100685" bIns="50342"/>
          <a:lstStyle/>
          <a:p>
            <a:pPr algn="l">
              <a:spcBef>
                <a:spcPct val="50000"/>
              </a:spcBef>
            </a:pPr>
            <a:r>
              <a:rPr lang="en-GB" altLang="ja-JP" sz="900" b="0" dirty="0">
                <a:solidFill>
                  <a:srgbClr val="000000"/>
                </a:solidFill>
                <a:latin typeface="Arial" charset="0"/>
                <a:ea typeface="Batang" pitchFamily="18" charset="-127"/>
                <a:cs typeface="Arial" charset="0"/>
              </a:rPr>
              <a:t>Guarantee 95% of loan political/ commercial risks</a:t>
            </a:r>
            <a:endParaRPr lang="en-GB" sz="900" b="0" dirty="0">
              <a:solidFill>
                <a:srgbClr val="000000"/>
              </a:solidFill>
              <a:latin typeface="Arial" charset="0"/>
              <a:cs typeface="Arial" charset="0"/>
            </a:endParaRPr>
          </a:p>
        </p:txBody>
      </p:sp>
      <p:sp>
        <p:nvSpPr>
          <p:cNvPr id="91153" name="Text Box 17"/>
          <p:cNvSpPr txBox="1">
            <a:spLocks noChangeArrowheads="1"/>
          </p:cNvSpPr>
          <p:nvPr/>
        </p:nvSpPr>
        <p:spPr bwMode="auto">
          <a:xfrm>
            <a:off x="4594294" y="2255096"/>
            <a:ext cx="795719" cy="496658"/>
          </a:xfrm>
          <a:prstGeom prst="rect">
            <a:avLst/>
          </a:prstGeom>
          <a:noFill/>
          <a:ln w="9525">
            <a:noFill/>
            <a:miter lim="800000"/>
            <a:headEnd/>
            <a:tailEnd/>
          </a:ln>
        </p:spPr>
        <p:txBody>
          <a:bodyPr lIns="100685" tIns="50342" rIns="100685" bIns="50342"/>
          <a:lstStyle/>
          <a:p>
            <a:pPr algn="l">
              <a:spcBef>
                <a:spcPct val="50000"/>
              </a:spcBef>
            </a:pPr>
            <a:r>
              <a:rPr lang="en-GB" altLang="ja-JP" sz="900" b="0">
                <a:solidFill>
                  <a:srgbClr val="000000"/>
                </a:solidFill>
                <a:latin typeface="Arial" charset="0"/>
                <a:ea typeface="Batang" pitchFamily="18" charset="-127"/>
                <a:cs typeface="Arial" charset="0"/>
              </a:rPr>
              <a:t>Finance charge</a:t>
            </a:r>
            <a:endParaRPr lang="en-GB" sz="900" b="0">
              <a:solidFill>
                <a:srgbClr val="000000"/>
              </a:solidFill>
              <a:latin typeface="Arial" charset="0"/>
              <a:cs typeface="Arial" charset="0"/>
            </a:endParaRPr>
          </a:p>
        </p:txBody>
      </p:sp>
      <p:sp>
        <p:nvSpPr>
          <p:cNvPr id="91154" name="Text Box 18"/>
          <p:cNvSpPr txBox="1">
            <a:spLocks noChangeArrowheads="1"/>
          </p:cNvSpPr>
          <p:nvPr/>
        </p:nvSpPr>
        <p:spPr bwMode="auto">
          <a:xfrm>
            <a:off x="9263467" y="3451442"/>
            <a:ext cx="721908" cy="395985"/>
          </a:xfrm>
          <a:prstGeom prst="rect">
            <a:avLst/>
          </a:prstGeom>
          <a:noFill/>
          <a:ln w="9525">
            <a:noFill/>
            <a:miter lim="800000"/>
            <a:headEnd/>
            <a:tailEnd/>
          </a:ln>
        </p:spPr>
        <p:txBody>
          <a:bodyPr lIns="100685" tIns="50342" rIns="100685" bIns="50342"/>
          <a:lstStyle/>
          <a:p>
            <a:pPr algn="l">
              <a:spcBef>
                <a:spcPct val="50000"/>
              </a:spcBef>
            </a:pPr>
            <a:r>
              <a:rPr lang="en-GB" altLang="ja-JP" sz="900" b="0" dirty="0">
                <a:solidFill>
                  <a:srgbClr val="000000"/>
                </a:solidFill>
                <a:latin typeface="Arial" charset="0"/>
                <a:ea typeface="Batang" pitchFamily="18" charset="-127"/>
                <a:cs typeface="Arial" charset="0"/>
              </a:rPr>
              <a:t>Ticket Revenue</a:t>
            </a:r>
            <a:endParaRPr lang="en-GB" sz="900" b="0" dirty="0">
              <a:solidFill>
                <a:srgbClr val="000000"/>
              </a:solidFill>
              <a:latin typeface="Arial" charset="0"/>
              <a:cs typeface="Arial" charset="0"/>
            </a:endParaRPr>
          </a:p>
        </p:txBody>
      </p:sp>
      <p:sp>
        <p:nvSpPr>
          <p:cNvPr id="91155" name="Line 19"/>
          <p:cNvSpPr>
            <a:spLocks noChangeShapeType="1"/>
          </p:cNvSpPr>
          <p:nvPr/>
        </p:nvSpPr>
        <p:spPr bwMode="auto">
          <a:xfrm flipH="1">
            <a:off x="6479169" y="4854163"/>
            <a:ext cx="1991098" cy="0"/>
          </a:xfrm>
          <a:prstGeom prst="line">
            <a:avLst/>
          </a:prstGeom>
          <a:noFill/>
          <a:ln w="9525">
            <a:solidFill>
              <a:srgbClr val="194173"/>
            </a:solidFill>
            <a:round/>
            <a:headEnd/>
            <a:tailEn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56" name="Text Box 20"/>
          <p:cNvSpPr txBox="1">
            <a:spLocks noChangeArrowheads="1"/>
          </p:cNvSpPr>
          <p:nvPr/>
        </p:nvSpPr>
        <p:spPr bwMode="auto">
          <a:xfrm>
            <a:off x="6824821" y="4592410"/>
            <a:ext cx="1580636" cy="295311"/>
          </a:xfrm>
          <a:prstGeom prst="rect">
            <a:avLst/>
          </a:prstGeom>
          <a:noFill/>
          <a:ln w="9525">
            <a:noFill/>
            <a:miter lim="800000"/>
            <a:headEnd/>
            <a:tailEnd/>
          </a:ln>
        </p:spPr>
        <p:txBody>
          <a:bodyPr lIns="100685" tIns="50342" rIns="100685" bIns="50342"/>
          <a:lstStyle/>
          <a:p>
            <a:pPr algn="l">
              <a:spcBef>
                <a:spcPct val="50000"/>
              </a:spcBef>
            </a:pPr>
            <a:r>
              <a:rPr lang="en-GB" altLang="ja-JP" sz="900" b="0" dirty="0">
                <a:solidFill>
                  <a:srgbClr val="000000"/>
                </a:solidFill>
                <a:latin typeface="Arial" charset="0"/>
                <a:ea typeface="Batang" pitchFamily="18" charset="-127"/>
                <a:cs typeface="Arial" charset="0"/>
              </a:rPr>
              <a:t>All Operator Income</a:t>
            </a:r>
            <a:endParaRPr lang="en-GB" sz="900" b="0" dirty="0">
              <a:solidFill>
                <a:srgbClr val="000000"/>
              </a:solidFill>
              <a:latin typeface="Arial" charset="0"/>
              <a:cs typeface="Arial" charset="0"/>
            </a:endParaRPr>
          </a:p>
        </p:txBody>
      </p:sp>
      <p:sp>
        <p:nvSpPr>
          <p:cNvPr id="91157" name="Text Box 21"/>
          <p:cNvSpPr txBox="1">
            <a:spLocks noChangeArrowheads="1"/>
          </p:cNvSpPr>
          <p:nvPr/>
        </p:nvSpPr>
        <p:spPr bwMode="auto">
          <a:xfrm>
            <a:off x="4846325" y="5461564"/>
            <a:ext cx="1042356" cy="399340"/>
          </a:xfrm>
          <a:prstGeom prst="rect">
            <a:avLst/>
          </a:prstGeom>
          <a:noFill/>
          <a:ln w="9525">
            <a:noFill/>
            <a:miter lim="800000"/>
            <a:headEnd/>
            <a:tailEnd/>
          </a:ln>
        </p:spPr>
        <p:txBody>
          <a:bodyPr lIns="100685" tIns="50342" rIns="100685" bIns="50342"/>
          <a:lstStyle/>
          <a:p>
            <a:pPr>
              <a:spcBef>
                <a:spcPct val="50000"/>
              </a:spcBef>
            </a:pPr>
            <a:r>
              <a:rPr lang="en-GB" altLang="ja-JP" sz="900" b="0" dirty="0">
                <a:solidFill>
                  <a:srgbClr val="000000"/>
                </a:solidFill>
                <a:latin typeface="Arial" charset="0"/>
                <a:ea typeface="Batang" pitchFamily="18" charset="-127"/>
                <a:cs typeface="Arial" charset="0"/>
              </a:rPr>
              <a:t>Deposits</a:t>
            </a:r>
            <a:endParaRPr lang="en-GB" sz="900" b="0" dirty="0">
              <a:solidFill>
                <a:srgbClr val="000000"/>
              </a:solidFill>
              <a:latin typeface="Arial" charset="0"/>
              <a:cs typeface="Arial" charset="0"/>
            </a:endParaRPr>
          </a:p>
        </p:txBody>
      </p:sp>
      <p:sp>
        <p:nvSpPr>
          <p:cNvPr id="91158" name="Text Box 22"/>
          <p:cNvSpPr txBox="1">
            <a:spLocks noChangeArrowheads="1"/>
          </p:cNvSpPr>
          <p:nvPr/>
        </p:nvSpPr>
        <p:spPr bwMode="auto">
          <a:xfrm>
            <a:off x="7021050" y="5441428"/>
            <a:ext cx="1096364" cy="414440"/>
          </a:xfrm>
          <a:prstGeom prst="rect">
            <a:avLst/>
          </a:prstGeom>
          <a:noFill/>
          <a:ln w="9525">
            <a:noFill/>
            <a:miter lim="800000"/>
            <a:headEnd/>
            <a:tailEnd/>
          </a:ln>
        </p:spPr>
        <p:txBody>
          <a:bodyPr lIns="100685" tIns="50342" rIns="100685" bIns="50342"/>
          <a:lstStyle/>
          <a:p>
            <a:pPr>
              <a:spcBef>
                <a:spcPct val="50000"/>
              </a:spcBef>
            </a:pPr>
            <a:r>
              <a:rPr lang="en-GB" altLang="ja-JP" sz="900" b="0" dirty="0">
                <a:solidFill>
                  <a:srgbClr val="000000"/>
                </a:solidFill>
                <a:latin typeface="Arial" charset="0"/>
                <a:ea typeface="Batang" pitchFamily="18" charset="-127"/>
                <a:cs typeface="Arial" charset="0"/>
              </a:rPr>
              <a:t>Deposits</a:t>
            </a:r>
            <a:endParaRPr lang="en-GB" sz="900" b="0" dirty="0">
              <a:solidFill>
                <a:srgbClr val="000000"/>
              </a:solidFill>
              <a:latin typeface="Arial" charset="0"/>
              <a:ea typeface="Batang" pitchFamily="18" charset="-127"/>
              <a:cs typeface="Arial" charset="0"/>
            </a:endParaRPr>
          </a:p>
        </p:txBody>
      </p:sp>
      <p:sp>
        <p:nvSpPr>
          <p:cNvPr id="91159" name="Text Box 23"/>
          <p:cNvSpPr txBox="1">
            <a:spLocks noChangeArrowheads="1"/>
          </p:cNvSpPr>
          <p:nvPr/>
        </p:nvSpPr>
        <p:spPr bwMode="auto">
          <a:xfrm>
            <a:off x="4456838" y="4733044"/>
            <a:ext cx="1218783" cy="546995"/>
          </a:xfrm>
          <a:prstGeom prst="rect">
            <a:avLst/>
          </a:prstGeom>
          <a:noFill/>
          <a:ln w="9525">
            <a:noFill/>
            <a:miter lim="800000"/>
            <a:headEnd/>
            <a:tailEnd/>
          </a:ln>
        </p:spPr>
        <p:txBody>
          <a:bodyPr lIns="100685" tIns="50342" rIns="100685" bIns="50342"/>
          <a:lstStyle/>
          <a:p>
            <a:pPr algn="l">
              <a:spcBef>
                <a:spcPct val="50000"/>
              </a:spcBef>
            </a:pPr>
            <a:r>
              <a:rPr lang="en-GB" altLang="ja-JP" sz="900" b="0" dirty="0" smtClean="0">
                <a:solidFill>
                  <a:srgbClr val="000000"/>
                </a:solidFill>
                <a:latin typeface="Arial" charset="0"/>
                <a:ea typeface="Batang" pitchFamily="18" charset="-127"/>
                <a:cs typeface="Arial" charset="0"/>
              </a:rPr>
              <a:t>Repayment of Loan</a:t>
            </a:r>
            <a:r>
              <a:rPr lang="en-GB" altLang="ja-JP" sz="900" b="0" dirty="0">
                <a:solidFill>
                  <a:srgbClr val="000000"/>
                </a:solidFill>
                <a:latin typeface="Arial" charset="0"/>
                <a:ea typeface="Batang" pitchFamily="18" charset="-127"/>
                <a:cs typeface="Arial" charset="0"/>
              </a:rPr>
              <a:t>. </a:t>
            </a:r>
            <a:endParaRPr lang="en-GB" sz="900" b="0" dirty="0">
              <a:solidFill>
                <a:srgbClr val="000000"/>
              </a:solidFill>
              <a:latin typeface="Arial" charset="0"/>
              <a:cs typeface="Arial" charset="0"/>
            </a:endParaRPr>
          </a:p>
        </p:txBody>
      </p:sp>
      <p:sp>
        <p:nvSpPr>
          <p:cNvPr id="91161" name="Line 25"/>
          <p:cNvSpPr>
            <a:spLocks noChangeShapeType="1"/>
          </p:cNvSpPr>
          <p:nvPr/>
        </p:nvSpPr>
        <p:spPr bwMode="auto">
          <a:xfrm>
            <a:off x="4270382" y="2162970"/>
            <a:ext cx="1801" cy="1288473"/>
          </a:xfrm>
          <a:prstGeom prst="line">
            <a:avLst/>
          </a:prstGeom>
          <a:noFill/>
          <a:ln w="9525">
            <a:solidFill>
              <a:schemeClr val="tx1"/>
            </a:solidFill>
            <a:round/>
            <a:headEnd/>
            <a:tailEnd type="triangle" w="med" len="me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64" name="Line 28"/>
          <p:cNvSpPr>
            <a:spLocks noChangeShapeType="1"/>
          </p:cNvSpPr>
          <p:nvPr/>
        </p:nvSpPr>
        <p:spPr bwMode="auto">
          <a:xfrm flipH="1">
            <a:off x="9299575" y="3892726"/>
            <a:ext cx="496874" cy="0"/>
          </a:xfrm>
          <a:prstGeom prst="line">
            <a:avLst/>
          </a:prstGeom>
          <a:noFill/>
          <a:ln w="12700">
            <a:solidFill>
              <a:schemeClr val="tx1"/>
            </a:solidFill>
            <a:round/>
            <a:headEnd/>
            <a:tailEnd type="triangle" w="med" len="me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65" name="Line 29"/>
          <p:cNvSpPr>
            <a:spLocks noChangeShapeType="1"/>
          </p:cNvSpPr>
          <p:nvPr/>
        </p:nvSpPr>
        <p:spPr bwMode="auto">
          <a:xfrm flipH="1">
            <a:off x="5442214" y="3607484"/>
            <a:ext cx="2311546" cy="0"/>
          </a:xfrm>
          <a:prstGeom prst="line">
            <a:avLst/>
          </a:prstGeom>
          <a:noFill/>
          <a:ln w="9525">
            <a:solidFill>
              <a:srgbClr val="FF0000"/>
            </a:solidFill>
            <a:round/>
            <a:headEnd type="triangle" w="med" len="med"/>
            <a:tailEn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66" name="Line 30"/>
          <p:cNvSpPr>
            <a:spLocks noChangeShapeType="1"/>
          </p:cNvSpPr>
          <p:nvPr/>
        </p:nvSpPr>
        <p:spPr bwMode="auto">
          <a:xfrm>
            <a:off x="6479169" y="4859200"/>
            <a:ext cx="0" cy="439609"/>
          </a:xfrm>
          <a:prstGeom prst="line">
            <a:avLst/>
          </a:prstGeom>
          <a:noFill/>
          <a:ln w="12700">
            <a:solidFill>
              <a:srgbClr val="194173"/>
            </a:solidFill>
            <a:round/>
            <a:headEnd/>
            <a:tailEnd type="triangle" w="med" len="me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67" name="Line 31"/>
          <p:cNvSpPr>
            <a:spLocks noChangeShapeType="1"/>
          </p:cNvSpPr>
          <p:nvPr/>
        </p:nvSpPr>
        <p:spPr bwMode="auto">
          <a:xfrm flipH="1">
            <a:off x="4884131" y="5676334"/>
            <a:ext cx="1054958" cy="0"/>
          </a:xfrm>
          <a:prstGeom prst="line">
            <a:avLst/>
          </a:prstGeom>
          <a:noFill/>
          <a:ln w="12700">
            <a:solidFill>
              <a:schemeClr val="tx1"/>
            </a:solidFill>
            <a:round/>
            <a:headEnd/>
            <a:tailEnd type="triangle" w="med" len="me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68" name="Line 32"/>
          <p:cNvSpPr>
            <a:spLocks noChangeShapeType="1"/>
          </p:cNvSpPr>
          <p:nvPr/>
        </p:nvSpPr>
        <p:spPr bwMode="auto">
          <a:xfrm flipH="1">
            <a:off x="7053455" y="5676334"/>
            <a:ext cx="1054958" cy="0"/>
          </a:xfrm>
          <a:prstGeom prst="line">
            <a:avLst/>
          </a:prstGeom>
          <a:noFill/>
          <a:ln w="12700">
            <a:solidFill>
              <a:schemeClr val="tx1"/>
            </a:solidFill>
            <a:round/>
            <a:headEnd type="triangle" w="med" len="med"/>
            <a:tailEn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69" name="Text Box 33"/>
          <p:cNvSpPr txBox="1">
            <a:spLocks noChangeArrowheads="1"/>
          </p:cNvSpPr>
          <p:nvPr/>
        </p:nvSpPr>
        <p:spPr bwMode="auto">
          <a:xfrm>
            <a:off x="5348602" y="1553735"/>
            <a:ext cx="1402409" cy="609232"/>
          </a:xfrm>
          <a:prstGeom prst="rect">
            <a:avLst/>
          </a:prstGeom>
          <a:solidFill>
            <a:schemeClr val="accent2"/>
          </a:solidFill>
          <a:ln w="12700">
            <a:solidFill>
              <a:schemeClr val="bg2"/>
            </a:solidFill>
            <a:miter lim="800000"/>
            <a:headEnd/>
            <a:tailEnd/>
          </a:ln>
        </p:spPr>
        <p:txBody>
          <a:bodyPr lIns="100685" tIns="50342" rIns="100685" bIns="50342">
            <a:spAutoFit/>
          </a:bodyPr>
          <a:lstStyle/>
          <a:p>
            <a:pPr>
              <a:spcBef>
                <a:spcPct val="50000"/>
              </a:spcBef>
            </a:pPr>
            <a:r>
              <a:rPr lang="en-GB" sz="1500" dirty="0">
                <a:solidFill>
                  <a:srgbClr val="FFFFFF"/>
                </a:solidFill>
                <a:latin typeface="Times New Roman" pitchFamily="18" charset="0"/>
                <a:cs typeface="Arial" charset="0"/>
              </a:rPr>
              <a:t> </a:t>
            </a:r>
            <a:r>
              <a:rPr lang="en-GB" sz="900" dirty="0">
                <a:solidFill>
                  <a:srgbClr val="FFFFFF"/>
                </a:solidFill>
                <a:latin typeface="Arial" charset="0"/>
                <a:cs typeface="Arial" charset="0"/>
              </a:rPr>
              <a:t>Multilateral Development Bank Funding</a:t>
            </a:r>
            <a:r>
              <a:rPr lang="en-GB" sz="900" dirty="0">
                <a:solidFill>
                  <a:srgbClr val="FFFFFF"/>
                </a:solidFill>
                <a:latin typeface="Times New Roman" pitchFamily="18" charset="0"/>
                <a:cs typeface="Arial" charset="0"/>
              </a:rPr>
              <a:t> </a:t>
            </a:r>
          </a:p>
        </p:txBody>
      </p:sp>
      <p:cxnSp>
        <p:nvCxnSpPr>
          <p:cNvPr id="91170" name="AutoShape 34"/>
          <p:cNvCxnSpPr>
            <a:cxnSpLocks noChangeShapeType="1"/>
          </p:cNvCxnSpPr>
          <p:nvPr/>
        </p:nvCxnSpPr>
        <p:spPr bwMode="auto">
          <a:xfrm rot="5400000">
            <a:off x="5042373" y="1994470"/>
            <a:ext cx="1278559" cy="1645446"/>
          </a:xfrm>
          <a:prstGeom prst="bentConnector3">
            <a:avLst>
              <a:gd name="adj1" fmla="val 50000"/>
            </a:avLst>
          </a:prstGeom>
          <a:noFill/>
          <a:ln w="12700">
            <a:solidFill>
              <a:schemeClr val="bg2"/>
            </a:solidFill>
            <a:miter lim="800000"/>
            <a:headEnd/>
            <a:tailEnd type="triangle" w="med" len="med"/>
          </a:ln>
        </p:spPr>
      </p:cxnSp>
      <p:sp>
        <p:nvSpPr>
          <p:cNvPr id="91171" name="Rectangle 35"/>
          <p:cNvSpPr>
            <a:spLocks noChangeArrowheads="1"/>
          </p:cNvSpPr>
          <p:nvPr/>
        </p:nvSpPr>
        <p:spPr bwMode="auto">
          <a:xfrm>
            <a:off x="6972443" y="1550380"/>
            <a:ext cx="1715656" cy="573842"/>
          </a:xfrm>
          <a:prstGeom prst="rect">
            <a:avLst/>
          </a:prstGeom>
          <a:solidFill>
            <a:schemeClr val="accent2"/>
          </a:solidFill>
          <a:ln w="9525">
            <a:noFill/>
            <a:miter lim="800000"/>
            <a:headEnd/>
            <a:tailEnd/>
          </a:ln>
        </p:spPr>
        <p:txBody>
          <a:bodyPr lIns="100685" tIns="55495" rIns="100685" bIns="50342" anchor="ctr" anchorCtr="1"/>
          <a:lstStyle/>
          <a:p>
            <a:pPr>
              <a:spcBef>
                <a:spcPct val="50000"/>
              </a:spcBef>
            </a:pPr>
            <a:r>
              <a:rPr lang="en-GB" altLang="ja-JP" sz="900" dirty="0">
                <a:solidFill>
                  <a:srgbClr val="FFFFFF"/>
                </a:solidFill>
                <a:latin typeface="Arial" charset="0"/>
                <a:ea typeface="Batang" pitchFamily="18" charset="-127"/>
                <a:cs typeface="Arial" charset="0"/>
              </a:rPr>
              <a:t>Government  or Grant Funding</a:t>
            </a:r>
            <a:endParaRPr lang="en-GB" sz="900" dirty="0">
              <a:solidFill>
                <a:srgbClr val="FFFFFF"/>
              </a:solidFill>
              <a:latin typeface="Arial" charset="0"/>
              <a:cs typeface="Arial" charset="0"/>
            </a:endParaRPr>
          </a:p>
        </p:txBody>
      </p:sp>
      <p:sp>
        <p:nvSpPr>
          <p:cNvPr id="91172" name="Line 39"/>
          <p:cNvSpPr>
            <a:spLocks noChangeShapeType="1"/>
          </p:cNvSpPr>
          <p:nvPr/>
        </p:nvSpPr>
        <p:spPr bwMode="auto">
          <a:xfrm flipH="1">
            <a:off x="5224381" y="3110825"/>
            <a:ext cx="2333149" cy="0"/>
          </a:xfrm>
          <a:prstGeom prst="line">
            <a:avLst/>
          </a:prstGeom>
          <a:noFill/>
          <a:ln w="12700">
            <a:solidFill>
              <a:schemeClr val="tx1"/>
            </a:solidFill>
            <a:round/>
            <a:headEnd/>
            <a:tailEn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73" name="Line 40"/>
          <p:cNvSpPr>
            <a:spLocks noChangeShapeType="1"/>
          </p:cNvSpPr>
          <p:nvPr/>
        </p:nvSpPr>
        <p:spPr bwMode="auto">
          <a:xfrm flipV="1">
            <a:off x="7548529" y="2124224"/>
            <a:ext cx="0" cy="986605"/>
          </a:xfrm>
          <a:prstGeom prst="line">
            <a:avLst/>
          </a:prstGeom>
          <a:noFill/>
          <a:ln w="12700">
            <a:solidFill>
              <a:schemeClr val="tx1"/>
            </a:solidFill>
            <a:round/>
            <a:headEnd/>
            <a:tailEn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74" name="Line 41"/>
          <p:cNvSpPr>
            <a:spLocks noChangeShapeType="1"/>
          </p:cNvSpPr>
          <p:nvPr/>
        </p:nvSpPr>
        <p:spPr bwMode="auto">
          <a:xfrm>
            <a:off x="5235183" y="3110829"/>
            <a:ext cx="0" cy="352359"/>
          </a:xfrm>
          <a:prstGeom prst="line">
            <a:avLst/>
          </a:prstGeom>
          <a:noFill/>
          <a:ln w="12700">
            <a:solidFill>
              <a:schemeClr val="tx1"/>
            </a:solidFill>
            <a:round/>
            <a:headEnd/>
            <a:tailEnd type="triangle" w="med" len="med"/>
          </a:ln>
        </p:spPr>
        <p:txBody>
          <a:bodyPr lIns="100685" tIns="50342" rIns="100685" bIns="50342"/>
          <a:lstStyle/>
          <a:p>
            <a:pPr algn="l" eaLnBrk="1" hangingPunct="1"/>
            <a:endParaRPr lang="en-US">
              <a:solidFill>
                <a:srgbClr val="000000"/>
              </a:solidFill>
              <a:latin typeface="Arial" charset="0"/>
              <a:cs typeface="Arial" charset="0"/>
            </a:endParaRPr>
          </a:p>
        </p:txBody>
      </p:sp>
      <p:sp>
        <p:nvSpPr>
          <p:cNvPr id="91175" name="Key message"/>
          <p:cNvSpPr txBox="1">
            <a:spLocks noChangeArrowheads="1"/>
          </p:cNvSpPr>
          <p:nvPr/>
        </p:nvSpPr>
        <p:spPr bwMode="auto">
          <a:xfrm>
            <a:off x="576270" y="1415433"/>
            <a:ext cx="1871663" cy="5214525"/>
          </a:xfrm>
          <a:prstGeom prst="rect">
            <a:avLst/>
          </a:prstGeom>
          <a:noFill/>
          <a:ln w="9525" algn="ctr">
            <a:noFill/>
            <a:miter lim="800000"/>
            <a:headEnd/>
            <a:tailEnd/>
          </a:ln>
        </p:spPr>
        <p:txBody>
          <a:bodyPr wrap="square" lIns="0" tIns="0" rIns="0" bIns="0" anchor="t">
            <a:noAutofit/>
          </a:bodyPr>
          <a:lstStyle/>
          <a:p>
            <a:pPr algn="r" defTabSz="905462">
              <a:spcBef>
                <a:spcPts val="0"/>
              </a:spcBef>
              <a:spcAft>
                <a:spcPts val="0"/>
              </a:spcAft>
            </a:pPr>
            <a:endParaRPr lang="en-GB" sz="1000" dirty="0" smtClean="0">
              <a:solidFill>
                <a:srgbClr val="626469"/>
              </a:solidFill>
              <a:latin typeface="Arial"/>
              <a:ea typeface="SimHei"/>
              <a:cs typeface="Arial" charset="0"/>
            </a:endParaRPr>
          </a:p>
          <a:p>
            <a:pPr algn="r" defTabSz="905462">
              <a:spcBef>
                <a:spcPts val="0"/>
              </a:spcBef>
              <a:spcAft>
                <a:spcPts val="0"/>
              </a:spcAft>
            </a:pPr>
            <a:r>
              <a:rPr lang="en-GB" sz="1000" dirty="0" smtClean="0">
                <a:solidFill>
                  <a:srgbClr val="626469"/>
                </a:solidFill>
                <a:latin typeface="Arial"/>
                <a:ea typeface="SimHei"/>
                <a:cs typeface="Arial" charset="0"/>
              </a:rPr>
              <a:t>HSBC </a:t>
            </a:r>
            <a:r>
              <a:rPr lang="en-GB" sz="1000" dirty="0">
                <a:solidFill>
                  <a:srgbClr val="626469"/>
                </a:solidFill>
                <a:latin typeface="Arial"/>
                <a:ea typeface="SimHei"/>
                <a:cs typeface="Arial" charset="0"/>
              </a:rPr>
              <a:t>has arranged more than USD1.5bn of financing for BRTs </a:t>
            </a:r>
          </a:p>
          <a:p>
            <a:pPr algn="r" defTabSz="905462">
              <a:spcBef>
                <a:spcPts val="0"/>
              </a:spcBef>
              <a:spcAft>
                <a:spcPts val="0"/>
              </a:spcAft>
            </a:pPr>
            <a:endParaRPr lang="en-GB" sz="1000" dirty="0" smtClean="0">
              <a:solidFill>
                <a:srgbClr val="626469"/>
              </a:solidFill>
              <a:latin typeface="Arial"/>
              <a:ea typeface="SimHei"/>
              <a:cs typeface="Arial" charset="0"/>
            </a:endParaRPr>
          </a:p>
          <a:p>
            <a:pPr algn="r" defTabSz="905462">
              <a:spcBef>
                <a:spcPts val="0"/>
              </a:spcBef>
              <a:spcAft>
                <a:spcPts val="0"/>
              </a:spcAft>
            </a:pPr>
            <a:endParaRPr lang="en-GB" sz="1000" dirty="0" smtClean="0">
              <a:solidFill>
                <a:srgbClr val="626469"/>
              </a:solidFill>
              <a:latin typeface="Arial"/>
              <a:ea typeface="SimHei"/>
              <a:cs typeface="Arial" charset="0"/>
            </a:endParaRPr>
          </a:p>
          <a:p>
            <a:pPr algn="r" defTabSz="905462">
              <a:spcBef>
                <a:spcPts val="0"/>
              </a:spcBef>
              <a:spcAft>
                <a:spcPts val="0"/>
              </a:spcAft>
            </a:pPr>
            <a:endParaRPr lang="en-GB" sz="1000" dirty="0">
              <a:solidFill>
                <a:srgbClr val="626469"/>
              </a:solidFill>
              <a:latin typeface="Arial"/>
              <a:ea typeface="SimHei"/>
              <a:cs typeface="Arial" charset="0"/>
            </a:endParaRPr>
          </a:p>
          <a:p>
            <a:pPr algn="r" defTabSz="905462">
              <a:spcBef>
                <a:spcPts val="0"/>
              </a:spcBef>
              <a:spcAft>
                <a:spcPts val="0"/>
              </a:spcAft>
            </a:pPr>
            <a:r>
              <a:rPr lang="en-GB" sz="1000" dirty="0" smtClean="0">
                <a:solidFill>
                  <a:srgbClr val="626469"/>
                </a:solidFill>
                <a:latin typeface="Arial"/>
                <a:ea typeface="SimHei"/>
                <a:cs typeface="Arial" charset="0"/>
              </a:rPr>
              <a:t>Most of the HSBC financings to date are structured under a Project Finance risk (i.e. no corporate/city guarantees attached)</a:t>
            </a:r>
            <a:endParaRPr lang="en-GB" sz="1000" dirty="0">
              <a:solidFill>
                <a:srgbClr val="626469"/>
              </a:solidFill>
              <a:latin typeface="Arial"/>
              <a:ea typeface="SimHei"/>
              <a:cs typeface="Arial" charset="0"/>
            </a:endParaRPr>
          </a:p>
          <a:p>
            <a:pPr algn="r" defTabSz="905462">
              <a:spcBef>
                <a:spcPts val="0"/>
              </a:spcBef>
              <a:spcAft>
                <a:spcPts val="0"/>
              </a:spcAft>
            </a:pPr>
            <a:endParaRPr lang="en-GB" sz="1000" dirty="0" smtClean="0">
              <a:solidFill>
                <a:srgbClr val="626469"/>
              </a:solidFill>
              <a:latin typeface="Arial"/>
              <a:ea typeface="SimHei"/>
              <a:cs typeface="Arial" charset="0"/>
            </a:endParaRPr>
          </a:p>
          <a:p>
            <a:pPr algn="r" defTabSz="905462">
              <a:spcBef>
                <a:spcPts val="0"/>
              </a:spcBef>
              <a:spcAft>
                <a:spcPts val="0"/>
              </a:spcAft>
            </a:pPr>
            <a:endParaRPr lang="en-GB" sz="1000" dirty="0" smtClean="0">
              <a:solidFill>
                <a:srgbClr val="626469"/>
              </a:solidFill>
              <a:latin typeface="Arial"/>
              <a:ea typeface="SimHei"/>
              <a:cs typeface="Arial" charset="0"/>
            </a:endParaRPr>
          </a:p>
          <a:p>
            <a:pPr algn="r" defTabSz="905462">
              <a:spcBef>
                <a:spcPts val="0"/>
              </a:spcBef>
              <a:spcAft>
                <a:spcPts val="0"/>
              </a:spcAft>
            </a:pPr>
            <a:endParaRPr lang="en-GB" sz="1000" dirty="0">
              <a:solidFill>
                <a:srgbClr val="626469"/>
              </a:solidFill>
              <a:latin typeface="Arial"/>
              <a:ea typeface="SimHei"/>
              <a:cs typeface="Arial" charset="0"/>
            </a:endParaRPr>
          </a:p>
          <a:p>
            <a:pPr algn="r" defTabSz="905462">
              <a:spcBef>
                <a:spcPts val="0"/>
              </a:spcBef>
              <a:spcAft>
                <a:spcPts val="0"/>
              </a:spcAft>
            </a:pPr>
            <a:r>
              <a:rPr lang="en-GB" sz="1000" dirty="0">
                <a:solidFill>
                  <a:srgbClr val="626469"/>
                </a:solidFill>
                <a:latin typeface="Arial"/>
                <a:ea typeface="SimHei"/>
                <a:cs typeface="Arial" charset="0"/>
              </a:rPr>
              <a:t>Door to door repayment profile of 12 years</a:t>
            </a:r>
          </a:p>
          <a:p>
            <a:pPr algn="r" defTabSz="905462">
              <a:spcBef>
                <a:spcPts val="0"/>
              </a:spcBef>
              <a:spcAft>
                <a:spcPts val="0"/>
              </a:spcAft>
            </a:pPr>
            <a:endParaRPr lang="en-GB" sz="1000" dirty="0" smtClean="0">
              <a:solidFill>
                <a:srgbClr val="626469"/>
              </a:solidFill>
              <a:latin typeface="Arial"/>
              <a:ea typeface="SimHei"/>
              <a:cs typeface="Arial" charset="0"/>
            </a:endParaRPr>
          </a:p>
          <a:p>
            <a:pPr algn="r" defTabSz="905462">
              <a:spcBef>
                <a:spcPts val="0"/>
              </a:spcBef>
              <a:spcAft>
                <a:spcPts val="0"/>
              </a:spcAft>
            </a:pPr>
            <a:endParaRPr lang="en-GB" sz="1000" dirty="0" smtClean="0">
              <a:solidFill>
                <a:srgbClr val="626469"/>
              </a:solidFill>
              <a:latin typeface="Arial"/>
              <a:ea typeface="SimHei"/>
              <a:cs typeface="Arial" charset="0"/>
            </a:endParaRPr>
          </a:p>
          <a:p>
            <a:pPr algn="r" defTabSz="905462">
              <a:spcBef>
                <a:spcPts val="0"/>
              </a:spcBef>
              <a:spcAft>
                <a:spcPts val="0"/>
              </a:spcAft>
            </a:pPr>
            <a:endParaRPr lang="en-GB" sz="1000" dirty="0">
              <a:solidFill>
                <a:srgbClr val="626469"/>
              </a:solidFill>
              <a:latin typeface="Arial"/>
              <a:ea typeface="SimHei"/>
              <a:cs typeface="Arial" charset="0"/>
            </a:endParaRPr>
          </a:p>
          <a:p>
            <a:pPr algn="r" defTabSz="905462">
              <a:spcBef>
                <a:spcPts val="0"/>
              </a:spcBef>
              <a:spcAft>
                <a:spcPts val="0"/>
              </a:spcAft>
            </a:pPr>
            <a:r>
              <a:rPr lang="en-GB" sz="1000" dirty="0">
                <a:solidFill>
                  <a:srgbClr val="626469"/>
                </a:solidFill>
                <a:latin typeface="Arial"/>
                <a:ea typeface="SimHei"/>
                <a:cs typeface="Arial" charset="0"/>
              </a:rPr>
              <a:t>Average grace period of 2 years </a:t>
            </a:r>
          </a:p>
          <a:p>
            <a:pPr algn="r" defTabSz="905462">
              <a:spcBef>
                <a:spcPts val="0"/>
              </a:spcBef>
              <a:spcAft>
                <a:spcPts val="0"/>
              </a:spcAft>
            </a:pPr>
            <a:r>
              <a:rPr lang="en-GB" sz="1000" dirty="0">
                <a:solidFill>
                  <a:srgbClr val="626469"/>
                </a:solidFill>
                <a:latin typeface="Arial"/>
                <a:ea typeface="SimHei"/>
                <a:cs typeface="Arial" charset="0"/>
              </a:rPr>
              <a:t>  </a:t>
            </a:r>
          </a:p>
          <a:p>
            <a:pPr algn="r" defTabSz="905462">
              <a:spcBef>
                <a:spcPts val="0"/>
              </a:spcBef>
              <a:spcAft>
                <a:spcPts val="0"/>
              </a:spcAft>
            </a:pPr>
            <a:endParaRPr lang="en-US" sz="1000" dirty="0">
              <a:solidFill>
                <a:srgbClr val="626469"/>
              </a:solidFill>
              <a:latin typeface="Arial"/>
              <a:ea typeface="SimHei"/>
              <a:cs typeface="Arial" charset="0"/>
            </a:endParaRPr>
          </a:p>
        </p:txBody>
      </p:sp>
    </p:spTree>
    <p:extLst>
      <p:ext uri="{BB962C8B-B14F-4D97-AF65-F5344CB8AC3E}">
        <p14:creationId xmlns:p14="http://schemas.microsoft.com/office/powerpoint/2010/main" val="375790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1"/>
          <p:cNvSpPr>
            <a:spLocks noGrp="1" noChangeArrowheads="1"/>
          </p:cNvSpPr>
          <p:nvPr>
            <p:ph type="ftr" sz="quarter" idx="10"/>
          </p:nvPr>
        </p:nvSpPr>
        <p:spPr>
          <a:xfrm>
            <a:off x="719138" y="6769106"/>
            <a:ext cx="527388" cy="169203"/>
          </a:xfrm>
          <a:noFill/>
        </p:spPr>
        <p:txBody>
          <a:bodyPr/>
          <a:lstStyle>
            <a:lvl1pPr algn="l" defTabSz="898525">
              <a:spcBef>
                <a:spcPct val="20000"/>
              </a:spcBef>
              <a:buClr>
                <a:schemeClr val="tx2"/>
              </a:buClr>
              <a:buFont typeface="Symbol" pitchFamily="18" charset="2"/>
              <a:buChar char="·"/>
              <a:defRPr sz="1700">
                <a:solidFill>
                  <a:schemeClr val="tx1"/>
                </a:solidFill>
                <a:latin typeface="Arial" charset="0"/>
                <a:cs typeface="Arial" charset="0"/>
              </a:defRPr>
            </a:lvl1pPr>
            <a:lvl2pPr marL="741363" indent="-284163" algn="l" defTabSz="898525">
              <a:spcBef>
                <a:spcPct val="20000"/>
              </a:spcBef>
              <a:buClr>
                <a:schemeClr val="tx2"/>
              </a:buClr>
              <a:buChar char="–"/>
              <a:defRPr sz="1400">
                <a:solidFill>
                  <a:schemeClr val="tx1"/>
                </a:solidFill>
                <a:latin typeface="Arial" charset="0"/>
                <a:cs typeface="Arial" charset="0"/>
              </a:defRPr>
            </a:lvl2pPr>
            <a:lvl3pPr marL="1139825" indent="-227013" algn="l" defTabSz="898525">
              <a:spcBef>
                <a:spcPct val="20000"/>
              </a:spcBef>
              <a:buClr>
                <a:schemeClr val="tx2"/>
              </a:buClr>
              <a:buChar char="–"/>
              <a:defRPr sz="1200">
                <a:solidFill>
                  <a:schemeClr val="tx1"/>
                </a:solidFill>
                <a:latin typeface="Arial" charset="0"/>
                <a:cs typeface="Arial" charset="0"/>
              </a:defRPr>
            </a:lvl3pPr>
            <a:lvl4pPr marL="1597025" indent="-227013" algn="l" defTabSz="898525">
              <a:spcBef>
                <a:spcPct val="20000"/>
              </a:spcBef>
              <a:buClr>
                <a:schemeClr val="tx2"/>
              </a:buClr>
              <a:buChar char="–"/>
              <a:defRPr sz="1000">
                <a:solidFill>
                  <a:schemeClr val="tx1"/>
                </a:solidFill>
                <a:latin typeface="Arial" charset="0"/>
                <a:cs typeface="Arial" charset="0"/>
              </a:defRPr>
            </a:lvl4pPr>
            <a:lvl5pPr marL="2052638" indent="-227013" algn="l" defTabSz="1162050">
              <a:spcBef>
                <a:spcPct val="20000"/>
              </a:spcBef>
              <a:buClr>
                <a:schemeClr val="tx2"/>
              </a:buClr>
              <a:buFont typeface="Times New Roman" pitchFamily="18" charset="0"/>
              <a:buChar char="–"/>
              <a:defRPr sz="900">
                <a:solidFill>
                  <a:schemeClr val="tx1"/>
                </a:solidFill>
                <a:latin typeface="Arial" charset="0"/>
                <a:cs typeface="Arial" charset="0"/>
              </a:defRPr>
            </a:lvl5pPr>
            <a:lvl6pPr marL="25098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6pPr>
            <a:lvl7pPr marL="29670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7pPr>
            <a:lvl8pPr marL="34242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8pPr>
            <a:lvl9pPr marL="38814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9pPr>
          </a:lstStyle>
          <a:p>
            <a:pPr>
              <a:spcBef>
                <a:spcPct val="0"/>
              </a:spcBef>
              <a:buClrTx/>
              <a:buFontTx/>
              <a:buNone/>
            </a:pPr>
            <a:r>
              <a:rPr lang="en-GB" altLang="en-US" sz="1100" smtClean="0">
                <a:solidFill>
                  <a:srgbClr val="A5A6A9"/>
                </a:solidFill>
              </a:rPr>
              <a:t>PUBLIC</a:t>
            </a:r>
          </a:p>
        </p:txBody>
      </p:sp>
      <p:sp>
        <p:nvSpPr>
          <p:cNvPr id="116739" name="Rectangle 2"/>
          <p:cNvSpPr>
            <a:spLocks noGrp="1" noChangeArrowheads="1"/>
          </p:cNvSpPr>
          <p:nvPr>
            <p:ph type="ctrTitle"/>
          </p:nvPr>
        </p:nvSpPr>
        <p:spPr>
          <a:xfrm>
            <a:off x="720725" y="2903544"/>
            <a:ext cx="8813800" cy="4333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smtClean="0"/>
              <a:t>What ECA Financing brings to the table</a:t>
            </a:r>
            <a:endParaRPr lang="en-GB" altLang="en-US" sz="2400" dirty="0"/>
          </a:p>
        </p:txBody>
      </p:sp>
    </p:spTree>
    <p:extLst>
      <p:ext uri="{BB962C8B-B14F-4D97-AF65-F5344CB8AC3E}">
        <p14:creationId xmlns:p14="http://schemas.microsoft.com/office/powerpoint/2010/main" val="377196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70657" name="Title 1"/>
          <p:cNvSpPr>
            <a:spLocks noGrp="1"/>
          </p:cNvSpPr>
          <p:nvPr>
            <p:ph type="title"/>
          </p:nvPr>
        </p:nvSpPr>
        <p:spPr>
          <a:xfrm>
            <a:off x="576267" y="311894"/>
            <a:ext cx="9217025" cy="380833"/>
          </a:xfrm>
        </p:spPr>
        <p:txBody>
          <a:bodyPr/>
          <a:lstStyle/>
          <a:p>
            <a:pPr eaLnBrk="1" hangingPunct="1"/>
            <a:r>
              <a:rPr lang="en-GB" sz="2200" dirty="0" smtClean="0"/>
              <a:t>What an experienced arranger can do …</a:t>
            </a:r>
            <a:endParaRPr lang="en-GB" sz="2200" dirty="0"/>
          </a:p>
        </p:txBody>
      </p:sp>
      <p:sp>
        <p:nvSpPr>
          <p:cNvPr id="4" name="Rectangle 5"/>
          <p:cNvSpPr>
            <a:spLocks noGrp="1" noChangeArrowheads="1"/>
          </p:cNvSpPr>
          <p:nvPr>
            <p:ph type="ftr" sz="quarter" idx="10"/>
          </p:nvPr>
        </p:nvSpPr>
        <p:spPr>
          <a:ln/>
        </p:spPr>
        <p:txBody>
          <a:bodyPr/>
          <a:lstStyle/>
          <a:p>
            <a:r>
              <a:rPr lang="en-GB" smtClean="0"/>
              <a:t>PUBLIC</a:t>
            </a:r>
            <a:endParaRPr lang="en-GB"/>
          </a:p>
        </p:txBody>
      </p:sp>
      <p:sp>
        <p:nvSpPr>
          <p:cNvPr id="5" name="Rectangle 1"/>
          <p:cNvSpPr>
            <a:spLocks noChangeArrowheads="1"/>
          </p:cNvSpPr>
          <p:nvPr/>
        </p:nvSpPr>
        <p:spPr bwMode="gray">
          <a:xfrm>
            <a:off x="688975" y="1970701"/>
            <a:ext cx="8991600" cy="380833"/>
          </a:xfrm>
          <a:prstGeom prst="rect">
            <a:avLst/>
          </a:prstGeom>
          <a:solidFill>
            <a:srgbClr val="E6E6E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895" tIns="86175" rIns="98895" bIns="49447"/>
          <a:lstStyle/>
          <a:p>
            <a:pPr algn="l" eaLnBrk="1" hangingPunct="1"/>
            <a:r>
              <a:rPr lang="en-GB" altLang="zh-TW" dirty="0">
                <a:solidFill>
                  <a:srgbClr val="000000"/>
                </a:solidFill>
                <a:latin typeface="Arial" charset="0"/>
                <a:cs typeface="Arial" charset="0"/>
              </a:rPr>
              <a:t>Introduce the Cities and minibus taxi associations/existing bus operators to International BRT “players”</a:t>
            </a:r>
          </a:p>
        </p:txBody>
      </p:sp>
      <p:sp>
        <p:nvSpPr>
          <p:cNvPr id="21" name="Rectangle 1"/>
          <p:cNvSpPr>
            <a:spLocks noChangeArrowheads="1"/>
          </p:cNvSpPr>
          <p:nvPr/>
        </p:nvSpPr>
        <p:spPr bwMode="gray">
          <a:xfrm>
            <a:off x="688975" y="3037034"/>
            <a:ext cx="8991600" cy="380833"/>
          </a:xfrm>
          <a:prstGeom prst="rect">
            <a:avLst/>
          </a:prstGeom>
          <a:solidFill>
            <a:srgbClr val="E6E6E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895" tIns="86175" rIns="98895" bIns="49447"/>
          <a:lstStyle/>
          <a:p>
            <a:pPr algn="l" eaLnBrk="1" hangingPunct="1"/>
            <a:r>
              <a:rPr lang="en-GB" altLang="zh-TW" dirty="0">
                <a:solidFill>
                  <a:srgbClr val="000000"/>
                </a:solidFill>
                <a:latin typeface="Arial" charset="0"/>
                <a:cs typeface="Arial" charset="0"/>
              </a:rPr>
              <a:t>Advise on BRT concession contract wording</a:t>
            </a:r>
          </a:p>
        </p:txBody>
      </p:sp>
      <p:sp>
        <p:nvSpPr>
          <p:cNvPr id="23" name="Rectangle 1"/>
          <p:cNvSpPr>
            <a:spLocks noChangeArrowheads="1"/>
          </p:cNvSpPr>
          <p:nvPr/>
        </p:nvSpPr>
        <p:spPr bwMode="gray">
          <a:xfrm>
            <a:off x="688975" y="3951036"/>
            <a:ext cx="8991600" cy="380833"/>
          </a:xfrm>
          <a:prstGeom prst="rect">
            <a:avLst/>
          </a:prstGeom>
          <a:solidFill>
            <a:srgbClr val="E6E6E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895" tIns="86175" rIns="98895" bIns="49447"/>
          <a:lstStyle/>
          <a:p>
            <a:pPr algn="l" eaLnBrk="1" hangingPunct="1"/>
            <a:r>
              <a:rPr lang="en-GB" altLang="zh-TW" dirty="0">
                <a:solidFill>
                  <a:srgbClr val="000000"/>
                </a:solidFill>
                <a:latin typeface="Arial" charset="0"/>
                <a:cs typeface="Arial" charset="0"/>
              </a:rPr>
              <a:t>Provide advice on BRT project risks and </a:t>
            </a:r>
            <a:r>
              <a:rPr lang="en-GB" altLang="zh-TW" dirty="0" err="1">
                <a:solidFill>
                  <a:srgbClr val="000000"/>
                </a:solidFill>
                <a:latin typeface="Arial" charset="0"/>
                <a:cs typeface="Arial" charset="0"/>
              </a:rPr>
              <a:t>mitigants</a:t>
            </a:r>
            <a:endParaRPr lang="en-GB" altLang="zh-TW" dirty="0">
              <a:solidFill>
                <a:srgbClr val="000000"/>
              </a:solidFill>
              <a:latin typeface="Arial" charset="0"/>
              <a:cs typeface="Arial" charset="0"/>
            </a:endParaRPr>
          </a:p>
        </p:txBody>
      </p:sp>
      <p:sp>
        <p:nvSpPr>
          <p:cNvPr id="25" name="Rectangle 1"/>
          <p:cNvSpPr>
            <a:spLocks noChangeArrowheads="1"/>
          </p:cNvSpPr>
          <p:nvPr/>
        </p:nvSpPr>
        <p:spPr bwMode="gray">
          <a:xfrm>
            <a:off x="688975" y="4865033"/>
            <a:ext cx="8991600" cy="380833"/>
          </a:xfrm>
          <a:prstGeom prst="rect">
            <a:avLst/>
          </a:prstGeom>
          <a:solidFill>
            <a:srgbClr val="E6E6E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895" tIns="86175" rIns="98895" bIns="49447"/>
          <a:lstStyle/>
          <a:p>
            <a:pPr algn="l" eaLnBrk="1" hangingPunct="1"/>
            <a:r>
              <a:rPr lang="en-GB" altLang="zh-TW" dirty="0">
                <a:solidFill>
                  <a:srgbClr val="000000"/>
                </a:solidFill>
                <a:latin typeface="Arial" charset="0"/>
                <a:cs typeface="Arial" charset="0"/>
              </a:rPr>
              <a:t>Assist in negotiations with National/Regional Government</a:t>
            </a:r>
          </a:p>
        </p:txBody>
      </p:sp>
      <p:sp>
        <p:nvSpPr>
          <p:cNvPr id="27" name="Rectangle 1"/>
          <p:cNvSpPr>
            <a:spLocks noChangeArrowheads="1"/>
          </p:cNvSpPr>
          <p:nvPr/>
        </p:nvSpPr>
        <p:spPr bwMode="gray">
          <a:xfrm>
            <a:off x="688975" y="5742916"/>
            <a:ext cx="8991600" cy="380833"/>
          </a:xfrm>
          <a:prstGeom prst="rect">
            <a:avLst/>
          </a:prstGeom>
          <a:solidFill>
            <a:srgbClr val="E6E6E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895" tIns="86175" rIns="98895" bIns="49447"/>
          <a:lstStyle/>
          <a:p>
            <a:pPr algn="l" eaLnBrk="1" hangingPunct="1"/>
            <a:r>
              <a:rPr lang="en-GB" altLang="zh-TW" dirty="0">
                <a:solidFill>
                  <a:srgbClr val="000000"/>
                </a:solidFill>
                <a:latin typeface="Arial" charset="0"/>
                <a:cs typeface="Arial" charset="0"/>
              </a:rPr>
              <a:t>Run workshops for Cities/Operators to review risks of Project</a:t>
            </a:r>
          </a:p>
        </p:txBody>
      </p:sp>
      <p:sp>
        <p:nvSpPr>
          <p:cNvPr id="29" name="Rectangle 1"/>
          <p:cNvSpPr>
            <a:spLocks noChangeArrowheads="1"/>
          </p:cNvSpPr>
          <p:nvPr/>
        </p:nvSpPr>
        <p:spPr bwMode="gray">
          <a:xfrm>
            <a:off x="688975" y="6195757"/>
            <a:ext cx="8991600" cy="380833"/>
          </a:xfrm>
          <a:prstGeom prst="rect">
            <a:avLst/>
          </a:prstGeom>
          <a:solidFill>
            <a:srgbClr val="E6E6E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895" tIns="86175" rIns="98895" bIns="49447"/>
          <a:lstStyle/>
          <a:p>
            <a:pPr algn="l" eaLnBrk="1" hangingPunct="1"/>
            <a:r>
              <a:rPr lang="en-GB" altLang="zh-TW" dirty="0">
                <a:solidFill>
                  <a:srgbClr val="000000"/>
                </a:solidFill>
                <a:latin typeface="Arial" charset="0"/>
                <a:cs typeface="Arial" charset="0"/>
              </a:rPr>
              <a:t>Arrange any additional required financing alongside the Export Finance facility or other</a:t>
            </a:r>
          </a:p>
        </p:txBody>
      </p:sp>
      <p:sp>
        <p:nvSpPr>
          <p:cNvPr id="2" name="Rectangle 1"/>
          <p:cNvSpPr/>
          <p:nvPr/>
        </p:nvSpPr>
        <p:spPr>
          <a:xfrm>
            <a:off x="841375" y="2423240"/>
            <a:ext cx="8839200" cy="461463"/>
          </a:xfrm>
          <a:prstGeom prst="rect">
            <a:avLst/>
          </a:prstGeom>
        </p:spPr>
        <p:txBody>
          <a:bodyPr wrap="square">
            <a:spAutoFit/>
          </a:bodyPr>
          <a:lstStyle/>
          <a:p>
            <a:pPr marL="171450" indent="-171450" algn="l" eaLnBrk="1" hangingPunct="1">
              <a:buSzPct val="100000"/>
              <a:buFont typeface="Wingdings" panose="05000000000000000000" pitchFamily="2" charset="2"/>
              <a:buChar char="ü"/>
            </a:pPr>
            <a:r>
              <a:rPr lang="en-GB" b="0" dirty="0" smtClean="0">
                <a:solidFill>
                  <a:srgbClr val="000000"/>
                </a:solidFill>
                <a:latin typeface="Arial" charset="0"/>
                <a:cs typeface="Arial" charset="0"/>
              </a:rPr>
              <a:t>There are over 120 </a:t>
            </a:r>
            <a:r>
              <a:rPr lang="en-GB" b="0" dirty="0">
                <a:solidFill>
                  <a:srgbClr val="000000"/>
                </a:solidFill>
                <a:latin typeface="Arial" charset="0"/>
                <a:cs typeface="Arial" charset="0"/>
              </a:rPr>
              <a:t>BRTs </a:t>
            </a:r>
            <a:r>
              <a:rPr lang="en-GB" b="0" dirty="0" smtClean="0">
                <a:solidFill>
                  <a:srgbClr val="000000"/>
                </a:solidFill>
                <a:latin typeface="Arial" charset="0"/>
                <a:cs typeface="Arial" charset="0"/>
              </a:rPr>
              <a:t>in </a:t>
            </a:r>
            <a:r>
              <a:rPr lang="en-GB" b="0" dirty="0">
                <a:solidFill>
                  <a:srgbClr val="000000"/>
                </a:solidFill>
                <a:latin typeface="Arial" charset="0"/>
                <a:cs typeface="Arial" charset="0"/>
              </a:rPr>
              <a:t>operation with a further 100 in planning/expansion – HSBC is targeting 40 of these BRTs with a potential  for 10,000 new buses at a cost of USD2bn</a:t>
            </a:r>
          </a:p>
        </p:txBody>
      </p:sp>
      <p:sp>
        <p:nvSpPr>
          <p:cNvPr id="3" name="Rectangle 2"/>
          <p:cNvSpPr/>
          <p:nvPr/>
        </p:nvSpPr>
        <p:spPr>
          <a:xfrm>
            <a:off x="841375" y="3521825"/>
            <a:ext cx="8839200" cy="276878"/>
          </a:xfrm>
          <a:prstGeom prst="rect">
            <a:avLst/>
          </a:prstGeom>
        </p:spPr>
        <p:txBody>
          <a:bodyPr wrap="square">
            <a:spAutoFit/>
          </a:bodyPr>
          <a:lstStyle/>
          <a:p>
            <a:pPr marL="171450" indent="-171450" algn="l" eaLnBrk="1" hangingPunct="1">
              <a:buSzPct val="100000"/>
              <a:buFont typeface="Wingdings" panose="05000000000000000000" pitchFamily="2" charset="2"/>
              <a:buChar char="ü"/>
            </a:pPr>
            <a:r>
              <a:rPr lang="en-GB" altLang="zh-TW" b="0" dirty="0">
                <a:solidFill>
                  <a:srgbClr val="000000"/>
                </a:solidFill>
                <a:latin typeface="Arial" charset="0"/>
                <a:cs typeface="Arial" charset="0"/>
              </a:rPr>
              <a:t>The need to consider both financial and operational </a:t>
            </a:r>
            <a:r>
              <a:rPr lang="en-GB" altLang="zh-TW" b="0" dirty="0" smtClean="0">
                <a:solidFill>
                  <a:srgbClr val="000000"/>
                </a:solidFill>
                <a:latin typeface="Arial" charset="0"/>
                <a:cs typeface="Arial" charset="0"/>
              </a:rPr>
              <a:t>issues, appropriate risk allocation throughout contractual structure</a:t>
            </a:r>
            <a:endParaRPr lang="en-GB" altLang="zh-TW" b="0" dirty="0">
              <a:solidFill>
                <a:srgbClr val="000000"/>
              </a:solidFill>
              <a:latin typeface="Arial" charset="0"/>
              <a:cs typeface="Arial" charset="0"/>
            </a:endParaRPr>
          </a:p>
        </p:txBody>
      </p:sp>
      <p:sp>
        <p:nvSpPr>
          <p:cNvPr id="30" name="Rectangle 29"/>
          <p:cNvSpPr/>
          <p:nvPr/>
        </p:nvSpPr>
        <p:spPr>
          <a:xfrm>
            <a:off x="841375" y="4408036"/>
            <a:ext cx="8839200" cy="276878"/>
          </a:xfrm>
          <a:prstGeom prst="rect">
            <a:avLst/>
          </a:prstGeom>
        </p:spPr>
        <p:txBody>
          <a:bodyPr wrap="square">
            <a:spAutoFit/>
          </a:bodyPr>
          <a:lstStyle/>
          <a:p>
            <a:pPr marL="171450" indent="-171450" algn="l" eaLnBrk="1" hangingPunct="1">
              <a:buSzPct val="100000"/>
              <a:buFont typeface="Wingdings" panose="05000000000000000000" pitchFamily="2" charset="2"/>
              <a:buChar char="ü"/>
            </a:pPr>
            <a:r>
              <a:rPr lang="en-GB" altLang="zh-TW" b="0" dirty="0">
                <a:solidFill>
                  <a:srgbClr val="000000"/>
                </a:solidFill>
                <a:latin typeface="Arial" charset="0"/>
                <a:cs typeface="Arial" charset="0"/>
              </a:rPr>
              <a:t>Up-to-date experience of a large number of projects </a:t>
            </a:r>
          </a:p>
        </p:txBody>
      </p:sp>
      <p:sp>
        <p:nvSpPr>
          <p:cNvPr id="31" name="Rectangle 30"/>
          <p:cNvSpPr/>
          <p:nvPr/>
        </p:nvSpPr>
        <p:spPr>
          <a:xfrm>
            <a:off x="841375" y="5349822"/>
            <a:ext cx="8839200" cy="276878"/>
          </a:xfrm>
          <a:prstGeom prst="rect">
            <a:avLst/>
          </a:prstGeom>
        </p:spPr>
        <p:txBody>
          <a:bodyPr wrap="square">
            <a:spAutoFit/>
          </a:bodyPr>
          <a:lstStyle/>
          <a:p>
            <a:pPr marL="171450" indent="-171450" algn="l" eaLnBrk="1" hangingPunct="1">
              <a:buSzPct val="100000"/>
              <a:buFont typeface="Wingdings" panose="05000000000000000000" pitchFamily="2" charset="2"/>
              <a:buChar char="ü"/>
            </a:pPr>
            <a:r>
              <a:rPr lang="en-GB" altLang="zh-TW" b="0" dirty="0">
                <a:solidFill>
                  <a:srgbClr val="000000"/>
                </a:solidFill>
                <a:latin typeface="Arial" charset="0"/>
                <a:cs typeface="Arial" charset="0"/>
              </a:rPr>
              <a:t>BRT is often a poorly understood concept with a need for coordination amongst various Government agencies</a:t>
            </a:r>
          </a:p>
        </p:txBody>
      </p:sp>
      <p:sp>
        <p:nvSpPr>
          <p:cNvPr id="15" name="Rectangle 1"/>
          <p:cNvSpPr>
            <a:spLocks noChangeArrowheads="1"/>
          </p:cNvSpPr>
          <p:nvPr/>
        </p:nvSpPr>
        <p:spPr bwMode="gray">
          <a:xfrm>
            <a:off x="688975" y="1320006"/>
            <a:ext cx="8991600" cy="533166"/>
          </a:xfrm>
          <a:prstGeom prst="rect">
            <a:avLst/>
          </a:prstGeom>
          <a:solidFill>
            <a:srgbClr val="E6E6E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895" tIns="86175" rIns="98895" bIns="49447"/>
          <a:lstStyle/>
          <a:p>
            <a:pPr algn="l" eaLnBrk="1" hangingPunct="1"/>
            <a:r>
              <a:rPr lang="en-GB" altLang="zh-TW" dirty="0" smtClean="0">
                <a:solidFill>
                  <a:srgbClr val="000000"/>
                </a:solidFill>
                <a:latin typeface="Arial" charset="0"/>
                <a:cs typeface="Arial" charset="0"/>
              </a:rPr>
              <a:t>Approach the Bus/ BRT project from a project finance angle and not from the typical government or corporate finance angle (i.e. non recourse structure to the Parent company)</a:t>
            </a:r>
            <a:endParaRPr lang="en-GB" altLang="zh-TW" dirty="0">
              <a:solidFill>
                <a:srgbClr val="000000"/>
              </a:solidFill>
              <a:latin typeface="Arial" charset="0"/>
              <a:cs typeface="Arial" charset="0"/>
            </a:endParaRPr>
          </a:p>
        </p:txBody>
      </p:sp>
    </p:spTree>
    <p:extLst>
      <p:ext uri="{BB962C8B-B14F-4D97-AF65-F5344CB8AC3E}">
        <p14:creationId xmlns:p14="http://schemas.microsoft.com/office/powerpoint/2010/main" val="3467662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82274" name="Slide header"/>
          <p:cNvSpPr>
            <a:spLocks noGrp="1"/>
          </p:cNvSpPr>
          <p:nvPr>
            <p:ph type="title"/>
          </p:nvPr>
        </p:nvSpPr>
        <p:spPr>
          <a:xfrm>
            <a:off x="576268" y="311016"/>
            <a:ext cx="9217025" cy="720409"/>
          </a:xfrm>
          <a:prstGeom prst="rect">
            <a:avLst/>
          </a:prstGeom>
        </p:spPr>
        <p:txBody>
          <a:bodyPr wrap="square" lIns="0" tIns="0" rIns="0" bIns="0" anchor="t">
            <a:noAutofit/>
          </a:bodyPr>
          <a:lstStyle/>
          <a:p>
            <a:pPr>
              <a:spcBef>
                <a:spcPts val="0"/>
              </a:spcBef>
              <a:spcAft>
                <a:spcPts val="0"/>
              </a:spcAft>
            </a:pPr>
            <a:r>
              <a:rPr lang="en-GB" dirty="0" smtClean="0">
                <a:solidFill>
                  <a:srgbClr val="FF0000"/>
                </a:solidFill>
                <a:ea typeface="SimHei" panose="02010609060101010101" pitchFamily="49" charset="-122"/>
              </a:rPr>
              <a:t>Making Colombo a Globally Competitive City… faster</a:t>
            </a:r>
            <a:r>
              <a:rPr lang="en-GB" dirty="0" smtClean="0">
                <a:solidFill>
                  <a:srgbClr val="626469"/>
                </a:solidFill>
                <a:ea typeface="SimHei" panose="02010609060101010101" pitchFamily="49" charset="-122"/>
              </a:rPr>
              <a:t/>
            </a:r>
            <a:br>
              <a:rPr lang="en-GB" dirty="0" smtClean="0">
                <a:solidFill>
                  <a:srgbClr val="626469"/>
                </a:solidFill>
                <a:ea typeface="SimHei" panose="02010609060101010101" pitchFamily="49" charset="-122"/>
              </a:rPr>
            </a:br>
            <a:endParaRPr lang="en-GB" dirty="0" smtClean="0">
              <a:solidFill>
                <a:srgbClr val="626469"/>
              </a:solidFill>
              <a:ea typeface="SimHei" panose="02010609060101010101" pitchFamily="49" charset="-122"/>
            </a:endParaRPr>
          </a:p>
        </p:txBody>
      </p:sp>
      <p:graphicFrame>
        <p:nvGraphicFramePr>
          <p:cNvPr id="38" name="Group 569"/>
          <p:cNvGraphicFramePr>
            <a:graphicFrameLocks noGrp="1"/>
          </p:cNvGraphicFramePr>
          <p:nvPr>
            <p:extLst>
              <p:ext uri="{D42A27DB-BD31-4B8C-83A1-F6EECF244321}">
                <p14:modId xmlns:p14="http://schemas.microsoft.com/office/powerpoint/2010/main" val="212053055"/>
              </p:ext>
            </p:extLst>
          </p:nvPr>
        </p:nvGraphicFramePr>
        <p:xfrm>
          <a:off x="576268" y="1392205"/>
          <a:ext cx="9217025" cy="5185110"/>
        </p:xfrm>
        <a:graphic>
          <a:graphicData uri="http://schemas.openxmlformats.org/drawingml/2006/table">
            <a:tbl>
              <a:tblPr/>
              <a:tblGrid>
                <a:gridCol w="9217025"/>
              </a:tblGrid>
              <a:tr h="345674">
                <a:tc>
                  <a:txBody>
                    <a:bodyPr/>
                    <a:lstStyle>
                      <a:lvl1pPr marL="0" algn="l" defTabSz="830097" rtl="0" eaLnBrk="1" latinLnBrk="0" hangingPunct="1">
                        <a:defRPr sz="1600" kern="1200">
                          <a:solidFill>
                            <a:schemeClr val="tx1"/>
                          </a:solidFill>
                          <a:latin typeface="Arial"/>
                          <a:cs typeface="Arial"/>
                        </a:defRPr>
                      </a:lvl1pPr>
                      <a:lvl2pPr marL="415048" algn="l" defTabSz="830097" rtl="0" eaLnBrk="1" latinLnBrk="0" hangingPunct="1">
                        <a:defRPr sz="1600" kern="1200">
                          <a:solidFill>
                            <a:schemeClr val="tx1"/>
                          </a:solidFill>
                          <a:latin typeface="Arial"/>
                          <a:cs typeface="Arial"/>
                        </a:defRPr>
                      </a:lvl2pPr>
                      <a:lvl3pPr marL="830097" algn="l" defTabSz="830097" rtl="0" eaLnBrk="1" latinLnBrk="0" hangingPunct="1">
                        <a:defRPr sz="1600" kern="1200">
                          <a:solidFill>
                            <a:schemeClr val="tx1"/>
                          </a:solidFill>
                          <a:latin typeface="Arial"/>
                          <a:cs typeface="Arial"/>
                        </a:defRPr>
                      </a:lvl3pPr>
                      <a:lvl4pPr marL="1245145" algn="l" defTabSz="830097" rtl="0" eaLnBrk="1" latinLnBrk="0" hangingPunct="1">
                        <a:defRPr sz="1600" kern="1200">
                          <a:solidFill>
                            <a:schemeClr val="tx1"/>
                          </a:solidFill>
                          <a:latin typeface="Arial"/>
                          <a:cs typeface="Arial"/>
                        </a:defRPr>
                      </a:lvl4pPr>
                      <a:lvl5pPr marL="1660193" algn="l" defTabSz="830097" rtl="0" eaLnBrk="1" latinLnBrk="0" hangingPunct="1">
                        <a:defRPr sz="1600" kern="1200">
                          <a:solidFill>
                            <a:schemeClr val="tx1"/>
                          </a:solidFill>
                          <a:latin typeface="Arial"/>
                          <a:cs typeface="Arial"/>
                        </a:defRPr>
                      </a:lvl5pPr>
                      <a:lvl6pPr marL="2075242" algn="l" defTabSz="830097" rtl="0" eaLnBrk="1" latinLnBrk="0" hangingPunct="1">
                        <a:defRPr sz="1600" kern="1200">
                          <a:solidFill>
                            <a:schemeClr val="tx1"/>
                          </a:solidFill>
                          <a:latin typeface="Arial"/>
                          <a:cs typeface="Arial"/>
                        </a:defRPr>
                      </a:lvl6pPr>
                      <a:lvl7pPr marL="2490290" algn="l" defTabSz="830097" rtl="0" eaLnBrk="1" latinLnBrk="0" hangingPunct="1">
                        <a:defRPr sz="1600" kern="1200">
                          <a:solidFill>
                            <a:schemeClr val="tx1"/>
                          </a:solidFill>
                          <a:latin typeface="Arial"/>
                          <a:cs typeface="Arial"/>
                        </a:defRPr>
                      </a:lvl7pPr>
                      <a:lvl8pPr marL="2905337" algn="l" defTabSz="830097" rtl="0" eaLnBrk="1" latinLnBrk="0" hangingPunct="1">
                        <a:defRPr sz="1600" kern="1200">
                          <a:solidFill>
                            <a:schemeClr val="tx1"/>
                          </a:solidFill>
                          <a:latin typeface="Arial"/>
                          <a:cs typeface="Arial"/>
                        </a:defRPr>
                      </a:lvl8pPr>
                      <a:lvl9pPr marL="3320387" algn="l" defTabSz="830097" rtl="0" eaLnBrk="1" latinLnBrk="0" hangingPunct="1">
                        <a:defRPr sz="1600" kern="1200">
                          <a:solidFill>
                            <a:schemeClr val="tx1"/>
                          </a:solidFill>
                          <a:latin typeface="Arial"/>
                          <a:cs typeface="Arial"/>
                        </a:defRPr>
                      </a:lvl9pPr>
                    </a:lstStyle>
                    <a:p>
                      <a:pPr marL="0" marR="0" lvl="0" indent="0" algn="l" defTabSz="1127125"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anose="020B0604020202020204" pitchFamily="34" charset="0"/>
                          <a:cs typeface="Arial" charset="0"/>
                        </a:rPr>
                        <a:t>HSBC has taken the following roles </a:t>
                      </a:r>
                      <a:r>
                        <a:rPr kumimoji="0" lang="en-GB" sz="1600" b="1" i="0" u="none" strike="noStrike" cap="none" normalizeH="0" baseline="0" dirty="0" smtClean="0">
                          <a:ln>
                            <a:noFill/>
                          </a:ln>
                          <a:solidFill>
                            <a:srgbClr val="000000"/>
                          </a:solidFill>
                          <a:effectLst/>
                          <a:latin typeface="Arial" panose="020B0604020202020204" pitchFamily="34" charset="0"/>
                          <a:cs typeface="Arial" charset="0"/>
                        </a:rPr>
                        <a:t>in BRTs</a:t>
                      </a: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w="12700" cap="flat" cmpd="sng" algn="ctr">
                      <a:solidFill>
                        <a:srgbClr val="626469"/>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45674">
                <a:tc>
                  <a:txBody>
                    <a:bodyPr/>
                    <a:lstStyle>
                      <a:lvl1pPr marL="0" algn="l" defTabSz="830097" rtl="0" eaLnBrk="1" latinLnBrk="0" hangingPunct="1">
                        <a:defRPr sz="1600" kern="1200">
                          <a:solidFill>
                            <a:schemeClr val="tx1"/>
                          </a:solidFill>
                          <a:latin typeface="Arial"/>
                          <a:cs typeface="Arial"/>
                        </a:defRPr>
                      </a:lvl1pPr>
                      <a:lvl2pPr marL="415048" algn="l" defTabSz="830097" rtl="0" eaLnBrk="1" latinLnBrk="0" hangingPunct="1">
                        <a:defRPr sz="1600" kern="1200">
                          <a:solidFill>
                            <a:schemeClr val="tx1"/>
                          </a:solidFill>
                          <a:latin typeface="Arial"/>
                          <a:cs typeface="Arial"/>
                        </a:defRPr>
                      </a:lvl2pPr>
                      <a:lvl3pPr marL="830097" algn="l" defTabSz="830097" rtl="0" eaLnBrk="1" latinLnBrk="0" hangingPunct="1">
                        <a:defRPr sz="1600" kern="1200">
                          <a:solidFill>
                            <a:schemeClr val="tx1"/>
                          </a:solidFill>
                          <a:latin typeface="Arial"/>
                          <a:cs typeface="Arial"/>
                        </a:defRPr>
                      </a:lvl3pPr>
                      <a:lvl4pPr marL="1245145" algn="l" defTabSz="830097" rtl="0" eaLnBrk="1" latinLnBrk="0" hangingPunct="1">
                        <a:defRPr sz="1600" kern="1200">
                          <a:solidFill>
                            <a:schemeClr val="tx1"/>
                          </a:solidFill>
                          <a:latin typeface="Arial"/>
                          <a:cs typeface="Arial"/>
                        </a:defRPr>
                      </a:lvl4pPr>
                      <a:lvl5pPr marL="1660193" algn="l" defTabSz="830097" rtl="0" eaLnBrk="1" latinLnBrk="0" hangingPunct="1">
                        <a:defRPr sz="1600" kern="1200">
                          <a:solidFill>
                            <a:schemeClr val="tx1"/>
                          </a:solidFill>
                          <a:latin typeface="Arial"/>
                          <a:cs typeface="Arial"/>
                        </a:defRPr>
                      </a:lvl5pPr>
                      <a:lvl6pPr marL="2075242" algn="l" defTabSz="830097" rtl="0" eaLnBrk="1" latinLnBrk="0" hangingPunct="1">
                        <a:defRPr sz="1600" kern="1200">
                          <a:solidFill>
                            <a:schemeClr val="tx1"/>
                          </a:solidFill>
                          <a:latin typeface="Arial"/>
                          <a:cs typeface="Arial"/>
                        </a:defRPr>
                      </a:lvl6pPr>
                      <a:lvl7pPr marL="2490290" algn="l" defTabSz="830097" rtl="0" eaLnBrk="1" latinLnBrk="0" hangingPunct="1">
                        <a:defRPr sz="1600" kern="1200">
                          <a:solidFill>
                            <a:schemeClr val="tx1"/>
                          </a:solidFill>
                          <a:latin typeface="Arial"/>
                          <a:cs typeface="Arial"/>
                        </a:defRPr>
                      </a:lvl7pPr>
                      <a:lvl8pPr marL="2905337" algn="l" defTabSz="830097" rtl="0" eaLnBrk="1" latinLnBrk="0" hangingPunct="1">
                        <a:defRPr sz="1600" kern="1200">
                          <a:solidFill>
                            <a:schemeClr val="tx1"/>
                          </a:solidFill>
                          <a:latin typeface="Arial"/>
                          <a:cs typeface="Arial"/>
                        </a:defRPr>
                      </a:lvl8pPr>
                      <a:lvl9pPr marL="3320387" algn="l" defTabSz="830097" rtl="0" eaLnBrk="1" latinLnBrk="0" hangingPunct="1">
                        <a:defRPr sz="1600" kern="1200">
                          <a:solidFill>
                            <a:schemeClr val="tx1"/>
                          </a:solidFill>
                          <a:latin typeface="Arial"/>
                          <a:cs typeface="Arial"/>
                        </a:defRPr>
                      </a:lvl9pPr>
                    </a:lstStyle>
                    <a:p>
                      <a:pPr eaLnBrk="0" fontAlgn="base">
                        <a:lnSpc>
                          <a:spcPct val="100000"/>
                        </a:lnSpc>
                        <a:spcBef>
                          <a:spcPct val="0"/>
                        </a:spcBef>
                        <a:spcAft>
                          <a:spcPct val="0"/>
                        </a:spcAft>
                      </a:pPr>
                      <a:r>
                        <a:rPr lang="en-GB" sz="1200" dirty="0" smtClean="0">
                          <a:solidFill>
                            <a:srgbClr val="000000"/>
                          </a:solidFill>
                          <a:latin typeface="Arial" panose="020B0604020202020204" pitchFamily="34" charset="0"/>
                        </a:rPr>
                        <a:t>Helping to develop and manage the BRT project structure with a focus on avoiding pitfalls seen in other projects</a:t>
                      </a:r>
                      <a:endParaRPr lang="en-GB" sz="1200" dirty="0">
                        <a:solidFill>
                          <a:srgbClr val="000000"/>
                        </a:solidFill>
                        <a:latin typeface="Arial" panose="020B0604020202020204" pitchFamily="34"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lnTlToBr>
                      <a:noFill/>
                    </a:lnTlToBr>
                    <a:lnBlToTr>
                      <a:noFill/>
                    </a:lnBlToTr>
                    <a:noFill/>
                  </a:tcPr>
                </a:tc>
              </a:tr>
              <a:tr h="345674">
                <a:tc>
                  <a:txBody>
                    <a:bodyPr/>
                    <a:lstStyle>
                      <a:lvl1pPr marL="0" algn="l" defTabSz="830097" rtl="0" eaLnBrk="1" latinLnBrk="0" hangingPunct="1">
                        <a:defRPr sz="1600" kern="1200">
                          <a:solidFill>
                            <a:schemeClr val="tx1"/>
                          </a:solidFill>
                          <a:latin typeface="Arial"/>
                          <a:cs typeface="Arial"/>
                        </a:defRPr>
                      </a:lvl1pPr>
                      <a:lvl2pPr marL="415048" algn="l" defTabSz="830097" rtl="0" eaLnBrk="1" latinLnBrk="0" hangingPunct="1">
                        <a:defRPr sz="1600" kern="1200">
                          <a:solidFill>
                            <a:schemeClr val="tx1"/>
                          </a:solidFill>
                          <a:latin typeface="Arial"/>
                          <a:cs typeface="Arial"/>
                        </a:defRPr>
                      </a:lvl2pPr>
                      <a:lvl3pPr marL="830097" algn="l" defTabSz="830097" rtl="0" eaLnBrk="1" latinLnBrk="0" hangingPunct="1">
                        <a:defRPr sz="1600" kern="1200">
                          <a:solidFill>
                            <a:schemeClr val="tx1"/>
                          </a:solidFill>
                          <a:latin typeface="Arial"/>
                          <a:cs typeface="Arial"/>
                        </a:defRPr>
                      </a:lvl3pPr>
                      <a:lvl4pPr marL="1245145" algn="l" defTabSz="830097" rtl="0" eaLnBrk="1" latinLnBrk="0" hangingPunct="1">
                        <a:defRPr sz="1600" kern="1200">
                          <a:solidFill>
                            <a:schemeClr val="tx1"/>
                          </a:solidFill>
                          <a:latin typeface="Arial"/>
                          <a:cs typeface="Arial"/>
                        </a:defRPr>
                      </a:lvl4pPr>
                      <a:lvl5pPr marL="1660193" algn="l" defTabSz="830097" rtl="0" eaLnBrk="1" latinLnBrk="0" hangingPunct="1">
                        <a:defRPr sz="1600" kern="1200">
                          <a:solidFill>
                            <a:schemeClr val="tx1"/>
                          </a:solidFill>
                          <a:latin typeface="Arial"/>
                          <a:cs typeface="Arial"/>
                        </a:defRPr>
                      </a:lvl5pPr>
                      <a:lvl6pPr marL="2075242" algn="l" defTabSz="830097" rtl="0" eaLnBrk="1" latinLnBrk="0" hangingPunct="1">
                        <a:defRPr sz="1600" kern="1200">
                          <a:solidFill>
                            <a:schemeClr val="tx1"/>
                          </a:solidFill>
                          <a:latin typeface="Arial"/>
                          <a:cs typeface="Arial"/>
                        </a:defRPr>
                      </a:lvl6pPr>
                      <a:lvl7pPr marL="2490290" algn="l" defTabSz="830097" rtl="0" eaLnBrk="1" latinLnBrk="0" hangingPunct="1">
                        <a:defRPr sz="1600" kern="1200">
                          <a:solidFill>
                            <a:schemeClr val="tx1"/>
                          </a:solidFill>
                          <a:latin typeface="Arial"/>
                          <a:cs typeface="Arial"/>
                        </a:defRPr>
                      </a:lvl7pPr>
                      <a:lvl8pPr marL="2905337" algn="l" defTabSz="830097" rtl="0" eaLnBrk="1" latinLnBrk="0" hangingPunct="1">
                        <a:defRPr sz="1600" kern="1200">
                          <a:solidFill>
                            <a:schemeClr val="tx1"/>
                          </a:solidFill>
                          <a:latin typeface="Arial"/>
                          <a:cs typeface="Arial"/>
                        </a:defRPr>
                      </a:lvl8pPr>
                      <a:lvl9pPr marL="3320387" algn="l" defTabSz="830097" rtl="0" eaLnBrk="1" latinLnBrk="0" hangingPunct="1">
                        <a:defRPr sz="1600" kern="1200">
                          <a:solidFill>
                            <a:schemeClr val="tx1"/>
                          </a:solidFill>
                          <a:latin typeface="Arial"/>
                          <a:cs typeface="Arial"/>
                        </a:defRPr>
                      </a:lvl9p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Advising potential risks, running risk workshops and providing project reviews for the Mayoral committee</a:t>
                      </a:r>
                      <a:endParaRPr kumimoji="0" lang="en-GB" sz="1200" b="0"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a:noFill/>
                    </a:lnB>
                    <a:lnTlToBr>
                      <a:noFill/>
                    </a:lnTlToBr>
                    <a:lnBlToTr>
                      <a:noFill/>
                    </a:lnBlToTr>
                    <a:solidFill>
                      <a:srgbClr val="F2F2F2"/>
                    </a:solidFill>
                  </a:tcPr>
                </a:tc>
              </a:tr>
              <a:tr h="345674">
                <a:tc>
                  <a:txBody>
                    <a:bodyPr/>
                    <a:lstStyle>
                      <a:lvl1pPr marL="0" algn="l" defTabSz="830097" rtl="0" eaLnBrk="1" latinLnBrk="0" hangingPunct="1">
                        <a:defRPr sz="1600" kern="1200">
                          <a:solidFill>
                            <a:schemeClr val="tx1"/>
                          </a:solidFill>
                          <a:latin typeface="Arial"/>
                          <a:cs typeface="Arial"/>
                        </a:defRPr>
                      </a:lvl1pPr>
                      <a:lvl2pPr marL="415048" algn="l" defTabSz="830097" rtl="0" eaLnBrk="1" latinLnBrk="0" hangingPunct="1">
                        <a:defRPr sz="1600" kern="1200">
                          <a:solidFill>
                            <a:schemeClr val="tx1"/>
                          </a:solidFill>
                          <a:latin typeface="Arial"/>
                          <a:cs typeface="Arial"/>
                        </a:defRPr>
                      </a:lvl2pPr>
                      <a:lvl3pPr marL="830097" algn="l" defTabSz="830097" rtl="0" eaLnBrk="1" latinLnBrk="0" hangingPunct="1">
                        <a:defRPr sz="1600" kern="1200">
                          <a:solidFill>
                            <a:schemeClr val="tx1"/>
                          </a:solidFill>
                          <a:latin typeface="Arial"/>
                          <a:cs typeface="Arial"/>
                        </a:defRPr>
                      </a:lvl3pPr>
                      <a:lvl4pPr marL="1245145" algn="l" defTabSz="830097" rtl="0" eaLnBrk="1" latinLnBrk="0" hangingPunct="1">
                        <a:defRPr sz="1600" kern="1200">
                          <a:solidFill>
                            <a:schemeClr val="tx1"/>
                          </a:solidFill>
                          <a:latin typeface="Arial"/>
                          <a:cs typeface="Arial"/>
                        </a:defRPr>
                      </a:lvl4pPr>
                      <a:lvl5pPr marL="1660193" algn="l" defTabSz="830097" rtl="0" eaLnBrk="1" latinLnBrk="0" hangingPunct="1">
                        <a:defRPr sz="1600" kern="1200">
                          <a:solidFill>
                            <a:schemeClr val="tx1"/>
                          </a:solidFill>
                          <a:latin typeface="Arial"/>
                          <a:cs typeface="Arial"/>
                        </a:defRPr>
                      </a:lvl5pPr>
                      <a:lvl6pPr marL="2075242" algn="l" defTabSz="830097" rtl="0" eaLnBrk="1" latinLnBrk="0" hangingPunct="1">
                        <a:defRPr sz="1600" kern="1200">
                          <a:solidFill>
                            <a:schemeClr val="tx1"/>
                          </a:solidFill>
                          <a:latin typeface="Arial"/>
                          <a:cs typeface="Arial"/>
                        </a:defRPr>
                      </a:lvl6pPr>
                      <a:lvl7pPr marL="2490290" algn="l" defTabSz="830097" rtl="0" eaLnBrk="1" latinLnBrk="0" hangingPunct="1">
                        <a:defRPr sz="1600" kern="1200">
                          <a:solidFill>
                            <a:schemeClr val="tx1"/>
                          </a:solidFill>
                          <a:latin typeface="Arial"/>
                          <a:cs typeface="Arial"/>
                        </a:defRPr>
                      </a:lvl7pPr>
                      <a:lvl8pPr marL="2905337" algn="l" defTabSz="830097" rtl="0" eaLnBrk="1" latinLnBrk="0" hangingPunct="1">
                        <a:defRPr sz="1600" kern="1200">
                          <a:solidFill>
                            <a:schemeClr val="tx1"/>
                          </a:solidFill>
                          <a:latin typeface="Arial"/>
                          <a:cs typeface="Arial"/>
                        </a:defRPr>
                      </a:lvl8pPr>
                      <a:lvl9pPr marL="3320387" algn="l" defTabSz="830097" rtl="0" eaLnBrk="1" latinLnBrk="0" hangingPunct="1">
                        <a:defRPr sz="1600" kern="1200">
                          <a:solidFill>
                            <a:schemeClr val="tx1"/>
                          </a:solidFill>
                          <a:latin typeface="Arial"/>
                          <a:cs typeface="Arial"/>
                        </a:defRPr>
                      </a:lvl9p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Arranging roadshows to potential external sources of financing</a:t>
                      </a:r>
                      <a:endParaRPr kumimoji="0" lang="en-GB" sz="1200" b="0"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a:noFill/>
                    </a:lnB>
                    <a:lnTlToBr>
                      <a:noFill/>
                    </a:lnTlToBr>
                    <a:lnBlToTr>
                      <a:noFill/>
                    </a:lnBlToTr>
                    <a:noFill/>
                  </a:tcPr>
                </a:tc>
              </a:tr>
              <a:tr h="345674">
                <a:tc>
                  <a:txBody>
                    <a:bodyPr/>
                    <a:lstStyle>
                      <a:lvl1pPr marL="0" algn="l" defTabSz="830097" rtl="0" eaLnBrk="1" latinLnBrk="0" hangingPunct="1">
                        <a:defRPr sz="1600" kern="1200">
                          <a:solidFill>
                            <a:schemeClr val="tx1"/>
                          </a:solidFill>
                          <a:latin typeface="Arial"/>
                          <a:cs typeface="Arial"/>
                        </a:defRPr>
                      </a:lvl1pPr>
                      <a:lvl2pPr marL="415048" algn="l" defTabSz="830097" rtl="0" eaLnBrk="1" latinLnBrk="0" hangingPunct="1">
                        <a:defRPr sz="1600" kern="1200">
                          <a:solidFill>
                            <a:schemeClr val="tx1"/>
                          </a:solidFill>
                          <a:latin typeface="Arial"/>
                          <a:cs typeface="Arial"/>
                        </a:defRPr>
                      </a:lvl2pPr>
                      <a:lvl3pPr marL="830097" algn="l" defTabSz="830097" rtl="0" eaLnBrk="1" latinLnBrk="0" hangingPunct="1">
                        <a:defRPr sz="1600" kern="1200">
                          <a:solidFill>
                            <a:schemeClr val="tx1"/>
                          </a:solidFill>
                          <a:latin typeface="Arial"/>
                          <a:cs typeface="Arial"/>
                        </a:defRPr>
                      </a:lvl3pPr>
                      <a:lvl4pPr marL="1245145" algn="l" defTabSz="830097" rtl="0" eaLnBrk="1" latinLnBrk="0" hangingPunct="1">
                        <a:defRPr sz="1600" kern="1200">
                          <a:solidFill>
                            <a:schemeClr val="tx1"/>
                          </a:solidFill>
                          <a:latin typeface="Arial"/>
                          <a:cs typeface="Arial"/>
                        </a:defRPr>
                      </a:lvl4pPr>
                      <a:lvl5pPr marL="1660193" algn="l" defTabSz="830097" rtl="0" eaLnBrk="1" latinLnBrk="0" hangingPunct="1">
                        <a:defRPr sz="1600" kern="1200">
                          <a:solidFill>
                            <a:schemeClr val="tx1"/>
                          </a:solidFill>
                          <a:latin typeface="Arial"/>
                          <a:cs typeface="Arial"/>
                        </a:defRPr>
                      </a:lvl5pPr>
                      <a:lvl6pPr marL="2075242" algn="l" defTabSz="830097" rtl="0" eaLnBrk="1" latinLnBrk="0" hangingPunct="1">
                        <a:defRPr sz="1600" kern="1200">
                          <a:solidFill>
                            <a:schemeClr val="tx1"/>
                          </a:solidFill>
                          <a:latin typeface="Arial"/>
                          <a:cs typeface="Arial"/>
                        </a:defRPr>
                      </a:lvl6pPr>
                      <a:lvl7pPr marL="2490290" algn="l" defTabSz="830097" rtl="0" eaLnBrk="1" latinLnBrk="0" hangingPunct="1">
                        <a:defRPr sz="1600" kern="1200">
                          <a:solidFill>
                            <a:schemeClr val="tx1"/>
                          </a:solidFill>
                          <a:latin typeface="Arial"/>
                          <a:cs typeface="Arial"/>
                        </a:defRPr>
                      </a:lvl7pPr>
                      <a:lvl8pPr marL="2905337" algn="l" defTabSz="830097" rtl="0" eaLnBrk="1" latinLnBrk="0" hangingPunct="1">
                        <a:defRPr sz="1600" kern="1200">
                          <a:solidFill>
                            <a:schemeClr val="tx1"/>
                          </a:solidFill>
                          <a:latin typeface="Arial"/>
                          <a:cs typeface="Arial"/>
                        </a:defRPr>
                      </a:lvl8pPr>
                      <a:lvl9pPr marL="3320387" algn="l" defTabSz="830097" rtl="0" eaLnBrk="1" latinLnBrk="0" hangingPunct="1">
                        <a:defRPr sz="1600" kern="1200">
                          <a:solidFill>
                            <a:schemeClr val="tx1"/>
                          </a:solidFill>
                          <a:latin typeface="Arial"/>
                          <a:cs typeface="Arial"/>
                        </a:defRPr>
                      </a:lvl9p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Advising on hedging strategies</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2F2F2"/>
                    </a:solid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Bringing local funders on board</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Helping to draw up a timeline for the project and co-ordinating the delivery of key elements of the Project</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2F2F2"/>
                    </a:solid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Reviewing the financial model</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Drawing up a Project Information Memorandum and helping to draft the operator concession document</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2F2F2"/>
                    </a:solid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Creating the SPC that became the borrower and interim operator</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Providing payment guarantees to the bus supplier</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2F2F2"/>
                    </a:solid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Liaising with the National Treasury and National Department of Transport</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Drawing up loan and security documentation and delivering the ECA financing</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2F2F2"/>
                    </a:solid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Setting up the security structure</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45674">
                <a:tc>
                  <a:txBody>
                    <a:bodyPr/>
                    <a:lstStyle/>
                    <a:p>
                      <a:pPr marL="0" marR="0" lvl="0" indent="0" algn="l" defTabSz="1127125" rtl="0" eaLnBrk="0" fontAlgn="base" latinLnBrk="0" hangingPunct="0">
                        <a:lnSpc>
                          <a:spcPct val="100000"/>
                        </a:lnSpc>
                        <a:spcBef>
                          <a:spcPct val="0"/>
                        </a:spcBef>
                        <a:spcAft>
                          <a:spcPct val="0"/>
                        </a:spcAft>
                        <a:buClrTx/>
                        <a:buSzTx/>
                        <a:buFontTx/>
                        <a:buNone/>
                        <a:tabLst/>
                        <a:defRPr/>
                      </a:pPr>
                      <a:r>
                        <a:rPr lang="en-GB" sz="1200" dirty="0" smtClean="0">
                          <a:solidFill>
                            <a:srgbClr val="000000"/>
                          </a:solidFill>
                          <a:latin typeface="Arial" panose="020B0604020202020204" pitchFamily="34" charset="0"/>
                        </a:rPr>
                        <a:t>Providing working capital facilities for the SPC</a:t>
                      </a:r>
                      <a:endParaRPr kumimoji="0" lang="en-GB" sz="1200" b="1" i="0" u="none" strike="noStrike" cap="none" normalizeH="0" baseline="0" dirty="0" smtClean="0">
                        <a:ln>
                          <a:noFill/>
                        </a:ln>
                        <a:solidFill>
                          <a:srgbClr val="000000"/>
                        </a:solidFill>
                        <a:effectLst/>
                        <a:latin typeface="Arial" panose="020B0604020202020204" pitchFamily="34" charset="0"/>
                        <a:cs typeface="Arial" charset="0"/>
                      </a:endParaRPr>
                    </a:p>
                  </a:txBody>
                  <a:tcPr marT="36560" marB="36560" anchor="ctr" horzOverflow="overflow">
                    <a:lnL w="0" cap="flat" cmpd="sng" algn="ctr">
                      <a:solidFill>
                        <a:schemeClr val="tx1">
                          <a:alpha val="0"/>
                        </a:schemeClr>
                      </a:solidFill>
                      <a:prstDash val="solid"/>
                      <a:round/>
                      <a:headEnd type="none" w="med" len="med"/>
                      <a:tailEnd type="none" w="med" len="med"/>
                    </a:lnL>
                    <a:lnR w="0" cap="flat" cmpd="sng" algn="ctr">
                      <a:solidFill>
                        <a:schemeClr val="tx1">
                          <a:alpha val="0"/>
                        </a:schemeClr>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4" name="Footer Placeholder 3"/>
          <p:cNvSpPr>
            <a:spLocks noGrp="1"/>
          </p:cNvSpPr>
          <p:nvPr>
            <p:ph type="ftr" sz="quarter" idx="10"/>
          </p:nvPr>
        </p:nvSpPr>
        <p:spPr/>
        <p:txBody>
          <a:bodyPr/>
          <a:lstStyle/>
          <a:p>
            <a:r>
              <a:rPr lang="en-GB" smtClean="0"/>
              <a:t>PUBLIC</a:t>
            </a:r>
            <a:endParaRPr lang="en-GB" dirty="0"/>
          </a:p>
        </p:txBody>
      </p:sp>
    </p:spTree>
    <p:extLst>
      <p:ext uri="{BB962C8B-B14F-4D97-AF65-F5344CB8AC3E}">
        <p14:creationId xmlns:p14="http://schemas.microsoft.com/office/powerpoint/2010/main" val="22280373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2365554" y="1624206"/>
            <a:ext cx="511276" cy="5302162"/>
          </a:xfrm>
          <a:prstGeom prst="rect">
            <a:avLst/>
          </a:prstGeom>
          <a:solidFill>
            <a:schemeClr val="bg1"/>
          </a:solidFill>
          <a:ln w="9525">
            <a:noFill/>
            <a:miter lim="800000"/>
            <a:headEnd/>
            <a:tailEnd/>
          </a:ln>
        </p:spPr>
        <p:txBody>
          <a:bodyPr wrap="none" lIns="100650" tIns="50324" rIns="100650" bIns="50324" anchor="ctr"/>
          <a:lstStyle/>
          <a:p>
            <a:pPr algn="l"/>
            <a:endParaRPr lang="en-US" sz="2000">
              <a:solidFill>
                <a:srgbClr val="000000"/>
              </a:solidFill>
              <a:latin typeface="Arial" charset="0"/>
              <a:cs typeface="Arial" charset="0"/>
            </a:endParaRPr>
          </a:p>
        </p:txBody>
      </p:sp>
      <p:sp>
        <p:nvSpPr>
          <p:cNvPr id="105474" name="Rectangle 3"/>
          <p:cNvSpPr>
            <a:spLocks noChangeArrowheads="1"/>
          </p:cNvSpPr>
          <p:nvPr/>
        </p:nvSpPr>
        <p:spPr bwMode="auto">
          <a:xfrm>
            <a:off x="3878231" y="1741556"/>
            <a:ext cx="5961112" cy="3709311"/>
          </a:xfrm>
          <a:prstGeom prst="rect">
            <a:avLst/>
          </a:prstGeom>
          <a:solidFill>
            <a:srgbClr val="E6E6E6"/>
          </a:solidFill>
          <a:ln w="9525">
            <a:noFill/>
            <a:miter lim="800000"/>
            <a:headEnd/>
            <a:tailEnd/>
          </a:ln>
        </p:spPr>
        <p:txBody>
          <a:bodyPr lIns="109138" tIns="54569" rIns="109138" bIns="54569"/>
          <a:lstStyle/>
          <a:p>
            <a:pPr marL="190467" indent="-190467" algn="l" defTabSz="1181239" eaLnBrk="1" hangingPunct="1">
              <a:lnSpc>
                <a:spcPct val="95000"/>
              </a:lnSpc>
              <a:spcBef>
                <a:spcPct val="50000"/>
              </a:spcBef>
              <a:buClr>
                <a:srgbClr val="FF0000"/>
              </a:buClr>
              <a:buFont typeface="Symbol" pitchFamily="18" charset="2"/>
              <a:buChar char="·"/>
            </a:pPr>
            <a:r>
              <a:rPr lang="en-US" b="0" dirty="0">
                <a:solidFill>
                  <a:srgbClr val="000000"/>
                </a:solidFill>
                <a:latin typeface="Arial" charset="0"/>
                <a:cs typeface="Arial" charset="0"/>
              </a:rPr>
              <a:t>Government of Chile - Ministry of Transportation and Telecommunications (MTT) redesigned the entire public transportation system for the capital city of </a:t>
            </a:r>
            <a:r>
              <a:rPr lang="en-US" b="0" dirty="0" err="1">
                <a:solidFill>
                  <a:srgbClr val="000000"/>
                </a:solidFill>
                <a:latin typeface="Arial" charset="0"/>
                <a:cs typeface="Arial" charset="0"/>
              </a:rPr>
              <a:t>Transantiago</a:t>
            </a:r>
            <a:r>
              <a:rPr lang="en-US" b="0" dirty="0">
                <a:solidFill>
                  <a:srgbClr val="000000"/>
                </a:solidFill>
                <a:latin typeface="Arial" charset="0"/>
                <a:cs typeface="Arial" charset="0"/>
              </a:rPr>
              <a:t>.</a:t>
            </a:r>
          </a:p>
          <a:p>
            <a:pPr marL="190467" indent="-190467" algn="l" defTabSz="1181239" eaLnBrk="1" hangingPunct="1">
              <a:lnSpc>
                <a:spcPct val="95000"/>
              </a:lnSpc>
              <a:spcBef>
                <a:spcPct val="50000"/>
              </a:spcBef>
              <a:buClr>
                <a:srgbClr val="FF0000"/>
              </a:buClr>
              <a:buFont typeface="Symbol" pitchFamily="18" charset="2"/>
              <a:buChar char="·"/>
            </a:pPr>
            <a:r>
              <a:rPr lang="en-US" b="0" dirty="0">
                <a:solidFill>
                  <a:srgbClr val="000000"/>
                </a:solidFill>
                <a:latin typeface="Arial" charset="0"/>
                <a:cs typeface="Arial" charset="0"/>
              </a:rPr>
              <a:t>Project included a complete overhaul of the existing system with the replacement of the 3,000 existing bus owner/operators with 11 SPC incorporated companies. The system included implementation of prepaid smart cards, integration of metro (subway) with buses, and elimination of competition for bus routes. This was </a:t>
            </a:r>
            <a:r>
              <a:rPr lang="en-US" b="0" dirty="0" err="1">
                <a:solidFill>
                  <a:srgbClr val="000000"/>
                </a:solidFill>
                <a:latin typeface="Arial" charset="0"/>
                <a:cs typeface="Arial" charset="0"/>
              </a:rPr>
              <a:t>recognised</a:t>
            </a:r>
            <a:r>
              <a:rPr lang="en-US" b="0" dirty="0">
                <a:solidFill>
                  <a:srgbClr val="000000"/>
                </a:solidFill>
                <a:latin typeface="Arial" charset="0"/>
                <a:cs typeface="Arial" charset="0"/>
              </a:rPr>
              <a:t> as the largest ever change of a public transportation system.</a:t>
            </a:r>
          </a:p>
          <a:p>
            <a:pPr marL="190467" indent="-190467" algn="l" defTabSz="1181239" eaLnBrk="1" hangingPunct="1">
              <a:lnSpc>
                <a:spcPct val="95000"/>
              </a:lnSpc>
              <a:spcBef>
                <a:spcPct val="50000"/>
              </a:spcBef>
              <a:buClr>
                <a:srgbClr val="FF0000"/>
              </a:buClr>
              <a:buFont typeface="Symbol" pitchFamily="18" charset="2"/>
              <a:buChar char="·"/>
            </a:pPr>
            <a:r>
              <a:rPr lang="en-US" b="0" dirty="0">
                <a:solidFill>
                  <a:srgbClr val="000000"/>
                </a:solidFill>
                <a:latin typeface="Arial" charset="0"/>
                <a:cs typeface="Arial" charset="0"/>
              </a:rPr>
              <a:t>HSBC arranged USD 674m of financing for 3 SPC operators to finance the purchase of over 2500 Volvo buses which were delivered in a record time frame to be available for start-up of Projects.</a:t>
            </a:r>
          </a:p>
          <a:p>
            <a:pPr marL="190467" indent="-190467" algn="l" defTabSz="1181239" eaLnBrk="1" hangingPunct="1">
              <a:lnSpc>
                <a:spcPct val="95000"/>
              </a:lnSpc>
              <a:spcBef>
                <a:spcPct val="50000"/>
              </a:spcBef>
              <a:buClr>
                <a:srgbClr val="FF0000"/>
              </a:buClr>
              <a:buFont typeface="Symbol" pitchFamily="18" charset="2"/>
              <a:buChar char="·"/>
            </a:pPr>
            <a:r>
              <a:rPr lang="en-US" b="0" dirty="0">
                <a:solidFill>
                  <a:srgbClr val="000000"/>
                </a:solidFill>
                <a:latin typeface="Arial" charset="0"/>
                <a:cs typeface="Arial" charset="0"/>
              </a:rPr>
              <a:t>The multi-sourced financing provided long-term fixed and floating rate facilities denominated in US dollars and some local currency (Chilean Peso) to these start up Project companies. This was </a:t>
            </a:r>
            <a:r>
              <a:rPr lang="en-US" b="0" dirty="0" err="1">
                <a:solidFill>
                  <a:srgbClr val="000000"/>
                </a:solidFill>
                <a:latin typeface="Arial" charset="0"/>
                <a:cs typeface="Arial" charset="0"/>
              </a:rPr>
              <a:t>recognised</a:t>
            </a:r>
            <a:r>
              <a:rPr lang="en-US" b="0" dirty="0">
                <a:solidFill>
                  <a:srgbClr val="000000"/>
                </a:solidFill>
                <a:latin typeface="Arial" charset="0"/>
                <a:cs typeface="Arial" charset="0"/>
              </a:rPr>
              <a:t> by Chilean authorities as a success story of the start-up of the Project and key to the overall goals of renewing the bus fleet with new low emission buses. </a:t>
            </a:r>
          </a:p>
        </p:txBody>
      </p:sp>
      <p:sp>
        <p:nvSpPr>
          <p:cNvPr id="105475" name="Rectangle 4"/>
          <p:cNvSpPr>
            <a:spLocks noChangeArrowheads="1"/>
          </p:cNvSpPr>
          <p:nvPr/>
        </p:nvSpPr>
        <p:spPr bwMode="auto">
          <a:xfrm>
            <a:off x="486073" y="1496582"/>
            <a:ext cx="3156490" cy="3954284"/>
          </a:xfrm>
          <a:prstGeom prst="rect">
            <a:avLst/>
          </a:prstGeom>
          <a:noFill/>
          <a:ln w="6350">
            <a:solidFill>
              <a:srgbClr val="808080"/>
            </a:solidFill>
            <a:miter lim="800000"/>
            <a:headEnd/>
            <a:tailEnd/>
          </a:ln>
        </p:spPr>
        <p:txBody>
          <a:bodyPr lIns="186241" tIns="186241" rIns="100650" bIns="50324"/>
          <a:lstStyle/>
          <a:p>
            <a:pPr algn="l">
              <a:tabLst>
                <a:tab pos="421123" algn="l"/>
              </a:tabLst>
            </a:pPr>
            <a:r>
              <a:rPr lang="en-US" altLang="en-GB">
                <a:solidFill>
                  <a:srgbClr val="000000"/>
                </a:solidFill>
                <a:latin typeface="Arial" charset="0"/>
                <a:ea typeface="????"/>
                <a:cs typeface="????"/>
              </a:rPr>
              <a:t>	</a:t>
            </a:r>
            <a:endParaRPr lang="zh-TW" altLang="en-GB" b="0">
              <a:solidFill>
                <a:srgbClr val="000000"/>
              </a:solidFill>
              <a:latin typeface="Arial" charset="0"/>
              <a:ea typeface="Gulim" pitchFamily="34" charset="-127"/>
              <a:cs typeface="Arial" charset="0"/>
            </a:endParaRPr>
          </a:p>
        </p:txBody>
      </p:sp>
      <p:pic>
        <p:nvPicPr>
          <p:cNvPr id="105476" name="Picture 5" descr="Tombstone-SmallNew"/>
          <p:cNvPicPr>
            <a:picLocks noChangeAspect="1" noChangeArrowheads="1"/>
          </p:cNvPicPr>
          <p:nvPr/>
        </p:nvPicPr>
        <p:blipFill rotWithShape="1">
          <a:blip r:embed="rId2"/>
          <a:srcRect l="1966" t="23502" r="2248"/>
          <a:stretch/>
        </p:blipFill>
        <p:spPr bwMode="auto">
          <a:xfrm>
            <a:off x="486073" y="1493227"/>
            <a:ext cx="3156490" cy="248329"/>
          </a:xfrm>
          <a:prstGeom prst="rect">
            <a:avLst/>
          </a:prstGeom>
          <a:noFill/>
          <a:ln w="9525">
            <a:noFill/>
            <a:miter lim="800000"/>
            <a:headEnd/>
            <a:tailEnd/>
          </a:ln>
        </p:spPr>
      </p:pic>
      <p:pic>
        <p:nvPicPr>
          <p:cNvPr id="105477" name="Picture 6" descr="hsbcppt"/>
          <p:cNvPicPr>
            <a:picLocks noChangeAspect="1" noChangeArrowheads="1"/>
          </p:cNvPicPr>
          <p:nvPr/>
        </p:nvPicPr>
        <p:blipFill>
          <a:blip r:embed="rId3"/>
          <a:srcRect/>
          <a:stretch>
            <a:fillRect/>
          </a:stretch>
        </p:blipFill>
        <p:spPr bwMode="auto">
          <a:xfrm>
            <a:off x="2490025" y="4744996"/>
            <a:ext cx="1008151" cy="181213"/>
          </a:xfrm>
          <a:prstGeom prst="rect">
            <a:avLst/>
          </a:prstGeom>
          <a:noFill/>
          <a:ln w="9525">
            <a:noFill/>
            <a:miter lim="800000"/>
            <a:headEnd/>
            <a:tailEnd/>
          </a:ln>
        </p:spPr>
      </p:pic>
      <p:sp>
        <p:nvSpPr>
          <p:cNvPr id="312327" name="Rectangle 7"/>
          <p:cNvSpPr>
            <a:spLocks noChangeArrowheads="1"/>
          </p:cNvSpPr>
          <p:nvPr/>
        </p:nvSpPr>
        <p:spPr bwMode="gray">
          <a:xfrm>
            <a:off x="3878233" y="1506649"/>
            <a:ext cx="5961111" cy="234906"/>
          </a:xfrm>
          <a:prstGeom prst="rect">
            <a:avLst/>
          </a:prstGeom>
          <a:solidFill>
            <a:schemeClr val="accent1"/>
          </a:solidFill>
          <a:ln>
            <a:noFill/>
          </a:ln>
          <a:effectLst/>
          <a:extLst/>
        </p:spPr>
        <p:txBody>
          <a:bodyPr wrap="none" lIns="0" tIns="35445" rIns="0" bIns="35445" anchor="ctr"/>
          <a:lstStyle/>
          <a:p>
            <a:pPr defTabSz="927867">
              <a:spcBef>
                <a:spcPct val="50000"/>
              </a:spcBef>
              <a:buClr>
                <a:srgbClr val="FF0000"/>
              </a:buClr>
              <a:defRPr/>
            </a:pPr>
            <a:r>
              <a:rPr lang="en-US" sz="1100">
                <a:solidFill>
                  <a:srgbClr val="FFFFFF"/>
                </a:solidFill>
                <a:effectLst>
                  <a:outerShdw blurRad="38100" dist="38100" dir="2700000" algn="tl">
                    <a:srgbClr val="000000"/>
                  </a:outerShdw>
                </a:effectLst>
              </a:rPr>
              <a:t>Transaction Highlights</a:t>
            </a:r>
            <a:r>
              <a:rPr lang="en-US" sz="1100">
                <a:solidFill>
                  <a:srgbClr val="000000"/>
                </a:solidFill>
                <a:effectLst>
                  <a:outerShdw blurRad="38100" dist="38100" dir="2700000" algn="tl">
                    <a:srgbClr val="FFFFFF"/>
                  </a:outerShdw>
                </a:effectLst>
              </a:rPr>
              <a:t> </a:t>
            </a:r>
          </a:p>
        </p:txBody>
      </p:sp>
      <p:sp>
        <p:nvSpPr>
          <p:cNvPr id="105479" name="Rectangle 8"/>
          <p:cNvSpPr>
            <a:spLocks noChangeArrowheads="1"/>
          </p:cNvSpPr>
          <p:nvPr/>
        </p:nvSpPr>
        <p:spPr bwMode="auto">
          <a:xfrm>
            <a:off x="2174725" y="5563916"/>
            <a:ext cx="7490920" cy="1018485"/>
          </a:xfrm>
          <a:prstGeom prst="rect">
            <a:avLst/>
          </a:prstGeom>
          <a:noFill/>
          <a:ln w="6350">
            <a:solidFill>
              <a:srgbClr val="808080"/>
            </a:solidFill>
            <a:miter lim="800000"/>
            <a:headEnd/>
            <a:tailEnd/>
          </a:ln>
        </p:spPr>
        <p:txBody>
          <a:bodyPr lIns="186241" tIns="186241" rIns="100650" bIns="50324"/>
          <a:lstStyle/>
          <a:p>
            <a:pPr algn="l">
              <a:tabLst>
                <a:tab pos="421123" algn="l"/>
              </a:tabLst>
            </a:pPr>
            <a:r>
              <a:rPr lang="en-US" altLang="en-GB">
                <a:solidFill>
                  <a:srgbClr val="000000"/>
                </a:solidFill>
                <a:latin typeface="Arial" charset="0"/>
                <a:ea typeface="????"/>
                <a:cs typeface="????"/>
              </a:rPr>
              <a:t>	</a:t>
            </a:r>
            <a:endParaRPr lang="zh-TW" altLang="en-GB" b="0">
              <a:solidFill>
                <a:srgbClr val="000000"/>
              </a:solidFill>
              <a:latin typeface="Arial" charset="0"/>
              <a:ea typeface="Gulim" pitchFamily="34" charset="-127"/>
              <a:cs typeface="Arial" charset="0"/>
            </a:endParaRPr>
          </a:p>
        </p:txBody>
      </p:sp>
      <p:sp>
        <p:nvSpPr>
          <p:cNvPr id="105480" name="Rectangle 9"/>
          <p:cNvSpPr>
            <a:spLocks noChangeArrowheads="1"/>
          </p:cNvSpPr>
          <p:nvPr/>
        </p:nvSpPr>
        <p:spPr bwMode="auto">
          <a:xfrm>
            <a:off x="2322349" y="5552171"/>
            <a:ext cx="1287193" cy="1010095"/>
          </a:xfrm>
          <a:prstGeom prst="rect">
            <a:avLst/>
          </a:prstGeom>
          <a:noFill/>
          <a:ln w="9525">
            <a:noFill/>
            <a:miter lim="800000"/>
            <a:headEnd/>
            <a:tailEnd/>
          </a:ln>
        </p:spPr>
        <p:txBody>
          <a:bodyPr wrap="none" lIns="59440" tIns="50324" rIns="100650" bIns="50324"/>
          <a:lstStyle/>
          <a:p>
            <a:pPr algn="l" defTabSz="1366462">
              <a:lnSpc>
                <a:spcPct val="95000"/>
              </a:lnSpc>
              <a:spcBef>
                <a:spcPct val="52000"/>
              </a:spcBef>
              <a:tabLst>
                <a:tab pos="1514991" algn="l"/>
              </a:tabLst>
            </a:pPr>
            <a:r>
              <a:rPr lang="en-GB" sz="900">
                <a:solidFill>
                  <a:srgbClr val="000000"/>
                </a:solidFill>
                <a:latin typeface="Arial" charset="0"/>
                <a:cs typeface="Arial" charset="0"/>
              </a:rPr>
              <a:t>Borrower</a:t>
            </a:r>
          </a:p>
          <a:p>
            <a:pPr algn="l" defTabSz="1366462">
              <a:lnSpc>
                <a:spcPct val="95000"/>
              </a:lnSpc>
              <a:spcBef>
                <a:spcPct val="52000"/>
              </a:spcBef>
              <a:tabLst>
                <a:tab pos="1514991" algn="l"/>
              </a:tabLst>
            </a:pPr>
            <a:r>
              <a:rPr lang="en-GB" sz="900">
                <a:solidFill>
                  <a:srgbClr val="000000"/>
                </a:solidFill>
                <a:latin typeface="Arial" charset="0"/>
                <a:cs typeface="Arial" charset="0"/>
              </a:rPr>
              <a:t>ECAs</a:t>
            </a:r>
          </a:p>
          <a:p>
            <a:pPr algn="l" defTabSz="1366462">
              <a:lnSpc>
                <a:spcPct val="95000"/>
              </a:lnSpc>
              <a:spcBef>
                <a:spcPct val="52000"/>
              </a:spcBef>
              <a:tabLst>
                <a:tab pos="1514991" algn="l"/>
              </a:tabLst>
            </a:pPr>
            <a:r>
              <a:rPr lang="en-GB" sz="900">
                <a:solidFill>
                  <a:srgbClr val="000000"/>
                </a:solidFill>
                <a:latin typeface="Arial" charset="0"/>
                <a:cs typeface="Arial" charset="0"/>
              </a:rPr>
              <a:t>Tenor</a:t>
            </a:r>
            <a:endParaRPr lang="en-GB" sz="900" b="0">
              <a:solidFill>
                <a:srgbClr val="000000"/>
              </a:solidFill>
              <a:latin typeface="Arial" charset="0"/>
              <a:cs typeface="Arial" charset="0"/>
            </a:endParaRPr>
          </a:p>
          <a:p>
            <a:pPr algn="l" defTabSz="1366462">
              <a:lnSpc>
                <a:spcPct val="95000"/>
              </a:lnSpc>
              <a:spcBef>
                <a:spcPct val="50000"/>
              </a:spcBef>
              <a:tabLst>
                <a:tab pos="1514991" algn="l"/>
              </a:tabLst>
            </a:pPr>
            <a:r>
              <a:rPr lang="en-GB" sz="900">
                <a:solidFill>
                  <a:srgbClr val="000000"/>
                </a:solidFill>
                <a:latin typeface="Arial" charset="0"/>
                <a:cs typeface="Arial" charset="0"/>
              </a:rPr>
              <a:t>Signing Date</a:t>
            </a:r>
          </a:p>
          <a:p>
            <a:pPr algn="l" defTabSz="1366462">
              <a:lnSpc>
                <a:spcPct val="95000"/>
              </a:lnSpc>
              <a:spcBef>
                <a:spcPct val="50000"/>
              </a:spcBef>
              <a:tabLst>
                <a:tab pos="1514991" algn="l"/>
              </a:tabLst>
            </a:pPr>
            <a:endParaRPr lang="en-GB" sz="900" b="0">
              <a:solidFill>
                <a:srgbClr val="000000"/>
              </a:solidFill>
              <a:latin typeface="Arial" charset="0"/>
              <a:cs typeface="Arial" charset="0"/>
            </a:endParaRPr>
          </a:p>
        </p:txBody>
      </p:sp>
      <p:sp>
        <p:nvSpPr>
          <p:cNvPr id="105481" name="Rectangle 10"/>
          <p:cNvSpPr>
            <a:spLocks noChangeArrowheads="1"/>
          </p:cNvSpPr>
          <p:nvPr/>
        </p:nvSpPr>
        <p:spPr bwMode="auto">
          <a:xfrm>
            <a:off x="5303593" y="5552171"/>
            <a:ext cx="1197180" cy="1030230"/>
          </a:xfrm>
          <a:prstGeom prst="rect">
            <a:avLst/>
          </a:prstGeom>
          <a:noFill/>
          <a:ln w="9525">
            <a:noFill/>
            <a:miter lim="800000"/>
            <a:headEnd/>
            <a:tailEnd/>
          </a:ln>
        </p:spPr>
        <p:txBody>
          <a:bodyPr wrap="none" lIns="59440" tIns="50324" rIns="100650" bIns="50324"/>
          <a:lstStyle/>
          <a:p>
            <a:pPr algn="l" defTabSz="1366462">
              <a:lnSpc>
                <a:spcPct val="95000"/>
              </a:lnSpc>
              <a:spcBef>
                <a:spcPct val="50000"/>
              </a:spcBef>
              <a:tabLst>
                <a:tab pos="1446842" algn="l"/>
              </a:tabLst>
            </a:pPr>
            <a:r>
              <a:rPr lang="en-US" sz="900">
                <a:solidFill>
                  <a:srgbClr val="000000"/>
                </a:solidFill>
                <a:latin typeface="Arial" charset="0"/>
                <a:cs typeface="Arial" charset="0"/>
              </a:rPr>
              <a:t>Total Loan Amount</a:t>
            </a:r>
          </a:p>
          <a:p>
            <a:pPr algn="l" defTabSz="1366462">
              <a:lnSpc>
                <a:spcPct val="95000"/>
              </a:lnSpc>
              <a:spcBef>
                <a:spcPct val="50000"/>
              </a:spcBef>
              <a:tabLst>
                <a:tab pos="1446842" algn="l"/>
              </a:tabLst>
            </a:pPr>
            <a:r>
              <a:rPr lang="en-US" sz="900">
                <a:solidFill>
                  <a:srgbClr val="000000"/>
                </a:solidFill>
                <a:latin typeface="Arial" charset="0"/>
                <a:cs typeface="Arial" charset="0"/>
              </a:rPr>
              <a:t>Currency</a:t>
            </a:r>
          </a:p>
          <a:p>
            <a:pPr algn="l" defTabSz="1366462">
              <a:lnSpc>
                <a:spcPct val="95000"/>
              </a:lnSpc>
              <a:spcBef>
                <a:spcPct val="50000"/>
              </a:spcBef>
              <a:tabLst>
                <a:tab pos="1446842" algn="l"/>
              </a:tabLst>
            </a:pPr>
            <a:r>
              <a:rPr lang="en-US" sz="900">
                <a:solidFill>
                  <a:srgbClr val="000000"/>
                </a:solidFill>
                <a:latin typeface="Arial" charset="0"/>
                <a:cs typeface="Arial" charset="0"/>
              </a:rPr>
              <a:t>Use of Proceeds</a:t>
            </a:r>
          </a:p>
          <a:p>
            <a:pPr algn="l" defTabSz="1366462">
              <a:lnSpc>
                <a:spcPct val="95000"/>
              </a:lnSpc>
              <a:spcBef>
                <a:spcPct val="50000"/>
              </a:spcBef>
              <a:tabLst>
                <a:tab pos="1446842" algn="l"/>
              </a:tabLst>
            </a:pPr>
            <a:r>
              <a:rPr lang="en-US" sz="900" b="0">
                <a:solidFill>
                  <a:srgbClr val="000000"/>
                </a:solidFill>
                <a:latin typeface="Arial" charset="0"/>
                <a:cs typeface="Arial" charset="0"/>
              </a:rPr>
              <a:t>	</a:t>
            </a:r>
            <a:endParaRPr lang="en-GB" sz="900" b="0">
              <a:solidFill>
                <a:srgbClr val="000000"/>
              </a:solidFill>
              <a:latin typeface="Arial" charset="0"/>
              <a:cs typeface="Arial" charset="0"/>
            </a:endParaRPr>
          </a:p>
        </p:txBody>
      </p:sp>
      <p:sp>
        <p:nvSpPr>
          <p:cNvPr id="312331" name="AutoShape 11"/>
          <p:cNvSpPr>
            <a:spLocks noChangeArrowheads="1"/>
          </p:cNvSpPr>
          <p:nvPr/>
        </p:nvSpPr>
        <p:spPr bwMode="auto">
          <a:xfrm>
            <a:off x="486073" y="5562239"/>
            <a:ext cx="1595038" cy="1010095"/>
          </a:xfrm>
          <a:prstGeom prst="homePlate">
            <a:avLst>
              <a:gd name="adj" fmla="val 36794"/>
            </a:avLst>
          </a:prstGeom>
          <a:solidFill>
            <a:schemeClr val="accent1"/>
          </a:solidFill>
          <a:ln>
            <a:noFill/>
          </a:ln>
          <a:effectLst/>
          <a:extLst/>
        </p:spPr>
        <p:txBody>
          <a:bodyPr lIns="100650" tIns="50324" rIns="100650" bIns="50324" anchor="ctr"/>
          <a:lstStyle/>
          <a:p>
            <a:pPr>
              <a:spcBef>
                <a:spcPct val="50000"/>
              </a:spcBef>
              <a:defRPr/>
            </a:pPr>
            <a:r>
              <a:rPr lang="en-US">
                <a:solidFill>
                  <a:srgbClr val="FFFFFF"/>
                </a:solidFill>
                <a:effectLst>
                  <a:outerShdw blurRad="38100" dist="38100" dir="2700000" algn="tl">
                    <a:srgbClr val="000000"/>
                  </a:outerShdw>
                </a:effectLst>
              </a:rPr>
              <a:t>Summary Terms and Conditions</a:t>
            </a:r>
          </a:p>
        </p:txBody>
      </p:sp>
      <p:sp>
        <p:nvSpPr>
          <p:cNvPr id="105483" name="Rectangle 12"/>
          <p:cNvSpPr>
            <a:spLocks noChangeArrowheads="1"/>
          </p:cNvSpPr>
          <p:nvPr/>
        </p:nvSpPr>
        <p:spPr bwMode="auto">
          <a:xfrm>
            <a:off x="6718606" y="5552171"/>
            <a:ext cx="2581586" cy="1030230"/>
          </a:xfrm>
          <a:prstGeom prst="rect">
            <a:avLst/>
          </a:prstGeom>
          <a:noFill/>
          <a:ln w="9525">
            <a:noFill/>
            <a:miter lim="800000"/>
            <a:headEnd/>
            <a:tailEnd/>
          </a:ln>
        </p:spPr>
        <p:txBody>
          <a:bodyPr lIns="59440" tIns="50324" rIns="100650" bIns="50324"/>
          <a:lstStyle/>
          <a:p>
            <a:pPr algn="l" defTabSz="1366462">
              <a:lnSpc>
                <a:spcPct val="95000"/>
              </a:lnSpc>
              <a:spcBef>
                <a:spcPct val="50000"/>
              </a:spcBef>
              <a:tabLst>
                <a:tab pos="1446842" algn="l"/>
              </a:tabLst>
            </a:pPr>
            <a:r>
              <a:rPr lang="en-US" sz="900" b="0" dirty="0">
                <a:solidFill>
                  <a:srgbClr val="000000"/>
                </a:solidFill>
                <a:latin typeface="Arial" charset="0"/>
                <a:cs typeface="Arial" charset="0"/>
              </a:rPr>
              <a:t>Over USD 674m to date</a:t>
            </a:r>
          </a:p>
          <a:p>
            <a:pPr algn="l" defTabSz="1366462">
              <a:lnSpc>
                <a:spcPct val="95000"/>
              </a:lnSpc>
              <a:spcBef>
                <a:spcPct val="50000"/>
              </a:spcBef>
              <a:tabLst>
                <a:tab pos="1446842" algn="l"/>
              </a:tabLst>
            </a:pPr>
            <a:r>
              <a:rPr lang="en-US" sz="900" b="0" dirty="0">
                <a:solidFill>
                  <a:srgbClr val="000000"/>
                </a:solidFill>
                <a:latin typeface="Arial" charset="0"/>
                <a:cs typeface="Arial" charset="0"/>
              </a:rPr>
              <a:t>US Dollars</a:t>
            </a:r>
          </a:p>
          <a:p>
            <a:pPr algn="l" defTabSz="1366462">
              <a:lnSpc>
                <a:spcPct val="95000"/>
              </a:lnSpc>
              <a:spcBef>
                <a:spcPct val="50000"/>
              </a:spcBef>
              <a:tabLst>
                <a:tab pos="1446842" algn="l"/>
              </a:tabLst>
            </a:pPr>
            <a:r>
              <a:rPr lang="en-US" sz="900" b="0" dirty="0">
                <a:solidFill>
                  <a:srgbClr val="000000"/>
                </a:solidFill>
                <a:latin typeface="Arial" charset="0"/>
                <a:cs typeface="Arial" charset="0"/>
              </a:rPr>
              <a:t>Financing for purchase of over 2,000 Volvo buses to date, working capital, and purchase of bus depots and construction of operating facilities</a:t>
            </a:r>
          </a:p>
          <a:p>
            <a:pPr algn="l" defTabSz="1366462">
              <a:lnSpc>
                <a:spcPct val="95000"/>
              </a:lnSpc>
              <a:spcBef>
                <a:spcPct val="50000"/>
              </a:spcBef>
              <a:tabLst>
                <a:tab pos="1446842" algn="l"/>
              </a:tabLst>
            </a:pPr>
            <a:endParaRPr lang="en-GB" sz="900" b="0" dirty="0">
              <a:solidFill>
                <a:srgbClr val="000000"/>
              </a:solidFill>
              <a:latin typeface="Arial" charset="0"/>
              <a:cs typeface="Arial" charset="0"/>
            </a:endParaRPr>
          </a:p>
        </p:txBody>
      </p:sp>
      <p:sp>
        <p:nvSpPr>
          <p:cNvPr id="105484" name="Rectangle 13"/>
          <p:cNvSpPr>
            <a:spLocks noChangeArrowheads="1"/>
          </p:cNvSpPr>
          <p:nvPr/>
        </p:nvSpPr>
        <p:spPr bwMode="auto">
          <a:xfrm>
            <a:off x="3485323" y="5552171"/>
            <a:ext cx="1926288" cy="1010095"/>
          </a:xfrm>
          <a:prstGeom prst="rect">
            <a:avLst/>
          </a:prstGeom>
          <a:noFill/>
          <a:ln w="9525">
            <a:noFill/>
            <a:miter lim="800000"/>
            <a:headEnd/>
            <a:tailEnd/>
          </a:ln>
        </p:spPr>
        <p:txBody>
          <a:bodyPr lIns="59440" tIns="50324" rIns="100650" bIns="50324"/>
          <a:lstStyle/>
          <a:p>
            <a:pPr algn="l" defTabSz="1366462">
              <a:lnSpc>
                <a:spcPct val="95000"/>
              </a:lnSpc>
              <a:spcBef>
                <a:spcPct val="52000"/>
              </a:spcBef>
              <a:tabLst>
                <a:tab pos="1514991" algn="l"/>
              </a:tabLst>
            </a:pPr>
            <a:r>
              <a:rPr lang="en-GB" sz="900" b="0">
                <a:solidFill>
                  <a:srgbClr val="000000"/>
                </a:solidFill>
                <a:latin typeface="Arial" charset="0"/>
                <a:cs typeface="Arial" charset="0"/>
              </a:rPr>
              <a:t>3 SPC Bus Operators</a:t>
            </a:r>
          </a:p>
          <a:p>
            <a:pPr algn="l" defTabSz="1366462">
              <a:lnSpc>
                <a:spcPct val="95000"/>
              </a:lnSpc>
              <a:spcBef>
                <a:spcPct val="52000"/>
              </a:spcBef>
              <a:tabLst>
                <a:tab pos="1514991" algn="l"/>
              </a:tabLst>
            </a:pPr>
            <a:r>
              <a:rPr lang="en-GB" sz="900" b="0">
                <a:solidFill>
                  <a:srgbClr val="000000"/>
                </a:solidFill>
                <a:latin typeface="Arial" charset="0"/>
                <a:cs typeface="Arial" charset="0"/>
              </a:rPr>
              <a:t>EKN, NEXI</a:t>
            </a:r>
          </a:p>
          <a:p>
            <a:pPr algn="l" defTabSz="1366462">
              <a:lnSpc>
                <a:spcPct val="95000"/>
              </a:lnSpc>
              <a:spcBef>
                <a:spcPct val="50000"/>
              </a:spcBef>
              <a:tabLst>
                <a:tab pos="1514991" algn="l"/>
              </a:tabLst>
            </a:pPr>
            <a:r>
              <a:rPr lang="en-GB" sz="900" b="0">
                <a:solidFill>
                  <a:srgbClr val="000000"/>
                </a:solidFill>
                <a:latin typeface="Arial" charset="0"/>
                <a:cs typeface="Arial" charset="0"/>
              </a:rPr>
              <a:t>12 years</a:t>
            </a:r>
          </a:p>
          <a:p>
            <a:pPr algn="l" defTabSz="1366462">
              <a:lnSpc>
                <a:spcPct val="95000"/>
              </a:lnSpc>
              <a:spcBef>
                <a:spcPct val="50000"/>
              </a:spcBef>
              <a:tabLst>
                <a:tab pos="1514991" algn="l"/>
              </a:tabLst>
            </a:pPr>
            <a:r>
              <a:rPr lang="en-GB" sz="900" b="0">
                <a:solidFill>
                  <a:srgbClr val="000000"/>
                </a:solidFill>
                <a:latin typeface="Arial" charset="0"/>
                <a:cs typeface="Arial" charset="0"/>
              </a:rPr>
              <a:t>Various and Ongoing</a:t>
            </a:r>
          </a:p>
          <a:p>
            <a:pPr algn="l" defTabSz="1366462">
              <a:lnSpc>
                <a:spcPct val="95000"/>
              </a:lnSpc>
              <a:spcBef>
                <a:spcPct val="50000"/>
              </a:spcBef>
              <a:tabLst>
                <a:tab pos="1514991" algn="l"/>
              </a:tabLst>
            </a:pPr>
            <a:endParaRPr lang="en-GB" sz="900" b="0">
              <a:solidFill>
                <a:srgbClr val="000000"/>
              </a:solidFill>
              <a:latin typeface="Arial" charset="0"/>
              <a:cs typeface="Arial" charset="0"/>
            </a:endParaRPr>
          </a:p>
        </p:txBody>
      </p:sp>
      <p:sp>
        <p:nvSpPr>
          <p:cNvPr id="105485" name="Text Box 14"/>
          <p:cNvSpPr txBox="1">
            <a:spLocks noChangeArrowheads="1"/>
          </p:cNvSpPr>
          <p:nvPr/>
        </p:nvSpPr>
        <p:spPr bwMode="auto">
          <a:xfrm>
            <a:off x="577890" y="1719742"/>
            <a:ext cx="2907433" cy="3579514"/>
          </a:xfrm>
          <a:prstGeom prst="rect">
            <a:avLst/>
          </a:prstGeom>
          <a:noFill/>
          <a:ln w="9525">
            <a:noFill/>
            <a:miter lim="800000"/>
            <a:headEnd/>
            <a:tailEnd/>
          </a:ln>
        </p:spPr>
        <p:txBody>
          <a:bodyPr wrap="square" lIns="100640" tIns="50320" rIns="100640" bIns="50320">
            <a:spAutoFit/>
          </a:bodyPr>
          <a:lstStyle/>
          <a:p>
            <a:pPr algn="l"/>
            <a:endParaRPr lang="en-US" altLang="zh-TW" sz="1100" dirty="0">
              <a:solidFill>
                <a:srgbClr val="000000"/>
              </a:solidFill>
              <a:latin typeface="Arial" charset="0"/>
              <a:ea typeface="PMingLiU" pitchFamily="18" charset="-120"/>
              <a:cs typeface="Arial" charset="0"/>
            </a:endParaRPr>
          </a:p>
          <a:p>
            <a:pPr algn="l"/>
            <a:endParaRPr lang="en-US" altLang="zh-TW" sz="1100" dirty="0">
              <a:solidFill>
                <a:srgbClr val="000000"/>
              </a:solidFill>
              <a:latin typeface="Arial" charset="0"/>
              <a:ea typeface="PMingLiU" pitchFamily="18" charset="-120"/>
              <a:cs typeface="Arial" charset="0"/>
            </a:endParaRPr>
          </a:p>
          <a:p>
            <a:pPr algn="l"/>
            <a:r>
              <a:rPr lang="en-US" altLang="zh-TW" sz="1500" dirty="0" err="1">
                <a:solidFill>
                  <a:srgbClr val="000000"/>
                </a:solidFill>
                <a:latin typeface="Arial" charset="0"/>
                <a:ea typeface="PMingLiU" pitchFamily="18" charset="-120"/>
                <a:cs typeface="Arial" charset="0"/>
              </a:rPr>
              <a:t>Transantiago</a:t>
            </a:r>
            <a:endParaRPr lang="en-US" altLang="zh-TW" sz="1500" dirty="0">
              <a:solidFill>
                <a:srgbClr val="000000"/>
              </a:solidFill>
              <a:latin typeface="Arial" charset="0"/>
              <a:ea typeface="PMingLiU" pitchFamily="18" charset="-120"/>
              <a:cs typeface="Arial" charset="0"/>
            </a:endParaRPr>
          </a:p>
          <a:p>
            <a:pPr algn="l"/>
            <a:endParaRPr lang="en-GB" altLang="zh-TW" dirty="0">
              <a:solidFill>
                <a:srgbClr val="000000"/>
              </a:solidFill>
              <a:latin typeface="Arial" charset="0"/>
              <a:ea typeface="PMingLiU" pitchFamily="18" charset="-120"/>
              <a:cs typeface="Arial" charset="0"/>
            </a:endParaRPr>
          </a:p>
          <a:p>
            <a:pPr algn="l"/>
            <a:r>
              <a:rPr lang="en-US" sz="1100" dirty="0">
                <a:solidFill>
                  <a:srgbClr val="000000"/>
                </a:solidFill>
                <a:latin typeface="Arial" charset="0"/>
                <a:cs typeface="Arial" charset="0"/>
              </a:rPr>
              <a:t>USD 674,000,000</a:t>
            </a:r>
          </a:p>
          <a:p>
            <a:pPr algn="l"/>
            <a:endParaRPr lang="en-US" sz="1100" dirty="0">
              <a:solidFill>
                <a:srgbClr val="000000"/>
              </a:solidFill>
              <a:latin typeface="Arial" charset="0"/>
              <a:cs typeface="Arial" charset="0"/>
            </a:endParaRPr>
          </a:p>
          <a:p>
            <a:pPr algn="l"/>
            <a:r>
              <a:rPr lang="en-US" sz="1100" dirty="0">
                <a:solidFill>
                  <a:srgbClr val="000000"/>
                </a:solidFill>
                <a:latin typeface="Arial" charset="0"/>
                <a:cs typeface="Arial" charset="0"/>
              </a:rPr>
              <a:t>EKN</a:t>
            </a:r>
          </a:p>
          <a:p>
            <a:pPr algn="l"/>
            <a:r>
              <a:rPr lang="en-US" sz="1100" dirty="0">
                <a:solidFill>
                  <a:srgbClr val="000000"/>
                </a:solidFill>
                <a:latin typeface="Arial" charset="0"/>
                <a:cs typeface="Arial" charset="0"/>
              </a:rPr>
              <a:t>NEXI</a:t>
            </a:r>
          </a:p>
          <a:p>
            <a:pPr algn="l"/>
            <a:r>
              <a:rPr lang="en-US" sz="1100" dirty="0">
                <a:solidFill>
                  <a:srgbClr val="000000"/>
                </a:solidFill>
                <a:latin typeface="Arial" charset="0"/>
                <a:cs typeface="Arial" charset="0"/>
              </a:rPr>
              <a:t>NIB</a:t>
            </a:r>
          </a:p>
          <a:p>
            <a:pPr algn="l"/>
            <a:endParaRPr lang="en-US" sz="1100" dirty="0">
              <a:solidFill>
                <a:srgbClr val="000000"/>
              </a:solidFill>
              <a:latin typeface="Arial" charset="0"/>
              <a:ea typeface="PMingLiU" pitchFamily="18" charset="-120"/>
              <a:cs typeface="Arial" charset="0"/>
            </a:endParaRPr>
          </a:p>
          <a:p>
            <a:pPr algn="l"/>
            <a:r>
              <a:rPr lang="en-US" sz="1100" dirty="0">
                <a:solidFill>
                  <a:srgbClr val="000000"/>
                </a:solidFill>
                <a:latin typeface="Arial" charset="0"/>
                <a:ea typeface="PMingLiU" pitchFamily="18" charset="-120"/>
                <a:cs typeface="Arial" charset="0"/>
              </a:rPr>
              <a:t>Sole Lead ECA Arranger, Security Agent, Account Bank, </a:t>
            </a:r>
            <a:r>
              <a:rPr lang="en-US" sz="1100" dirty="0" err="1">
                <a:solidFill>
                  <a:srgbClr val="000000"/>
                </a:solidFill>
                <a:latin typeface="Arial" charset="0"/>
                <a:ea typeface="PMingLiU" pitchFamily="18" charset="-120"/>
                <a:cs typeface="Arial" charset="0"/>
              </a:rPr>
              <a:t>Intercreditor</a:t>
            </a:r>
            <a:r>
              <a:rPr lang="en-US" sz="1100" dirty="0">
                <a:solidFill>
                  <a:srgbClr val="000000"/>
                </a:solidFill>
                <a:latin typeface="Arial" charset="0"/>
                <a:ea typeface="PMingLiU" pitchFamily="18" charset="-120"/>
                <a:cs typeface="Arial" charset="0"/>
              </a:rPr>
              <a:t>, NEXI facility Lead Arranger and Agent, NIB Joint Arranger</a:t>
            </a:r>
          </a:p>
          <a:p>
            <a:pPr algn="l"/>
            <a:endParaRPr lang="en-GB" altLang="zh-TW" sz="1100" dirty="0">
              <a:solidFill>
                <a:srgbClr val="000000"/>
              </a:solidFill>
              <a:latin typeface="Arial" charset="0"/>
              <a:ea typeface="PMingLiU" pitchFamily="18" charset="-120"/>
              <a:cs typeface="Arial" charset="0"/>
            </a:endParaRPr>
          </a:p>
          <a:p>
            <a:pPr algn="l"/>
            <a:r>
              <a:rPr lang="en-GB" altLang="zh-TW" sz="1100" dirty="0">
                <a:solidFill>
                  <a:srgbClr val="000000"/>
                </a:solidFill>
                <a:latin typeface="Arial" charset="0"/>
                <a:ea typeface="PMingLiU" pitchFamily="18" charset="-120"/>
                <a:cs typeface="Arial" charset="0"/>
              </a:rPr>
              <a:t>Export Credit Support From:</a:t>
            </a:r>
          </a:p>
          <a:p>
            <a:pPr algn="l"/>
            <a:r>
              <a:rPr lang="en-GB" altLang="zh-TW" sz="1100" dirty="0">
                <a:solidFill>
                  <a:srgbClr val="000000"/>
                </a:solidFill>
                <a:latin typeface="Arial" charset="0"/>
                <a:ea typeface="PMingLiU" pitchFamily="18" charset="-120"/>
                <a:cs typeface="Arial" charset="0"/>
              </a:rPr>
              <a:t>NEXI, EKN</a:t>
            </a:r>
          </a:p>
          <a:p>
            <a:pPr algn="l"/>
            <a:endParaRPr lang="en-GB" altLang="zh-TW" sz="1100" dirty="0">
              <a:solidFill>
                <a:srgbClr val="000000"/>
              </a:solidFill>
              <a:latin typeface="Arial" charset="0"/>
              <a:ea typeface="PMingLiU" pitchFamily="18" charset="-120"/>
              <a:cs typeface="Arial" charset="0"/>
            </a:endParaRPr>
          </a:p>
          <a:p>
            <a:pPr algn="l"/>
            <a:r>
              <a:rPr lang="en-GB" altLang="zh-TW" sz="1100" dirty="0">
                <a:solidFill>
                  <a:srgbClr val="000000"/>
                </a:solidFill>
                <a:latin typeface="Arial" charset="0"/>
                <a:ea typeface="PMingLiU" pitchFamily="18" charset="-120"/>
                <a:cs typeface="Arial" charset="0"/>
              </a:rPr>
              <a:t>On-Going</a:t>
            </a:r>
          </a:p>
          <a:p>
            <a:pPr algn="l"/>
            <a:endParaRPr lang="en-GB" altLang="zh-TW" sz="1100" dirty="0">
              <a:solidFill>
                <a:srgbClr val="000000"/>
              </a:solidFill>
              <a:latin typeface="Arial" charset="0"/>
              <a:ea typeface="PMingLiU" pitchFamily="18" charset="-120"/>
              <a:cs typeface="Arial" charset="0"/>
            </a:endParaRPr>
          </a:p>
        </p:txBody>
      </p:sp>
      <p:sp>
        <p:nvSpPr>
          <p:cNvPr id="105486" name="Rectangle 15"/>
          <p:cNvSpPr>
            <a:spLocks noChangeArrowheads="1"/>
          </p:cNvSpPr>
          <p:nvPr/>
        </p:nvSpPr>
        <p:spPr bwMode="auto">
          <a:xfrm>
            <a:off x="369056" y="275491"/>
            <a:ext cx="9296590" cy="421152"/>
          </a:xfrm>
          <a:prstGeom prst="rect">
            <a:avLst/>
          </a:prstGeom>
          <a:noFill/>
          <a:ln w="9525">
            <a:noFill/>
            <a:miter lim="800000"/>
            <a:headEnd/>
            <a:tailEnd/>
          </a:ln>
        </p:spPr>
        <p:txBody>
          <a:bodyPr lIns="109138" tIns="54569" rIns="109138" bIns="54569"/>
          <a:lstStyle/>
          <a:p>
            <a:pPr algn="l" defTabSz="1181239" eaLnBrk="1" hangingPunct="1">
              <a:lnSpc>
                <a:spcPct val="98000"/>
              </a:lnSpc>
            </a:pPr>
            <a:r>
              <a:rPr lang="en-US" sz="2200" b="0" dirty="0">
                <a:solidFill>
                  <a:srgbClr val="FF0000"/>
                </a:solidFill>
                <a:latin typeface="Arial" charset="0"/>
                <a:cs typeface="Arial" charset="0"/>
              </a:rPr>
              <a:t>ECA Experience </a:t>
            </a:r>
            <a:r>
              <a:rPr lang="en-GB" sz="2200" b="0" dirty="0">
                <a:solidFill>
                  <a:srgbClr val="FF0000"/>
                </a:solidFill>
                <a:latin typeface="Arial" charset="0"/>
                <a:cs typeface="Arial" charset="0"/>
              </a:rPr>
              <a:t>with BRT systems: </a:t>
            </a:r>
            <a:r>
              <a:rPr lang="en-GB" sz="2200" b="0" dirty="0" err="1">
                <a:solidFill>
                  <a:srgbClr val="FF0000"/>
                </a:solidFill>
                <a:latin typeface="Arial" charset="0"/>
                <a:cs typeface="Arial" charset="0"/>
              </a:rPr>
              <a:t>Transantiago</a:t>
            </a:r>
            <a:r>
              <a:rPr lang="en-GB" sz="2200" b="0" dirty="0">
                <a:solidFill>
                  <a:srgbClr val="FF0000"/>
                </a:solidFill>
                <a:latin typeface="Arial" charset="0"/>
                <a:cs typeface="Arial" charset="0"/>
              </a:rPr>
              <a:t> – Chile</a:t>
            </a:r>
          </a:p>
        </p:txBody>
      </p:sp>
      <p:sp>
        <p:nvSpPr>
          <p:cNvPr id="105487" name="Text Box 16"/>
          <p:cNvSpPr txBox="1">
            <a:spLocks noChangeArrowheads="1"/>
          </p:cNvSpPr>
          <p:nvPr/>
        </p:nvSpPr>
        <p:spPr bwMode="auto">
          <a:xfrm>
            <a:off x="421265" y="960468"/>
            <a:ext cx="8675497" cy="409407"/>
          </a:xfrm>
          <a:prstGeom prst="rect">
            <a:avLst/>
          </a:prstGeom>
          <a:noFill/>
          <a:ln w="9525">
            <a:noFill/>
            <a:miter lim="800000"/>
            <a:headEnd/>
            <a:tailEnd/>
          </a:ln>
        </p:spPr>
        <p:txBody>
          <a:bodyPr lIns="100650" tIns="50324" rIns="100650" bIns="50324">
            <a:spAutoFit/>
          </a:bodyPr>
          <a:lstStyle/>
          <a:p>
            <a:pPr marL="314530" indent="-314530" algn="l">
              <a:spcBef>
                <a:spcPct val="50000"/>
              </a:spcBef>
              <a:buClr>
                <a:srgbClr val="FF0000"/>
              </a:buClr>
              <a:buFont typeface="Wingdings" panose="05000000000000000000" pitchFamily="2" charset="2"/>
              <a:buChar char="Ø"/>
            </a:pPr>
            <a:r>
              <a:rPr lang="en-GB" sz="2000" b="0" dirty="0">
                <a:solidFill>
                  <a:srgbClr val="000000">
                    <a:lumMod val="65000"/>
                    <a:lumOff val="35000"/>
                  </a:srgbClr>
                </a:solidFill>
                <a:latin typeface="Arial" charset="0"/>
                <a:cs typeface="Arial" charset="0"/>
              </a:rPr>
              <a:t>Multi-sourced ECA and Multilateral Financing</a:t>
            </a:r>
          </a:p>
        </p:txBody>
      </p:sp>
      <p:pic>
        <p:nvPicPr>
          <p:cNvPr id="105488" name="Picture 17"/>
          <p:cNvPicPr>
            <a:picLocks noChangeAspect="1" noChangeArrowheads="1"/>
          </p:cNvPicPr>
          <p:nvPr/>
        </p:nvPicPr>
        <p:blipFill>
          <a:blip r:embed="rId4"/>
          <a:srcRect/>
          <a:stretch>
            <a:fillRect/>
          </a:stretch>
        </p:blipFill>
        <p:spPr bwMode="auto">
          <a:xfrm>
            <a:off x="2081730" y="1900957"/>
            <a:ext cx="1560833" cy="884253"/>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GB" smtClean="0">
                <a:solidFill>
                  <a:srgbClr val="000000">
                    <a:tint val="75000"/>
                  </a:srgbClr>
                </a:solidFill>
              </a:rPr>
              <a:t>PUBLIC</a:t>
            </a:r>
            <a:endParaRPr lang="en-GB">
              <a:solidFill>
                <a:srgbClr val="000000">
                  <a:tint val="75000"/>
                </a:srgbClr>
              </a:solidFill>
            </a:endParaRPr>
          </a:p>
        </p:txBody>
      </p:sp>
      <p:cxnSp>
        <p:nvCxnSpPr>
          <p:cNvPr id="19" name="Straight Connector 18"/>
          <p:cNvCxnSpPr/>
          <p:nvPr/>
        </p:nvCxnSpPr>
        <p:spPr bwMode="auto">
          <a:xfrm>
            <a:off x="285231" y="275490"/>
            <a:ext cx="0" cy="608868"/>
          </a:xfrm>
          <a:prstGeom prst="line">
            <a:avLst/>
          </a:prstGeom>
          <a:solidFill>
            <a:schemeClr val="accent1"/>
          </a:solidFill>
          <a:ln w="1270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24938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Transantiago_700x3091"/>
          <p:cNvPicPr>
            <a:picLocks noChangeAspect="1" noChangeArrowheads="1"/>
          </p:cNvPicPr>
          <p:nvPr/>
        </p:nvPicPr>
        <p:blipFill rotWithShape="1">
          <a:blip r:embed="rId2"/>
          <a:srcRect l="9012" r="25268" b="6007"/>
          <a:stretch/>
        </p:blipFill>
        <p:spPr bwMode="auto">
          <a:xfrm>
            <a:off x="5089315" y="3789558"/>
            <a:ext cx="3920742" cy="2726826"/>
          </a:xfrm>
          <a:prstGeom prst="rect">
            <a:avLst/>
          </a:prstGeom>
          <a:noFill/>
          <a:ln w="9525">
            <a:noFill/>
            <a:miter lim="800000"/>
            <a:headEnd/>
            <a:tailEnd/>
          </a:ln>
        </p:spPr>
      </p:pic>
      <p:pic>
        <p:nvPicPr>
          <p:cNvPr id="106498" name="Picture 4" descr="untitled"/>
          <p:cNvPicPr>
            <a:picLocks noChangeAspect="1" noChangeArrowheads="1"/>
          </p:cNvPicPr>
          <p:nvPr/>
        </p:nvPicPr>
        <p:blipFill rotWithShape="1">
          <a:blip r:embed="rId3"/>
          <a:srcRect t="4475" b="7216"/>
          <a:stretch/>
        </p:blipFill>
        <p:spPr bwMode="auto">
          <a:xfrm>
            <a:off x="530208" y="1134510"/>
            <a:ext cx="4375643" cy="5422194"/>
          </a:xfrm>
          <a:prstGeom prst="rect">
            <a:avLst/>
          </a:prstGeom>
          <a:noFill/>
          <a:ln w="9525">
            <a:noFill/>
            <a:miter lim="800000"/>
            <a:headEnd/>
            <a:tailEnd/>
          </a:ln>
        </p:spPr>
      </p:pic>
      <p:pic>
        <p:nvPicPr>
          <p:cNvPr id="106499" name="Picture 5"/>
          <p:cNvPicPr>
            <a:picLocks noChangeAspect="1" noChangeArrowheads="1"/>
          </p:cNvPicPr>
          <p:nvPr/>
        </p:nvPicPr>
        <p:blipFill>
          <a:blip r:embed="rId4"/>
          <a:srcRect/>
          <a:stretch>
            <a:fillRect/>
          </a:stretch>
        </p:blipFill>
        <p:spPr bwMode="auto">
          <a:xfrm>
            <a:off x="5103116" y="1112683"/>
            <a:ext cx="3906941" cy="2511579"/>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GB" smtClean="0">
                <a:solidFill>
                  <a:srgbClr val="000000">
                    <a:tint val="75000"/>
                  </a:srgbClr>
                </a:solidFill>
              </a:rPr>
              <a:t>PUBLIC</a:t>
            </a:r>
            <a:endParaRPr lang="en-GB">
              <a:solidFill>
                <a:srgbClr val="000000">
                  <a:tint val="75000"/>
                </a:srgbClr>
              </a:solidFill>
            </a:endParaRPr>
          </a:p>
        </p:txBody>
      </p:sp>
      <p:sp>
        <p:nvSpPr>
          <p:cNvPr id="6" name="Rectangle 15"/>
          <p:cNvSpPr>
            <a:spLocks noChangeArrowheads="1"/>
          </p:cNvSpPr>
          <p:nvPr/>
        </p:nvSpPr>
        <p:spPr bwMode="auto">
          <a:xfrm>
            <a:off x="369056" y="275491"/>
            <a:ext cx="9296590" cy="421152"/>
          </a:xfrm>
          <a:prstGeom prst="rect">
            <a:avLst/>
          </a:prstGeom>
          <a:noFill/>
          <a:ln w="9525">
            <a:noFill/>
            <a:miter lim="800000"/>
            <a:headEnd/>
            <a:tailEnd/>
          </a:ln>
        </p:spPr>
        <p:txBody>
          <a:bodyPr lIns="109138" tIns="54569" rIns="109138" bIns="54569"/>
          <a:lstStyle/>
          <a:p>
            <a:pPr algn="l" defTabSz="1181239" eaLnBrk="1" hangingPunct="1">
              <a:lnSpc>
                <a:spcPct val="98000"/>
              </a:lnSpc>
            </a:pPr>
            <a:r>
              <a:rPr lang="en-US" sz="2200" b="0" dirty="0">
                <a:solidFill>
                  <a:srgbClr val="FF0000"/>
                </a:solidFill>
                <a:latin typeface="Arial" charset="0"/>
                <a:cs typeface="Arial" charset="0"/>
              </a:rPr>
              <a:t>ECA Experience </a:t>
            </a:r>
            <a:r>
              <a:rPr lang="en-GB" sz="2200" b="0" dirty="0">
                <a:solidFill>
                  <a:srgbClr val="FF0000"/>
                </a:solidFill>
                <a:latin typeface="Arial" charset="0"/>
                <a:cs typeface="Arial" charset="0"/>
              </a:rPr>
              <a:t>with BRT systems: </a:t>
            </a:r>
            <a:r>
              <a:rPr lang="en-GB" sz="2200" b="0" dirty="0" err="1">
                <a:solidFill>
                  <a:srgbClr val="FF0000"/>
                </a:solidFill>
                <a:latin typeface="Arial" charset="0"/>
                <a:cs typeface="Arial" charset="0"/>
              </a:rPr>
              <a:t>Transantiago</a:t>
            </a:r>
            <a:r>
              <a:rPr lang="en-GB" sz="2200" b="0" dirty="0">
                <a:solidFill>
                  <a:srgbClr val="FF0000"/>
                </a:solidFill>
                <a:latin typeface="Arial" charset="0"/>
                <a:cs typeface="Arial" charset="0"/>
              </a:rPr>
              <a:t> – Chile</a:t>
            </a:r>
          </a:p>
        </p:txBody>
      </p:sp>
      <p:cxnSp>
        <p:nvCxnSpPr>
          <p:cNvPr id="7" name="Straight Connector 6"/>
          <p:cNvCxnSpPr/>
          <p:nvPr/>
        </p:nvCxnSpPr>
        <p:spPr bwMode="auto">
          <a:xfrm>
            <a:off x="285231" y="275490"/>
            <a:ext cx="0" cy="608868"/>
          </a:xfrm>
          <a:prstGeom prst="line">
            <a:avLst/>
          </a:prstGeom>
          <a:solidFill>
            <a:schemeClr val="accent1"/>
          </a:solidFill>
          <a:ln w="1270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518521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Disclaimer</a:t>
            </a:r>
          </a:p>
        </p:txBody>
      </p:sp>
      <p:sp>
        <p:nvSpPr>
          <p:cNvPr id="66563" name="Rectangle 36"/>
          <p:cNvSpPr>
            <a:spLocks noChangeArrowheads="1"/>
          </p:cNvSpPr>
          <p:nvPr/>
        </p:nvSpPr>
        <p:spPr bwMode="auto">
          <a:xfrm>
            <a:off x="576275" y="1392245"/>
            <a:ext cx="9217025" cy="42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1600" rIns="0" bIns="0">
            <a:spAutoFit/>
          </a:bodyPr>
          <a:lstStyle/>
          <a:p>
            <a:pPr algn="ctr" defTabSz="901700">
              <a:lnSpc>
                <a:spcPct val="105000"/>
              </a:lnSpc>
              <a:spcBef>
                <a:spcPct val="70000"/>
              </a:spcBef>
              <a:buClr>
                <a:schemeClr val="tx2"/>
              </a:buClr>
            </a:pPr>
            <a:r>
              <a:rPr lang="en-US" sz="1000" b="0" dirty="0"/>
              <a:t>The Global Banking and Markets division of The Hongkong and Shanghai Banking Corporation Limited (“HSBC”) has prepared this document (the “Document”) for information purposes only. This Document does not constitute a commitment to underwrite or purchase or subscribe for all or any portion of any securities mentioned herein or otherwise or to provide any financing. Any such commitment shall be evidenced only by a fully executed agreement. This Document should also not be construed as an offer for sale of or subscription for any investment, nor is it calculated to invite/solicit any offer to purchase or subscribe for any investment.</a:t>
            </a:r>
          </a:p>
          <a:p>
            <a:pPr algn="ctr" defTabSz="901700">
              <a:lnSpc>
                <a:spcPct val="105000"/>
              </a:lnSpc>
              <a:spcBef>
                <a:spcPct val="70000"/>
              </a:spcBef>
              <a:buClr>
                <a:schemeClr val="tx2"/>
              </a:buClr>
            </a:pPr>
            <a:r>
              <a:rPr lang="en-US" sz="1000" b="0" dirty="0"/>
              <a:t>HSBC has based this Document on information obtained from sources it believes to be reliable but which it has not independently verified. HSBC makes no guarantee, representation or warranty and accepts no responsibility or liability for the contents of this Document and/or as to its accuracy or completeness and expressly disclaims any liability whatsoever for any loss howsoever arising from or in reliance upon the whole or any part of the contents of this Document. HSBC does not undertake, and is under no obligation, to provide any additional information, to update this Document, to correct any inaccuracies or to remedy any errors or omissions in this Document. You are solely responsible for making your own independent appraisal of and investigations into products, investments and transactions referred to in this Document, related thereto and otherwise, and you must not rely on any information in this Document as constituting investment advice. No consideration has been given to the particular investment objectives, financial situation or particular needs of any recipient. HSBC and its affiliates and/or its or their respective officers, directors and employees may have positions in any securities mentioned in this Document (or in any related investment) and may from time to time add to or dispose of any such securities (or investment). HSBC and/or any of its affiliates may act as market maker or have assumed an underwriting commitment in the securities of any companies discussed in this Document (or in related investments), may sell them to or buy them from customers on a principal basis and may also perform or seek to perform banking or underwriting services for or relating to those companies. As HSBC is part of a large global financial services organisation, it or one or more of its affiliates may have certain other relationships with the parties relevant to the proposed activities as set out in this Document, and these proposed activities may give rise to a conflict of interest, which the addressee hereby acknowledges and which will be addressed accordingly.</a:t>
            </a:r>
          </a:p>
          <a:p>
            <a:pPr algn="ctr" defTabSz="901700">
              <a:lnSpc>
                <a:spcPct val="105000"/>
              </a:lnSpc>
              <a:spcBef>
                <a:spcPct val="70000"/>
              </a:spcBef>
              <a:buClr>
                <a:schemeClr val="tx2"/>
              </a:buClr>
            </a:pPr>
            <a:r>
              <a:rPr lang="en-US" sz="1000" b="0" dirty="0"/>
              <a:t>The Hongkong and Shanghai Banking Corporation Limited</a:t>
            </a:r>
            <a:br>
              <a:rPr lang="en-US" sz="1000" b="0" dirty="0"/>
            </a:br>
            <a:r>
              <a:rPr lang="en-US" sz="1000" b="0" dirty="0"/>
              <a:t>Level 16 HSBC Main Building</a:t>
            </a:r>
            <a:br>
              <a:rPr lang="en-US" sz="1000" b="0" dirty="0"/>
            </a:br>
            <a:r>
              <a:rPr lang="en-US" sz="1000" b="0" dirty="0"/>
              <a:t>1 Queen’s Road Central</a:t>
            </a:r>
            <a:br>
              <a:rPr lang="en-US" sz="1000" b="0" dirty="0"/>
            </a:br>
            <a:r>
              <a:rPr lang="en-US" sz="1000" b="0" dirty="0"/>
              <a:t>Hong Kong SAR</a:t>
            </a:r>
          </a:p>
          <a:p>
            <a:pPr algn="ctr" defTabSz="901700">
              <a:lnSpc>
                <a:spcPct val="105000"/>
              </a:lnSpc>
              <a:spcBef>
                <a:spcPct val="70000"/>
              </a:spcBef>
              <a:buClr>
                <a:schemeClr val="tx2"/>
              </a:buClr>
            </a:pPr>
            <a:r>
              <a:rPr lang="en-US" sz="1000" b="0" dirty="0"/>
              <a:t>© Copyright. The Hongkong and Shanghai Banking Corporation Limited </a:t>
            </a:r>
            <a:r>
              <a:rPr lang="en-US" sz="1000" b="0" dirty="0" smtClean="0"/>
              <a:t>2006-15, </a:t>
            </a:r>
            <a:r>
              <a:rPr lang="en-US" sz="1000" b="0" dirty="0"/>
              <a:t>ALL RIGHTS RESERVED. No part of this publication may be reproduced, stored in a retrieval system, or transmitted, on any form or by any means, electronic, mechanical, photocopying, recording, or otherwise, without the prior written permission of The Hongkong and Shanghai Banking Corporation Limited.</a:t>
            </a:r>
          </a:p>
        </p:txBody>
      </p:sp>
      <p:sp>
        <p:nvSpPr>
          <p:cNvPr id="2" name="Footer Placeholder 1"/>
          <p:cNvSpPr>
            <a:spLocks noGrp="1"/>
          </p:cNvSpPr>
          <p:nvPr>
            <p:ph type="ftr" sz="quarter" idx="10"/>
          </p:nvPr>
        </p:nvSpPr>
        <p:spPr>
          <a:xfrm>
            <a:off x="8857192" y="6769109"/>
            <a:ext cx="936107" cy="184666"/>
          </a:xfrm>
        </p:spPr>
        <p:txBody>
          <a:bodyPr/>
          <a:lstStyle/>
          <a:p>
            <a:r>
              <a:rPr lang="en-US" smtClean="0"/>
              <a:t>PUBLIC</a:t>
            </a:r>
            <a:endParaRPr lang="en-US" dirty="0"/>
          </a:p>
        </p:txBody>
      </p:sp>
      <p:pic>
        <p:nvPicPr>
          <p:cNvPr id="5" name="Picture 45" descr="HSBC Hexagon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63" y="6648604"/>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935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 Financing – A Globally Competitive Source of Financing</a:t>
            </a:r>
            <a:endParaRPr lang="en-US" dirty="0"/>
          </a:p>
        </p:txBody>
      </p:sp>
      <p:sp>
        <p:nvSpPr>
          <p:cNvPr id="3" name="Content Placeholder 2"/>
          <p:cNvSpPr>
            <a:spLocks noGrp="1"/>
          </p:cNvSpPr>
          <p:nvPr>
            <p:ph idx="1"/>
          </p:nvPr>
        </p:nvSpPr>
        <p:spPr>
          <a:xfrm>
            <a:off x="576279" y="1247998"/>
            <a:ext cx="9217025" cy="5256213"/>
          </a:xfrm>
        </p:spPr>
        <p:txBody>
          <a:bodyPr/>
          <a:lstStyle/>
          <a:p>
            <a:r>
              <a:rPr lang="en-US" b="1" dirty="0"/>
              <a:t>An attractive source of financing of imported capital goods and services worldwide, particularly in emerging </a:t>
            </a:r>
            <a:r>
              <a:rPr lang="en-US" b="1" dirty="0" smtClean="0"/>
              <a:t>markets.</a:t>
            </a:r>
            <a:endParaRPr lang="en-US" b="1" dirty="0"/>
          </a:p>
          <a:p>
            <a:endParaRPr lang="en-US" dirty="0"/>
          </a:p>
          <a:p>
            <a:r>
              <a:rPr lang="en-US" dirty="0"/>
              <a:t>Involves credit enhancement </a:t>
            </a:r>
            <a:r>
              <a:rPr lang="en-US" dirty="0" smtClean="0"/>
              <a:t>or direct lending from </a:t>
            </a:r>
            <a:r>
              <a:rPr lang="en-US" dirty="0"/>
              <a:t>Export Credit </a:t>
            </a:r>
            <a:r>
              <a:rPr lang="en-US" dirty="0" smtClean="0"/>
              <a:t>Agencies (ECA) </a:t>
            </a:r>
            <a:r>
              <a:rPr lang="en-US" dirty="0"/>
              <a:t>in the country of origin of the exporter and/or of the goods and services being </a:t>
            </a:r>
            <a:r>
              <a:rPr lang="en-US" dirty="0" smtClean="0"/>
              <a:t>procured.</a:t>
            </a:r>
          </a:p>
          <a:p>
            <a:endParaRPr lang="en-US" dirty="0"/>
          </a:p>
          <a:p>
            <a:r>
              <a:rPr lang="en-US" dirty="0" smtClean="0"/>
              <a:t>Historically designed to finance international trade, but increasingly applied to </a:t>
            </a:r>
            <a:r>
              <a:rPr lang="en-US" dirty="0"/>
              <a:t>support overseas expansion of companies through </a:t>
            </a:r>
            <a:r>
              <a:rPr lang="en-US" dirty="0" smtClean="0"/>
              <a:t>foreign direct investment.</a:t>
            </a:r>
          </a:p>
          <a:p>
            <a:endParaRPr lang="en-US" dirty="0"/>
          </a:p>
          <a:p>
            <a:r>
              <a:rPr lang="en-US" dirty="0" smtClean="0"/>
              <a:t>Consistently used across emerging economies in Asia (</a:t>
            </a:r>
            <a:r>
              <a:rPr lang="en-US" dirty="0" err="1" smtClean="0"/>
              <a:t>eg</a:t>
            </a:r>
            <a:r>
              <a:rPr lang="en-US" dirty="0" smtClean="0"/>
              <a:t>. China, India, Indonesia, Bangladesh, Philippines, Sri Lanka, Vietnam) as well as developed markets (Australia, HK, Korea, etc.)</a:t>
            </a:r>
          </a:p>
          <a:p>
            <a:endParaRPr lang="en-US" dirty="0"/>
          </a:p>
          <a:p>
            <a:r>
              <a:rPr lang="en-US" dirty="0" smtClean="0"/>
              <a:t>Primarily funded by international commercial banks or ECAs. Capital Markets solutions are available, progressively broadening global liquidity for the product.</a:t>
            </a:r>
            <a:endParaRPr lang="en-US" dirty="0"/>
          </a:p>
          <a:p>
            <a:endParaRPr lang="en-US" dirty="0" smtClean="0"/>
          </a:p>
          <a:p>
            <a:r>
              <a:rPr lang="en-US" dirty="0" smtClean="0"/>
              <a:t>Key sectors: infrastructure (power, water, transportation), resources (oil and gas, mining and metals), telecom, etc.</a:t>
            </a:r>
            <a:endParaRPr lang="en-US" dirty="0"/>
          </a:p>
        </p:txBody>
      </p:sp>
      <p:sp>
        <p:nvSpPr>
          <p:cNvPr id="4" name="Footer Placeholder 3"/>
          <p:cNvSpPr>
            <a:spLocks noGrp="1"/>
          </p:cNvSpPr>
          <p:nvPr>
            <p:ph type="ftr" sz="quarter" idx="10"/>
          </p:nvPr>
        </p:nvSpPr>
        <p:spPr/>
        <p:txBody>
          <a:bodyPr/>
          <a:lstStyle/>
          <a:p>
            <a:r>
              <a:rPr lang="en-US" smtClean="0"/>
              <a:t>PUBLIC</a:t>
            </a:r>
            <a:endParaRPr lang="en-US" dirty="0"/>
          </a:p>
        </p:txBody>
      </p:sp>
    </p:spTree>
    <p:extLst>
      <p:ext uri="{BB962C8B-B14F-4D97-AF65-F5344CB8AC3E}">
        <p14:creationId xmlns:p14="http://schemas.microsoft.com/office/powerpoint/2010/main" val="222586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Oval 4"/>
          <p:cNvSpPr/>
          <p:nvPr/>
        </p:nvSpPr>
        <p:spPr bwMode="auto">
          <a:xfrm>
            <a:off x="492715" y="4920406"/>
            <a:ext cx="2819852" cy="2020616"/>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1"/>
            <a:endParaRPr lang="en-US" dirty="0"/>
          </a:p>
        </p:txBody>
      </p:sp>
      <p:sp>
        <p:nvSpPr>
          <p:cNvPr id="106498" name="Line 102"/>
          <p:cNvSpPr>
            <a:spLocks noChangeShapeType="1"/>
          </p:cNvSpPr>
          <p:nvPr/>
        </p:nvSpPr>
        <p:spPr bwMode="auto">
          <a:xfrm>
            <a:off x="2401888" y="1254136"/>
            <a:ext cx="0" cy="518636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lIns="86352" tIns="43180" rIns="86352" bIns="43180" anchor="ctr"/>
          <a:lstStyle/>
          <a:p>
            <a:endParaRPr lang="en-US" dirty="0"/>
          </a:p>
        </p:txBody>
      </p:sp>
      <p:sp>
        <p:nvSpPr>
          <p:cNvPr id="106499" name="Text Box 211"/>
          <p:cNvSpPr txBox="1">
            <a:spLocks noChangeArrowheads="1"/>
          </p:cNvSpPr>
          <p:nvPr/>
        </p:nvSpPr>
        <p:spPr bwMode="auto">
          <a:xfrm>
            <a:off x="9763076" y="6767525"/>
            <a:ext cx="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188">
              <a:defRPr sz="1200" b="1">
                <a:solidFill>
                  <a:schemeClr val="tx1"/>
                </a:solidFill>
                <a:latin typeface="Arial" pitchFamily="34" charset="0"/>
                <a:cs typeface="Arial" pitchFamily="34" charset="0"/>
              </a:defRPr>
            </a:lvl1pPr>
            <a:lvl2pPr marL="742950" indent="-285750" defTabSz="992188">
              <a:defRPr sz="1200" b="1">
                <a:solidFill>
                  <a:schemeClr val="tx1"/>
                </a:solidFill>
                <a:latin typeface="Arial" pitchFamily="34" charset="0"/>
                <a:cs typeface="Arial" pitchFamily="34" charset="0"/>
              </a:defRPr>
            </a:lvl2pPr>
            <a:lvl3pPr marL="1143000" indent="-228600" defTabSz="992188">
              <a:defRPr sz="1200" b="1">
                <a:solidFill>
                  <a:schemeClr val="tx1"/>
                </a:solidFill>
                <a:latin typeface="Arial" pitchFamily="34" charset="0"/>
                <a:cs typeface="Arial" pitchFamily="34" charset="0"/>
              </a:defRPr>
            </a:lvl3pPr>
            <a:lvl4pPr marL="1600200" indent="-228600" defTabSz="992188">
              <a:defRPr sz="1200" b="1">
                <a:solidFill>
                  <a:schemeClr val="tx1"/>
                </a:solidFill>
                <a:latin typeface="Arial" pitchFamily="34" charset="0"/>
                <a:cs typeface="Arial" pitchFamily="34" charset="0"/>
              </a:defRPr>
            </a:lvl4pPr>
            <a:lvl5pPr marL="2057400" indent="-228600" defTabSz="992188">
              <a:defRPr sz="1200" b="1">
                <a:solidFill>
                  <a:schemeClr val="tx1"/>
                </a:solidFill>
                <a:latin typeface="Arial" pitchFamily="34" charset="0"/>
                <a:cs typeface="Arial" pitchFamily="34" charset="0"/>
              </a:defRPr>
            </a:lvl5pPr>
            <a:lvl6pPr marL="2514600" indent="-228600" algn="ctr" defTabSz="99218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218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218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2188" eaLnBrk="0" fontAlgn="base" hangingPunct="0">
              <a:spcBef>
                <a:spcPct val="0"/>
              </a:spcBef>
              <a:spcAft>
                <a:spcPct val="0"/>
              </a:spcAft>
              <a:defRPr sz="1200" b="1">
                <a:solidFill>
                  <a:schemeClr val="tx1"/>
                </a:solidFill>
                <a:latin typeface="Arial" pitchFamily="34" charset="0"/>
                <a:cs typeface="Arial" pitchFamily="34" charset="0"/>
              </a:defRPr>
            </a:lvl9pPr>
          </a:lstStyle>
          <a:p>
            <a:pPr algn="r"/>
            <a:endParaRPr lang="en-US" sz="1100" dirty="0">
              <a:solidFill>
                <a:srgbClr val="A5A6A9"/>
              </a:solidFill>
            </a:endParaRPr>
          </a:p>
        </p:txBody>
      </p:sp>
      <p:sp>
        <p:nvSpPr>
          <p:cNvPr id="106500" name="Rectangle 230"/>
          <p:cNvSpPr>
            <a:spLocks noChangeArrowheads="1"/>
          </p:cNvSpPr>
          <p:nvPr/>
        </p:nvSpPr>
        <p:spPr bwMode="auto">
          <a:xfrm>
            <a:off x="215920" y="311164"/>
            <a:ext cx="144463" cy="576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910" tIns="49953" rIns="99910" bIns="49953" anchor="ctr"/>
          <a:lstStyle/>
          <a:p>
            <a:pPr defTabSz="933066">
              <a:spcBef>
                <a:spcPct val="50000"/>
              </a:spcBef>
            </a:pPr>
            <a:endParaRPr lang="en-US" sz="800" b="0" i="1" dirty="0">
              <a:solidFill>
                <a:srgbClr val="000000"/>
              </a:solidFill>
            </a:endParaRPr>
          </a:p>
        </p:txBody>
      </p:sp>
      <p:sp>
        <p:nvSpPr>
          <p:cNvPr id="106501" name="Rectangle 396"/>
          <p:cNvSpPr>
            <a:spLocks noChangeArrowheads="1"/>
          </p:cNvSpPr>
          <p:nvPr/>
        </p:nvSpPr>
        <p:spPr bwMode="auto">
          <a:xfrm>
            <a:off x="5149471" y="6771819"/>
            <a:ext cx="78548" cy="16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933066"/>
            <a:fld id="{A09D7B8F-109E-4D99-AE0D-3116CAC4072A}" type="slidenum">
              <a:rPr lang="en-GB" sz="1100" b="0">
                <a:solidFill>
                  <a:srgbClr val="000000"/>
                </a:solidFill>
              </a:rPr>
              <a:pPr defTabSz="933066"/>
              <a:t>4</a:t>
            </a:fld>
            <a:endParaRPr lang="en-GB" sz="1100" b="0" dirty="0">
              <a:solidFill>
                <a:srgbClr val="000000"/>
              </a:solidFill>
            </a:endParaRPr>
          </a:p>
        </p:txBody>
      </p:sp>
      <p:sp>
        <p:nvSpPr>
          <p:cNvPr id="106502" name="Rectangle 66"/>
          <p:cNvSpPr>
            <a:spLocks noGrp="1" noChangeArrowheads="1"/>
          </p:cNvSpPr>
          <p:nvPr>
            <p:ph type="title"/>
          </p:nvPr>
        </p:nvSpPr>
        <p:spPr bwMode="gray"/>
        <p:txBody>
          <a:bodyPr bIns="18719"/>
          <a:lstStyle/>
          <a:p>
            <a:r>
              <a:rPr lang="en-US" sz="2100" dirty="0" smtClean="0"/>
              <a:t>Tied ECA </a:t>
            </a:r>
            <a:r>
              <a:rPr lang="en-US" sz="2100" dirty="0"/>
              <a:t>financing </a:t>
            </a:r>
            <a:r>
              <a:rPr lang="en-US" sz="2100" dirty="0" smtClean="0"/>
              <a:t>(“Buyer’s Credit”)</a:t>
            </a:r>
            <a:endParaRPr lang="en-US" sz="2100" dirty="0"/>
          </a:p>
        </p:txBody>
      </p:sp>
      <p:sp>
        <p:nvSpPr>
          <p:cNvPr id="4" name="Footer Placeholder 3"/>
          <p:cNvSpPr>
            <a:spLocks noGrp="1"/>
          </p:cNvSpPr>
          <p:nvPr>
            <p:ph type="ftr" sz="quarter" idx="10"/>
          </p:nvPr>
        </p:nvSpPr>
        <p:spPr/>
        <p:txBody>
          <a:bodyPr/>
          <a:lstStyle/>
          <a:p>
            <a:r>
              <a:rPr lang="en-US" smtClean="0"/>
              <a:t>PUBLIC</a:t>
            </a:r>
            <a:endParaRPr lang="en-US" dirty="0"/>
          </a:p>
        </p:txBody>
      </p:sp>
      <p:sp>
        <p:nvSpPr>
          <p:cNvPr id="106534" name="Footer Placeholder 5"/>
          <p:cNvSpPr txBox="1">
            <a:spLocks noGrp="1"/>
          </p:cNvSpPr>
          <p:nvPr/>
        </p:nvSpPr>
        <p:spPr bwMode="auto">
          <a:xfrm>
            <a:off x="3543300" y="6718306"/>
            <a:ext cx="32829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364" tIns="50184" rIns="100364" bIns="50184" anchor="ct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endParaRPr lang="en-US" b="0" dirty="0">
              <a:solidFill>
                <a:srgbClr val="898989"/>
              </a:solidFill>
            </a:endParaRPr>
          </a:p>
        </p:txBody>
      </p:sp>
      <p:sp>
        <p:nvSpPr>
          <p:cNvPr id="11" name="Rectangle 51"/>
          <p:cNvSpPr txBox="1">
            <a:spLocks noChangeArrowheads="1"/>
          </p:cNvSpPr>
          <p:nvPr/>
        </p:nvSpPr>
        <p:spPr bwMode="auto">
          <a:xfrm>
            <a:off x="8929203" y="6769108"/>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l"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1pPr>
            <a:lvl2pPr marL="742644" indent="-285630"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1142530"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599542"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2056552"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513564"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6pPr>
            <a:lvl7pPr marL="2970576"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7pPr>
            <a:lvl8pPr marL="3427589"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8pPr>
            <a:lvl9pPr marL="3884598"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9pPr>
          </a:lstStyle>
          <a:p>
            <a:endParaRPr lang="en-GB" sz="1100" dirty="0">
              <a:solidFill>
                <a:srgbClr val="A5A6A9"/>
              </a:solidFill>
            </a:endParaRPr>
          </a:p>
        </p:txBody>
      </p:sp>
      <p:sp>
        <p:nvSpPr>
          <p:cNvPr id="13" name="Footer Placeholder 1"/>
          <p:cNvSpPr txBox="1">
            <a:spLocks/>
          </p:cNvSpPr>
          <p:nvPr/>
        </p:nvSpPr>
        <p:spPr bwMode="auto">
          <a:xfrm>
            <a:off x="719145" y="6769108"/>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l" defTabSz="899743" rtl="0" eaLnBrk="0" fontAlgn="base" hangingPunct="0">
              <a:spcBef>
                <a:spcPct val="0"/>
              </a:spcBef>
              <a:spcAft>
                <a:spcPct val="0"/>
              </a:spcAft>
              <a:defRPr sz="1100" b="1" kern="1200">
                <a:solidFill>
                  <a:srgbClr val="A5A6A9"/>
                </a:solidFill>
                <a:latin typeface="Arial" pitchFamily="34" charset="0"/>
                <a:ea typeface="+mn-ea"/>
                <a:cs typeface="Arial" pitchFamily="34" charset="0"/>
              </a:defRPr>
            </a:lvl1pPr>
            <a:lvl2pPr marL="455424"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912441"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369448"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1826460"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285058" algn="l" defTabSz="914028" rtl="0" eaLnBrk="1" latinLnBrk="0" hangingPunct="1">
              <a:defRPr sz="1200" b="1" kern="1200">
                <a:solidFill>
                  <a:schemeClr val="tx1"/>
                </a:solidFill>
                <a:latin typeface="Arial" pitchFamily="34" charset="0"/>
                <a:ea typeface="+mn-ea"/>
                <a:cs typeface="Arial" pitchFamily="34" charset="0"/>
              </a:defRPr>
            </a:lvl6pPr>
            <a:lvl7pPr marL="2742070" algn="l" defTabSz="914028" rtl="0" eaLnBrk="1" latinLnBrk="0" hangingPunct="1">
              <a:defRPr sz="1200" b="1" kern="1200">
                <a:solidFill>
                  <a:schemeClr val="tx1"/>
                </a:solidFill>
                <a:latin typeface="Arial" pitchFamily="34" charset="0"/>
                <a:ea typeface="+mn-ea"/>
                <a:cs typeface="Arial" pitchFamily="34" charset="0"/>
              </a:defRPr>
            </a:lvl7pPr>
            <a:lvl8pPr marL="3199083" algn="l" defTabSz="914028" rtl="0" eaLnBrk="1" latinLnBrk="0" hangingPunct="1">
              <a:defRPr sz="1200" b="1" kern="1200">
                <a:solidFill>
                  <a:schemeClr val="tx1"/>
                </a:solidFill>
                <a:latin typeface="Arial" pitchFamily="34" charset="0"/>
                <a:ea typeface="+mn-ea"/>
                <a:cs typeface="Arial" pitchFamily="34" charset="0"/>
              </a:defRPr>
            </a:lvl8pPr>
            <a:lvl9pPr marL="3656093" algn="l" defTabSz="914028" rtl="0" eaLnBrk="1" latinLnBrk="0" hangingPunct="1">
              <a:defRPr sz="1200" b="1" kern="1200">
                <a:solidFill>
                  <a:schemeClr val="tx1"/>
                </a:solidFill>
                <a:latin typeface="Arial" pitchFamily="34" charset="0"/>
                <a:ea typeface="+mn-ea"/>
                <a:cs typeface="Arial" pitchFamily="34" charset="0"/>
              </a:defRPr>
            </a:lvl9pPr>
          </a:lstStyle>
          <a:p>
            <a:pPr marL="0" marR="0" lvl="0" indent="0" algn="l" defTabSz="899743"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A5A6A9"/>
              </a:solidFill>
              <a:effectLst/>
              <a:uLnTx/>
              <a:uFillTx/>
              <a:latin typeface="Arial" pitchFamily="34" charset="0"/>
              <a:ea typeface="+mn-ea"/>
              <a:cs typeface="Arial" pitchFamily="34" charset="0"/>
            </a:endParaRPr>
          </a:p>
        </p:txBody>
      </p:sp>
      <p:grpSp>
        <p:nvGrpSpPr>
          <p:cNvPr id="2" name="Group 1"/>
          <p:cNvGrpSpPr/>
          <p:nvPr/>
        </p:nvGrpSpPr>
        <p:grpSpPr>
          <a:xfrm>
            <a:off x="3672607" y="2148849"/>
            <a:ext cx="5836876" cy="3851677"/>
            <a:chOff x="2088498" y="1739319"/>
            <a:chExt cx="6141975" cy="4494671"/>
          </a:xfrm>
        </p:grpSpPr>
        <p:sp>
          <p:nvSpPr>
            <p:cNvPr id="12" name="Rectangle 32"/>
            <p:cNvSpPr>
              <a:spLocks noChangeArrowheads="1"/>
            </p:cNvSpPr>
            <p:nvPr/>
          </p:nvSpPr>
          <p:spPr bwMode="auto">
            <a:xfrm>
              <a:off x="6588097" y="1958147"/>
              <a:ext cx="1337277" cy="9550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933" tIns="49969" rIns="99933" bIns="49969" anchor="ctr"/>
            <a:lstStyle/>
            <a:p>
              <a:pPr defTabSz="998127" eaLnBrk="1" hangingPunct="1"/>
              <a:r>
                <a:rPr lang="en-GB" sz="1400" dirty="0">
                  <a:solidFill>
                    <a:srgbClr val="000000"/>
                  </a:solidFill>
                  <a:ea typeface="PMingLiU" pitchFamily="18" charset="-120"/>
                </a:rPr>
                <a:t>Borrower</a:t>
              </a:r>
            </a:p>
          </p:txBody>
        </p:sp>
        <p:sp>
          <p:nvSpPr>
            <p:cNvPr id="14" name="Rectangle 33"/>
            <p:cNvSpPr>
              <a:spLocks noChangeArrowheads="1"/>
            </p:cNvSpPr>
            <p:nvPr/>
          </p:nvSpPr>
          <p:spPr bwMode="auto">
            <a:xfrm>
              <a:off x="6588097" y="5164421"/>
              <a:ext cx="1337277" cy="95131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933" tIns="49969" rIns="99933" bIns="49969" anchor="ctr"/>
            <a:lstStyle/>
            <a:p>
              <a:pPr defTabSz="998127" eaLnBrk="1" hangingPunct="1"/>
              <a:r>
                <a:rPr lang="en-GB" sz="1400" dirty="0" smtClean="0">
                  <a:solidFill>
                    <a:srgbClr val="FFFFFF"/>
                  </a:solidFill>
                  <a:ea typeface="PMingLiU" pitchFamily="18" charset="-120"/>
                </a:rPr>
                <a:t>Lender </a:t>
              </a:r>
            </a:p>
            <a:p>
              <a:pPr defTabSz="998127" eaLnBrk="1" hangingPunct="1"/>
              <a:r>
                <a:rPr lang="en-GB" sz="1400" dirty="0" smtClean="0">
                  <a:solidFill>
                    <a:srgbClr val="FFFFFF"/>
                  </a:solidFill>
                  <a:ea typeface="PMingLiU" pitchFamily="18" charset="-120"/>
                </a:rPr>
                <a:t>(e.g. HSBC)</a:t>
              </a:r>
              <a:endParaRPr lang="en-GB" sz="1400" dirty="0">
                <a:solidFill>
                  <a:srgbClr val="FFFFFF"/>
                </a:solidFill>
                <a:ea typeface="PMingLiU" pitchFamily="18" charset="-120"/>
              </a:endParaRPr>
            </a:p>
          </p:txBody>
        </p:sp>
        <p:sp>
          <p:nvSpPr>
            <p:cNvPr id="15" name="Text Box 34"/>
            <p:cNvSpPr txBox="1">
              <a:spLocks noChangeArrowheads="1"/>
            </p:cNvSpPr>
            <p:nvPr/>
          </p:nvSpPr>
          <p:spPr bwMode="auto">
            <a:xfrm rot="2055499">
              <a:off x="4612492" y="3735777"/>
              <a:ext cx="1433193" cy="4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33" tIns="49969" rIns="99933" bIns="49969">
              <a:spAutoFit/>
            </a:bodyP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GB" sz="1000" dirty="0">
                  <a:solidFill>
                    <a:srgbClr val="000000"/>
                  </a:solidFill>
                  <a:ea typeface="PMingLiU" pitchFamily="18" charset="-120"/>
                </a:rPr>
                <a:t>Payments to supplier</a:t>
              </a:r>
            </a:p>
          </p:txBody>
        </p:sp>
        <p:sp>
          <p:nvSpPr>
            <p:cNvPr id="16" name="Text Box 35"/>
            <p:cNvSpPr txBox="1">
              <a:spLocks noChangeArrowheads="1"/>
            </p:cNvSpPr>
            <p:nvPr/>
          </p:nvSpPr>
          <p:spPr bwMode="auto">
            <a:xfrm>
              <a:off x="6028564" y="3851495"/>
              <a:ext cx="1194780" cy="29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33" tIns="49969" rIns="99933" bIns="49969">
              <a:spAutoFit/>
            </a:bodyP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GB" sz="1000" b="0" i="1" dirty="0">
                  <a:solidFill>
                    <a:srgbClr val="000000"/>
                  </a:solidFill>
                  <a:ea typeface="PMingLiU" pitchFamily="18" charset="-120"/>
                </a:rPr>
                <a:t>Loan Agreement</a:t>
              </a:r>
            </a:p>
          </p:txBody>
        </p:sp>
        <p:sp>
          <p:nvSpPr>
            <p:cNvPr id="17" name="Text Box 36"/>
            <p:cNvSpPr txBox="1">
              <a:spLocks noChangeArrowheads="1"/>
            </p:cNvSpPr>
            <p:nvPr/>
          </p:nvSpPr>
          <p:spPr bwMode="auto">
            <a:xfrm>
              <a:off x="7040348" y="3751367"/>
              <a:ext cx="1185602" cy="65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33" tIns="49969" rIns="99933" bIns="49969">
              <a:spAutoFit/>
            </a:bodyP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GB" sz="1000" dirty="0">
                  <a:solidFill>
                    <a:srgbClr val="000000"/>
                  </a:solidFill>
                  <a:ea typeface="PMingLiU" pitchFamily="18" charset="-120"/>
                </a:rPr>
                <a:t>Principal &amp; Interest + Premium</a:t>
              </a:r>
            </a:p>
          </p:txBody>
        </p:sp>
        <p:sp>
          <p:nvSpPr>
            <p:cNvPr id="18" name="Text Box 37"/>
            <p:cNvSpPr txBox="1">
              <a:spLocks noChangeArrowheads="1"/>
            </p:cNvSpPr>
            <p:nvPr/>
          </p:nvSpPr>
          <p:spPr bwMode="auto">
            <a:xfrm>
              <a:off x="4132766" y="5380149"/>
              <a:ext cx="2003062" cy="4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33" tIns="49969" rIns="99933" bIns="49969">
              <a:spAutoFit/>
            </a:bodyP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GB" sz="1000" b="0" i="1" dirty="0">
                  <a:solidFill>
                    <a:srgbClr val="000000"/>
                  </a:solidFill>
                  <a:ea typeface="PMingLiU" pitchFamily="18" charset="-120"/>
                </a:rPr>
                <a:t>Guarantee / Support Agreement</a:t>
              </a:r>
            </a:p>
          </p:txBody>
        </p:sp>
        <p:sp>
          <p:nvSpPr>
            <p:cNvPr id="19" name="Line 39"/>
            <p:cNvSpPr>
              <a:spLocks noChangeShapeType="1"/>
            </p:cNvSpPr>
            <p:nvPr/>
          </p:nvSpPr>
          <p:spPr bwMode="auto">
            <a:xfrm flipH="1">
              <a:off x="3573740" y="5820883"/>
              <a:ext cx="29613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755" tIns="45376" rIns="90755" bIns="45376" anchor="ctr"/>
            <a:lstStyle/>
            <a:p>
              <a:endParaRPr lang="en-US" dirty="0"/>
            </a:p>
          </p:txBody>
        </p:sp>
        <p:sp>
          <p:nvSpPr>
            <p:cNvPr id="20" name="Line 40"/>
            <p:cNvSpPr>
              <a:spLocks noChangeShapeType="1"/>
            </p:cNvSpPr>
            <p:nvPr/>
          </p:nvSpPr>
          <p:spPr bwMode="auto">
            <a:xfrm flipH="1">
              <a:off x="7198273" y="2913162"/>
              <a:ext cx="0" cy="220304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755" tIns="45376" rIns="90755" bIns="45376" anchor="ctr"/>
            <a:lstStyle/>
            <a:p>
              <a:endParaRPr lang="en-US" dirty="0"/>
            </a:p>
          </p:txBody>
        </p:sp>
        <p:sp>
          <p:nvSpPr>
            <p:cNvPr id="21" name="Text Box 41"/>
            <p:cNvSpPr txBox="1">
              <a:spLocks noChangeArrowheads="1"/>
            </p:cNvSpPr>
            <p:nvPr/>
          </p:nvSpPr>
          <p:spPr bwMode="auto">
            <a:xfrm>
              <a:off x="4174796" y="1944688"/>
              <a:ext cx="1859765" cy="29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33" tIns="49969" rIns="99933" bIns="49969">
              <a:spAutoFit/>
            </a:bodyP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GB" sz="1000" b="0" i="1" dirty="0">
                  <a:solidFill>
                    <a:srgbClr val="000000"/>
                  </a:solidFill>
                  <a:ea typeface="PMingLiU" pitchFamily="18" charset="-120"/>
                </a:rPr>
                <a:t>Commercial Contract</a:t>
              </a:r>
            </a:p>
          </p:txBody>
        </p:sp>
        <p:sp>
          <p:nvSpPr>
            <p:cNvPr id="22" name="Line 42"/>
            <p:cNvSpPr>
              <a:spLocks noChangeShapeType="1"/>
            </p:cNvSpPr>
            <p:nvPr/>
          </p:nvSpPr>
          <p:spPr bwMode="auto">
            <a:xfrm flipH="1">
              <a:off x="3592009" y="2527444"/>
              <a:ext cx="296137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755" tIns="45376" rIns="90755" bIns="45376" anchor="ctr"/>
            <a:lstStyle/>
            <a:p>
              <a:endParaRPr lang="en-US" dirty="0"/>
            </a:p>
          </p:txBody>
        </p:sp>
        <p:cxnSp>
          <p:nvCxnSpPr>
            <p:cNvPr id="24" name="AutoShape 44"/>
            <p:cNvCxnSpPr>
              <a:cxnSpLocks noChangeShapeType="1"/>
            </p:cNvCxnSpPr>
            <p:nvPr/>
          </p:nvCxnSpPr>
          <p:spPr bwMode="auto">
            <a:xfrm>
              <a:off x="3557299" y="2178814"/>
              <a:ext cx="3030796" cy="0"/>
            </a:xfrm>
            <a:prstGeom prst="straightConnector1">
              <a:avLst/>
            </a:prstGeom>
            <a:noFill/>
            <a:ln w="127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26" name="Line 46"/>
            <p:cNvSpPr>
              <a:spLocks noChangeShapeType="1"/>
            </p:cNvSpPr>
            <p:nvPr/>
          </p:nvSpPr>
          <p:spPr bwMode="auto">
            <a:xfrm flipH="1" flipV="1">
              <a:off x="3592009" y="2913168"/>
              <a:ext cx="2983298" cy="22438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755" tIns="45376" rIns="90755" bIns="45376" anchor="ctr"/>
            <a:lstStyle/>
            <a:p>
              <a:endParaRPr lang="en-US" dirty="0"/>
            </a:p>
          </p:txBody>
        </p:sp>
        <p:sp>
          <p:nvSpPr>
            <p:cNvPr id="27" name="Text Box 47"/>
            <p:cNvSpPr txBox="1">
              <a:spLocks noChangeArrowheads="1"/>
            </p:cNvSpPr>
            <p:nvPr/>
          </p:nvSpPr>
          <p:spPr bwMode="auto">
            <a:xfrm>
              <a:off x="4193054" y="2504988"/>
              <a:ext cx="1790344" cy="29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33" tIns="49969" rIns="99933" bIns="49969">
              <a:spAutoFit/>
            </a:bodyP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GB" sz="1000" dirty="0">
                  <a:solidFill>
                    <a:srgbClr val="000000"/>
                  </a:solidFill>
                  <a:ea typeface="PMingLiU" pitchFamily="18" charset="-120"/>
                </a:rPr>
                <a:t>Goods &amp; Services</a:t>
              </a:r>
            </a:p>
          </p:txBody>
        </p:sp>
        <p:sp>
          <p:nvSpPr>
            <p:cNvPr id="28" name="Rectangle 48"/>
            <p:cNvSpPr>
              <a:spLocks noChangeArrowheads="1"/>
            </p:cNvSpPr>
            <p:nvPr/>
          </p:nvSpPr>
          <p:spPr bwMode="auto">
            <a:xfrm>
              <a:off x="2088498" y="1739319"/>
              <a:ext cx="6141975" cy="4494671"/>
            </a:xfrm>
            <a:prstGeom prst="rect">
              <a:avLst/>
            </a:prstGeom>
            <a:noFill/>
            <a:ln w="127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108361" tIns="54183" rIns="108361" bIns="54183" anchor="ctr"/>
            <a:lstStyle/>
            <a:p>
              <a:pPr algn="l" defTabSz="998127" eaLnBrk="1" hangingPunct="1"/>
              <a:endParaRPr lang="en-US" sz="1100" b="0" dirty="0">
                <a:solidFill>
                  <a:srgbClr val="000000"/>
                </a:solidFill>
              </a:endParaRPr>
            </a:p>
          </p:txBody>
        </p:sp>
        <p:sp>
          <p:nvSpPr>
            <p:cNvPr id="30" name="Text Box 50"/>
            <p:cNvSpPr txBox="1">
              <a:spLocks noChangeArrowheads="1"/>
            </p:cNvSpPr>
            <p:nvPr/>
          </p:nvSpPr>
          <p:spPr bwMode="auto">
            <a:xfrm>
              <a:off x="2934004" y="3851495"/>
              <a:ext cx="1200262" cy="297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9933" tIns="49969" rIns="99933" bIns="49969">
              <a:spAutoFit/>
            </a:bodyP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GB" sz="1000" b="0" i="1" dirty="0">
                  <a:solidFill>
                    <a:srgbClr val="000000"/>
                  </a:solidFill>
                  <a:ea typeface="PMingLiU" pitchFamily="18" charset="-120"/>
                </a:rPr>
                <a:t>ECA Application</a:t>
              </a:r>
            </a:p>
          </p:txBody>
        </p:sp>
        <p:cxnSp>
          <p:nvCxnSpPr>
            <p:cNvPr id="31" name="AutoShape 51"/>
            <p:cNvCxnSpPr>
              <a:cxnSpLocks noChangeShapeType="1"/>
              <a:stCxn id="32" idx="0"/>
              <a:endCxn id="33" idx="2"/>
            </p:cNvCxnSpPr>
            <p:nvPr/>
          </p:nvCxnSpPr>
          <p:spPr bwMode="auto">
            <a:xfrm flipV="1">
              <a:off x="2888661" y="2913169"/>
              <a:ext cx="0" cy="2251252"/>
            </a:xfrm>
            <a:prstGeom prst="straightConnector1">
              <a:avLst/>
            </a:prstGeom>
            <a:noFill/>
            <a:ln w="127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32" name="Rectangle 52"/>
            <p:cNvSpPr>
              <a:spLocks noChangeArrowheads="1"/>
            </p:cNvSpPr>
            <p:nvPr/>
          </p:nvSpPr>
          <p:spPr bwMode="auto">
            <a:xfrm>
              <a:off x="2220022" y="5164421"/>
              <a:ext cx="1337277" cy="951315"/>
            </a:xfrm>
            <a:prstGeom prst="rect">
              <a:avLst/>
            </a:prstGeom>
            <a:solidFill>
              <a:srgbClr val="62A4D3"/>
            </a:solidFill>
            <a:ln>
              <a:solidFill>
                <a:srgbClr val="62A4D3"/>
              </a:solidFill>
            </a:ln>
            <a:extLst/>
          </p:spPr>
          <p:txBody>
            <a:bodyPr wrap="none" lIns="99933" tIns="49969" rIns="99933" bIns="49969" anchor="ctr"/>
            <a:lstStyle/>
            <a:p>
              <a:pPr defTabSz="998127" eaLnBrk="1" hangingPunct="1"/>
              <a:r>
                <a:rPr lang="en-GB" sz="1400" dirty="0">
                  <a:solidFill>
                    <a:srgbClr val="FFFFFF"/>
                  </a:solidFill>
                  <a:ea typeface="PMingLiU" pitchFamily="18" charset="-120"/>
                </a:rPr>
                <a:t>ECAs</a:t>
              </a:r>
            </a:p>
          </p:txBody>
        </p:sp>
        <p:sp>
          <p:nvSpPr>
            <p:cNvPr id="33" name="Rectangle 53"/>
            <p:cNvSpPr>
              <a:spLocks noChangeArrowheads="1"/>
            </p:cNvSpPr>
            <p:nvPr/>
          </p:nvSpPr>
          <p:spPr bwMode="auto">
            <a:xfrm>
              <a:off x="2220022" y="1958147"/>
              <a:ext cx="1337277" cy="95502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933" tIns="49969" rIns="99933" bIns="49969" anchor="ctr"/>
            <a:lstStyle/>
            <a:p>
              <a:pPr defTabSz="998127" eaLnBrk="1" hangingPunct="1"/>
              <a:r>
                <a:rPr lang="en-GB" sz="1400" dirty="0">
                  <a:solidFill>
                    <a:srgbClr val="FFFFFF"/>
                  </a:solidFill>
                  <a:ea typeface="PMingLiU" pitchFamily="18" charset="-120"/>
                </a:rPr>
                <a:t>Exporter</a:t>
              </a:r>
            </a:p>
          </p:txBody>
        </p:sp>
        <p:sp>
          <p:nvSpPr>
            <p:cNvPr id="34" name="Text Box 37"/>
            <p:cNvSpPr txBox="1">
              <a:spLocks noChangeArrowheads="1"/>
            </p:cNvSpPr>
            <p:nvPr/>
          </p:nvSpPr>
          <p:spPr bwMode="auto">
            <a:xfrm>
              <a:off x="4218634" y="5807727"/>
              <a:ext cx="1669770" cy="29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33" tIns="49969" rIns="99933" bIns="49969">
              <a:spAutoFit/>
            </a:bodyP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GB" sz="1000" dirty="0">
                  <a:solidFill>
                    <a:srgbClr val="000000"/>
                  </a:solidFill>
                  <a:ea typeface="PMingLiU" pitchFamily="18" charset="-120"/>
                </a:rPr>
                <a:t>Premium</a:t>
              </a:r>
            </a:p>
          </p:txBody>
        </p:sp>
      </p:grpSp>
      <p:sp>
        <p:nvSpPr>
          <p:cNvPr id="35" name="Rectangle 3"/>
          <p:cNvSpPr txBox="1">
            <a:spLocks noChangeArrowheads="1"/>
          </p:cNvSpPr>
          <p:nvPr/>
        </p:nvSpPr>
        <p:spPr>
          <a:xfrm>
            <a:off x="492715" y="887964"/>
            <a:ext cx="9342174" cy="5249863"/>
          </a:xfrm>
          <a:prstGeom prst="rect">
            <a:avLst/>
          </a:prstGeom>
        </p:spPr>
        <p:txBody>
          <a:bodyPr/>
          <a:lstStyle>
            <a:lvl1pPr marL="176140" indent="-176140" algn="l" defTabSz="894980" rtl="0" eaLnBrk="0" fontAlgn="base" hangingPunct="0">
              <a:spcBef>
                <a:spcPct val="20000"/>
              </a:spcBef>
              <a:spcAft>
                <a:spcPct val="0"/>
              </a:spcAft>
              <a:buClr>
                <a:schemeClr val="tx2"/>
              </a:buClr>
              <a:buFont typeface="Symbol" pitchFamily="18" charset="2"/>
              <a:buChar char="·"/>
              <a:defRPr sz="1600">
                <a:solidFill>
                  <a:schemeClr val="tx1"/>
                </a:solidFill>
                <a:latin typeface="+mn-lt"/>
                <a:ea typeface="+mn-ea"/>
                <a:cs typeface="+mn-cs"/>
              </a:defRPr>
            </a:lvl1pPr>
            <a:lvl2pPr marL="347521" indent="-165031" algn="l" defTabSz="894980" rtl="0" eaLnBrk="0" fontAlgn="base" hangingPunct="0">
              <a:spcBef>
                <a:spcPct val="20000"/>
              </a:spcBef>
              <a:spcAft>
                <a:spcPct val="0"/>
              </a:spcAft>
              <a:buClr>
                <a:schemeClr val="tx2"/>
              </a:buClr>
              <a:buChar char="–"/>
              <a:defRPr sz="1400">
                <a:solidFill>
                  <a:schemeClr val="tx1"/>
                </a:solidFill>
                <a:latin typeface="+mn-lt"/>
                <a:cs typeface="+mn-cs"/>
              </a:defRPr>
            </a:lvl2pPr>
            <a:lvl3pPr marL="537941" indent="-184075" algn="l" defTabSz="894980" rtl="0" eaLnBrk="0" fontAlgn="base" hangingPunct="0">
              <a:spcBef>
                <a:spcPct val="20000"/>
              </a:spcBef>
              <a:spcAft>
                <a:spcPct val="0"/>
              </a:spcAft>
              <a:buClr>
                <a:schemeClr val="tx2"/>
              </a:buClr>
              <a:buChar char="–"/>
              <a:defRPr sz="1200">
                <a:solidFill>
                  <a:schemeClr val="tx1"/>
                </a:solidFill>
                <a:latin typeface="+mn-lt"/>
                <a:cs typeface="+mn-cs"/>
              </a:defRPr>
            </a:lvl3pPr>
            <a:lvl4pPr marL="709321" indent="-165031" algn="l" defTabSz="894980" rtl="0" eaLnBrk="0" fontAlgn="base" hangingPunct="0">
              <a:spcBef>
                <a:spcPct val="20000"/>
              </a:spcBef>
              <a:spcAft>
                <a:spcPct val="0"/>
              </a:spcAft>
              <a:buClr>
                <a:schemeClr val="tx2"/>
              </a:buClr>
              <a:buChar char="–"/>
              <a:defRPr sz="1100">
                <a:solidFill>
                  <a:schemeClr val="tx1"/>
                </a:solidFill>
                <a:latin typeface="+mn-lt"/>
                <a:cs typeface="+mn-cs"/>
              </a:defRPr>
            </a:lvl4pPr>
            <a:lvl5pPr marL="1916910" indent="-218985" algn="l" defTabSz="1156811" rtl="0" eaLnBrk="0" fontAlgn="base" hangingPunct="0">
              <a:spcBef>
                <a:spcPct val="20000"/>
              </a:spcBef>
              <a:spcAft>
                <a:spcPct val="0"/>
              </a:spcAft>
              <a:buClr>
                <a:schemeClr val="tx2"/>
              </a:buClr>
              <a:buFont typeface="Times New Roman" pitchFamily="18" charset="0"/>
              <a:buChar char="–"/>
              <a:defRPr sz="900">
                <a:solidFill>
                  <a:schemeClr val="tx1"/>
                </a:solidFill>
                <a:latin typeface="+mn-lt"/>
                <a:cs typeface="+mn-cs"/>
              </a:defRPr>
            </a:lvl5pPr>
            <a:lvl6pPr marL="1538135" indent="-211827" algn="l" defTabSz="1104994"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1993402" indent="-211827" algn="l" defTabSz="1104994"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48681" indent="-211827" algn="l" defTabSz="1104994"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03954" indent="-211827" algn="l" defTabSz="1104994"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marL="0" lvl="0" indent="0" algn="just" defTabSz="1121901" eaLnBrk="1" hangingPunct="1">
              <a:lnSpc>
                <a:spcPct val="105000"/>
              </a:lnSpc>
              <a:spcBef>
                <a:spcPts val="1440"/>
              </a:spcBef>
              <a:buClr>
                <a:srgbClr val="FF0000"/>
              </a:buClr>
              <a:buNone/>
            </a:pPr>
            <a:r>
              <a:rPr lang="en-US" sz="1700" b="0" kern="0" dirty="0" smtClean="0">
                <a:solidFill>
                  <a:srgbClr val="000000"/>
                </a:solidFill>
              </a:rPr>
              <a:t>A </a:t>
            </a:r>
            <a:r>
              <a:rPr lang="en-US" sz="1700" b="0" kern="0" dirty="0">
                <a:solidFill>
                  <a:srgbClr val="000000"/>
                </a:solidFill>
              </a:rPr>
              <a:t>loan facility extended to an </a:t>
            </a:r>
            <a:r>
              <a:rPr lang="en-US" sz="1700" b="0" kern="0" dirty="0" smtClean="0">
                <a:solidFill>
                  <a:srgbClr val="000000"/>
                </a:solidFill>
              </a:rPr>
              <a:t>importer (the Borrower) by </a:t>
            </a:r>
            <a:r>
              <a:rPr lang="en-US" sz="1700" b="0" kern="0" dirty="0">
                <a:solidFill>
                  <a:srgbClr val="000000"/>
                </a:solidFill>
              </a:rPr>
              <a:t>a </a:t>
            </a:r>
            <a:r>
              <a:rPr lang="en-US" sz="1700" b="0" kern="0" dirty="0" smtClean="0">
                <a:solidFill>
                  <a:srgbClr val="000000"/>
                </a:solidFill>
              </a:rPr>
              <a:t>bank </a:t>
            </a:r>
            <a:r>
              <a:rPr lang="en-US" sz="1700" b="0" kern="0" dirty="0">
                <a:solidFill>
                  <a:srgbClr val="000000"/>
                </a:solidFill>
              </a:rPr>
              <a:t>or </a:t>
            </a:r>
            <a:r>
              <a:rPr lang="en-US" sz="1700" b="0" kern="0" dirty="0" smtClean="0">
                <a:solidFill>
                  <a:srgbClr val="000000"/>
                </a:solidFill>
              </a:rPr>
              <a:t>financial institution to </a:t>
            </a:r>
            <a:r>
              <a:rPr lang="en-US" sz="1700" b="0" kern="0" dirty="0">
                <a:solidFill>
                  <a:srgbClr val="000000"/>
                </a:solidFill>
              </a:rPr>
              <a:t>finance the </a:t>
            </a:r>
            <a:r>
              <a:rPr lang="en-US" sz="1700" b="0" kern="0" dirty="0" smtClean="0">
                <a:solidFill>
                  <a:srgbClr val="000000"/>
                </a:solidFill>
              </a:rPr>
              <a:t>cross-border purchase </a:t>
            </a:r>
            <a:r>
              <a:rPr lang="en-US" sz="1700" b="0" kern="0" dirty="0">
                <a:solidFill>
                  <a:srgbClr val="000000"/>
                </a:solidFill>
              </a:rPr>
              <a:t>of capital goods or </a:t>
            </a:r>
            <a:r>
              <a:rPr lang="en-US" sz="1700" b="0" kern="0" dirty="0" smtClean="0">
                <a:solidFill>
                  <a:srgbClr val="000000"/>
                </a:solidFill>
              </a:rPr>
              <a:t>services from a supplier/exporter. The loan facility is guaranteed by an </a:t>
            </a:r>
            <a:r>
              <a:rPr lang="en-US" sz="1700" b="0" kern="0" dirty="0">
                <a:solidFill>
                  <a:srgbClr val="000000"/>
                </a:solidFill>
              </a:rPr>
              <a:t>E</a:t>
            </a:r>
            <a:r>
              <a:rPr lang="en-US" sz="1700" b="0" kern="0" dirty="0" smtClean="0">
                <a:solidFill>
                  <a:srgbClr val="000000"/>
                </a:solidFill>
              </a:rPr>
              <a:t>xport </a:t>
            </a:r>
            <a:r>
              <a:rPr lang="en-US" sz="1700" b="0" kern="0" dirty="0">
                <a:solidFill>
                  <a:srgbClr val="000000"/>
                </a:solidFill>
              </a:rPr>
              <a:t>C</a:t>
            </a:r>
            <a:r>
              <a:rPr lang="en-US" sz="1700" b="0" kern="0" dirty="0" smtClean="0">
                <a:solidFill>
                  <a:srgbClr val="000000"/>
                </a:solidFill>
              </a:rPr>
              <a:t>redit </a:t>
            </a:r>
            <a:r>
              <a:rPr lang="en-US" sz="1700" b="0" kern="0" dirty="0">
                <a:solidFill>
                  <a:srgbClr val="000000"/>
                </a:solidFill>
              </a:rPr>
              <a:t>A</a:t>
            </a:r>
            <a:r>
              <a:rPr lang="en-US" sz="1700" b="0" kern="0" dirty="0" smtClean="0">
                <a:solidFill>
                  <a:srgbClr val="000000"/>
                </a:solidFill>
              </a:rPr>
              <a:t>gency based </a:t>
            </a:r>
            <a:r>
              <a:rPr lang="en-US" sz="1700" b="0" kern="0" dirty="0">
                <a:solidFill>
                  <a:srgbClr val="000000"/>
                </a:solidFill>
              </a:rPr>
              <a:t>in the </a:t>
            </a:r>
            <a:r>
              <a:rPr lang="en-US" sz="1700" b="0" kern="0" dirty="0" smtClean="0">
                <a:solidFill>
                  <a:srgbClr val="000000"/>
                </a:solidFill>
              </a:rPr>
              <a:t>Exporter's country. </a:t>
            </a:r>
            <a:endParaRPr lang="en-US" sz="1700" b="0" kern="0" dirty="0">
              <a:solidFill>
                <a:srgbClr val="000000"/>
              </a:solidFill>
            </a:endParaRPr>
          </a:p>
        </p:txBody>
      </p:sp>
      <p:sp>
        <p:nvSpPr>
          <p:cNvPr id="3" name="Rectangle 2"/>
          <p:cNvSpPr/>
          <p:nvPr/>
        </p:nvSpPr>
        <p:spPr>
          <a:xfrm>
            <a:off x="216224" y="5280446"/>
            <a:ext cx="2952328" cy="1569660"/>
          </a:xfrm>
          <a:prstGeom prst="rect">
            <a:avLst/>
          </a:prstGeom>
        </p:spPr>
        <p:txBody>
          <a:bodyPr wrap="square">
            <a:spAutoFit/>
          </a:bodyPr>
          <a:lstStyle/>
          <a:p>
            <a:pPr lvl="1"/>
            <a:r>
              <a:rPr lang="en-US" dirty="0"/>
              <a:t>Export Credit Agency (“ECAs”) are government department or government-sponsored institutions with sovereign status, established to support and promote the export of capital goods and services from their country. </a:t>
            </a:r>
          </a:p>
        </p:txBody>
      </p:sp>
    </p:spTree>
    <p:extLst>
      <p:ext uri="{BB962C8B-B14F-4D97-AF65-F5344CB8AC3E}">
        <p14:creationId xmlns:p14="http://schemas.microsoft.com/office/powerpoint/2010/main" val="26174348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01"/>
          <p:cNvSpPr>
            <a:spLocks noChangeArrowheads="1"/>
          </p:cNvSpPr>
          <p:nvPr/>
        </p:nvSpPr>
        <p:spPr bwMode="auto">
          <a:xfrm>
            <a:off x="5712584" y="933845"/>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Austria</a:t>
            </a:r>
          </a:p>
          <a:p>
            <a:pPr algn="l" fontAlgn="auto">
              <a:spcBef>
                <a:spcPts val="0"/>
              </a:spcBef>
              <a:spcAft>
                <a:spcPts val="0"/>
              </a:spcAft>
              <a:defRPr/>
            </a:pPr>
            <a:r>
              <a:rPr lang="en-US" sz="600" kern="0" dirty="0">
                <a:solidFill>
                  <a:srgbClr val="000000"/>
                </a:solidFill>
              </a:rPr>
              <a:t>OeKB</a:t>
            </a:r>
          </a:p>
          <a:p>
            <a:pPr lvl="0" algn="l" hangingPunct="1"/>
            <a:r>
              <a:rPr lang="en-GB" altLang="zh-CN" sz="600" dirty="0">
                <a:solidFill>
                  <a:srgbClr val="7F7F7F"/>
                </a:solidFill>
                <a:latin typeface="Arial"/>
                <a:ea typeface="宋体" pitchFamily="2" charset="-122"/>
                <a:cs typeface="宋体" pitchFamily="2" charset="-122"/>
              </a:rPr>
              <a:t>Jens Klaus Richter</a:t>
            </a:r>
          </a:p>
          <a:p>
            <a:pPr lvl="0" algn="l" hangingPunct="1"/>
            <a:r>
              <a:rPr lang="en-GB" altLang="zh-CN" sz="600" dirty="0">
                <a:solidFill>
                  <a:srgbClr val="7F7F7F"/>
                </a:solidFill>
                <a:latin typeface="Arial"/>
                <a:ea typeface="宋体" pitchFamily="2" charset="-122"/>
                <a:cs typeface="宋体" pitchFamily="2" charset="-122"/>
              </a:rPr>
              <a:t>+ 49 211 910 1474</a:t>
            </a:r>
          </a:p>
        </p:txBody>
      </p:sp>
      <p:sp>
        <p:nvSpPr>
          <p:cNvPr id="6" name="Rectangle 601"/>
          <p:cNvSpPr>
            <a:spLocks noChangeArrowheads="1"/>
          </p:cNvSpPr>
          <p:nvPr/>
        </p:nvSpPr>
        <p:spPr bwMode="auto">
          <a:xfrm>
            <a:off x="7045193" y="1315543"/>
            <a:ext cx="1097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Finland</a:t>
            </a:r>
          </a:p>
          <a:p>
            <a:pPr algn="l" fontAlgn="auto">
              <a:spcBef>
                <a:spcPts val="0"/>
              </a:spcBef>
              <a:spcAft>
                <a:spcPts val="0"/>
              </a:spcAft>
              <a:defRPr/>
            </a:pPr>
            <a:r>
              <a:rPr lang="en-US" sz="600" kern="0" dirty="0">
                <a:solidFill>
                  <a:srgbClr val="000000"/>
                </a:solidFill>
              </a:rPr>
              <a:t>FINNVERA</a:t>
            </a:r>
          </a:p>
          <a:p>
            <a:pPr algn="l" fontAlgn="auto">
              <a:spcBef>
                <a:spcPts val="0"/>
              </a:spcBef>
              <a:spcAft>
                <a:spcPts val="0"/>
              </a:spcAft>
              <a:defRPr/>
            </a:pPr>
            <a:r>
              <a:rPr lang="en-US" sz="600" kern="0" dirty="0">
                <a:solidFill>
                  <a:srgbClr val="FFFFFF">
                    <a:lumMod val="50000"/>
                  </a:srgbClr>
                </a:solidFill>
              </a:rPr>
              <a:t>Andrew French</a:t>
            </a:r>
          </a:p>
          <a:p>
            <a:pPr algn="l" fontAlgn="auto">
              <a:spcBef>
                <a:spcPts val="0"/>
              </a:spcBef>
              <a:spcAft>
                <a:spcPts val="0"/>
              </a:spcAft>
              <a:defRPr/>
            </a:pPr>
            <a:r>
              <a:rPr lang="en-US" sz="600" kern="0" dirty="0">
                <a:solidFill>
                  <a:srgbClr val="FFFFFF">
                    <a:lumMod val="50000"/>
                  </a:srgbClr>
                </a:solidFill>
              </a:rPr>
              <a:t>+ 44 207 992 2578</a:t>
            </a:r>
          </a:p>
        </p:txBody>
      </p:sp>
      <p:sp>
        <p:nvSpPr>
          <p:cNvPr id="7" name="Rectangle 601"/>
          <p:cNvSpPr>
            <a:spLocks noChangeArrowheads="1"/>
          </p:cNvSpPr>
          <p:nvPr/>
        </p:nvSpPr>
        <p:spPr bwMode="auto">
          <a:xfrm>
            <a:off x="7045196" y="933845"/>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Belgium</a:t>
            </a:r>
          </a:p>
          <a:p>
            <a:pPr algn="l" fontAlgn="auto">
              <a:spcBef>
                <a:spcPts val="0"/>
              </a:spcBef>
              <a:spcAft>
                <a:spcPts val="0"/>
              </a:spcAft>
              <a:defRPr/>
            </a:pPr>
            <a:r>
              <a:rPr lang="en-US" sz="600" kern="0" dirty="0" smtClean="0">
                <a:solidFill>
                  <a:srgbClr val="000000"/>
                </a:solidFill>
              </a:rPr>
              <a:t>Ducroire (formerly ONDD)</a:t>
            </a:r>
            <a:endParaRPr lang="en-US" sz="600" kern="0" dirty="0">
              <a:solidFill>
                <a:srgbClr val="000000"/>
              </a:solidFill>
            </a:endParaRPr>
          </a:p>
          <a:p>
            <a:pPr algn="l" fontAlgn="auto">
              <a:spcBef>
                <a:spcPts val="0"/>
              </a:spcBef>
              <a:spcAft>
                <a:spcPts val="0"/>
              </a:spcAft>
              <a:defRPr/>
            </a:pPr>
            <a:r>
              <a:rPr lang="en-US" sz="600" kern="0" dirty="0">
                <a:solidFill>
                  <a:srgbClr val="FFFFFF">
                    <a:lumMod val="50000"/>
                  </a:srgbClr>
                </a:solidFill>
              </a:rPr>
              <a:t>Gilles Pinot De Villechenon</a:t>
            </a:r>
          </a:p>
          <a:p>
            <a:pPr algn="l" fontAlgn="auto">
              <a:spcBef>
                <a:spcPts val="0"/>
              </a:spcBef>
              <a:spcAft>
                <a:spcPts val="0"/>
              </a:spcAft>
              <a:defRPr/>
            </a:pPr>
            <a:r>
              <a:rPr lang="en-US" sz="600" kern="0" dirty="0">
                <a:solidFill>
                  <a:srgbClr val="FFFFFF">
                    <a:lumMod val="50000"/>
                  </a:srgbClr>
                </a:solidFill>
              </a:rPr>
              <a:t>+ 33 1 40 70 35 07</a:t>
            </a:r>
          </a:p>
        </p:txBody>
      </p:sp>
      <p:sp>
        <p:nvSpPr>
          <p:cNvPr id="8" name="Rectangle 601"/>
          <p:cNvSpPr>
            <a:spLocks noChangeArrowheads="1"/>
          </p:cNvSpPr>
          <p:nvPr/>
        </p:nvSpPr>
        <p:spPr bwMode="auto">
          <a:xfrm>
            <a:off x="5712584" y="1315543"/>
            <a:ext cx="1075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Denmark</a:t>
            </a:r>
          </a:p>
          <a:p>
            <a:pPr algn="l" fontAlgn="auto">
              <a:spcBef>
                <a:spcPts val="0"/>
              </a:spcBef>
              <a:spcAft>
                <a:spcPts val="0"/>
              </a:spcAft>
              <a:defRPr/>
            </a:pPr>
            <a:r>
              <a:rPr lang="en-US" sz="600" kern="0" dirty="0">
                <a:solidFill>
                  <a:srgbClr val="000000"/>
                </a:solidFill>
              </a:rPr>
              <a:t>EKF</a:t>
            </a:r>
          </a:p>
          <a:p>
            <a:pPr algn="l" fontAlgn="auto">
              <a:spcBef>
                <a:spcPts val="0"/>
              </a:spcBef>
              <a:spcAft>
                <a:spcPts val="0"/>
              </a:spcAft>
              <a:defRPr/>
            </a:pPr>
            <a:r>
              <a:rPr lang="en-US" sz="600" kern="0" dirty="0">
                <a:solidFill>
                  <a:srgbClr val="FFFFFF">
                    <a:lumMod val="50000"/>
                  </a:srgbClr>
                </a:solidFill>
              </a:rPr>
              <a:t>Andrew French</a:t>
            </a:r>
          </a:p>
          <a:p>
            <a:pPr algn="l" fontAlgn="auto">
              <a:spcBef>
                <a:spcPts val="0"/>
              </a:spcBef>
              <a:spcAft>
                <a:spcPts val="0"/>
              </a:spcAft>
              <a:defRPr/>
            </a:pPr>
            <a:r>
              <a:rPr lang="en-US" sz="600" kern="0" dirty="0">
                <a:solidFill>
                  <a:srgbClr val="FFFFFF">
                    <a:lumMod val="50000"/>
                  </a:srgbClr>
                </a:solidFill>
              </a:rPr>
              <a:t>+ 44 207 992 2578</a:t>
            </a:r>
          </a:p>
        </p:txBody>
      </p:sp>
      <p:sp>
        <p:nvSpPr>
          <p:cNvPr id="10" name="Rectangle 601"/>
          <p:cNvSpPr>
            <a:spLocks noChangeArrowheads="1"/>
          </p:cNvSpPr>
          <p:nvPr/>
        </p:nvSpPr>
        <p:spPr bwMode="auto">
          <a:xfrm>
            <a:off x="8651782" y="1315543"/>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France</a:t>
            </a:r>
          </a:p>
          <a:p>
            <a:pPr algn="l" fontAlgn="auto">
              <a:spcBef>
                <a:spcPts val="0"/>
              </a:spcBef>
              <a:spcAft>
                <a:spcPts val="0"/>
              </a:spcAft>
              <a:defRPr/>
            </a:pPr>
            <a:r>
              <a:rPr lang="en-US" sz="600" kern="0" dirty="0">
                <a:solidFill>
                  <a:srgbClr val="000000"/>
                </a:solidFill>
              </a:rPr>
              <a:t>COFACE</a:t>
            </a:r>
          </a:p>
          <a:p>
            <a:pPr algn="l" fontAlgn="auto">
              <a:spcBef>
                <a:spcPts val="0"/>
              </a:spcBef>
              <a:spcAft>
                <a:spcPts val="0"/>
              </a:spcAft>
              <a:defRPr/>
            </a:pPr>
            <a:r>
              <a:rPr lang="en-US" sz="600" kern="0" dirty="0">
                <a:solidFill>
                  <a:srgbClr val="FFFFFF">
                    <a:lumMod val="50000"/>
                  </a:srgbClr>
                </a:solidFill>
              </a:rPr>
              <a:t>Gilles Pinot De Villechenon</a:t>
            </a:r>
          </a:p>
          <a:p>
            <a:pPr algn="l" fontAlgn="auto">
              <a:spcBef>
                <a:spcPts val="0"/>
              </a:spcBef>
              <a:spcAft>
                <a:spcPts val="0"/>
              </a:spcAft>
              <a:defRPr/>
            </a:pPr>
            <a:r>
              <a:rPr lang="en-US" sz="600" kern="0" dirty="0">
                <a:solidFill>
                  <a:srgbClr val="FFFFFF">
                    <a:lumMod val="50000"/>
                  </a:srgbClr>
                </a:solidFill>
              </a:rPr>
              <a:t>+ 33 1 40 70 35 07</a:t>
            </a:r>
          </a:p>
        </p:txBody>
      </p:sp>
      <p:sp>
        <p:nvSpPr>
          <p:cNvPr id="11" name="Rectangle 601"/>
          <p:cNvSpPr>
            <a:spLocks noChangeArrowheads="1"/>
          </p:cNvSpPr>
          <p:nvPr/>
        </p:nvSpPr>
        <p:spPr bwMode="auto">
          <a:xfrm>
            <a:off x="5712584" y="1703545"/>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Germany</a:t>
            </a:r>
          </a:p>
          <a:p>
            <a:pPr algn="l" fontAlgn="auto">
              <a:spcBef>
                <a:spcPts val="0"/>
              </a:spcBef>
              <a:spcAft>
                <a:spcPts val="0"/>
              </a:spcAft>
              <a:defRPr/>
            </a:pPr>
            <a:r>
              <a:rPr lang="en-US" sz="600" kern="0" dirty="0">
                <a:solidFill>
                  <a:srgbClr val="000000"/>
                </a:solidFill>
              </a:rPr>
              <a:t>HERMES</a:t>
            </a:r>
          </a:p>
          <a:p>
            <a:pPr lvl="0" algn="l" hangingPunct="1"/>
            <a:r>
              <a:rPr lang="en-GB" altLang="zh-CN" sz="600" dirty="0">
                <a:solidFill>
                  <a:srgbClr val="7F7F7F"/>
                </a:solidFill>
                <a:latin typeface="Arial"/>
                <a:ea typeface="宋体" pitchFamily="2" charset="-122"/>
                <a:cs typeface="宋体" pitchFamily="2" charset="-122"/>
              </a:rPr>
              <a:t>Jens Klaus Richter</a:t>
            </a:r>
          </a:p>
          <a:p>
            <a:pPr lvl="0" algn="l" hangingPunct="1"/>
            <a:r>
              <a:rPr lang="en-GB" altLang="zh-CN" sz="600" dirty="0">
                <a:solidFill>
                  <a:srgbClr val="7F7F7F"/>
                </a:solidFill>
                <a:latin typeface="Arial"/>
                <a:ea typeface="宋体" pitchFamily="2" charset="-122"/>
                <a:cs typeface="宋体" pitchFamily="2" charset="-122"/>
              </a:rPr>
              <a:t>+ 49 211 910 1474</a:t>
            </a:r>
          </a:p>
        </p:txBody>
      </p:sp>
      <p:sp>
        <p:nvSpPr>
          <p:cNvPr id="12" name="Rectangle 601"/>
          <p:cNvSpPr>
            <a:spLocks noChangeArrowheads="1"/>
          </p:cNvSpPr>
          <p:nvPr/>
        </p:nvSpPr>
        <p:spPr bwMode="auto">
          <a:xfrm>
            <a:off x="8627223" y="1703545"/>
            <a:ext cx="1097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Holland</a:t>
            </a:r>
          </a:p>
          <a:p>
            <a:pPr algn="l" fontAlgn="auto">
              <a:spcBef>
                <a:spcPts val="0"/>
              </a:spcBef>
              <a:spcAft>
                <a:spcPts val="0"/>
              </a:spcAft>
              <a:defRPr/>
            </a:pPr>
            <a:r>
              <a:rPr lang="en-US" sz="600" kern="0" dirty="0">
                <a:solidFill>
                  <a:srgbClr val="000000"/>
                </a:solidFill>
              </a:rPr>
              <a:t>Atradius</a:t>
            </a:r>
          </a:p>
          <a:p>
            <a:pPr algn="l" fontAlgn="auto">
              <a:spcBef>
                <a:spcPts val="0"/>
              </a:spcBef>
              <a:spcAft>
                <a:spcPts val="0"/>
              </a:spcAft>
              <a:defRPr/>
            </a:pPr>
            <a:r>
              <a:rPr lang="en-US" sz="600" kern="0" dirty="0">
                <a:solidFill>
                  <a:srgbClr val="FFFFFF">
                    <a:lumMod val="50000"/>
                  </a:srgbClr>
                </a:solidFill>
              </a:rPr>
              <a:t>Andrew French</a:t>
            </a:r>
          </a:p>
          <a:p>
            <a:pPr algn="l" fontAlgn="auto">
              <a:spcBef>
                <a:spcPts val="0"/>
              </a:spcBef>
              <a:spcAft>
                <a:spcPts val="0"/>
              </a:spcAft>
              <a:defRPr/>
            </a:pPr>
            <a:r>
              <a:rPr lang="en-US" sz="600" kern="0" dirty="0">
                <a:solidFill>
                  <a:srgbClr val="FFFFFF">
                    <a:lumMod val="50000"/>
                  </a:srgbClr>
                </a:solidFill>
              </a:rPr>
              <a:t>+ 44 207 992 2578</a:t>
            </a:r>
          </a:p>
        </p:txBody>
      </p:sp>
      <p:sp>
        <p:nvSpPr>
          <p:cNvPr id="13" name="Rectangle 601"/>
          <p:cNvSpPr>
            <a:spLocks noChangeArrowheads="1"/>
          </p:cNvSpPr>
          <p:nvPr/>
        </p:nvSpPr>
        <p:spPr bwMode="auto">
          <a:xfrm>
            <a:off x="5712584" y="2115535"/>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Italy</a:t>
            </a:r>
          </a:p>
          <a:p>
            <a:pPr algn="l" fontAlgn="auto">
              <a:spcBef>
                <a:spcPts val="0"/>
              </a:spcBef>
              <a:spcAft>
                <a:spcPts val="0"/>
              </a:spcAft>
              <a:defRPr/>
            </a:pPr>
            <a:r>
              <a:rPr lang="en-US" sz="600" kern="0" dirty="0">
                <a:solidFill>
                  <a:srgbClr val="000000"/>
                </a:solidFill>
              </a:rPr>
              <a:t>SACE</a:t>
            </a:r>
          </a:p>
          <a:p>
            <a:pPr algn="l" fontAlgn="auto">
              <a:spcBef>
                <a:spcPts val="0"/>
              </a:spcBef>
              <a:spcAft>
                <a:spcPts val="0"/>
              </a:spcAft>
              <a:defRPr/>
            </a:pPr>
            <a:r>
              <a:rPr lang="en-US" sz="600" kern="0" dirty="0">
                <a:solidFill>
                  <a:srgbClr val="FFFFFF">
                    <a:lumMod val="50000"/>
                  </a:srgbClr>
                </a:solidFill>
              </a:rPr>
              <a:t>Alessandro Mazzi</a:t>
            </a:r>
          </a:p>
          <a:p>
            <a:pPr algn="l" fontAlgn="auto">
              <a:spcBef>
                <a:spcPts val="0"/>
              </a:spcBef>
              <a:spcAft>
                <a:spcPts val="0"/>
              </a:spcAft>
              <a:defRPr/>
            </a:pPr>
            <a:r>
              <a:rPr lang="en-US" sz="600" kern="0" dirty="0">
                <a:solidFill>
                  <a:srgbClr val="FFFFFF">
                    <a:lumMod val="50000"/>
                  </a:srgbClr>
                </a:solidFill>
              </a:rPr>
              <a:t>+ 39 02 72 43 72 50</a:t>
            </a:r>
          </a:p>
        </p:txBody>
      </p:sp>
      <p:sp>
        <p:nvSpPr>
          <p:cNvPr id="14" name="Rectangle 601"/>
          <p:cNvSpPr>
            <a:spLocks noChangeArrowheads="1"/>
          </p:cNvSpPr>
          <p:nvPr/>
        </p:nvSpPr>
        <p:spPr bwMode="auto">
          <a:xfrm>
            <a:off x="7045196" y="2115535"/>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Norway</a:t>
            </a:r>
          </a:p>
          <a:p>
            <a:pPr algn="l" fontAlgn="auto">
              <a:spcBef>
                <a:spcPts val="0"/>
              </a:spcBef>
              <a:spcAft>
                <a:spcPts val="0"/>
              </a:spcAft>
              <a:defRPr/>
            </a:pPr>
            <a:r>
              <a:rPr lang="en-US" sz="600" kern="0" dirty="0">
                <a:solidFill>
                  <a:srgbClr val="000000"/>
                </a:solidFill>
              </a:rPr>
              <a:t>GIEK</a:t>
            </a:r>
          </a:p>
          <a:p>
            <a:pPr algn="l" fontAlgn="auto">
              <a:spcBef>
                <a:spcPts val="0"/>
              </a:spcBef>
              <a:spcAft>
                <a:spcPts val="0"/>
              </a:spcAft>
              <a:defRPr/>
            </a:pPr>
            <a:r>
              <a:rPr lang="en-US" sz="600" kern="0" dirty="0">
                <a:solidFill>
                  <a:srgbClr val="FFFFFF">
                    <a:lumMod val="50000"/>
                  </a:srgbClr>
                </a:solidFill>
              </a:rPr>
              <a:t>Andrew French</a:t>
            </a:r>
          </a:p>
          <a:p>
            <a:pPr algn="l" fontAlgn="auto">
              <a:spcBef>
                <a:spcPts val="0"/>
              </a:spcBef>
              <a:spcAft>
                <a:spcPts val="0"/>
              </a:spcAft>
              <a:defRPr/>
            </a:pPr>
            <a:r>
              <a:rPr lang="en-US" sz="600" kern="0" dirty="0">
                <a:solidFill>
                  <a:srgbClr val="FFFFFF">
                    <a:lumMod val="50000"/>
                  </a:srgbClr>
                </a:solidFill>
              </a:rPr>
              <a:t>+ 44 207 992 2578</a:t>
            </a:r>
          </a:p>
        </p:txBody>
      </p:sp>
      <p:sp>
        <p:nvSpPr>
          <p:cNvPr id="15" name="Rectangle 601"/>
          <p:cNvSpPr>
            <a:spLocks noChangeArrowheads="1"/>
          </p:cNvSpPr>
          <p:nvPr/>
        </p:nvSpPr>
        <p:spPr bwMode="auto">
          <a:xfrm>
            <a:off x="7045193" y="2536222"/>
            <a:ext cx="1097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Spain</a:t>
            </a:r>
          </a:p>
          <a:p>
            <a:pPr algn="l" fontAlgn="auto">
              <a:spcBef>
                <a:spcPts val="0"/>
              </a:spcBef>
              <a:spcAft>
                <a:spcPts val="0"/>
              </a:spcAft>
              <a:defRPr/>
            </a:pPr>
            <a:r>
              <a:rPr lang="en-US" sz="600" kern="0" dirty="0">
                <a:solidFill>
                  <a:srgbClr val="000000"/>
                </a:solidFill>
              </a:rPr>
              <a:t>CESCE</a:t>
            </a:r>
          </a:p>
          <a:p>
            <a:pPr algn="l" fontAlgn="auto">
              <a:spcBef>
                <a:spcPts val="0"/>
              </a:spcBef>
              <a:spcAft>
                <a:spcPts val="0"/>
              </a:spcAft>
              <a:defRPr/>
            </a:pPr>
            <a:r>
              <a:rPr lang="en-US" sz="600" kern="0" dirty="0" smtClean="0">
                <a:solidFill>
                  <a:srgbClr val="FFFFFF">
                    <a:lumMod val="50000"/>
                  </a:srgbClr>
                </a:solidFill>
              </a:rPr>
              <a:t>Beatriz de la Hoz</a:t>
            </a:r>
            <a:endParaRPr lang="en-US" sz="600" kern="0" dirty="0">
              <a:solidFill>
                <a:srgbClr val="FFFFFF">
                  <a:lumMod val="50000"/>
                </a:srgbClr>
              </a:solidFill>
            </a:endParaRPr>
          </a:p>
          <a:p>
            <a:pPr algn="l" fontAlgn="auto">
              <a:spcBef>
                <a:spcPts val="0"/>
              </a:spcBef>
              <a:spcAft>
                <a:spcPts val="0"/>
              </a:spcAft>
              <a:defRPr/>
            </a:pPr>
            <a:r>
              <a:rPr lang="en-US" sz="600" kern="0" dirty="0">
                <a:solidFill>
                  <a:srgbClr val="FFFFFF">
                    <a:lumMod val="50000"/>
                  </a:srgbClr>
                </a:solidFill>
              </a:rPr>
              <a:t>+ 34 91 45 66 </a:t>
            </a:r>
            <a:r>
              <a:rPr lang="en-US" sz="600" kern="0" dirty="0" smtClean="0">
                <a:solidFill>
                  <a:srgbClr val="FFFFFF">
                    <a:lumMod val="50000"/>
                  </a:srgbClr>
                </a:solidFill>
              </a:rPr>
              <a:t>956</a:t>
            </a:r>
            <a:endParaRPr lang="en-US" sz="600" kern="0" dirty="0">
              <a:solidFill>
                <a:srgbClr val="FFFFFF">
                  <a:lumMod val="50000"/>
                </a:srgbClr>
              </a:solidFill>
            </a:endParaRPr>
          </a:p>
        </p:txBody>
      </p:sp>
      <p:sp>
        <p:nvSpPr>
          <p:cNvPr id="16" name="Rectangle 601"/>
          <p:cNvSpPr>
            <a:spLocks noChangeArrowheads="1"/>
          </p:cNvSpPr>
          <p:nvPr/>
        </p:nvSpPr>
        <p:spPr bwMode="auto">
          <a:xfrm>
            <a:off x="5712584" y="2952946"/>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Sweden</a:t>
            </a:r>
          </a:p>
          <a:p>
            <a:pPr algn="l" fontAlgn="auto">
              <a:spcBef>
                <a:spcPts val="0"/>
              </a:spcBef>
              <a:spcAft>
                <a:spcPts val="0"/>
              </a:spcAft>
              <a:defRPr/>
            </a:pPr>
            <a:r>
              <a:rPr lang="en-US" sz="600" kern="0" dirty="0">
                <a:solidFill>
                  <a:srgbClr val="000000"/>
                </a:solidFill>
              </a:rPr>
              <a:t>EKN</a:t>
            </a:r>
          </a:p>
          <a:p>
            <a:pPr algn="l" fontAlgn="auto">
              <a:spcBef>
                <a:spcPts val="0"/>
              </a:spcBef>
              <a:spcAft>
                <a:spcPts val="0"/>
              </a:spcAft>
              <a:defRPr/>
            </a:pPr>
            <a:r>
              <a:rPr lang="en-US" sz="600" kern="0" dirty="0">
                <a:solidFill>
                  <a:srgbClr val="FFFFFF">
                    <a:lumMod val="50000"/>
                  </a:srgbClr>
                </a:solidFill>
              </a:rPr>
              <a:t>Andrew French</a:t>
            </a:r>
          </a:p>
          <a:p>
            <a:pPr algn="l" fontAlgn="auto">
              <a:spcBef>
                <a:spcPts val="0"/>
              </a:spcBef>
              <a:spcAft>
                <a:spcPts val="0"/>
              </a:spcAft>
              <a:defRPr/>
            </a:pPr>
            <a:r>
              <a:rPr lang="en-US" sz="600" kern="0" dirty="0">
                <a:solidFill>
                  <a:srgbClr val="FFFFFF">
                    <a:lumMod val="50000"/>
                  </a:srgbClr>
                </a:solidFill>
              </a:rPr>
              <a:t>+ 44 207 992 2578</a:t>
            </a:r>
          </a:p>
        </p:txBody>
      </p:sp>
      <p:sp>
        <p:nvSpPr>
          <p:cNvPr id="17" name="Rectangle 601"/>
          <p:cNvSpPr>
            <a:spLocks noChangeArrowheads="1"/>
          </p:cNvSpPr>
          <p:nvPr/>
        </p:nvSpPr>
        <p:spPr bwMode="auto">
          <a:xfrm>
            <a:off x="7045196" y="2952946"/>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Switzerland</a:t>
            </a:r>
          </a:p>
          <a:p>
            <a:pPr algn="l" fontAlgn="auto">
              <a:spcBef>
                <a:spcPts val="0"/>
              </a:spcBef>
              <a:spcAft>
                <a:spcPts val="0"/>
              </a:spcAft>
              <a:defRPr/>
            </a:pPr>
            <a:r>
              <a:rPr lang="en-US" sz="600" kern="0" dirty="0">
                <a:solidFill>
                  <a:srgbClr val="000000"/>
                </a:solidFill>
              </a:rPr>
              <a:t>SERV</a:t>
            </a:r>
          </a:p>
          <a:p>
            <a:pPr lvl="0" algn="l" hangingPunct="1"/>
            <a:r>
              <a:rPr lang="en-GB" altLang="zh-CN" sz="600" dirty="0">
                <a:solidFill>
                  <a:srgbClr val="7F7F7F"/>
                </a:solidFill>
                <a:latin typeface="Arial"/>
                <a:ea typeface="宋体" pitchFamily="2" charset="-122"/>
                <a:cs typeface="宋体" pitchFamily="2" charset="-122"/>
              </a:rPr>
              <a:t>Jens Klaus Richter</a:t>
            </a:r>
          </a:p>
          <a:p>
            <a:pPr lvl="0" algn="l" hangingPunct="1"/>
            <a:r>
              <a:rPr lang="en-GB" altLang="zh-CN" sz="600" dirty="0">
                <a:solidFill>
                  <a:srgbClr val="7F7F7F"/>
                </a:solidFill>
                <a:latin typeface="Arial"/>
                <a:ea typeface="宋体" pitchFamily="2" charset="-122"/>
                <a:cs typeface="宋体" pitchFamily="2" charset="-122"/>
              </a:rPr>
              <a:t>+ 49 211 910 1474</a:t>
            </a:r>
          </a:p>
        </p:txBody>
      </p:sp>
      <p:sp>
        <p:nvSpPr>
          <p:cNvPr id="18" name="Rectangle 601"/>
          <p:cNvSpPr>
            <a:spLocks noChangeArrowheads="1"/>
          </p:cNvSpPr>
          <p:nvPr/>
        </p:nvSpPr>
        <p:spPr bwMode="auto">
          <a:xfrm>
            <a:off x="8637377" y="2952946"/>
            <a:ext cx="1097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United Kingdom</a:t>
            </a:r>
          </a:p>
          <a:p>
            <a:pPr algn="l" fontAlgn="auto">
              <a:spcBef>
                <a:spcPts val="0"/>
              </a:spcBef>
              <a:spcAft>
                <a:spcPts val="0"/>
              </a:spcAft>
              <a:defRPr/>
            </a:pPr>
            <a:r>
              <a:rPr lang="en-US" sz="600" kern="0" dirty="0" smtClean="0">
                <a:solidFill>
                  <a:srgbClr val="000000"/>
                </a:solidFill>
              </a:rPr>
              <a:t>UKEF (formerly ECGD)</a:t>
            </a:r>
            <a:endParaRPr lang="en-US" sz="600" kern="0" dirty="0">
              <a:solidFill>
                <a:srgbClr val="000000"/>
              </a:solidFill>
            </a:endParaRPr>
          </a:p>
          <a:p>
            <a:pPr algn="l" fontAlgn="auto">
              <a:spcBef>
                <a:spcPts val="0"/>
              </a:spcBef>
              <a:spcAft>
                <a:spcPts val="0"/>
              </a:spcAft>
              <a:defRPr/>
            </a:pPr>
            <a:r>
              <a:rPr lang="en-US" sz="600" kern="0" dirty="0" smtClean="0">
                <a:solidFill>
                  <a:srgbClr val="FFFFFF">
                    <a:lumMod val="50000"/>
                  </a:srgbClr>
                </a:solidFill>
              </a:rPr>
              <a:t>Anthony Lenihan</a:t>
            </a:r>
          </a:p>
          <a:p>
            <a:pPr algn="l" fontAlgn="auto">
              <a:spcBef>
                <a:spcPts val="0"/>
              </a:spcBef>
              <a:spcAft>
                <a:spcPts val="0"/>
              </a:spcAft>
              <a:defRPr/>
            </a:pPr>
            <a:r>
              <a:rPr lang="en-US" sz="600" kern="0" dirty="0" smtClean="0">
                <a:solidFill>
                  <a:srgbClr val="FFFFFF">
                    <a:lumMod val="50000"/>
                  </a:srgbClr>
                </a:solidFill>
              </a:rPr>
              <a:t>+44 207 992 2567</a:t>
            </a:r>
            <a:endParaRPr lang="en-US" sz="600" kern="0" dirty="0">
              <a:solidFill>
                <a:srgbClr val="FFFFFF">
                  <a:lumMod val="50000"/>
                </a:srgbClr>
              </a:solidFill>
            </a:endParaRPr>
          </a:p>
        </p:txBody>
      </p:sp>
      <p:pic>
        <p:nvPicPr>
          <p:cNvPr id="19" name="Picture 551" descr="image18"/>
          <p:cNvPicPr>
            <a:picLocks noChangeArrowheads="1"/>
          </p:cNvPicPr>
          <p:nvPr/>
        </p:nvPicPr>
        <p:blipFill>
          <a:blip r:embed="rId2">
            <a:extLst>
              <a:ext uri="{28A0092B-C50C-407E-A947-70E740481C1C}">
                <a14:useLocalDpi xmlns:a14="http://schemas.microsoft.com/office/drawing/2010/main" val="0"/>
              </a:ext>
            </a:extLst>
          </a:blip>
          <a:srcRect l="83344" t="56422" r="6239" b="34824"/>
          <a:stretch>
            <a:fillRect/>
          </a:stretch>
        </p:blipFill>
        <p:spPr bwMode="auto">
          <a:xfrm>
            <a:off x="5297645" y="987134"/>
            <a:ext cx="386178" cy="2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9" descr="image18"/>
          <p:cNvPicPr>
            <a:picLocks noChangeArrowheads="1"/>
          </p:cNvPicPr>
          <p:nvPr/>
        </p:nvPicPr>
        <p:blipFill>
          <a:blip r:embed="rId3">
            <a:extLst>
              <a:ext uri="{28A0092B-C50C-407E-A947-70E740481C1C}">
                <a14:useLocalDpi xmlns:a14="http://schemas.microsoft.com/office/drawing/2010/main" val="0"/>
              </a:ext>
            </a:extLst>
          </a:blip>
          <a:srcRect l="76295" t="69412" r="13364" b="21364"/>
          <a:stretch>
            <a:fillRect/>
          </a:stretch>
        </p:blipFill>
        <p:spPr bwMode="auto">
          <a:xfrm>
            <a:off x="6624935" y="1364752"/>
            <a:ext cx="386178" cy="2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37" descr="image18"/>
          <p:cNvPicPr>
            <a:picLocks noChangeArrowheads="1"/>
          </p:cNvPicPr>
          <p:nvPr/>
        </p:nvPicPr>
        <p:blipFill>
          <a:blip r:embed="rId4">
            <a:extLst>
              <a:ext uri="{28A0092B-C50C-407E-A947-70E740481C1C}">
                <a14:useLocalDpi xmlns:a14="http://schemas.microsoft.com/office/drawing/2010/main" val="0"/>
              </a:ext>
            </a:extLst>
          </a:blip>
          <a:srcRect l="82924" t="42500" r="6274" b="48759"/>
          <a:stretch>
            <a:fillRect/>
          </a:stretch>
        </p:blipFill>
        <p:spPr bwMode="auto">
          <a:xfrm>
            <a:off x="8198226" y="1745975"/>
            <a:ext cx="384048" cy="23774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555" descr="image18"/>
          <p:cNvPicPr>
            <a:picLocks noChangeArrowheads="1"/>
          </p:cNvPicPr>
          <p:nvPr/>
        </p:nvPicPr>
        <p:blipFill>
          <a:blip r:embed="rId5">
            <a:extLst>
              <a:ext uri="{28A0092B-C50C-407E-A947-70E740481C1C}">
                <a14:useLocalDpi xmlns:a14="http://schemas.microsoft.com/office/drawing/2010/main" val="0"/>
              </a:ext>
            </a:extLst>
          </a:blip>
          <a:srcRect l="10355" t="69208" r="79164" b="21439"/>
          <a:stretch>
            <a:fillRect/>
          </a:stretch>
        </p:blipFill>
        <p:spPr bwMode="auto">
          <a:xfrm>
            <a:off x="6624935" y="2549341"/>
            <a:ext cx="386178" cy="23831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Picture 538" descr="image18"/>
          <p:cNvPicPr>
            <a:picLocks noChangeArrowheads="1"/>
          </p:cNvPicPr>
          <p:nvPr/>
        </p:nvPicPr>
        <p:blipFill>
          <a:blip r:embed="rId6">
            <a:extLst>
              <a:ext uri="{28A0092B-C50C-407E-A947-70E740481C1C}">
                <a14:useLocalDpi xmlns:a14="http://schemas.microsoft.com/office/drawing/2010/main" val="0"/>
              </a:ext>
            </a:extLst>
          </a:blip>
          <a:srcRect l="16579" t="16069" r="72940" b="75002"/>
          <a:stretch>
            <a:fillRect/>
          </a:stretch>
        </p:blipFill>
        <p:spPr bwMode="auto">
          <a:xfrm>
            <a:off x="6624935" y="987134"/>
            <a:ext cx="386178" cy="23831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536" descr="image18"/>
          <p:cNvPicPr>
            <a:picLocks noChangeArrowheads="1"/>
          </p:cNvPicPr>
          <p:nvPr/>
        </p:nvPicPr>
        <p:blipFill>
          <a:blip r:embed="rId7">
            <a:extLst>
              <a:ext uri="{28A0092B-C50C-407E-A947-70E740481C1C}">
                <a14:useLocalDpi xmlns:a14="http://schemas.microsoft.com/office/drawing/2010/main" val="0"/>
              </a:ext>
            </a:extLst>
          </a:blip>
          <a:srcRect l="44678" t="9508" r="45306" b="81619"/>
          <a:stretch>
            <a:fillRect/>
          </a:stretch>
        </p:blipFill>
        <p:spPr bwMode="auto">
          <a:xfrm>
            <a:off x="8198226" y="1364752"/>
            <a:ext cx="386178" cy="23831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 name="Picture 539" descr="image18"/>
          <p:cNvPicPr>
            <a:picLocks noChangeArrowheads="1"/>
          </p:cNvPicPr>
          <p:nvPr/>
        </p:nvPicPr>
        <p:blipFill>
          <a:blip r:embed="rId8">
            <a:extLst>
              <a:ext uri="{28A0092B-C50C-407E-A947-70E740481C1C}">
                <a14:useLocalDpi xmlns:a14="http://schemas.microsoft.com/office/drawing/2010/main" val="0"/>
              </a:ext>
            </a:extLst>
          </a:blip>
          <a:srcRect l="71948" t="16122" r="17635" b="75163"/>
          <a:stretch>
            <a:fillRect/>
          </a:stretch>
        </p:blipFill>
        <p:spPr bwMode="auto">
          <a:xfrm>
            <a:off x="5297645" y="2157971"/>
            <a:ext cx="386178" cy="23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50" descr="image18"/>
          <p:cNvPicPr>
            <a:picLocks noChangeArrowheads="1"/>
          </p:cNvPicPr>
          <p:nvPr/>
        </p:nvPicPr>
        <p:blipFill>
          <a:blip r:embed="rId9">
            <a:extLst>
              <a:ext uri="{28A0092B-C50C-407E-A947-70E740481C1C}">
                <a14:useLocalDpi xmlns:a14="http://schemas.microsoft.com/office/drawing/2010/main" val="0"/>
              </a:ext>
            </a:extLst>
          </a:blip>
          <a:srcRect l="52293" t="81772" r="36787" b="9332"/>
          <a:stretch>
            <a:fillRect/>
          </a:stretch>
        </p:blipFill>
        <p:spPr bwMode="auto">
          <a:xfrm>
            <a:off x="5297645" y="3001022"/>
            <a:ext cx="386178" cy="23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2" descr="image18"/>
          <p:cNvPicPr>
            <a:picLocks noChangeArrowheads="1"/>
          </p:cNvPicPr>
          <p:nvPr/>
        </p:nvPicPr>
        <p:blipFill>
          <a:blip r:embed="rId10">
            <a:extLst>
              <a:ext uri="{28A0092B-C50C-407E-A947-70E740481C1C}">
                <a14:useLocalDpi xmlns:a14="http://schemas.microsoft.com/office/drawing/2010/main" val="0"/>
              </a:ext>
            </a:extLst>
          </a:blip>
          <a:srcRect l="7814" t="28758" r="84537" b="62672"/>
          <a:stretch>
            <a:fillRect/>
          </a:stretch>
        </p:blipFill>
        <p:spPr bwMode="auto">
          <a:xfrm>
            <a:off x="5297645" y="1364752"/>
            <a:ext cx="386178" cy="23831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 name="Picture 547" descr="image18"/>
          <p:cNvPicPr>
            <a:picLocks noChangeArrowheads="1"/>
          </p:cNvPicPr>
          <p:nvPr/>
        </p:nvPicPr>
        <p:blipFill>
          <a:blip r:embed="rId11">
            <a:extLst>
              <a:ext uri="{28A0092B-C50C-407E-A947-70E740481C1C}">
                <a14:useLocalDpi xmlns:a14="http://schemas.microsoft.com/office/drawing/2010/main" val="0"/>
              </a:ext>
            </a:extLst>
          </a:blip>
          <a:srcRect l="58167" t="9296" r="30981" b="81409"/>
          <a:stretch>
            <a:fillRect/>
          </a:stretch>
        </p:blipFill>
        <p:spPr bwMode="auto">
          <a:xfrm>
            <a:off x="5297645" y="1745975"/>
            <a:ext cx="386178" cy="2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69157" y="3978112"/>
            <a:ext cx="3981240" cy="1847286"/>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Rectangle 149"/>
          <p:cNvSpPr>
            <a:spLocks noChangeArrowheads="1"/>
          </p:cNvSpPr>
          <p:nvPr/>
        </p:nvSpPr>
        <p:spPr bwMode="auto">
          <a:xfrm>
            <a:off x="3663490" y="3978180"/>
            <a:ext cx="1078354" cy="845193"/>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175" rIns="0" bIns="0" anchor="ctr"/>
          <a:lstStyle/>
          <a:p>
            <a:endParaRPr lang="en-US" dirty="0">
              <a:solidFill>
                <a:srgbClr val="000000"/>
              </a:solidFill>
            </a:endParaRPr>
          </a:p>
        </p:txBody>
      </p:sp>
      <p:sp>
        <p:nvSpPr>
          <p:cNvPr id="31" name="Rectangle 150"/>
          <p:cNvSpPr>
            <a:spLocks noChangeArrowheads="1"/>
          </p:cNvSpPr>
          <p:nvPr/>
        </p:nvSpPr>
        <p:spPr bwMode="auto">
          <a:xfrm>
            <a:off x="4416228" y="5051283"/>
            <a:ext cx="445087" cy="472183"/>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175" rIns="0" bIns="0" anchor="ctr"/>
          <a:lstStyle/>
          <a:p>
            <a:endParaRPr lang="en-US" dirty="0">
              <a:solidFill>
                <a:srgbClr val="000000"/>
              </a:solidFill>
            </a:endParaRPr>
          </a:p>
        </p:txBody>
      </p:sp>
      <p:grpSp>
        <p:nvGrpSpPr>
          <p:cNvPr id="32" name="Group 151"/>
          <p:cNvGrpSpPr>
            <a:grpSpLocks/>
          </p:cNvGrpSpPr>
          <p:nvPr/>
        </p:nvGrpSpPr>
        <p:grpSpPr bwMode="auto">
          <a:xfrm>
            <a:off x="736125" y="3313466"/>
            <a:ext cx="4017240" cy="1499439"/>
            <a:chOff x="396" y="2725"/>
            <a:chExt cx="2455" cy="1013"/>
          </a:xfrm>
        </p:grpSpPr>
        <p:sp>
          <p:nvSpPr>
            <p:cNvPr id="33" name="Line 153"/>
            <p:cNvSpPr>
              <a:spLocks noChangeShapeType="1"/>
            </p:cNvSpPr>
            <p:nvPr/>
          </p:nvSpPr>
          <p:spPr bwMode="auto">
            <a:xfrm flipH="1" flipV="1">
              <a:off x="426" y="3300"/>
              <a:ext cx="1750" cy="438"/>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34" name="Line 154"/>
            <p:cNvSpPr>
              <a:spLocks noChangeShapeType="1"/>
            </p:cNvSpPr>
            <p:nvPr/>
          </p:nvSpPr>
          <p:spPr bwMode="auto">
            <a:xfrm flipH="1" flipV="1">
              <a:off x="1069" y="2725"/>
              <a:ext cx="1782" cy="449"/>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35" name="Rectangle 155"/>
            <p:cNvSpPr>
              <a:spLocks noChangeArrowheads="1"/>
            </p:cNvSpPr>
            <p:nvPr/>
          </p:nvSpPr>
          <p:spPr bwMode="auto">
            <a:xfrm>
              <a:off x="396" y="2731"/>
              <a:ext cx="823" cy="571"/>
            </a:xfrm>
            <a:prstGeom prst="rect">
              <a:avLst/>
            </a:prstGeom>
            <a:solidFill>
              <a:schemeClr val="bg1"/>
            </a:solidFill>
            <a:ln w="12700" algn="ctr">
              <a:solidFill>
                <a:srgbClr val="A5A6A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grpSp>
      <p:sp>
        <p:nvSpPr>
          <p:cNvPr id="36" name="Rectangle 601"/>
          <p:cNvSpPr>
            <a:spLocks noChangeArrowheads="1"/>
          </p:cNvSpPr>
          <p:nvPr/>
        </p:nvSpPr>
        <p:spPr bwMode="auto">
          <a:xfrm>
            <a:off x="1235578" y="3374142"/>
            <a:ext cx="796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ru-RU" sz="600" kern="0" dirty="0">
                <a:solidFill>
                  <a:srgbClr val="000000"/>
                </a:solidFill>
              </a:rPr>
              <a:t>USA</a:t>
            </a:r>
            <a:endParaRPr lang="en-US" sz="600" kern="0" dirty="0">
              <a:solidFill>
                <a:srgbClr val="000000"/>
              </a:solidFill>
            </a:endParaRPr>
          </a:p>
          <a:p>
            <a:pPr algn="l" fontAlgn="auto">
              <a:spcBef>
                <a:spcPts val="0"/>
              </a:spcBef>
              <a:spcAft>
                <a:spcPts val="0"/>
              </a:spcAft>
              <a:defRPr/>
            </a:pPr>
            <a:r>
              <a:rPr lang="en-US" sz="600" kern="0" dirty="0">
                <a:solidFill>
                  <a:srgbClr val="000000"/>
                </a:solidFill>
              </a:rPr>
              <a:t>Ex-Im</a:t>
            </a:r>
          </a:p>
          <a:p>
            <a:pPr algn="l" fontAlgn="auto">
              <a:spcBef>
                <a:spcPts val="0"/>
              </a:spcBef>
              <a:spcAft>
                <a:spcPts val="0"/>
              </a:spcAft>
              <a:defRPr/>
            </a:pPr>
            <a:r>
              <a:rPr lang="en-US" sz="600" kern="0" dirty="0">
                <a:solidFill>
                  <a:srgbClr val="FFFFFF">
                    <a:lumMod val="50000"/>
                  </a:srgbClr>
                </a:solidFill>
              </a:rPr>
              <a:t>Carla Campos</a:t>
            </a:r>
          </a:p>
          <a:p>
            <a:pPr algn="l" fontAlgn="auto">
              <a:spcBef>
                <a:spcPts val="0"/>
              </a:spcBef>
              <a:spcAft>
                <a:spcPts val="0"/>
              </a:spcAft>
              <a:defRPr/>
            </a:pPr>
            <a:r>
              <a:rPr lang="en-US" sz="600" kern="0" dirty="0">
                <a:solidFill>
                  <a:srgbClr val="FFFFFF">
                    <a:lumMod val="50000"/>
                  </a:srgbClr>
                </a:solidFill>
              </a:rPr>
              <a:t>+1 212 525 5569</a:t>
            </a:r>
          </a:p>
        </p:txBody>
      </p:sp>
      <p:sp>
        <p:nvSpPr>
          <p:cNvPr id="37" name="Rectangle 601"/>
          <p:cNvSpPr>
            <a:spLocks noChangeArrowheads="1"/>
          </p:cNvSpPr>
          <p:nvPr/>
        </p:nvSpPr>
        <p:spPr bwMode="auto">
          <a:xfrm>
            <a:off x="1235578" y="3776757"/>
            <a:ext cx="796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Canada</a:t>
            </a:r>
          </a:p>
          <a:p>
            <a:pPr algn="l" fontAlgn="auto">
              <a:spcBef>
                <a:spcPts val="0"/>
              </a:spcBef>
              <a:spcAft>
                <a:spcPts val="0"/>
              </a:spcAft>
              <a:defRPr/>
            </a:pPr>
            <a:r>
              <a:rPr lang="en-US" sz="600" kern="0" dirty="0">
                <a:solidFill>
                  <a:srgbClr val="000000"/>
                </a:solidFill>
              </a:rPr>
              <a:t>EDC</a:t>
            </a:r>
          </a:p>
          <a:p>
            <a:pPr algn="l" fontAlgn="auto">
              <a:spcBef>
                <a:spcPts val="0"/>
              </a:spcBef>
              <a:spcAft>
                <a:spcPts val="0"/>
              </a:spcAft>
              <a:defRPr/>
            </a:pPr>
            <a:r>
              <a:rPr lang="en-US" sz="600" kern="0" dirty="0">
                <a:solidFill>
                  <a:srgbClr val="FFFFFF">
                    <a:lumMod val="50000"/>
                  </a:srgbClr>
                </a:solidFill>
              </a:rPr>
              <a:t>Carla Campos</a:t>
            </a:r>
          </a:p>
          <a:p>
            <a:pPr algn="l" fontAlgn="auto">
              <a:spcBef>
                <a:spcPts val="0"/>
              </a:spcBef>
              <a:spcAft>
                <a:spcPts val="0"/>
              </a:spcAft>
              <a:defRPr/>
            </a:pPr>
            <a:r>
              <a:rPr lang="en-US" sz="600" kern="0" dirty="0">
                <a:solidFill>
                  <a:srgbClr val="FFFFFF">
                    <a:lumMod val="50000"/>
                  </a:srgbClr>
                </a:solidFill>
              </a:rPr>
              <a:t>+1 212 525 5569</a:t>
            </a:r>
          </a:p>
        </p:txBody>
      </p:sp>
      <p:pic>
        <p:nvPicPr>
          <p:cNvPr id="38" name="Picture 546"/>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480" y="3865871"/>
            <a:ext cx="374904" cy="23774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 name="Picture 553" descr="image18"/>
          <p:cNvPicPr>
            <a:picLocks noChangeArrowheads="1"/>
          </p:cNvPicPr>
          <p:nvPr/>
        </p:nvPicPr>
        <p:blipFill>
          <a:blip r:embed="rId14">
            <a:extLst>
              <a:ext uri="{28A0092B-C50C-407E-A947-70E740481C1C}">
                <a14:useLocalDpi xmlns:a14="http://schemas.microsoft.com/office/drawing/2010/main" val="0"/>
              </a:ext>
            </a:extLst>
          </a:blip>
          <a:srcRect l="30185" t="9171" r="58521" b="81760"/>
          <a:stretch>
            <a:fillRect/>
          </a:stretch>
        </p:blipFill>
        <p:spPr bwMode="auto">
          <a:xfrm>
            <a:off x="792287" y="3449001"/>
            <a:ext cx="374904" cy="23774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 name="Rectangle 161"/>
          <p:cNvSpPr>
            <a:spLocks noChangeArrowheads="1"/>
          </p:cNvSpPr>
          <p:nvPr/>
        </p:nvSpPr>
        <p:spPr bwMode="auto">
          <a:xfrm>
            <a:off x="5246187" y="900304"/>
            <a:ext cx="4479028" cy="2487359"/>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41" name="Rectangle 162"/>
          <p:cNvSpPr>
            <a:spLocks noChangeArrowheads="1"/>
          </p:cNvSpPr>
          <p:nvPr/>
        </p:nvSpPr>
        <p:spPr bwMode="auto">
          <a:xfrm>
            <a:off x="5072436" y="4091065"/>
            <a:ext cx="497450" cy="670529"/>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42" name="Line 163"/>
          <p:cNvSpPr>
            <a:spLocks noChangeShapeType="1"/>
          </p:cNvSpPr>
          <p:nvPr/>
        </p:nvSpPr>
        <p:spPr bwMode="auto">
          <a:xfrm flipV="1">
            <a:off x="5072436" y="3387655"/>
            <a:ext cx="187340" cy="703404"/>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43" name="Line 164"/>
          <p:cNvSpPr>
            <a:spLocks noChangeShapeType="1"/>
          </p:cNvSpPr>
          <p:nvPr/>
        </p:nvSpPr>
        <p:spPr bwMode="auto">
          <a:xfrm flipV="1">
            <a:off x="5569896" y="3387656"/>
            <a:ext cx="4155329" cy="710804"/>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44" name="Rectangle 601"/>
          <p:cNvSpPr>
            <a:spLocks noChangeArrowheads="1"/>
          </p:cNvSpPr>
          <p:nvPr/>
        </p:nvSpPr>
        <p:spPr bwMode="auto">
          <a:xfrm>
            <a:off x="9107673" y="4046154"/>
            <a:ext cx="829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China</a:t>
            </a:r>
          </a:p>
          <a:p>
            <a:pPr algn="l" fontAlgn="auto">
              <a:spcBef>
                <a:spcPts val="0"/>
              </a:spcBef>
              <a:spcAft>
                <a:spcPts val="0"/>
              </a:spcAft>
              <a:defRPr/>
            </a:pPr>
            <a:r>
              <a:rPr lang="en-US" sz="600" kern="0" dirty="0">
                <a:solidFill>
                  <a:srgbClr val="000000"/>
                </a:solidFill>
              </a:rPr>
              <a:t>Sinosure</a:t>
            </a:r>
          </a:p>
          <a:p>
            <a:pPr algn="l" fontAlgn="auto">
              <a:spcBef>
                <a:spcPts val="0"/>
              </a:spcBef>
              <a:spcAft>
                <a:spcPts val="0"/>
              </a:spcAft>
              <a:defRPr/>
            </a:pPr>
            <a:r>
              <a:rPr lang="en-US" sz="600" kern="0" dirty="0">
                <a:solidFill>
                  <a:srgbClr val="FFFFFF">
                    <a:lumMod val="50000"/>
                  </a:srgbClr>
                </a:solidFill>
              </a:rPr>
              <a:t>Iris Ren</a:t>
            </a:r>
          </a:p>
          <a:p>
            <a:pPr algn="l" fontAlgn="auto">
              <a:spcBef>
                <a:spcPts val="0"/>
              </a:spcBef>
              <a:spcAft>
                <a:spcPts val="0"/>
              </a:spcAft>
              <a:defRPr/>
            </a:pPr>
            <a:r>
              <a:rPr lang="en-US" sz="600" kern="0" dirty="0">
                <a:solidFill>
                  <a:srgbClr val="FFFFFF">
                    <a:lumMod val="50000"/>
                  </a:srgbClr>
                </a:solidFill>
              </a:rPr>
              <a:t>+86 10 5999 8222</a:t>
            </a:r>
          </a:p>
        </p:txBody>
      </p:sp>
      <p:sp>
        <p:nvSpPr>
          <p:cNvPr id="45" name="Rectangle 601"/>
          <p:cNvSpPr>
            <a:spLocks noChangeArrowheads="1"/>
          </p:cNvSpPr>
          <p:nvPr/>
        </p:nvSpPr>
        <p:spPr bwMode="auto">
          <a:xfrm>
            <a:off x="9107748" y="4447287"/>
            <a:ext cx="808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Japan</a:t>
            </a:r>
          </a:p>
          <a:p>
            <a:pPr algn="l" fontAlgn="auto">
              <a:spcBef>
                <a:spcPts val="0"/>
              </a:spcBef>
              <a:spcAft>
                <a:spcPts val="0"/>
              </a:spcAft>
              <a:defRPr/>
            </a:pPr>
            <a:r>
              <a:rPr lang="en-US" sz="600" kern="0" dirty="0">
                <a:solidFill>
                  <a:srgbClr val="000000"/>
                </a:solidFill>
              </a:rPr>
              <a:t>JBIC / NEXI</a:t>
            </a:r>
          </a:p>
          <a:p>
            <a:pPr algn="l" fontAlgn="auto">
              <a:spcBef>
                <a:spcPts val="0"/>
              </a:spcBef>
              <a:spcAft>
                <a:spcPts val="0"/>
              </a:spcAft>
              <a:defRPr/>
            </a:pPr>
            <a:r>
              <a:rPr lang="en-US" sz="600" kern="0" dirty="0">
                <a:solidFill>
                  <a:srgbClr val="FFFFFF">
                    <a:lumMod val="50000"/>
                  </a:srgbClr>
                </a:solidFill>
              </a:rPr>
              <a:t>Eiji Kamiyabu</a:t>
            </a:r>
          </a:p>
          <a:p>
            <a:pPr algn="l" fontAlgn="auto">
              <a:spcBef>
                <a:spcPts val="0"/>
              </a:spcBef>
              <a:spcAft>
                <a:spcPts val="0"/>
              </a:spcAft>
              <a:defRPr/>
            </a:pPr>
            <a:r>
              <a:rPr lang="en-US" sz="600" kern="0" dirty="0">
                <a:solidFill>
                  <a:srgbClr val="FFFFFF">
                    <a:lumMod val="50000"/>
                  </a:srgbClr>
                </a:solidFill>
              </a:rPr>
              <a:t>+81 (0)3 5203 3005</a:t>
            </a:r>
          </a:p>
        </p:txBody>
      </p:sp>
      <p:sp>
        <p:nvSpPr>
          <p:cNvPr id="46" name="Rectangle 601"/>
          <p:cNvSpPr>
            <a:spLocks noChangeArrowheads="1"/>
          </p:cNvSpPr>
          <p:nvPr/>
        </p:nvSpPr>
        <p:spPr bwMode="auto">
          <a:xfrm>
            <a:off x="9107748" y="4833619"/>
            <a:ext cx="808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Korea</a:t>
            </a:r>
          </a:p>
          <a:p>
            <a:pPr algn="l" fontAlgn="auto">
              <a:spcBef>
                <a:spcPts val="0"/>
              </a:spcBef>
              <a:spcAft>
                <a:spcPts val="0"/>
              </a:spcAft>
              <a:defRPr/>
            </a:pPr>
            <a:r>
              <a:rPr lang="en-US" sz="600" kern="0" dirty="0">
                <a:solidFill>
                  <a:srgbClr val="000000"/>
                </a:solidFill>
              </a:rPr>
              <a:t>KEXIM / KSURE</a:t>
            </a:r>
          </a:p>
          <a:p>
            <a:pPr algn="l" fontAlgn="auto">
              <a:spcBef>
                <a:spcPts val="0"/>
              </a:spcBef>
              <a:spcAft>
                <a:spcPts val="0"/>
              </a:spcAft>
              <a:defRPr/>
            </a:pPr>
            <a:r>
              <a:rPr lang="en-US" sz="600" kern="0" dirty="0">
                <a:solidFill>
                  <a:srgbClr val="FFFFFF">
                    <a:lumMod val="50000"/>
                  </a:srgbClr>
                </a:solidFill>
              </a:rPr>
              <a:t>Jung Hyun Jun</a:t>
            </a:r>
          </a:p>
          <a:p>
            <a:pPr algn="l" fontAlgn="auto">
              <a:spcBef>
                <a:spcPts val="0"/>
              </a:spcBef>
              <a:spcAft>
                <a:spcPts val="0"/>
              </a:spcAft>
              <a:defRPr/>
            </a:pPr>
            <a:r>
              <a:rPr lang="en-US" sz="600" kern="0" dirty="0">
                <a:solidFill>
                  <a:srgbClr val="FFFFFF">
                    <a:lumMod val="50000"/>
                  </a:srgbClr>
                </a:solidFill>
              </a:rPr>
              <a:t>+82 (0)2 2004 0608</a:t>
            </a:r>
          </a:p>
        </p:txBody>
      </p:sp>
      <p:pic>
        <p:nvPicPr>
          <p:cNvPr id="47" name="Picture 558" descr="japan"/>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57216" y="4502248"/>
            <a:ext cx="384048" cy="237744"/>
          </a:xfrm>
          <a:prstGeom prst="rect">
            <a:avLst/>
          </a:prstGeom>
          <a:noFill/>
          <a:ln w="9525">
            <a:solidFill>
              <a:srgbClr val="E6E6E6"/>
            </a:solidFill>
            <a:miter lim="800000"/>
            <a:headEnd/>
            <a:tailEnd/>
          </a:ln>
          <a:extLst>
            <a:ext uri="{909E8E84-426E-40DD-AFC4-6F175D3DCCD1}">
              <a14:hiddenFill xmlns:a14="http://schemas.microsoft.com/office/drawing/2010/main">
                <a:solidFill>
                  <a:srgbClr val="FFFFFF"/>
                </a:solidFill>
              </a14:hiddenFill>
            </a:ext>
          </a:extLst>
        </p:spPr>
      </p:pic>
      <p:pic>
        <p:nvPicPr>
          <p:cNvPr id="48" name="Picture 55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57216" y="4888589"/>
            <a:ext cx="384048" cy="23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 name="Group 172"/>
          <p:cNvGrpSpPr>
            <a:grpSpLocks/>
          </p:cNvGrpSpPr>
          <p:nvPr/>
        </p:nvGrpSpPr>
        <p:grpSpPr bwMode="auto">
          <a:xfrm>
            <a:off x="5967471" y="4046266"/>
            <a:ext cx="3907604" cy="1207841"/>
            <a:chOff x="3593" y="3220"/>
            <a:chExt cx="2388" cy="816"/>
          </a:xfrm>
        </p:grpSpPr>
        <p:sp>
          <p:nvSpPr>
            <p:cNvPr id="50" name="Rectangle 173"/>
            <p:cNvSpPr>
              <a:spLocks noChangeArrowheads="1"/>
            </p:cNvSpPr>
            <p:nvPr/>
          </p:nvSpPr>
          <p:spPr bwMode="auto">
            <a:xfrm>
              <a:off x="3593" y="3492"/>
              <a:ext cx="483" cy="337"/>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51" name="Rectangle 174"/>
            <p:cNvSpPr>
              <a:spLocks noChangeArrowheads="1"/>
            </p:cNvSpPr>
            <p:nvPr/>
          </p:nvSpPr>
          <p:spPr bwMode="auto">
            <a:xfrm>
              <a:off x="5210" y="3220"/>
              <a:ext cx="771" cy="816"/>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52" name="Line 175"/>
            <p:cNvSpPr>
              <a:spLocks noChangeShapeType="1"/>
            </p:cNvSpPr>
            <p:nvPr/>
          </p:nvSpPr>
          <p:spPr bwMode="auto">
            <a:xfrm flipV="1">
              <a:off x="4076" y="3220"/>
              <a:ext cx="1134" cy="272"/>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53" name="Line 176"/>
            <p:cNvSpPr>
              <a:spLocks noChangeShapeType="1"/>
            </p:cNvSpPr>
            <p:nvPr/>
          </p:nvSpPr>
          <p:spPr bwMode="auto">
            <a:xfrm>
              <a:off x="4070" y="3830"/>
              <a:ext cx="1140" cy="206"/>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grpSp>
      <p:sp>
        <p:nvSpPr>
          <p:cNvPr id="54" name="Rectangle 601"/>
          <p:cNvSpPr>
            <a:spLocks noChangeArrowheads="1"/>
          </p:cNvSpPr>
          <p:nvPr/>
        </p:nvSpPr>
        <p:spPr bwMode="auto">
          <a:xfrm>
            <a:off x="7697202" y="5453822"/>
            <a:ext cx="808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Australia</a:t>
            </a:r>
          </a:p>
          <a:p>
            <a:pPr algn="l" fontAlgn="auto">
              <a:spcBef>
                <a:spcPts val="0"/>
              </a:spcBef>
              <a:spcAft>
                <a:spcPts val="0"/>
              </a:spcAft>
              <a:defRPr/>
            </a:pPr>
            <a:r>
              <a:rPr lang="en-US" sz="600" kern="0" dirty="0">
                <a:solidFill>
                  <a:srgbClr val="000000"/>
                </a:solidFill>
              </a:rPr>
              <a:t>EFIC</a:t>
            </a:r>
          </a:p>
          <a:p>
            <a:pPr algn="l" fontAlgn="auto">
              <a:spcBef>
                <a:spcPts val="0"/>
              </a:spcBef>
              <a:spcAft>
                <a:spcPts val="0"/>
              </a:spcAft>
              <a:defRPr/>
            </a:pPr>
            <a:r>
              <a:rPr lang="en-US" sz="600" kern="0" dirty="0" smtClean="0">
                <a:solidFill>
                  <a:srgbClr val="FFFFFF">
                    <a:lumMod val="50000"/>
                  </a:srgbClr>
                </a:solidFill>
              </a:rPr>
              <a:t>James Dynon</a:t>
            </a:r>
            <a:endParaRPr lang="en-US" sz="600" kern="0" dirty="0">
              <a:solidFill>
                <a:srgbClr val="FFFFFF">
                  <a:lumMod val="50000"/>
                </a:srgbClr>
              </a:solidFill>
            </a:endParaRPr>
          </a:p>
          <a:p>
            <a:pPr algn="l" fontAlgn="auto">
              <a:spcBef>
                <a:spcPts val="0"/>
              </a:spcBef>
              <a:spcAft>
                <a:spcPts val="0"/>
              </a:spcAft>
              <a:defRPr/>
            </a:pPr>
            <a:r>
              <a:rPr lang="en-US" sz="600" kern="0" dirty="0" smtClean="0">
                <a:solidFill>
                  <a:srgbClr val="FFFFFF">
                    <a:lumMod val="50000"/>
                  </a:srgbClr>
                </a:solidFill>
              </a:rPr>
              <a:t>+61 292552015</a:t>
            </a:r>
            <a:endParaRPr lang="en-US" sz="600" kern="0" dirty="0">
              <a:solidFill>
                <a:srgbClr val="FFFFFF">
                  <a:lumMod val="50000"/>
                </a:srgbClr>
              </a:solidFill>
            </a:endParaRPr>
          </a:p>
        </p:txBody>
      </p:sp>
      <p:pic>
        <p:nvPicPr>
          <p:cNvPr id="55" name="Picture 584" descr="ASTL000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76551" y="5527835"/>
            <a:ext cx="338724" cy="19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Group 179"/>
          <p:cNvGrpSpPr>
            <a:grpSpLocks/>
          </p:cNvGrpSpPr>
          <p:nvPr/>
        </p:nvGrpSpPr>
        <p:grpSpPr bwMode="auto">
          <a:xfrm>
            <a:off x="6401141" y="5274718"/>
            <a:ext cx="1914529" cy="584678"/>
            <a:chOff x="3858" y="4050"/>
            <a:chExt cx="1170" cy="395"/>
          </a:xfrm>
        </p:grpSpPr>
        <p:sp>
          <p:nvSpPr>
            <p:cNvPr id="57" name="Rectangle 180"/>
            <p:cNvSpPr>
              <a:spLocks noChangeArrowheads="1"/>
            </p:cNvSpPr>
            <p:nvPr/>
          </p:nvSpPr>
          <p:spPr bwMode="auto">
            <a:xfrm>
              <a:off x="3859" y="4051"/>
              <a:ext cx="283" cy="238"/>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58" name="Rectangle 181"/>
            <p:cNvSpPr>
              <a:spLocks noChangeArrowheads="1"/>
            </p:cNvSpPr>
            <p:nvPr/>
          </p:nvSpPr>
          <p:spPr bwMode="auto">
            <a:xfrm>
              <a:off x="4348" y="4127"/>
              <a:ext cx="680" cy="317"/>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59" name="Line 182"/>
            <p:cNvSpPr>
              <a:spLocks noChangeShapeType="1"/>
            </p:cNvSpPr>
            <p:nvPr/>
          </p:nvSpPr>
          <p:spPr bwMode="auto">
            <a:xfrm>
              <a:off x="3858" y="4284"/>
              <a:ext cx="486" cy="161"/>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60" name="Line 183"/>
            <p:cNvSpPr>
              <a:spLocks noChangeShapeType="1"/>
            </p:cNvSpPr>
            <p:nvPr/>
          </p:nvSpPr>
          <p:spPr bwMode="auto">
            <a:xfrm>
              <a:off x="4121" y="4050"/>
              <a:ext cx="905" cy="78"/>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grpSp>
      <p:sp>
        <p:nvSpPr>
          <p:cNvPr id="61" name="Rectangle 601"/>
          <p:cNvSpPr>
            <a:spLocks noChangeArrowheads="1"/>
          </p:cNvSpPr>
          <p:nvPr/>
        </p:nvSpPr>
        <p:spPr bwMode="auto">
          <a:xfrm>
            <a:off x="1323510" y="5453822"/>
            <a:ext cx="1323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a:solidFill>
                  <a:srgbClr val="000000"/>
                </a:solidFill>
              </a:rPr>
              <a:t>Brazil</a:t>
            </a:r>
          </a:p>
          <a:p>
            <a:pPr algn="l" fontAlgn="auto">
              <a:spcBef>
                <a:spcPts val="0"/>
              </a:spcBef>
              <a:spcAft>
                <a:spcPts val="0"/>
              </a:spcAft>
              <a:defRPr/>
            </a:pPr>
            <a:r>
              <a:rPr lang="en-US" sz="600" kern="0" dirty="0">
                <a:solidFill>
                  <a:srgbClr val="000000"/>
                </a:solidFill>
              </a:rPr>
              <a:t>BNDES</a:t>
            </a:r>
          </a:p>
          <a:p>
            <a:pPr algn="l" fontAlgn="auto">
              <a:spcBef>
                <a:spcPts val="0"/>
              </a:spcBef>
              <a:spcAft>
                <a:spcPts val="0"/>
              </a:spcAft>
              <a:defRPr/>
            </a:pPr>
            <a:r>
              <a:rPr lang="en-US" sz="600" kern="0" dirty="0">
                <a:solidFill>
                  <a:srgbClr val="FFFFFF">
                    <a:lumMod val="50000"/>
                  </a:srgbClr>
                </a:solidFill>
              </a:rPr>
              <a:t>Vitor Gabrielli</a:t>
            </a:r>
          </a:p>
          <a:p>
            <a:pPr algn="l" fontAlgn="auto">
              <a:spcBef>
                <a:spcPts val="0"/>
              </a:spcBef>
              <a:spcAft>
                <a:spcPts val="0"/>
              </a:spcAft>
              <a:defRPr/>
            </a:pPr>
            <a:r>
              <a:rPr lang="en-US" sz="600" kern="0" dirty="0">
                <a:solidFill>
                  <a:srgbClr val="FFFFFF">
                    <a:lumMod val="50000"/>
                  </a:srgbClr>
                </a:solidFill>
              </a:rPr>
              <a:t>+55 11 3847 5084</a:t>
            </a:r>
          </a:p>
        </p:txBody>
      </p:sp>
      <p:grpSp>
        <p:nvGrpSpPr>
          <p:cNvPr id="62" name="Group 186"/>
          <p:cNvGrpSpPr>
            <a:grpSpLocks/>
          </p:cNvGrpSpPr>
          <p:nvPr/>
        </p:nvGrpSpPr>
        <p:grpSpPr bwMode="auto">
          <a:xfrm>
            <a:off x="736063" y="5055663"/>
            <a:ext cx="4120330" cy="802266"/>
            <a:chOff x="396" y="3902"/>
            <a:chExt cx="2518" cy="542"/>
          </a:xfrm>
        </p:grpSpPr>
        <p:sp>
          <p:nvSpPr>
            <p:cNvPr id="63" name="Rectangle 187"/>
            <p:cNvSpPr>
              <a:spLocks noChangeArrowheads="1"/>
            </p:cNvSpPr>
            <p:nvPr/>
          </p:nvSpPr>
          <p:spPr bwMode="auto">
            <a:xfrm>
              <a:off x="396" y="4127"/>
              <a:ext cx="823" cy="317"/>
            </a:xfrm>
            <a:prstGeom prst="rect">
              <a:avLst/>
            </a:prstGeom>
            <a:noFill/>
            <a:ln w="12700" algn="ctr">
              <a:solidFill>
                <a:srgbClr val="A5A6A9"/>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64" name="Line 188"/>
            <p:cNvSpPr>
              <a:spLocks noChangeShapeType="1"/>
            </p:cNvSpPr>
            <p:nvPr/>
          </p:nvSpPr>
          <p:spPr bwMode="auto">
            <a:xfrm flipV="1">
              <a:off x="1218" y="4214"/>
              <a:ext cx="1696" cy="230"/>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sp>
          <p:nvSpPr>
            <p:cNvPr id="65" name="Line 189"/>
            <p:cNvSpPr>
              <a:spLocks noChangeShapeType="1"/>
            </p:cNvSpPr>
            <p:nvPr/>
          </p:nvSpPr>
          <p:spPr bwMode="auto">
            <a:xfrm flipV="1">
              <a:off x="432" y="3902"/>
              <a:ext cx="2213" cy="221"/>
            </a:xfrm>
            <a:prstGeom prst="line">
              <a:avLst/>
            </a:prstGeom>
            <a:noFill/>
            <a:ln w="12700">
              <a:solidFill>
                <a:srgbClr val="A5A6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n-US" dirty="0">
                <a:solidFill>
                  <a:srgbClr val="000000"/>
                </a:solidFill>
              </a:endParaRPr>
            </a:p>
          </p:txBody>
        </p:sp>
      </p:grpSp>
      <p:pic>
        <p:nvPicPr>
          <p:cNvPr id="66" name="Picture 2" descr="https://encrypted-tbn1.gstatic.com/images?q=tbn:ANd9GcTvsHY9tzbO1hxPyJYdbLFx4_bYxjXW1qs7jHtA9Xwm-s9BrWNwNn70YF4j6A">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24935" y="3001022"/>
            <a:ext cx="306263" cy="3062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4" descr="https://encrypted-tbn1.gstatic.com/images?q=tbn:ANd9GcT6guZNh_kV25HB5g17D0DcXYmu1TGeoXAvqOuMuFti7fqn607VsoBl0F4">
            <a:hlinkClick r:id="rId20"/>
          </p:cNvPr>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198226" y="3001016"/>
            <a:ext cx="384048" cy="237744"/>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01"/>
          <p:cNvSpPr>
            <a:spLocks noChangeArrowheads="1"/>
          </p:cNvSpPr>
          <p:nvPr/>
        </p:nvSpPr>
        <p:spPr bwMode="auto">
          <a:xfrm>
            <a:off x="8651782" y="933845"/>
            <a:ext cx="1073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smtClean="0">
                <a:solidFill>
                  <a:srgbClr val="000000"/>
                </a:solidFill>
              </a:rPr>
              <a:t>Czech Republic</a:t>
            </a:r>
            <a:endParaRPr lang="en-US" sz="600" kern="0" dirty="0">
              <a:solidFill>
                <a:srgbClr val="000000"/>
              </a:solidFill>
            </a:endParaRPr>
          </a:p>
          <a:p>
            <a:pPr algn="l" fontAlgn="auto">
              <a:spcBef>
                <a:spcPts val="0"/>
              </a:spcBef>
              <a:spcAft>
                <a:spcPts val="0"/>
              </a:spcAft>
              <a:defRPr/>
            </a:pPr>
            <a:r>
              <a:rPr lang="en-US" sz="600" kern="0" dirty="0" smtClean="0">
                <a:solidFill>
                  <a:srgbClr val="000000"/>
                </a:solidFill>
              </a:rPr>
              <a:t>EGAP</a:t>
            </a:r>
            <a:endParaRPr lang="en-US" sz="600" kern="0" dirty="0">
              <a:solidFill>
                <a:srgbClr val="000000"/>
              </a:solidFill>
            </a:endParaRPr>
          </a:p>
          <a:p>
            <a:pPr algn="l" fontAlgn="auto">
              <a:spcBef>
                <a:spcPts val="0"/>
              </a:spcBef>
              <a:spcAft>
                <a:spcPts val="0"/>
              </a:spcAft>
              <a:defRPr/>
            </a:pPr>
            <a:r>
              <a:rPr lang="en-US" sz="600" kern="0" dirty="0" smtClean="0">
                <a:solidFill>
                  <a:srgbClr val="FFFFFF">
                    <a:lumMod val="50000"/>
                  </a:srgbClr>
                </a:solidFill>
              </a:rPr>
              <a:t>Alena Ockova</a:t>
            </a:r>
            <a:endParaRPr lang="en-US" sz="600" kern="0" dirty="0">
              <a:solidFill>
                <a:srgbClr val="FFFFFF">
                  <a:lumMod val="50000"/>
                </a:srgbClr>
              </a:solidFill>
            </a:endParaRPr>
          </a:p>
          <a:p>
            <a:pPr algn="l" fontAlgn="auto">
              <a:spcBef>
                <a:spcPts val="0"/>
              </a:spcBef>
              <a:spcAft>
                <a:spcPts val="0"/>
              </a:spcAft>
              <a:defRPr/>
            </a:pPr>
            <a:r>
              <a:rPr lang="en-US" sz="600" kern="0" dirty="0">
                <a:solidFill>
                  <a:srgbClr val="FFFFFF">
                    <a:lumMod val="50000"/>
                  </a:srgbClr>
                </a:solidFill>
              </a:rPr>
              <a:t>+ </a:t>
            </a:r>
            <a:r>
              <a:rPr lang="en-US" sz="600" kern="0" dirty="0" smtClean="0">
                <a:solidFill>
                  <a:srgbClr val="FFFFFF">
                    <a:lumMod val="50000"/>
                  </a:srgbClr>
                </a:solidFill>
              </a:rPr>
              <a:t>420 225 024 591</a:t>
            </a:r>
            <a:endParaRPr lang="en-US" sz="600" kern="0" dirty="0">
              <a:solidFill>
                <a:srgbClr val="FFFFFF">
                  <a:lumMod val="50000"/>
                </a:srgbClr>
              </a:solidFill>
            </a:endParaRPr>
          </a:p>
        </p:txBody>
      </p:sp>
      <p:pic>
        <p:nvPicPr>
          <p:cNvPr id="69" name="Picture 4" descr="https://encrypted-tbn1.gstatic.com/images?q=tbn:ANd9GcSj1eQG7nnSIo0DGwRxP7l_r2sfwYWd7-u07rQvYGlZ5aaeImfeEQP_LK4">
            <a:hlinkClick r:id="rId22"/>
          </p:cNvPr>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198226" y="987134"/>
            <a:ext cx="384048" cy="23774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s://encrypted-tbn3.gstatic.com/images?q=tbn:ANd9GcTXwNcZPiJBWaRHVM9Q8Of3EiA2nlzPG5N_9TNJuBnPksgd9zf6moFOSRUC">
            <a:hlinkClick r:id="rId24"/>
          </p:cNvPr>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624935" y="2128654"/>
            <a:ext cx="384048" cy="23774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s://encrypted-tbn0.gstatic.com/images?q=tbn:ANd9GcRndi7l0q6r2_KHpv4Q5cVZsXpqXBd85ruz10sCCRKhBpL8EKqUvD8N3yjZ">
            <a:hlinkClick r:id="rId26"/>
          </p:cNvPr>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93480" y="5496470"/>
            <a:ext cx="384048" cy="23774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https://encrypted-tbn0.gstatic.com/images?q=tbn:ANd9GcSBnai6blNGIK82Fi6VqBQXhOS2NoAcbQVVwo_ZQm5ebRSGPFU5WsXjkXbq">
            <a:hlinkClick r:id="rId28"/>
          </p:cNvPr>
          <p:cNvPicPr>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657216" y="4106598"/>
            <a:ext cx="384048" cy="23774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encrypted-tbn0.gstatic.com/images?q=tbn:ANd9GcRElBOYYsPfDw1mqCgRGc9XDS3NVncs8kYaZ1_1vhQB7DWRT1DGXmD8nBVC">
            <a:hlinkClick r:id="rId30"/>
          </p:cNvPr>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297645" y="2549341"/>
            <a:ext cx="384048" cy="23774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s://encrypted-tbn3.gstatic.com/images?q=tbn:ANd9GcSVt9OdAnhcMNYWHlGFkkiZdJJ4ZP7hTj0Kb6RM0SOfU_cQ-B7zAtYkPsA">
            <a:hlinkClick r:id="rId32"/>
          </p:cNvPr>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624935" y="1745975"/>
            <a:ext cx="384048" cy="23774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601"/>
          <p:cNvSpPr>
            <a:spLocks noChangeArrowheads="1"/>
          </p:cNvSpPr>
          <p:nvPr/>
        </p:nvSpPr>
        <p:spPr bwMode="auto">
          <a:xfrm>
            <a:off x="7045193" y="1703545"/>
            <a:ext cx="1097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smtClean="0">
                <a:solidFill>
                  <a:srgbClr val="000000"/>
                </a:solidFill>
              </a:rPr>
              <a:t>Hungary</a:t>
            </a:r>
            <a:endParaRPr lang="en-US" sz="600" kern="0" dirty="0">
              <a:solidFill>
                <a:srgbClr val="000000"/>
              </a:solidFill>
            </a:endParaRPr>
          </a:p>
          <a:p>
            <a:pPr algn="l" fontAlgn="auto">
              <a:spcBef>
                <a:spcPts val="0"/>
              </a:spcBef>
              <a:spcAft>
                <a:spcPts val="0"/>
              </a:spcAft>
              <a:defRPr/>
            </a:pPr>
            <a:r>
              <a:rPr lang="en-US" sz="600" kern="0" dirty="0" smtClean="0">
                <a:solidFill>
                  <a:srgbClr val="000000"/>
                </a:solidFill>
              </a:rPr>
              <a:t>Magyar Exim</a:t>
            </a:r>
          </a:p>
          <a:p>
            <a:pPr algn="l" fontAlgn="auto">
              <a:spcBef>
                <a:spcPts val="0"/>
              </a:spcBef>
              <a:spcAft>
                <a:spcPts val="0"/>
              </a:spcAft>
              <a:defRPr/>
            </a:pPr>
            <a:r>
              <a:rPr lang="en-US" sz="600" kern="0" dirty="0">
                <a:solidFill>
                  <a:srgbClr val="FFFFFF">
                    <a:lumMod val="50000"/>
                  </a:srgbClr>
                </a:solidFill>
              </a:rPr>
              <a:t>Sam Lippitt</a:t>
            </a:r>
          </a:p>
          <a:p>
            <a:pPr algn="l" fontAlgn="auto">
              <a:spcBef>
                <a:spcPts val="0"/>
              </a:spcBef>
              <a:spcAft>
                <a:spcPts val="0"/>
              </a:spcAft>
              <a:defRPr/>
            </a:pPr>
            <a:r>
              <a:rPr lang="en-US" sz="600" kern="0" dirty="0">
                <a:solidFill>
                  <a:srgbClr val="FFFFFF">
                    <a:lumMod val="50000"/>
                  </a:srgbClr>
                </a:solidFill>
              </a:rPr>
              <a:t>+ 44 207 991 </a:t>
            </a:r>
            <a:r>
              <a:rPr lang="en-US" sz="600" kern="0" dirty="0" smtClean="0">
                <a:solidFill>
                  <a:srgbClr val="FFFFFF">
                    <a:lumMod val="50000"/>
                  </a:srgbClr>
                </a:solidFill>
              </a:rPr>
              <a:t>6288</a:t>
            </a:r>
            <a:endParaRPr lang="en-US" sz="600" kern="0" dirty="0">
              <a:solidFill>
                <a:srgbClr val="FFFFFF">
                  <a:lumMod val="50000"/>
                </a:srgbClr>
              </a:solidFill>
            </a:endParaRPr>
          </a:p>
        </p:txBody>
      </p:sp>
      <p:grpSp>
        <p:nvGrpSpPr>
          <p:cNvPr id="2" name="Group 1"/>
          <p:cNvGrpSpPr/>
          <p:nvPr/>
        </p:nvGrpSpPr>
        <p:grpSpPr>
          <a:xfrm>
            <a:off x="792298" y="844531"/>
            <a:ext cx="4208415" cy="2203673"/>
            <a:chOff x="792287" y="844525"/>
            <a:chExt cx="4208415" cy="2203673"/>
          </a:xfrm>
        </p:grpSpPr>
        <p:sp>
          <p:nvSpPr>
            <p:cNvPr id="77" name="AutoShape 7"/>
            <p:cNvSpPr>
              <a:spLocks noChangeAspect="1" noChangeArrowheads="1" noTextEdit="1"/>
            </p:cNvSpPr>
            <p:nvPr/>
          </p:nvSpPr>
          <p:spPr bwMode="auto">
            <a:xfrm>
              <a:off x="3639259" y="1014296"/>
              <a:ext cx="1361443" cy="172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endParaRPr>
            </a:p>
          </p:txBody>
        </p:sp>
        <p:pic>
          <p:nvPicPr>
            <p:cNvPr id="78" name="Picture 9"/>
            <p:cNvPicPr preferRelativeResize="0">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92287" y="938086"/>
              <a:ext cx="885266" cy="24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600599" y="844525"/>
              <a:ext cx="479451" cy="44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3"/>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248671" y="976842"/>
              <a:ext cx="566177" cy="17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4"/>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917818" y="926058"/>
              <a:ext cx="667631" cy="22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295377" y="2365475"/>
              <a:ext cx="765812" cy="32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83333" y="2002823"/>
              <a:ext cx="317452" cy="34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9"/>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92287" y="1758062"/>
              <a:ext cx="415633" cy="38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0"/>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18563" y="2340690"/>
              <a:ext cx="765812" cy="1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85449" y="2352675"/>
              <a:ext cx="510541" cy="26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24"/>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366039" y="1326363"/>
              <a:ext cx="356724" cy="29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17"/>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304455" y="2750815"/>
              <a:ext cx="520359" cy="26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18"/>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2592487" y="2090013"/>
              <a:ext cx="507269" cy="2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19"/>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024535" y="2756736"/>
              <a:ext cx="857448" cy="25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0" descr="https://encrypted-tbn1.gstatic.com/images?q=tbn:ANd9GcS9Cm4NjvQMltcYubhhg5znrgEA0LNWCr6RTPSS5z88apf_spcJHm3POdxj">
              <a:hlinkClick r:id="rId47"/>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320679" y="2204756"/>
              <a:ext cx="467996" cy="33938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s://encrypted-tbn2.gstatic.com/images?q=tbn:ANd9GcSLy6K2eCJ62PUzxHPWmfrQrDnjn_cAVJ_S1g0xCRVXzxcFcm2ThYSLl0-B">
              <a:hlinkClick r:id="rId49"/>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312567" y="1327365"/>
              <a:ext cx="534364" cy="35268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s://encrypted-tbn0.gstatic.com/images?q=tbn:ANd9GcTAn4I5M5VWKoDwyIVZSeHQKDG6Ab6-3-LcTW0E_WgUKo6vpNyB5VIruc45">
              <a:hlinkClick r:id="rId51"/>
            </p:cNvPr>
            <p:cNvPicPr>
              <a:picLocks noChangeAspect="1" noChangeArrowheads="1"/>
            </p:cNvPicPr>
            <p:nvPr/>
          </p:nvPicPr>
          <p:blipFill rotWithShape="1">
            <a:blip r:embed="rId52">
              <a:extLst>
                <a:ext uri="{28A0092B-C50C-407E-A947-70E740481C1C}">
                  <a14:useLocalDpi xmlns:a14="http://schemas.microsoft.com/office/drawing/2010/main" val="0"/>
                </a:ext>
              </a:extLst>
            </a:blip>
            <a:srcRect t="32894" b="31079"/>
            <a:stretch/>
          </p:blipFill>
          <p:spPr bwMode="auto">
            <a:xfrm>
              <a:off x="3888631" y="1752054"/>
              <a:ext cx="1050483" cy="28318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https://encrypted-tbn0.gstatic.com/images?q=tbn:ANd9GcQrw9XZVABMLzxbk7741zpx4LlY1gJJAlwip6jZ7fo5baYfqwvl9oUXg8o">
              <a:hlinkClick r:id="rId53"/>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92287" y="2709460"/>
              <a:ext cx="627292" cy="33873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https://encrypted-tbn2.gstatic.com/images?q=tbn:ANd9GcR0p1w8bAzw2YpphY3FYSFSYtSNUooop3WjVdn6b4eKT3dOynxQGeyxPkie">
              <a:hlinkClick r:id="rId55"/>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582541" y="2783951"/>
              <a:ext cx="505890" cy="19223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https://encrypted-tbn2.gstatic.com/images?q=tbn:ANd9GcQZlKM0Iki-GykiKHntN7rpofg98fexVZiqj_hLc238k9PE__3da9Bcz8c">
              <a:hlinkClick r:id="rId57"/>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l="-413" t="17333" r="4769" b="20300"/>
            <a:stretch/>
          </p:blipFill>
          <p:spPr bwMode="auto">
            <a:xfrm>
              <a:off x="1629401" y="1253067"/>
              <a:ext cx="451742" cy="29456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2" descr="https://encrypted-tbn0.gstatic.com/images?q=tbn:ANd9GcQMaEKzfdqt-T0sG3-xYG0QpjOBWQXkCLqB-bnbwOmlxO7rfzDgIXerMZM">
              <a:hlinkClick r:id="rId59"/>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344282" y="1682487"/>
              <a:ext cx="735953" cy="26762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4" descr="https://encrypted-tbn1.gstatic.com/images?q=tbn:ANd9GcSi0FLdCD0NNNZoD2ujX5IheT8GIyxJPxjfVaCBLARYIekTPAFoAteRHCk">
              <a:hlinkClick r:id="rId61"/>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440359" y="1705475"/>
              <a:ext cx="601718" cy="11858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8" descr="https://encrypted-tbn3.gstatic.com/images?q=tbn:ANd9GcShwVmHkyX83j7vAqzW_kPKVEcfdXNAfuQuYegG-BNrNJ5JfXmAlNU3MNo">
              <a:hlinkClick r:id="rId63"/>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792287" y="1288892"/>
              <a:ext cx="510280" cy="3681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2" descr="https://encrypted-tbn2.gstatic.com/images?q=tbn:ANd9GcS3aJpwX8fCjeB3PmrcbbthNhTBSWIniPgrn8clQkeUtcGqCSWQDigxwpg">
              <a:hlinkClick r:id="rId65"/>
            </p:cNvPr>
            <p:cNvPicPr>
              <a:picLocks noChangeAspect="1" noChangeArrowheads="1"/>
            </p:cNvPicPr>
            <p:nvPr/>
          </p:nvPicPr>
          <p:blipFill rotWithShape="1">
            <a:blip r:embed="rId66">
              <a:extLst>
                <a:ext uri="{28A0092B-C50C-407E-A947-70E740481C1C}">
                  <a14:useLocalDpi xmlns:a14="http://schemas.microsoft.com/office/drawing/2010/main" val="0"/>
                </a:ext>
              </a:extLst>
            </a:blip>
            <a:srcRect l="12137" t="27846" r="10836" b="14574"/>
            <a:stretch/>
          </p:blipFill>
          <p:spPr bwMode="auto">
            <a:xfrm>
              <a:off x="4240345" y="1392014"/>
              <a:ext cx="584390" cy="21252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4" descr="https://encrypted-tbn2.gstatic.com/images?q=tbn:ANd9GcSHSIRb6Vjend8jc9SF1wx1dCSk8jjC-4OvtHqEegs7scAeoBK-iRUIrw">
              <a:hlinkClick r:id="rId67"/>
            </p:cNvPr>
            <p:cNvPicPr>
              <a:picLocks noChangeAspect="1" noChangeArrowheads="1"/>
            </p:cNvPicPr>
            <p:nvPr/>
          </p:nvPicPr>
          <p:blipFill rotWithShape="1">
            <a:blip r:embed="rId68">
              <a:extLst>
                <a:ext uri="{28A0092B-C50C-407E-A947-70E740481C1C}">
                  <a14:useLocalDpi xmlns:a14="http://schemas.microsoft.com/office/drawing/2010/main" val="0"/>
                </a:ext>
              </a:extLst>
            </a:blip>
            <a:srcRect b="14800"/>
            <a:stretch/>
          </p:blipFill>
          <p:spPr bwMode="auto">
            <a:xfrm>
              <a:off x="3360388" y="1889236"/>
              <a:ext cx="456235" cy="36687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6" descr="https://encrypted-tbn3.gstatic.com/images?q=tbn:ANd9GcRWk_BpO77_DvrPUL1_JQ4iG7tpFkPF4iQerEHNnhqdBOG2NfL5a5JAnlw">
              <a:hlinkClick r:id="rId69"/>
            </p:cNvPr>
            <p:cNvPicPr>
              <a:picLocks noChangeAspect="1" noChangeArrowheads="1"/>
            </p:cNvPicPr>
            <p:nvPr/>
          </p:nvPicPr>
          <p:blipFill rotWithShape="1">
            <a:blip r:embed="rId70">
              <a:extLst>
                <a:ext uri="{28A0092B-C50C-407E-A947-70E740481C1C}">
                  <a14:useLocalDpi xmlns:a14="http://schemas.microsoft.com/office/drawing/2010/main" val="0"/>
                </a:ext>
              </a:extLst>
            </a:blip>
            <a:srcRect b="19912"/>
            <a:stretch/>
          </p:blipFill>
          <p:spPr bwMode="auto">
            <a:xfrm>
              <a:off x="2769186" y="882603"/>
              <a:ext cx="543381" cy="28738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8" descr="https://encrypted-tbn2.gstatic.com/images?q=tbn:ANd9GcScqWMuRD1SQ5-deAheg20q8yv8G3Ai8ZrmQAx3e5cmlMfHzuIXzXQbtw">
              <a:hlinkClick r:id="rId71"/>
            </p:cNvPr>
            <p:cNvPicPr>
              <a:picLocks noChangeAspect="1" noChangeArrowheads="1"/>
            </p:cNvPicPr>
            <p:nvPr/>
          </p:nvPicPr>
          <p:blipFill rotWithShape="1">
            <a:blip r:embed="rId72">
              <a:extLst>
                <a:ext uri="{28A0092B-C50C-407E-A947-70E740481C1C}">
                  <a14:useLocalDpi xmlns:a14="http://schemas.microsoft.com/office/drawing/2010/main" val="0"/>
                </a:ext>
              </a:extLst>
            </a:blip>
            <a:srcRect t="-1" b="4084"/>
            <a:stretch/>
          </p:blipFill>
          <p:spPr bwMode="auto">
            <a:xfrm>
              <a:off x="1857289" y="2414556"/>
              <a:ext cx="486993" cy="20159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0" descr="https://encrypted-tbn3.gstatic.com/images?q=tbn:ANd9GcRM_8VXYujvWn1-b9oVDhwffGhNKwEyl0Ki99Gx9j3riRnFRqh1oqLG6aD7">
              <a:hlinkClick r:id="rId73"/>
            </p:cNvPr>
            <p:cNvPicPr>
              <a:picLocks noChangeAspect="1" noChangeArrowheads="1"/>
            </p:cNvPicPr>
            <p:nvPr/>
          </p:nvPicPr>
          <p:blipFill rotWithShape="1">
            <a:blip r:embed="rId74">
              <a:extLst>
                <a:ext uri="{28A0092B-C50C-407E-A947-70E740481C1C}">
                  <a14:useLocalDpi xmlns:a14="http://schemas.microsoft.com/office/drawing/2010/main" val="0"/>
                </a:ext>
              </a:extLst>
            </a:blip>
            <a:srcRect t="-1" b="7338"/>
            <a:stretch/>
          </p:blipFill>
          <p:spPr bwMode="auto">
            <a:xfrm>
              <a:off x="4176663" y="2738687"/>
              <a:ext cx="692041" cy="2375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5" name="Picture 22" descr="https://encrypted-tbn3.gstatic.com/images?q=tbn:ANd9GcRfKGl_j225nycngeLFdZOO06ihTaVrk2twnJtaby3VaIH9Ll91u9nWnGI">
            <a:hlinkClick r:id="rId75"/>
          </p:cNvPr>
          <p:cNvPicPr>
            <a:picLocks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8198226" y="2173046"/>
            <a:ext cx="384048" cy="237744"/>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601"/>
          <p:cNvSpPr>
            <a:spLocks noChangeArrowheads="1"/>
          </p:cNvSpPr>
          <p:nvPr/>
        </p:nvSpPr>
        <p:spPr bwMode="auto">
          <a:xfrm>
            <a:off x="8637377" y="2115535"/>
            <a:ext cx="1097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smtClean="0">
                <a:solidFill>
                  <a:srgbClr val="000000"/>
                </a:solidFill>
              </a:rPr>
              <a:t>Poland</a:t>
            </a:r>
            <a:endParaRPr lang="en-US" sz="600" kern="0" dirty="0">
              <a:solidFill>
                <a:srgbClr val="000000"/>
              </a:solidFill>
            </a:endParaRPr>
          </a:p>
          <a:p>
            <a:pPr algn="l" fontAlgn="auto">
              <a:spcBef>
                <a:spcPts val="0"/>
              </a:spcBef>
              <a:spcAft>
                <a:spcPts val="0"/>
              </a:spcAft>
              <a:defRPr/>
            </a:pPr>
            <a:r>
              <a:rPr lang="en-US" sz="600" kern="0" dirty="0" smtClean="0">
                <a:solidFill>
                  <a:srgbClr val="000000"/>
                </a:solidFill>
              </a:rPr>
              <a:t>KUKE</a:t>
            </a:r>
          </a:p>
          <a:p>
            <a:pPr algn="l" fontAlgn="auto">
              <a:spcBef>
                <a:spcPts val="0"/>
              </a:spcBef>
              <a:spcAft>
                <a:spcPts val="0"/>
              </a:spcAft>
              <a:defRPr/>
            </a:pPr>
            <a:r>
              <a:rPr lang="en-US" sz="600" kern="0" dirty="0" smtClean="0">
                <a:solidFill>
                  <a:srgbClr val="FFFFFF">
                    <a:lumMod val="50000"/>
                  </a:srgbClr>
                </a:solidFill>
              </a:rPr>
              <a:t>Sam Lippitt</a:t>
            </a:r>
            <a:endParaRPr lang="en-US" sz="600" kern="0" dirty="0">
              <a:solidFill>
                <a:srgbClr val="FFFFFF">
                  <a:lumMod val="50000"/>
                </a:srgbClr>
              </a:solidFill>
            </a:endParaRPr>
          </a:p>
          <a:p>
            <a:pPr algn="l" fontAlgn="auto">
              <a:spcBef>
                <a:spcPts val="0"/>
              </a:spcBef>
              <a:spcAft>
                <a:spcPts val="0"/>
              </a:spcAft>
              <a:defRPr/>
            </a:pPr>
            <a:r>
              <a:rPr lang="en-US" sz="600" kern="0" dirty="0">
                <a:solidFill>
                  <a:srgbClr val="FFFFFF">
                    <a:lumMod val="50000"/>
                  </a:srgbClr>
                </a:solidFill>
              </a:rPr>
              <a:t>+ 44 </a:t>
            </a:r>
            <a:r>
              <a:rPr lang="en-US" sz="600" kern="0" dirty="0" smtClean="0">
                <a:solidFill>
                  <a:srgbClr val="FFFFFF">
                    <a:lumMod val="50000"/>
                  </a:srgbClr>
                </a:solidFill>
              </a:rPr>
              <a:t>207 991 6288</a:t>
            </a:r>
            <a:endParaRPr lang="en-US" sz="600" kern="0" dirty="0">
              <a:solidFill>
                <a:srgbClr val="FFFFFF">
                  <a:lumMod val="50000"/>
                </a:srgbClr>
              </a:solidFill>
            </a:endParaRPr>
          </a:p>
        </p:txBody>
      </p:sp>
      <p:sp>
        <p:nvSpPr>
          <p:cNvPr id="107" name="Rectangle 601"/>
          <p:cNvSpPr>
            <a:spLocks noChangeArrowheads="1"/>
          </p:cNvSpPr>
          <p:nvPr/>
        </p:nvSpPr>
        <p:spPr bwMode="auto">
          <a:xfrm>
            <a:off x="5712584" y="2536228"/>
            <a:ext cx="1097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smtClean="0">
                <a:solidFill>
                  <a:srgbClr val="000000"/>
                </a:solidFill>
              </a:rPr>
              <a:t>Russia</a:t>
            </a:r>
            <a:endParaRPr lang="en-US" sz="600" kern="0" dirty="0">
              <a:solidFill>
                <a:srgbClr val="000000"/>
              </a:solidFill>
            </a:endParaRPr>
          </a:p>
          <a:p>
            <a:pPr algn="l" fontAlgn="auto">
              <a:spcBef>
                <a:spcPts val="0"/>
              </a:spcBef>
              <a:spcAft>
                <a:spcPts val="0"/>
              </a:spcAft>
              <a:defRPr/>
            </a:pPr>
            <a:r>
              <a:rPr lang="en-US" sz="600" kern="0" dirty="0" smtClean="0">
                <a:solidFill>
                  <a:srgbClr val="000000"/>
                </a:solidFill>
              </a:rPr>
              <a:t>EXIAR</a:t>
            </a:r>
          </a:p>
          <a:p>
            <a:pPr algn="l" fontAlgn="auto">
              <a:spcBef>
                <a:spcPts val="0"/>
              </a:spcBef>
              <a:spcAft>
                <a:spcPts val="0"/>
              </a:spcAft>
              <a:defRPr/>
            </a:pPr>
            <a:r>
              <a:rPr lang="en-US" sz="600" kern="0" dirty="0" smtClean="0">
                <a:solidFill>
                  <a:srgbClr val="FFFFFF">
                    <a:lumMod val="50000"/>
                  </a:srgbClr>
                </a:solidFill>
              </a:rPr>
              <a:t>Marko Gucijan</a:t>
            </a:r>
          </a:p>
          <a:p>
            <a:pPr algn="l" fontAlgn="auto">
              <a:spcBef>
                <a:spcPts val="0"/>
              </a:spcBef>
              <a:spcAft>
                <a:spcPts val="0"/>
              </a:spcAft>
              <a:defRPr/>
            </a:pPr>
            <a:r>
              <a:rPr lang="en-US" sz="600" kern="0" dirty="0" smtClean="0">
                <a:solidFill>
                  <a:srgbClr val="FFFFFF">
                    <a:lumMod val="50000"/>
                  </a:srgbClr>
                </a:solidFill>
              </a:rPr>
              <a:t>+7 8495 721 1550</a:t>
            </a:r>
            <a:endParaRPr lang="en-US" sz="600" kern="0" dirty="0">
              <a:solidFill>
                <a:srgbClr val="FFFFFF">
                  <a:lumMod val="50000"/>
                </a:srgbClr>
              </a:solidFill>
            </a:endParaRPr>
          </a:p>
          <a:p>
            <a:pPr algn="l" fontAlgn="auto">
              <a:spcBef>
                <a:spcPts val="0"/>
              </a:spcBef>
              <a:spcAft>
                <a:spcPts val="0"/>
              </a:spcAft>
              <a:defRPr/>
            </a:pPr>
            <a:endParaRPr lang="en-US" sz="600" kern="0" dirty="0">
              <a:solidFill>
                <a:srgbClr val="000000"/>
              </a:solidFill>
            </a:endParaRPr>
          </a:p>
        </p:txBody>
      </p:sp>
      <p:pic>
        <p:nvPicPr>
          <p:cNvPr id="108" name="Picture 28" descr="https://encrypted-tbn0.gstatic.com/images?q=tbn:ANd9GcSo9yN5Ny188by8H_eWnlQzpXtf0dCd0id9TS4R6sfXD4fbtrUxfvUqu5U">
            <a:hlinkClick r:id="rId77"/>
          </p:cNvPr>
          <p:cNvPicPr>
            <a:picLocks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8198226" y="2546399"/>
            <a:ext cx="384048" cy="237744"/>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601"/>
          <p:cNvSpPr>
            <a:spLocks noChangeArrowheads="1"/>
          </p:cNvSpPr>
          <p:nvPr/>
        </p:nvSpPr>
        <p:spPr bwMode="auto">
          <a:xfrm>
            <a:off x="8637377" y="2536228"/>
            <a:ext cx="1097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spcBef>
                <a:spcPts val="0"/>
              </a:spcBef>
              <a:spcAft>
                <a:spcPts val="0"/>
              </a:spcAft>
              <a:defRPr/>
            </a:pPr>
            <a:r>
              <a:rPr lang="en-US" sz="600" kern="0" dirty="0" smtClean="0">
                <a:solidFill>
                  <a:srgbClr val="000000"/>
                </a:solidFill>
              </a:rPr>
              <a:t>Slovakia</a:t>
            </a:r>
            <a:endParaRPr lang="en-US" sz="600" kern="0" dirty="0">
              <a:solidFill>
                <a:srgbClr val="000000"/>
              </a:solidFill>
            </a:endParaRPr>
          </a:p>
          <a:p>
            <a:pPr algn="l" fontAlgn="auto">
              <a:spcBef>
                <a:spcPts val="0"/>
              </a:spcBef>
              <a:spcAft>
                <a:spcPts val="0"/>
              </a:spcAft>
              <a:defRPr/>
            </a:pPr>
            <a:r>
              <a:rPr lang="en-US" sz="600" kern="0" dirty="0" smtClean="0">
                <a:solidFill>
                  <a:srgbClr val="000000"/>
                </a:solidFill>
              </a:rPr>
              <a:t>EximBanka</a:t>
            </a:r>
          </a:p>
          <a:p>
            <a:pPr algn="l" fontAlgn="auto">
              <a:spcBef>
                <a:spcPts val="0"/>
              </a:spcBef>
              <a:spcAft>
                <a:spcPts val="0"/>
              </a:spcAft>
              <a:defRPr/>
            </a:pPr>
            <a:r>
              <a:rPr lang="en-US" sz="600" kern="0" dirty="0">
                <a:solidFill>
                  <a:srgbClr val="FFFFFF">
                    <a:lumMod val="50000"/>
                  </a:srgbClr>
                </a:solidFill>
              </a:rPr>
              <a:t>Sam Lippitt</a:t>
            </a:r>
          </a:p>
          <a:p>
            <a:pPr algn="l" fontAlgn="auto">
              <a:spcBef>
                <a:spcPts val="0"/>
              </a:spcBef>
              <a:spcAft>
                <a:spcPts val="0"/>
              </a:spcAft>
              <a:defRPr/>
            </a:pPr>
            <a:r>
              <a:rPr lang="en-US" sz="600" kern="0" dirty="0">
                <a:solidFill>
                  <a:srgbClr val="FFFFFF">
                    <a:lumMod val="50000"/>
                  </a:srgbClr>
                </a:solidFill>
              </a:rPr>
              <a:t>+ 44 207 991 6288</a:t>
            </a:r>
          </a:p>
          <a:p>
            <a:pPr algn="l" fontAlgn="auto">
              <a:spcBef>
                <a:spcPts val="0"/>
              </a:spcBef>
              <a:spcAft>
                <a:spcPts val="0"/>
              </a:spcAft>
              <a:defRPr/>
            </a:pPr>
            <a:endParaRPr lang="en-US" sz="600" kern="0" dirty="0">
              <a:solidFill>
                <a:srgbClr val="000000"/>
              </a:solidFill>
            </a:endParaRPr>
          </a:p>
        </p:txBody>
      </p:sp>
      <p:sp>
        <p:nvSpPr>
          <p:cNvPr id="110" name="Rectangle 28"/>
          <p:cNvSpPr txBox="1">
            <a:spLocks noChangeArrowheads="1"/>
          </p:cNvSpPr>
          <p:nvPr/>
        </p:nvSpPr>
        <p:spPr bwMode="auto">
          <a:xfrm>
            <a:off x="576279" y="311165"/>
            <a:ext cx="9217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8719" numCol="1" anchor="t" anchorCtr="0" compatLnSpc="1">
            <a:prstTxWarp prst="textNoShape">
              <a:avLst/>
            </a:prstTxWarp>
          </a:bodyPr>
          <a:lstStyle>
            <a:lvl1pPr algn="l" defTabSz="1163159" rtl="0" eaLnBrk="0" fontAlgn="base" hangingPunct="0">
              <a:lnSpc>
                <a:spcPct val="90000"/>
              </a:lnSpc>
              <a:spcBef>
                <a:spcPct val="0"/>
              </a:spcBef>
              <a:spcAft>
                <a:spcPct val="0"/>
              </a:spcAft>
              <a:defRPr sz="2200">
                <a:solidFill>
                  <a:schemeClr val="tx2"/>
                </a:solidFill>
                <a:latin typeface="+mj-lt"/>
                <a:ea typeface="+mj-ea"/>
                <a:cs typeface="+mj-cs"/>
              </a:defRPr>
            </a:lvl1pPr>
            <a:lvl2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3159" rtl="0" eaLnBrk="0" fontAlgn="base" hangingPunct="0">
              <a:lnSpc>
                <a:spcPct val="90000"/>
              </a:lnSpc>
              <a:spcBef>
                <a:spcPct val="0"/>
              </a:spcBef>
              <a:spcAft>
                <a:spcPct val="0"/>
              </a:spcAft>
              <a:defRPr sz="2200">
                <a:solidFill>
                  <a:schemeClr val="tx2"/>
                </a:solidFill>
                <a:latin typeface="Arial" charset="0"/>
                <a:cs typeface="Arial" charset="0"/>
              </a:defRPr>
            </a:lvl5pPr>
            <a:lvl6pPr marL="456714" algn="l" defTabSz="1108485" rtl="0" fontAlgn="base">
              <a:spcBef>
                <a:spcPct val="0"/>
              </a:spcBef>
              <a:spcAft>
                <a:spcPct val="0"/>
              </a:spcAft>
              <a:defRPr sz="2400">
                <a:solidFill>
                  <a:schemeClr val="accent1"/>
                </a:solidFill>
                <a:latin typeface="Arial" charset="0"/>
                <a:cs typeface="Arial" charset="0"/>
              </a:defRPr>
            </a:lvl6pPr>
            <a:lvl7pPr marL="913432" algn="l" defTabSz="1108485" rtl="0" fontAlgn="base">
              <a:spcBef>
                <a:spcPct val="0"/>
              </a:spcBef>
              <a:spcAft>
                <a:spcPct val="0"/>
              </a:spcAft>
              <a:defRPr sz="2400">
                <a:solidFill>
                  <a:schemeClr val="accent1"/>
                </a:solidFill>
                <a:latin typeface="Arial" charset="0"/>
                <a:cs typeface="Arial" charset="0"/>
              </a:defRPr>
            </a:lvl7pPr>
            <a:lvl8pPr marL="1370145" algn="l" defTabSz="1108485" rtl="0" fontAlgn="base">
              <a:spcBef>
                <a:spcPct val="0"/>
              </a:spcBef>
              <a:spcAft>
                <a:spcPct val="0"/>
              </a:spcAft>
              <a:defRPr sz="2400">
                <a:solidFill>
                  <a:schemeClr val="accent1"/>
                </a:solidFill>
                <a:latin typeface="Arial" charset="0"/>
                <a:cs typeface="Arial" charset="0"/>
              </a:defRPr>
            </a:lvl8pPr>
            <a:lvl9pPr marL="1826859" algn="l" defTabSz="1108485" rtl="0" fontAlgn="base">
              <a:spcBef>
                <a:spcPct val="0"/>
              </a:spcBef>
              <a:spcAft>
                <a:spcPct val="0"/>
              </a:spcAft>
              <a:defRPr sz="2400">
                <a:solidFill>
                  <a:schemeClr val="accent1"/>
                </a:solidFill>
                <a:latin typeface="Arial" charset="0"/>
                <a:cs typeface="Arial" charset="0"/>
              </a:defRPr>
            </a:lvl9pPr>
          </a:lstStyle>
          <a:p>
            <a:r>
              <a:rPr lang="en-GB" sz="2100" b="0" kern="0" dirty="0" smtClean="0"/>
              <a:t>More than 30 ECAs available in funding projects</a:t>
            </a:r>
            <a:endParaRPr lang="en-GB" sz="2100" b="0" kern="0" dirty="0"/>
          </a:p>
        </p:txBody>
      </p:sp>
      <p:sp>
        <p:nvSpPr>
          <p:cNvPr id="111" name="Footer Placeholder 3"/>
          <p:cNvSpPr>
            <a:spLocks noGrp="1"/>
          </p:cNvSpPr>
          <p:nvPr>
            <p:ph type="ftr" sz="quarter" idx="10"/>
          </p:nvPr>
        </p:nvSpPr>
        <p:spPr>
          <a:xfrm flipH="1">
            <a:off x="8857192" y="6769103"/>
            <a:ext cx="936107" cy="184585"/>
          </a:xfrm>
        </p:spPr>
        <p:txBody>
          <a:bodyPr/>
          <a:lstStyle/>
          <a:p>
            <a:r>
              <a:rPr lang="en-US" smtClean="0"/>
              <a:t>PUBLIC</a:t>
            </a:r>
            <a:endParaRPr lang="en-US" dirty="0"/>
          </a:p>
        </p:txBody>
      </p:sp>
      <p:pic>
        <p:nvPicPr>
          <p:cNvPr id="112" name="Picture 45" descr="HSBC Hexagon_logo"/>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76263" y="6648604"/>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5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Line 102"/>
          <p:cNvSpPr>
            <a:spLocks noChangeShapeType="1"/>
          </p:cNvSpPr>
          <p:nvPr/>
        </p:nvSpPr>
        <p:spPr bwMode="auto">
          <a:xfrm>
            <a:off x="2503488" y="1190639"/>
            <a:ext cx="0" cy="518636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lIns="86352" tIns="43180" rIns="86352" bIns="43180" anchor="ctr"/>
          <a:lstStyle/>
          <a:p>
            <a:endParaRPr lang="en-US" dirty="0"/>
          </a:p>
        </p:txBody>
      </p:sp>
      <p:sp>
        <p:nvSpPr>
          <p:cNvPr id="103427" name="Text Box 211"/>
          <p:cNvSpPr txBox="1">
            <a:spLocks noChangeArrowheads="1"/>
          </p:cNvSpPr>
          <p:nvPr/>
        </p:nvSpPr>
        <p:spPr bwMode="auto">
          <a:xfrm>
            <a:off x="9763076" y="6767525"/>
            <a:ext cx="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188">
              <a:defRPr sz="1200" b="1">
                <a:solidFill>
                  <a:schemeClr val="tx1"/>
                </a:solidFill>
                <a:latin typeface="Arial" pitchFamily="34" charset="0"/>
                <a:cs typeface="Arial" pitchFamily="34" charset="0"/>
              </a:defRPr>
            </a:lvl1pPr>
            <a:lvl2pPr marL="742950" indent="-285750" defTabSz="992188">
              <a:defRPr sz="1200" b="1">
                <a:solidFill>
                  <a:schemeClr val="tx1"/>
                </a:solidFill>
                <a:latin typeface="Arial" pitchFamily="34" charset="0"/>
                <a:cs typeface="Arial" pitchFamily="34" charset="0"/>
              </a:defRPr>
            </a:lvl2pPr>
            <a:lvl3pPr marL="1143000" indent="-228600" defTabSz="992188">
              <a:defRPr sz="1200" b="1">
                <a:solidFill>
                  <a:schemeClr val="tx1"/>
                </a:solidFill>
                <a:latin typeface="Arial" pitchFamily="34" charset="0"/>
                <a:cs typeface="Arial" pitchFamily="34" charset="0"/>
              </a:defRPr>
            </a:lvl3pPr>
            <a:lvl4pPr marL="1600200" indent="-228600" defTabSz="992188">
              <a:defRPr sz="1200" b="1">
                <a:solidFill>
                  <a:schemeClr val="tx1"/>
                </a:solidFill>
                <a:latin typeface="Arial" pitchFamily="34" charset="0"/>
                <a:cs typeface="Arial" pitchFamily="34" charset="0"/>
              </a:defRPr>
            </a:lvl4pPr>
            <a:lvl5pPr marL="2057400" indent="-228600" defTabSz="992188">
              <a:defRPr sz="1200" b="1">
                <a:solidFill>
                  <a:schemeClr val="tx1"/>
                </a:solidFill>
                <a:latin typeface="Arial" pitchFamily="34" charset="0"/>
                <a:cs typeface="Arial" pitchFamily="34" charset="0"/>
              </a:defRPr>
            </a:lvl5pPr>
            <a:lvl6pPr marL="2514600" indent="-228600" algn="ctr" defTabSz="99218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9218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9218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92188" eaLnBrk="0" fontAlgn="base" hangingPunct="0">
              <a:spcBef>
                <a:spcPct val="0"/>
              </a:spcBef>
              <a:spcAft>
                <a:spcPct val="0"/>
              </a:spcAft>
              <a:defRPr sz="1200" b="1">
                <a:solidFill>
                  <a:schemeClr val="tx1"/>
                </a:solidFill>
                <a:latin typeface="Arial" pitchFamily="34" charset="0"/>
                <a:cs typeface="Arial" pitchFamily="34" charset="0"/>
              </a:defRPr>
            </a:lvl9pPr>
          </a:lstStyle>
          <a:p>
            <a:pPr algn="r"/>
            <a:endParaRPr lang="en-US" sz="1100" dirty="0">
              <a:solidFill>
                <a:srgbClr val="A5A6A9"/>
              </a:solidFill>
            </a:endParaRPr>
          </a:p>
        </p:txBody>
      </p:sp>
      <p:sp>
        <p:nvSpPr>
          <p:cNvPr id="103428" name="Rectangle 230"/>
          <p:cNvSpPr>
            <a:spLocks noChangeArrowheads="1"/>
          </p:cNvSpPr>
          <p:nvPr/>
        </p:nvSpPr>
        <p:spPr bwMode="auto">
          <a:xfrm>
            <a:off x="215920" y="311164"/>
            <a:ext cx="144463" cy="576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910" tIns="49953" rIns="99910" bIns="49953" anchor="ctr"/>
          <a:lstStyle/>
          <a:p>
            <a:pPr defTabSz="933066">
              <a:spcBef>
                <a:spcPct val="50000"/>
              </a:spcBef>
            </a:pPr>
            <a:endParaRPr lang="en-US" sz="800" b="0" i="1" dirty="0">
              <a:solidFill>
                <a:srgbClr val="000000"/>
              </a:solidFill>
            </a:endParaRPr>
          </a:p>
        </p:txBody>
      </p:sp>
      <p:sp>
        <p:nvSpPr>
          <p:cNvPr id="103429" name="Rectangle 396"/>
          <p:cNvSpPr>
            <a:spLocks noChangeArrowheads="1"/>
          </p:cNvSpPr>
          <p:nvPr/>
        </p:nvSpPr>
        <p:spPr bwMode="auto">
          <a:xfrm>
            <a:off x="5110197" y="6771819"/>
            <a:ext cx="157094" cy="16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933066"/>
            <a:fld id="{7F19FB12-C177-4594-A9C8-B47F66EEB862}" type="slidenum">
              <a:rPr lang="en-GB" sz="1100" b="0">
                <a:solidFill>
                  <a:srgbClr val="000000"/>
                </a:solidFill>
              </a:rPr>
              <a:pPr defTabSz="933066"/>
              <a:t>6</a:t>
            </a:fld>
            <a:endParaRPr lang="en-GB" sz="1100" b="0" dirty="0">
              <a:solidFill>
                <a:srgbClr val="000000"/>
              </a:solidFill>
            </a:endParaRPr>
          </a:p>
        </p:txBody>
      </p:sp>
      <p:sp>
        <p:nvSpPr>
          <p:cNvPr id="103430" name="Rectangle 28"/>
          <p:cNvSpPr>
            <a:spLocks noGrp="1" noChangeArrowheads="1"/>
          </p:cNvSpPr>
          <p:nvPr>
            <p:ph type="title"/>
          </p:nvPr>
        </p:nvSpPr>
        <p:spPr/>
        <p:txBody>
          <a:bodyPr bIns="18719"/>
          <a:lstStyle/>
          <a:p>
            <a:r>
              <a:rPr lang="en-GB" sz="2100" dirty="0" smtClean="0"/>
              <a:t>Key consideration of ECA financing for City infrastructures</a:t>
            </a:r>
            <a:endParaRPr lang="en-GB" sz="2100" dirty="0"/>
          </a:p>
        </p:txBody>
      </p:sp>
      <p:sp>
        <p:nvSpPr>
          <p:cNvPr id="4" name="Footer Placeholder 3"/>
          <p:cNvSpPr>
            <a:spLocks noGrp="1"/>
          </p:cNvSpPr>
          <p:nvPr>
            <p:ph type="ftr" sz="quarter" idx="10"/>
          </p:nvPr>
        </p:nvSpPr>
        <p:spPr/>
        <p:txBody>
          <a:bodyPr/>
          <a:lstStyle/>
          <a:p>
            <a:r>
              <a:rPr lang="en-US" smtClean="0"/>
              <a:t>PUBLIC</a:t>
            </a:r>
            <a:endParaRPr lang="en-US" dirty="0"/>
          </a:p>
        </p:txBody>
      </p:sp>
      <p:sp>
        <p:nvSpPr>
          <p:cNvPr id="103455" name="Footer Placeholder 9"/>
          <p:cNvSpPr txBox="1">
            <a:spLocks noGrp="1"/>
          </p:cNvSpPr>
          <p:nvPr/>
        </p:nvSpPr>
        <p:spPr bwMode="auto">
          <a:xfrm>
            <a:off x="3543300" y="6718306"/>
            <a:ext cx="32829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364" tIns="50184" rIns="100364" bIns="50184" anchor="ctr"/>
          <a:lstStyle>
            <a:lvl1pPr defTabSz="1001713">
              <a:defRPr sz="1200" b="1">
                <a:solidFill>
                  <a:schemeClr val="tx1"/>
                </a:solidFill>
                <a:latin typeface="Arial" pitchFamily="34" charset="0"/>
                <a:cs typeface="Arial" pitchFamily="34" charset="0"/>
              </a:defRPr>
            </a:lvl1pPr>
            <a:lvl2pPr marL="742950" indent="-285750" defTabSz="1001713">
              <a:defRPr sz="1200" b="1">
                <a:solidFill>
                  <a:schemeClr val="tx1"/>
                </a:solidFill>
                <a:latin typeface="Arial" pitchFamily="34" charset="0"/>
                <a:cs typeface="Arial" pitchFamily="34" charset="0"/>
              </a:defRPr>
            </a:lvl2pPr>
            <a:lvl3pPr marL="1143000" indent="-228600" defTabSz="1001713">
              <a:defRPr sz="1200" b="1">
                <a:solidFill>
                  <a:schemeClr val="tx1"/>
                </a:solidFill>
                <a:latin typeface="Arial" pitchFamily="34" charset="0"/>
                <a:cs typeface="Arial" pitchFamily="34" charset="0"/>
              </a:defRPr>
            </a:lvl3pPr>
            <a:lvl4pPr marL="1600200" indent="-228600" defTabSz="1001713">
              <a:defRPr sz="1200" b="1">
                <a:solidFill>
                  <a:schemeClr val="tx1"/>
                </a:solidFill>
                <a:latin typeface="Arial" pitchFamily="34" charset="0"/>
                <a:cs typeface="Arial" pitchFamily="34" charset="0"/>
              </a:defRPr>
            </a:lvl4pPr>
            <a:lvl5pPr marL="2057400" indent="-228600" defTabSz="1001713">
              <a:defRPr sz="1200" b="1">
                <a:solidFill>
                  <a:schemeClr val="tx1"/>
                </a:solidFill>
                <a:latin typeface="Arial" pitchFamily="34" charset="0"/>
                <a:cs typeface="Arial" pitchFamily="34" charset="0"/>
              </a:defRPr>
            </a:lvl5pPr>
            <a:lvl6pPr marL="25146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001713"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endParaRPr lang="en-US" b="0" dirty="0">
              <a:solidFill>
                <a:srgbClr val="898989"/>
              </a:solidFill>
            </a:endParaRPr>
          </a:p>
        </p:txBody>
      </p:sp>
      <p:sp>
        <p:nvSpPr>
          <p:cNvPr id="33" name="Rectangle 51"/>
          <p:cNvSpPr txBox="1">
            <a:spLocks noChangeArrowheads="1"/>
          </p:cNvSpPr>
          <p:nvPr/>
        </p:nvSpPr>
        <p:spPr bwMode="auto">
          <a:xfrm>
            <a:off x="8929203" y="6769108"/>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l"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1pPr>
            <a:lvl2pPr marL="742644" indent="-285630"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1142530"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599542"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2056552" indent="-228506" algn="ctr" defTabSz="899743"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513564"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6pPr>
            <a:lvl7pPr marL="2970576"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7pPr>
            <a:lvl8pPr marL="3427589"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8pPr>
            <a:lvl9pPr marL="3884598" indent="-228506" algn="ctr" defTabSz="899743" rtl="0" eaLnBrk="0" fontAlgn="base" latinLnBrk="0" hangingPunct="0">
              <a:spcBef>
                <a:spcPct val="0"/>
              </a:spcBef>
              <a:spcAft>
                <a:spcPct val="0"/>
              </a:spcAft>
              <a:defRPr sz="1200" b="1" kern="1200">
                <a:solidFill>
                  <a:schemeClr val="tx1"/>
                </a:solidFill>
                <a:latin typeface="Arial" pitchFamily="34" charset="0"/>
                <a:ea typeface="+mn-ea"/>
                <a:cs typeface="Arial" pitchFamily="34" charset="0"/>
              </a:defRPr>
            </a:lvl9pPr>
          </a:lstStyle>
          <a:p>
            <a:endParaRPr lang="en-GB" sz="1100" dirty="0">
              <a:solidFill>
                <a:srgbClr val="A5A6A9"/>
              </a:solidFill>
            </a:endParaRPr>
          </a:p>
        </p:txBody>
      </p:sp>
      <p:sp>
        <p:nvSpPr>
          <p:cNvPr id="12" name="Footer Placeholder 1"/>
          <p:cNvSpPr txBox="1">
            <a:spLocks/>
          </p:cNvSpPr>
          <p:nvPr/>
        </p:nvSpPr>
        <p:spPr bwMode="auto">
          <a:xfrm>
            <a:off x="719145" y="6769108"/>
            <a:ext cx="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l" defTabSz="899743" rtl="0" eaLnBrk="0" fontAlgn="base" hangingPunct="0">
              <a:spcBef>
                <a:spcPct val="0"/>
              </a:spcBef>
              <a:spcAft>
                <a:spcPct val="0"/>
              </a:spcAft>
              <a:defRPr sz="1100" b="1" kern="1200">
                <a:solidFill>
                  <a:srgbClr val="A5A6A9"/>
                </a:solidFill>
                <a:latin typeface="Arial" pitchFamily="34" charset="0"/>
                <a:ea typeface="+mn-ea"/>
                <a:cs typeface="Arial" pitchFamily="34" charset="0"/>
              </a:defRPr>
            </a:lvl1pPr>
            <a:lvl2pPr marL="455424"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2pPr>
            <a:lvl3pPr marL="912441"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3pPr>
            <a:lvl4pPr marL="1369448"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4pPr>
            <a:lvl5pPr marL="1826460" indent="1588" algn="ctr" rtl="0" eaLnBrk="0" fontAlgn="base" hangingPunct="0">
              <a:spcBef>
                <a:spcPct val="0"/>
              </a:spcBef>
              <a:spcAft>
                <a:spcPct val="0"/>
              </a:spcAft>
              <a:defRPr sz="1200" b="1" kern="1200">
                <a:solidFill>
                  <a:schemeClr val="tx1"/>
                </a:solidFill>
                <a:latin typeface="Arial" pitchFamily="34" charset="0"/>
                <a:ea typeface="+mn-ea"/>
                <a:cs typeface="Arial" pitchFamily="34" charset="0"/>
              </a:defRPr>
            </a:lvl5pPr>
            <a:lvl6pPr marL="2285058" algn="l" defTabSz="914028" rtl="0" eaLnBrk="1" latinLnBrk="0" hangingPunct="1">
              <a:defRPr sz="1200" b="1" kern="1200">
                <a:solidFill>
                  <a:schemeClr val="tx1"/>
                </a:solidFill>
                <a:latin typeface="Arial" pitchFamily="34" charset="0"/>
                <a:ea typeface="+mn-ea"/>
                <a:cs typeface="Arial" pitchFamily="34" charset="0"/>
              </a:defRPr>
            </a:lvl6pPr>
            <a:lvl7pPr marL="2742070" algn="l" defTabSz="914028" rtl="0" eaLnBrk="1" latinLnBrk="0" hangingPunct="1">
              <a:defRPr sz="1200" b="1" kern="1200">
                <a:solidFill>
                  <a:schemeClr val="tx1"/>
                </a:solidFill>
                <a:latin typeface="Arial" pitchFamily="34" charset="0"/>
                <a:ea typeface="+mn-ea"/>
                <a:cs typeface="Arial" pitchFamily="34" charset="0"/>
              </a:defRPr>
            </a:lvl7pPr>
            <a:lvl8pPr marL="3199083" algn="l" defTabSz="914028" rtl="0" eaLnBrk="1" latinLnBrk="0" hangingPunct="1">
              <a:defRPr sz="1200" b="1" kern="1200">
                <a:solidFill>
                  <a:schemeClr val="tx1"/>
                </a:solidFill>
                <a:latin typeface="Arial" pitchFamily="34" charset="0"/>
                <a:ea typeface="+mn-ea"/>
                <a:cs typeface="Arial" pitchFamily="34" charset="0"/>
              </a:defRPr>
            </a:lvl8pPr>
            <a:lvl9pPr marL="3656093" algn="l" defTabSz="914028" rtl="0" eaLnBrk="1" latinLnBrk="0" hangingPunct="1">
              <a:defRPr sz="1200" b="1" kern="1200">
                <a:solidFill>
                  <a:schemeClr val="tx1"/>
                </a:solidFill>
                <a:latin typeface="Arial" pitchFamily="34" charset="0"/>
                <a:ea typeface="+mn-ea"/>
                <a:cs typeface="Arial" pitchFamily="34" charset="0"/>
              </a:defRPr>
            </a:lvl9pPr>
          </a:lstStyle>
          <a:p>
            <a:pPr marL="0" marR="0" lvl="0" indent="0" algn="l" defTabSz="899743"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A5A6A9"/>
              </a:solidFill>
              <a:effectLst/>
              <a:uLnTx/>
              <a:uFillTx/>
              <a:latin typeface="Arial" pitchFamily="34" charset="0"/>
              <a:ea typeface="+mn-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29737500"/>
              </p:ext>
            </p:extLst>
          </p:nvPr>
        </p:nvGraphicFramePr>
        <p:xfrm>
          <a:off x="388069" y="1103982"/>
          <a:ext cx="9333221" cy="5928360"/>
        </p:xfrm>
        <a:graphic>
          <a:graphicData uri="http://schemas.openxmlformats.org/drawingml/2006/table">
            <a:tbl>
              <a:tblPr bandRow="1">
                <a:tableStyleId>{3B4B98B0-60AC-42C2-AFA5-B58CD77FA1E5}</a:tableStyleId>
              </a:tblPr>
              <a:tblGrid>
                <a:gridCol w="4076626"/>
                <a:gridCol w="5256595"/>
              </a:tblGrid>
              <a:tr h="594360">
                <a:tc>
                  <a:txBody>
                    <a:bodyPr/>
                    <a:lstStyle/>
                    <a:p>
                      <a:r>
                        <a:rPr lang="en-GB" sz="1400" b="1" kern="0" dirty="0" smtClean="0"/>
                        <a:t>Long-term funding vs. economic life of assets</a:t>
                      </a:r>
                      <a:endParaRPr lang="en-US" sz="1400" b="1" dirty="0">
                        <a:latin typeface="+mn-lt"/>
                      </a:endParaRPr>
                    </a:p>
                  </a:txBody>
                  <a:tcPr>
                    <a:lnT w="12700" cap="flat" cmpd="sng" algn="ctr">
                      <a:solidFill>
                        <a:srgbClr val="FF0000"/>
                      </a:solidFill>
                      <a:prstDash val="solid"/>
                      <a:round/>
                      <a:headEnd type="none" w="med" len="med"/>
                      <a:tailEnd type="none" w="med" len="med"/>
                    </a:lnT>
                    <a:solidFill>
                      <a:srgbClr val="FABB00">
                        <a:alpha val="20000"/>
                      </a:srgbClr>
                    </a:solidFill>
                  </a:tcPr>
                </a:tc>
                <a:tc>
                  <a:txBody>
                    <a:bodyPr/>
                    <a:lstStyle/>
                    <a:p>
                      <a:pPr algn="just"/>
                      <a:r>
                        <a:rPr lang="en-GB" sz="1100" kern="0" dirty="0" smtClean="0"/>
                        <a:t>Loan horizons of </a:t>
                      </a:r>
                      <a:r>
                        <a:rPr lang="en-GB" sz="1100" b="1" kern="0" dirty="0" smtClean="0"/>
                        <a:t>10-15yrs</a:t>
                      </a:r>
                      <a:r>
                        <a:rPr lang="en-GB" sz="1100" kern="0" dirty="0" smtClean="0"/>
                        <a:t> are considerably longer than commercial bank market. Limited recourse and/or</a:t>
                      </a:r>
                      <a:r>
                        <a:rPr lang="en-GB" sz="1100" kern="0" baseline="0" dirty="0" smtClean="0"/>
                        <a:t> r</a:t>
                      </a:r>
                      <a:r>
                        <a:rPr lang="en-GB" sz="1100" kern="0" dirty="0" smtClean="0"/>
                        <a:t>ail sector may attract longer tenors up to</a:t>
                      </a:r>
                      <a:r>
                        <a:rPr lang="en-GB" sz="1100" kern="0" baseline="0" dirty="0" smtClean="0"/>
                        <a:t> 20+yrs</a:t>
                      </a:r>
                    </a:p>
                    <a:p>
                      <a:pPr algn="just"/>
                      <a:endParaRPr lang="en-US" sz="1100" dirty="0">
                        <a:latin typeface="+mn-lt"/>
                      </a:endParaRPr>
                    </a:p>
                  </a:txBody>
                  <a:tcPr>
                    <a:lnT w="12700" cap="flat" cmpd="sng" algn="ctr">
                      <a:solidFill>
                        <a:srgbClr val="FF0000"/>
                      </a:solidFill>
                      <a:prstDash val="solid"/>
                      <a:round/>
                      <a:headEnd type="none" w="med" len="med"/>
                      <a:tailEnd type="none" w="med" len="med"/>
                    </a:lnT>
                    <a:solidFill>
                      <a:srgbClr val="FABB00">
                        <a:alpha val="20000"/>
                      </a:srgbClr>
                    </a:solidFill>
                  </a:tcPr>
                </a:tc>
              </a:tr>
              <a:tr h="762000">
                <a:tc>
                  <a:txBody>
                    <a:bodyPr/>
                    <a:lstStyle/>
                    <a:p>
                      <a:r>
                        <a:rPr lang="en-GB" sz="1400" b="1" kern="0" dirty="0" smtClean="0"/>
                        <a:t>Competitive all-in costs</a:t>
                      </a:r>
                      <a:r>
                        <a:rPr lang="en-GB" sz="1400" b="1" kern="0" baseline="0" dirty="0" smtClean="0"/>
                        <a:t> vs. affordability of infrastructure</a:t>
                      </a:r>
                      <a:endParaRPr lang="en-US" sz="1400" b="1" dirty="0">
                        <a:latin typeface="+mn-lt"/>
                      </a:endParaRPr>
                    </a:p>
                  </a:txBody>
                  <a:tcPr/>
                </a:tc>
                <a:tc>
                  <a:txBody>
                    <a:bodyPr/>
                    <a:lstStyle/>
                    <a:p>
                      <a:pPr marL="0" marR="0" indent="0" algn="just" defTabSz="913432" rtl="0" eaLnBrk="1" fontAlgn="auto" latinLnBrk="0" hangingPunct="1">
                        <a:lnSpc>
                          <a:spcPct val="100000"/>
                        </a:lnSpc>
                        <a:spcBef>
                          <a:spcPts val="0"/>
                        </a:spcBef>
                        <a:spcAft>
                          <a:spcPts val="0"/>
                        </a:spcAft>
                        <a:buClrTx/>
                        <a:buSzTx/>
                        <a:buFontTx/>
                        <a:buNone/>
                        <a:tabLst/>
                        <a:defRPr/>
                      </a:pPr>
                      <a:r>
                        <a:rPr lang="en-GB" sz="1100" kern="0" dirty="0" smtClean="0"/>
                        <a:t>All-in pricing tends to be competitive to commercial bank solutions or bond market due to low risk weighted assets for lenders.</a:t>
                      </a:r>
                      <a:r>
                        <a:rPr lang="en-US" sz="1100" kern="0" dirty="0" smtClean="0"/>
                        <a:t> It is usually denominated in major currencies, can also be local currency in certain cases.</a:t>
                      </a:r>
                      <a:endParaRPr lang="en-GB" sz="1100" kern="0" dirty="0" smtClean="0"/>
                    </a:p>
                    <a:p>
                      <a:pPr algn="just"/>
                      <a:endParaRPr lang="en-US" sz="1100" dirty="0">
                        <a:latin typeface="+mn-lt"/>
                      </a:endParaRPr>
                    </a:p>
                  </a:txBody>
                  <a:tcPr/>
                </a:tc>
              </a:tr>
              <a:tr h="762000">
                <a:tc>
                  <a:txBody>
                    <a:bodyPr/>
                    <a:lstStyle/>
                    <a:p>
                      <a:r>
                        <a:rPr lang="en-GB" sz="1400" b="1" kern="0" dirty="0" smtClean="0"/>
                        <a:t>High loan amounts vs. large capital outlay</a:t>
                      </a:r>
                      <a:endParaRPr lang="en-US" sz="1400" b="1" dirty="0">
                        <a:latin typeface="+mn-lt"/>
                      </a:endParaRPr>
                    </a:p>
                  </a:txBody>
                  <a:tcPr>
                    <a:solidFill>
                      <a:srgbClr val="FABB00">
                        <a:alpha val="20000"/>
                      </a:srgbClr>
                    </a:solidFill>
                  </a:tcPr>
                </a:tc>
                <a:tc>
                  <a:txBody>
                    <a:bodyPr/>
                    <a:lstStyle/>
                    <a:p>
                      <a:pPr marL="0" marR="0" indent="0" algn="just" defTabSz="913432" rtl="0" eaLnBrk="1" fontAlgn="auto" latinLnBrk="0" hangingPunct="1">
                        <a:lnSpc>
                          <a:spcPct val="100000"/>
                        </a:lnSpc>
                        <a:spcBef>
                          <a:spcPts val="0"/>
                        </a:spcBef>
                        <a:spcAft>
                          <a:spcPts val="0"/>
                        </a:spcAft>
                        <a:buClrTx/>
                        <a:buSzTx/>
                        <a:buFontTx/>
                        <a:buNone/>
                        <a:tabLst/>
                        <a:defRPr/>
                      </a:pPr>
                      <a:r>
                        <a:rPr lang="en-GB" sz="1100" kern="0" dirty="0" smtClean="0"/>
                        <a:t>Up to </a:t>
                      </a:r>
                      <a:r>
                        <a:rPr lang="en-GB" sz="1100" b="1" kern="0" dirty="0" smtClean="0"/>
                        <a:t>85% of a</a:t>
                      </a:r>
                      <a:r>
                        <a:rPr lang="en-GB" sz="1100" b="1" kern="0" baseline="0" dirty="0" smtClean="0"/>
                        <a:t> project cost</a:t>
                      </a:r>
                      <a:r>
                        <a:rPr lang="en-GB" sz="1100" kern="0" baseline="0" dirty="0" smtClean="0"/>
                        <a:t>. </a:t>
                      </a:r>
                      <a:r>
                        <a:rPr lang="en-GB" sz="1100" kern="0" dirty="0" smtClean="0"/>
                        <a:t>For infra projects with large capex outlay,</a:t>
                      </a:r>
                      <a:r>
                        <a:rPr lang="en-GB" sz="1100" kern="0" baseline="0" dirty="0" smtClean="0"/>
                        <a:t> </a:t>
                      </a:r>
                      <a:r>
                        <a:rPr lang="en-GB" sz="1100" kern="0" dirty="0" smtClean="0"/>
                        <a:t>ECAs are often able to take considerable levels of risk and commercial banks have much higher appetite to support ECA covered projects thanks to the credit enhancement.  </a:t>
                      </a:r>
                      <a:r>
                        <a:rPr lang="en-GB" sz="1100" b="1" kern="0" dirty="0" smtClean="0"/>
                        <a:t>100% financing packages </a:t>
                      </a:r>
                      <a:r>
                        <a:rPr lang="en-GB" sz="1100" kern="0" dirty="0" smtClean="0"/>
                        <a:t>can be assembled by the arranging bank</a:t>
                      </a:r>
                      <a:endParaRPr lang="en-US" sz="1100" kern="1200" dirty="0" smtClean="0">
                        <a:latin typeface="+mn-lt"/>
                      </a:endParaRPr>
                    </a:p>
                    <a:p>
                      <a:pPr marL="0" marR="0" indent="0" algn="just" defTabSz="913432" rtl="0" eaLnBrk="1" fontAlgn="auto" latinLnBrk="0" hangingPunct="1">
                        <a:lnSpc>
                          <a:spcPct val="100000"/>
                        </a:lnSpc>
                        <a:spcBef>
                          <a:spcPts val="0"/>
                        </a:spcBef>
                        <a:spcAft>
                          <a:spcPts val="0"/>
                        </a:spcAft>
                        <a:buClrTx/>
                        <a:buSzTx/>
                        <a:buFontTx/>
                        <a:buNone/>
                        <a:tabLst/>
                        <a:defRPr/>
                      </a:pPr>
                      <a:endParaRPr lang="en-GB" sz="1100" kern="0" dirty="0" smtClean="0"/>
                    </a:p>
                  </a:txBody>
                  <a:tcPr>
                    <a:solidFill>
                      <a:srgbClr val="FABB00">
                        <a:alpha val="20000"/>
                      </a:srgbClr>
                    </a:solidFill>
                  </a:tcPr>
                </a:tc>
              </a:tr>
              <a:tr h="594360">
                <a:tc>
                  <a:txBody>
                    <a:bodyPr/>
                    <a:lstStyle/>
                    <a:p>
                      <a:r>
                        <a:rPr lang="en-GB" sz="1400" b="1" kern="0" dirty="0" smtClean="0"/>
                        <a:t>Attractive fixed rates of interest to mitigate interest rate risk</a:t>
                      </a:r>
                      <a:endParaRPr lang="en-US" sz="1400" b="1" dirty="0">
                        <a:latin typeface="+mn-lt"/>
                      </a:endParaRPr>
                    </a:p>
                  </a:txBody>
                  <a:tcPr/>
                </a:tc>
                <a:tc>
                  <a:txBody>
                    <a:bodyPr/>
                    <a:lstStyle/>
                    <a:p>
                      <a:pPr marL="0" marR="0" indent="0" algn="just" defTabSz="913432" rtl="0" eaLnBrk="1" fontAlgn="auto" latinLnBrk="0" hangingPunct="1">
                        <a:lnSpc>
                          <a:spcPct val="100000"/>
                        </a:lnSpc>
                        <a:spcBef>
                          <a:spcPts val="0"/>
                        </a:spcBef>
                        <a:spcAft>
                          <a:spcPts val="0"/>
                        </a:spcAft>
                        <a:buClrTx/>
                        <a:buSzTx/>
                        <a:buFontTx/>
                        <a:buNone/>
                        <a:tabLst/>
                        <a:defRPr/>
                      </a:pPr>
                      <a:r>
                        <a:rPr lang="en-GB" sz="1100" kern="0" dirty="0" smtClean="0"/>
                        <a:t>ECA-supported fixed Commercial Interest reference Rates (“</a:t>
                      </a:r>
                      <a:r>
                        <a:rPr lang="en-GB" sz="1100" b="1" kern="0" dirty="0" smtClean="0"/>
                        <a:t>CIRR</a:t>
                      </a:r>
                      <a:r>
                        <a:rPr lang="en-GB" sz="1100" kern="0" dirty="0" smtClean="0"/>
                        <a:t>”) typically cost less than commercially-arranged fixed-rate facilities and can be </a:t>
                      </a:r>
                      <a:r>
                        <a:rPr lang="en-US" sz="1100" kern="0" dirty="0" smtClean="0"/>
                        <a:t>applicable for the life of the ECA facilities.</a:t>
                      </a:r>
                    </a:p>
                    <a:p>
                      <a:pPr marL="0" marR="0" indent="0" algn="just" defTabSz="913432" rtl="0" eaLnBrk="1" fontAlgn="auto" latinLnBrk="0" hangingPunct="1">
                        <a:lnSpc>
                          <a:spcPct val="100000"/>
                        </a:lnSpc>
                        <a:spcBef>
                          <a:spcPts val="0"/>
                        </a:spcBef>
                        <a:spcAft>
                          <a:spcPts val="0"/>
                        </a:spcAft>
                        <a:buClrTx/>
                        <a:buSzTx/>
                        <a:buFontTx/>
                        <a:buNone/>
                        <a:tabLst/>
                        <a:defRPr/>
                      </a:pPr>
                      <a:endParaRPr lang="en-US" sz="1100" b="0" kern="0" dirty="0" smtClean="0">
                        <a:solidFill>
                          <a:srgbClr val="000000"/>
                        </a:solidFill>
                        <a:latin typeface="+mn-lt"/>
                      </a:endParaRPr>
                    </a:p>
                  </a:txBody>
                  <a:tcPr/>
                </a:tc>
              </a:tr>
              <a:tr h="408384">
                <a:tc>
                  <a:txBody>
                    <a:bodyPr/>
                    <a:lstStyle/>
                    <a:p>
                      <a:r>
                        <a:rPr lang="en-US" sz="1400" b="1" kern="0" dirty="0" smtClean="0"/>
                        <a:t>Multi-sourced ECA financing vs. diversified procurement structures </a:t>
                      </a:r>
                      <a:endParaRPr lang="en-US" sz="1400" b="1" dirty="0">
                        <a:latin typeface="+mn-lt"/>
                      </a:endParaRPr>
                    </a:p>
                  </a:txBody>
                  <a:tcPr>
                    <a:solidFill>
                      <a:srgbClr val="FFC000">
                        <a:alpha val="20000"/>
                      </a:srgbClr>
                    </a:solidFill>
                  </a:tcPr>
                </a:tc>
                <a:tc>
                  <a:txBody>
                    <a:bodyPr/>
                    <a:lstStyle/>
                    <a:p>
                      <a:pPr marL="0" marR="0" lvl="1" indent="0" algn="just" defTabSz="913432" rtl="0" eaLnBrk="1" fontAlgn="auto" latinLnBrk="0" hangingPunct="1">
                        <a:lnSpc>
                          <a:spcPct val="100000"/>
                        </a:lnSpc>
                        <a:spcBef>
                          <a:spcPts val="0"/>
                        </a:spcBef>
                        <a:spcAft>
                          <a:spcPts val="0"/>
                        </a:spcAft>
                        <a:buClrTx/>
                        <a:buSzTx/>
                        <a:buFontTx/>
                        <a:buNone/>
                        <a:tabLst/>
                        <a:defRPr/>
                      </a:pPr>
                      <a:r>
                        <a:rPr lang="en-US" sz="1100" kern="0" dirty="0" smtClean="0"/>
                        <a:t>Multi-sourced ECA financing provides the Borrower with the possibility to finance series of contracts with </a:t>
                      </a:r>
                      <a:r>
                        <a:rPr lang="en-US" sz="1100" b="1" kern="0" dirty="0" smtClean="0"/>
                        <a:t>several equipment providers from different countries </a:t>
                      </a:r>
                      <a:r>
                        <a:rPr lang="en-US" sz="1100" kern="0" dirty="0" smtClean="0"/>
                        <a:t>under the same general multi-sourcing agreement involving the relevant ECAs. </a:t>
                      </a:r>
                    </a:p>
                    <a:p>
                      <a:pPr marL="0" marR="0" lvl="1" indent="0" algn="just" defTabSz="913432" rtl="0" eaLnBrk="1" fontAlgn="auto" latinLnBrk="0" hangingPunct="1">
                        <a:lnSpc>
                          <a:spcPct val="100000"/>
                        </a:lnSpc>
                        <a:spcBef>
                          <a:spcPts val="0"/>
                        </a:spcBef>
                        <a:spcAft>
                          <a:spcPts val="0"/>
                        </a:spcAft>
                        <a:buClrTx/>
                        <a:buSzTx/>
                        <a:buFontTx/>
                        <a:buNone/>
                        <a:tabLst/>
                        <a:defRPr/>
                      </a:pPr>
                      <a:endParaRPr lang="en-US" sz="1100" b="0" kern="0" dirty="0" smtClean="0">
                        <a:latin typeface="+mn-lt"/>
                      </a:endParaRPr>
                    </a:p>
                  </a:txBody>
                  <a:tcPr>
                    <a:solidFill>
                      <a:srgbClr val="FFC000">
                        <a:alpha val="20000"/>
                      </a:srgbClr>
                    </a:solidFill>
                  </a:tcPr>
                </a:tc>
              </a:tr>
              <a:tr h="731520">
                <a:tc>
                  <a:txBody>
                    <a:bodyPr/>
                    <a:lstStyle/>
                    <a:p>
                      <a:r>
                        <a:rPr lang="en-GB" sz="1400" b="1" kern="0" dirty="0" smtClean="0"/>
                        <a:t>Direct funding by certain ECAs</a:t>
                      </a:r>
                      <a:r>
                        <a:rPr lang="en-GB" sz="1400" b="1" kern="0" baseline="0" dirty="0" smtClean="0"/>
                        <a:t> vs. liquidity and risk appetite of commercial lenders</a:t>
                      </a:r>
                      <a:r>
                        <a:rPr lang="en-GB" sz="1400" b="1" kern="0" dirty="0" smtClean="0"/>
                        <a:t> </a:t>
                      </a:r>
                      <a:endParaRPr lang="en-US" sz="1400" b="1" dirty="0">
                        <a:latin typeface="+mn-lt"/>
                      </a:endParaRPr>
                    </a:p>
                  </a:txBody>
                  <a:tcPr>
                    <a:solidFill>
                      <a:schemeClr val="bg1">
                        <a:alpha val="20000"/>
                      </a:schemeClr>
                    </a:solidFill>
                  </a:tcPr>
                </a:tc>
                <a:tc>
                  <a:txBody>
                    <a:bodyPr/>
                    <a:lstStyle/>
                    <a:p>
                      <a:pPr marL="0" marR="0" indent="0" algn="just" defTabSz="913432" rtl="0" eaLnBrk="1" fontAlgn="auto" latinLnBrk="0" hangingPunct="1">
                        <a:lnSpc>
                          <a:spcPct val="100000"/>
                        </a:lnSpc>
                        <a:spcBef>
                          <a:spcPts val="0"/>
                        </a:spcBef>
                        <a:spcAft>
                          <a:spcPts val="0"/>
                        </a:spcAft>
                        <a:buClrTx/>
                        <a:buSzTx/>
                        <a:buFontTx/>
                        <a:buNone/>
                        <a:tabLst/>
                        <a:defRPr/>
                      </a:pPr>
                      <a:r>
                        <a:rPr lang="en-GB" sz="1100" kern="0" dirty="0" smtClean="0"/>
                        <a:t>Provides substantial liquidity at attractive all-in rates, acting as a viable source of funding amidst volatile international market conditions and banks’ rising liquidity costs.</a:t>
                      </a:r>
                    </a:p>
                    <a:p>
                      <a:pPr marL="0" marR="0" indent="0" algn="just" defTabSz="913432" rtl="0" eaLnBrk="1" fontAlgn="auto" latinLnBrk="0" hangingPunct="1">
                        <a:lnSpc>
                          <a:spcPct val="100000"/>
                        </a:lnSpc>
                        <a:spcBef>
                          <a:spcPts val="0"/>
                        </a:spcBef>
                        <a:spcAft>
                          <a:spcPts val="0"/>
                        </a:spcAft>
                        <a:buClrTx/>
                        <a:buSzTx/>
                        <a:buFontTx/>
                        <a:buNone/>
                        <a:tabLst/>
                        <a:defRPr/>
                      </a:pPr>
                      <a:endParaRPr lang="en-GB" sz="1100" b="0" kern="0" dirty="0" smtClean="0">
                        <a:latin typeface="+mn-lt"/>
                      </a:endParaRPr>
                    </a:p>
                  </a:txBody>
                  <a:tcPr>
                    <a:solidFill>
                      <a:schemeClr val="bg1">
                        <a:alpha val="20000"/>
                      </a:schemeClr>
                    </a:solidFill>
                  </a:tcPr>
                </a:tc>
              </a:tr>
              <a:tr h="762000">
                <a:tc>
                  <a:txBody>
                    <a:bodyPr/>
                    <a:lstStyle/>
                    <a:p>
                      <a:r>
                        <a:rPr lang="en-GB" sz="1400" b="1" kern="0" dirty="0" smtClean="0"/>
                        <a:t>Smaller syndication / catalyst</a:t>
                      </a:r>
                      <a:r>
                        <a:rPr lang="en-GB" sz="1400" b="1" kern="0" baseline="0" dirty="0" smtClean="0"/>
                        <a:t> function of ECAs</a:t>
                      </a:r>
                      <a:endParaRPr lang="en-US" sz="1400" b="1" dirty="0">
                        <a:latin typeface="+mn-lt"/>
                      </a:endParaRPr>
                    </a:p>
                  </a:txBody>
                  <a:tcPr>
                    <a:solidFill>
                      <a:srgbClr val="FABB00">
                        <a:alpha val="20000"/>
                      </a:srgbClr>
                    </a:solidFill>
                  </a:tcPr>
                </a:tc>
                <a:tc>
                  <a:txBody>
                    <a:bodyPr/>
                    <a:lstStyle/>
                    <a:p>
                      <a:pPr marL="0" marR="0" indent="0" algn="just" defTabSz="913432" rtl="0" eaLnBrk="1" fontAlgn="auto" latinLnBrk="0" hangingPunct="1">
                        <a:lnSpc>
                          <a:spcPct val="100000"/>
                        </a:lnSpc>
                        <a:spcBef>
                          <a:spcPts val="0"/>
                        </a:spcBef>
                        <a:spcAft>
                          <a:spcPts val="0"/>
                        </a:spcAft>
                        <a:buClrTx/>
                        <a:buSzTx/>
                        <a:buFontTx/>
                        <a:buNone/>
                        <a:tabLst/>
                        <a:defRPr/>
                      </a:pPr>
                      <a:r>
                        <a:rPr lang="en-GB" sz="1100" kern="0" dirty="0" smtClean="0"/>
                        <a:t>For a large transaction, ECAs act as catalyst for other sources of funding. Relatively few banks need to come into the funding due to the ECA cover.  This makes the syndication and documentation process more stream lined.</a:t>
                      </a:r>
                    </a:p>
                    <a:p>
                      <a:pPr marL="0" marR="0" indent="0" algn="just" defTabSz="913432" rtl="0" eaLnBrk="1" fontAlgn="auto" latinLnBrk="0" hangingPunct="1">
                        <a:lnSpc>
                          <a:spcPct val="100000"/>
                        </a:lnSpc>
                        <a:spcBef>
                          <a:spcPts val="0"/>
                        </a:spcBef>
                        <a:spcAft>
                          <a:spcPts val="0"/>
                        </a:spcAft>
                        <a:buClrTx/>
                        <a:buSzTx/>
                        <a:buFontTx/>
                        <a:buNone/>
                        <a:tabLst/>
                        <a:defRPr/>
                      </a:pPr>
                      <a:endParaRPr lang="en-GB" sz="1100" b="0" kern="0" dirty="0" smtClean="0">
                        <a:latin typeface="+mn-lt"/>
                      </a:endParaRPr>
                    </a:p>
                  </a:txBody>
                  <a:tcPr>
                    <a:solidFill>
                      <a:srgbClr val="FABB00">
                        <a:alpha val="20000"/>
                      </a:srgbClr>
                    </a:solidFill>
                  </a:tcPr>
                </a:tc>
              </a:tr>
              <a:tr h="426720">
                <a:tc>
                  <a:txBody>
                    <a:bodyPr/>
                    <a:lstStyle/>
                    <a:p>
                      <a:r>
                        <a:rPr lang="en-US" sz="1400" b="1" kern="0" dirty="0" smtClean="0"/>
                        <a:t>“Rapid” execution </a:t>
                      </a:r>
                      <a:endParaRPr lang="en-US" sz="1400" b="1" dirty="0">
                        <a:latin typeface="+mn-lt"/>
                      </a:endParaRPr>
                    </a:p>
                  </a:txBody>
                  <a:tcPr>
                    <a:lnB w="12700" cap="flat" cmpd="sng" algn="ctr">
                      <a:solidFill>
                        <a:srgbClr val="FF0000"/>
                      </a:solidFill>
                      <a:prstDash val="solid"/>
                      <a:round/>
                      <a:headEnd type="none" w="med" len="med"/>
                      <a:tailEnd type="none" w="med" len="med"/>
                    </a:lnB>
                    <a:solidFill>
                      <a:schemeClr val="bg1">
                        <a:alpha val="20000"/>
                      </a:schemeClr>
                    </a:solidFill>
                  </a:tcPr>
                </a:tc>
                <a:tc>
                  <a:txBody>
                    <a:bodyPr/>
                    <a:lstStyle/>
                    <a:p>
                      <a:pPr marL="0" marR="0" indent="0" algn="just" defTabSz="913432" rtl="0" eaLnBrk="1" fontAlgn="auto" latinLnBrk="0" hangingPunct="1">
                        <a:lnSpc>
                          <a:spcPct val="100000"/>
                        </a:lnSpc>
                        <a:spcBef>
                          <a:spcPts val="0"/>
                        </a:spcBef>
                        <a:spcAft>
                          <a:spcPts val="0"/>
                        </a:spcAft>
                        <a:buClrTx/>
                        <a:buSzTx/>
                        <a:buFontTx/>
                        <a:buNone/>
                        <a:tabLst/>
                        <a:defRPr/>
                      </a:pPr>
                      <a:r>
                        <a:rPr lang="en-US" sz="1100" kern="0" dirty="0" smtClean="0"/>
                        <a:t>ECA financing can be concluded rapidly in a time-frame comparable with other sources of hard-currency financing.</a:t>
                      </a:r>
                      <a:endParaRPr lang="en-US" sz="1100" b="0" kern="0" dirty="0" smtClean="0">
                        <a:latin typeface="+mn-lt"/>
                      </a:endParaRPr>
                    </a:p>
                  </a:txBody>
                  <a:tcPr>
                    <a:lnB w="12700" cap="flat" cmpd="sng" algn="ctr">
                      <a:solidFill>
                        <a:srgbClr val="FF0000"/>
                      </a:solidFill>
                      <a:prstDash val="solid"/>
                      <a:round/>
                      <a:headEnd type="none" w="med" len="med"/>
                      <a:tailEnd type="none" w="med" len="med"/>
                    </a:lnB>
                    <a:solidFill>
                      <a:schemeClr val="bg1">
                        <a:alpha val="20000"/>
                      </a:schemeClr>
                    </a:solidFill>
                  </a:tcPr>
                </a:tc>
              </a:tr>
            </a:tbl>
          </a:graphicData>
        </a:graphic>
      </p:graphicFrame>
    </p:spTree>
    <p:extLst>
      <p:ext uri="{BB962C8B-B14F-4D97-AF65-F5344CB8AC3E}">
        <p14:creationId xmlns:p14="http://schemas.microsoft.com/office/powerpoint/2010/main" val="3406163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1"/>
          <p:cNvSpPr>
            <a:spLocks noGrp="1" noChangeArrowheads="1"/>
          </p:cNvSpPr>
          <p:nvPr>
            <p:ph type="ftr" sz="quarter" idx="10"/>
          </p:nvPr>
        </p:nvSpPr>
        <p:spPr>
          <a:xfrm>
            <a:off x="719138" y="6769106"/>
            <a:ext cx="527388" cy="169203"/>
          </a:xfrm>
          <a:noFill/>
        </p:spPr>
        <p:txBody>
          <a:bodyPr/>
          <a:lstStyle>
            <a:lvl1pPr algn="l" defTabSz="898525">
              <a:spcBef>
                <a:spcPct val="20000"/>
              </a:spcBef>
              <a:buClr>
                <a:schemeClr val="tx2"/>
              </a:buClr>
              <a:buFont typeface="Symbol" pitchFamily="18" charset="2"/>
              <a:buChar char="·"/>
              <a:defRPr sz="1700">
                <a:solidFill>
                  <a:schemeClr val="tx1"/>
                </a:solidFill>
                <a:latin typeface="Arial" charset="0"/>
                <a:cs typeface="Arial" charset="0"/>
              </a:defRPr>
            </a:lvl1pPr>
            <a:lvl2pPr marL="741363" indent="-284163" algn="l" defTabSz="898525">
              <a:spcBef>
                <a:spcPct val="20000"/>
              </a:spcBef>
              <a:buClr>
                <a:schemeClr val="tx2"/>
              </a:buClr>
              <a:buChar char="–"/>
              <a:defRPr sz="1400">
                <a:solidFill>
                  <a:schemeClr val="tx1"/>
                </a:solidFill>
                <a:latin typeface="Arial" charset="0"/>
                <a:cs typeface="Arial" charset="0"/>
              </a:defRPr>
            </a:lvl2pPr>
            <a:lvl3pPr marL="1139825" indent="-227013" algn="l" defTabSz="898525">
              <a:spcBef>
                <a:spcPct val="20000"/>
              </a:spcBef>
              <a:buClr>
                <a:schemeClr val="tx2"/>
              </a:buClr>
              <a:buChar char="–"/>
              <a:defRPr sz="1200">
                <a:solidFill>
                  <a:schemeClr val="tx1"/>
                </a:solidFill>
                <a:latin typeface="Arial" charset="0"/>
                <a:cs typeface="Arial" charset="0"/>
              </a:defRPr>
            </a:lvl3pPr>
            <a:lvl4pPr marL="1597025" indent="-227013" algn="l" defTabSz="898525">
              <a:spcBef>
                <a:spcPct val="20000"/>
              </a:spcBef>
              <a:buClr>
                <a:schemeClr val="tx2"/>
              </a:buClr>
              <a:buChar char="–"/>
              <a:defRPr sz="1000">
                <a:solidFill>
                  <a:schemeClr val="tx1"/>
                </a:solidFill>
                <a:latin typeface="Arial" charset="0"/>
                <a:cs typeface="Arial" charset="0"/>
              </a:defRPr>
            </a:lvl4pPr>
            <a:lvl5pPr marL="2052638" indent="-227013" algn="l" defTabSz="1162050">
              <a:spcBef>
                <a:spcPct val="20000"/>
              </a:spcBef>
              <a:buClr>
                <a:schemeClr val="tx2"/>
              </a:buClr>
              <a:buFont typeface="Times New Roman" pitchFamily="18" charset="0"/>
              <a:buChar char="–"/>
              <a:defRPr sz="900">
                <a:solidFill>
                  <a:schemeClr val="tx1"/>
                </a:solidFill>
                <a:latin typeface="Arial" charset="0"/>
                <a:cs typeface="Arial" charset="0"/>
              </a:defRPr>
            </a:lvl5pPr>
            <a:lvl6pPr marL="25098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6pPr>
            <a:lvl7pPr marL="29670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7pPr>
            <a:lvl8pPr marL="34242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8pPr>
            <a:lvl9pPr marL="3881438" indent="-227013" defTabSz="1162050"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9pPr>
          </a:lstStyle>
          <a:p>
            <a:pPr>
              <a:spcBef>
                <a:spcPct val="0"/>
              </a:spcBef>
              <a:buClrTx/>
              <a:buFontTx/>
              <a:buNone/>
            </a:pPr>
            <a:r>
              <a:rPr lang="en-GB" altLang="en-US" sz="1100" smtClean="0">
                <a:solidFill>
                  <a:srgbClr val="A5A6A9"/>
                </a:solidFill>
              </a:rPr>
              <a:t>PUBLIC</a:t>
            </a:r>
          </a:p>
        </p:txBody>
      </p:sp>
      <p:sp>
        <p:nvSpPr>
          <p:cNvPr id="116739" name="Rectangle 2"/>
          <p:cNvSpPr>
            <a:spLocks noGrp="1" noChangeArrowheads="1"/>
          </p:cNvSpPr>
          <p:nvPr>
            <p:ph type="ctrTitle"/>
          </p:nvPr>
        </p:nvSpPr>
        <p:spPr>
          <a:xfrm>
            <a:off x="720725" y="2903544"/>
            <a:ext cx="8813800" cy="4333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smtClean="0"/>
              <a:t>Examples of ECA Financing</a:t>
            </a:r>
            <a:endParaRPr lang="en-GB" altLang="en-US" sz="2400" dirty="0"/>
          </a:p>
        </p:txBody>
      </p:sp>
    </p:spTree>
    <p:extLst>
      <p:ext uri="{BB962C8B-B14F-4D97-AF65-F5344CB8AC3E}">
        <p14:creationId xmlns:p14="http://schemas.microsoft.com/office/powerpoint/2010/main" val="1233880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85"/>
          <p:cNvSpPr>
            <a:spLocks noGrp="1" noChangeArrowheads="1"/>
          </p:cNvSpPr>
          <p:nvPr>
            <p:ph type="ftr" sz="quarter" idx="10"/>
          </p:nvPr>
        </p:nvSpPr>
        <p:spPr>
          <a:xfrm>
            <a:off x="9262738" y="6769106"/>
            <a:ext cx="527387" cy="169203"/>
          </a:xfrm>
          <a:noFill/>
        </p:spPr>
        <p:txBody>
          <a:bodyPr/>
          <a:lstStyle>
            <a:lvl1pPr defTabSz="900113">
              <a:defRPr sz="1200" b="1">
                <a:solidFill>
                  <a:schemeClr val="tx1"/>
                </a:solidFill>
                <a:latin typeface="Arial" charset="0"/>
                <a:cs typeface="Arial" charset="0"/>
              </a:defRPr>
            </a:lvl1pPr>
            <a:lvl2pPr marL="741363" indent="-284163" defTabSz="900113">
              <a:defRPr sz="1200" b="1">
                <a:solidFill>
                  <a:schemeClr val="tx1"/>
                </a:solidFill>
                <a:latin typeface="Arial" charset="0"/>
                <a:cs typeface="Arial" charset="0"/>
              </a:defRPr>
            </a:lvl2pPr>
            <a:lvl3pPr marL="1141413" indent="-227013" defTabSz="900113">
              <a:defRPr sz="1200" b="1">
                <a:solidFill>
                  <a:schemeClr val="tx1"/>
                </a:solidFill>
                <a:latin typeface="Arial" charset="0"/>
                <a:cs typeface="Arial" charset="0"/>
              </a:defRPr>
            </a:lvl3pPr>
            <a:lvl4pPr marL="1598613" indent="-227013" defTabSz="900113">
              <a:defRPr sz="1200" b="1">
                <a:solidFill>
                  <a:schemeClr val="tx1"/>
                </a:solidFill>
                <a:latin typeface="Arial" charset="0"/>
                <a:cs typeface="Arial" charset="0"/>
              </a:defRPr>
            </a:lvl4pPr>
            <a:lvl5pPr marL="2055813" indent="-227013" defTabSz="900113">
              <a:defRPr sz="1200" b="1">
                <a:solidFill>
                  <a:schemeClr val="tx1"/>
                </a:solidFill>
                <a:latin typeface="Arial" charset="0"/>
                <a:cs typeface="Arial" charset="0"/>
              </a:defRPr>
            </a:lvl5pPr>
            <a:lvl6pPr marL="2513013" indent="-227013" algn="ctr" defTabSz="900113" eaLnBrk="0" fontAlgn="base" hangingPunct="0">
              <a:spcBef>
                <a:spcPct val="0"/>
              </a:spcBef>
              <a:spcAft>
                <a:spcPct val="0"/>
              </a:spcAft>
              <a:defRPr sz="1200" b="1">
                <a:solidFill>
                  <a:schemeClr val="tx1"/>
                </a:solidFill>
                <a:latin typeface="Arial" charset="0"/>
                <a:cs typeface="Arial" charset="0"/>
              </a:defRPr>
            </a:lvl6pPr>
            <a:lvl7pPr marL="2970213" indent="-227013" algn="ctr" defTabSz="900113" eaLnBrk="0" fontAlgn="base" hangingPunct="0">
              <a:spcBef>
                <a:spcPct val="0"/>
              </a:spcBef>
              <a:spcAft>
                <a:spcPct val="0"/>
              </a:spcAft>
              <a:defRPr sz="1200" b="1">
                <a:solidFill>
                  <a:schemeClr val="tx1"/>
                </a:solidFill>
                <a:latin typeface="Arial" charset="0"/>
                <a:cs typeface="Arial" charset="0"/>
              </a:defRPr>
            </a:lvl7pPr>
            <a:lvl8pPr marL="3427413" indent="-227013" algn="ctr" defTabSz="900113" eaLnBrk="0" fontAlgn="base" hangingPunct="0">
              <a:spcBef>
                <a:spcPct val="0"/>
              </a:spcBef>
              <a:spcAft>
                <a:spcPct val="0"/>
              </a:spcAft>
              <a:defRPr sz="1200" b="1">
                <a:solidFill>
                  <a:schemeClr val="tx1"/>
                </a:solidFill>
                <a:latin typeface="Arial" charset="0"/>
                <a:cs typeface="Arial" charset="0"/>
              </a:defRPr>
            </a:lvl8pPr>
            <a:lvl9pPr marL="3884613" indent="-227013" algn="ctr" defTabSz="900113" eaLnBrk="0" fontAlgn="base" hangingPunct="0">
              <a:spcBef>
                <a:spcPct val="0"/>
              </a:spcBef>
              <a:spcAft>
                <a:spcPct val="0"/>
              </a:spcAft>
              <a:defRPr sz="1200" b="1">
                <a:solidFill>
                  <a:schemeClr val="tx1"/>
                </a:solidFill>
                <a:latin typeface="Arial" charset="0"/>
                <a:cs typeface="Arial" charset="0"/>
              </a:defRPr>
            </a:lvl9pPr>
          </a:lstStyle>
          <a:p>
            <a:r>
              <a:rPr lang="en-GB" altLang="en-US" sz="1100" smtClean="0">
                <a:solidFill>
                  <a:srgbClr val="A5A6A9"/>
                </a:solidFill>
              </a:rPr>
              <a:t>PUBLIC</a:t>
            </a:r>
          </a:p>
        </p:txBody>
      </p:sp>
      <p:sp>
        <p:nvSpPr>
          <p:cNvPr id="122883" name="Rectangle 2"/>
          <p:cNvSpPr>
            <a:spLocks noGrp="1" noChangeArrowheads="1"/>
          </p:cNvSpPr>
          <p:nvPr>
            <p:ph type="title"/>
          </p:nvPr>
        </p:nvSpPr>
        <p:spPr/>
        <p:txBody>
          <a:bodyPr/>
          <a:lstStyle/>
          <a:p>
            <a:r>
              <a:rPr lang="en-US" altLang="en-US" smtClean="0"/>
              <a:t>Government of Sri Lanka </a:t>
            </a:r>
            <a:br>
              <a:rPr lang="en-US" altLang="en-US" smtClean="0"/>
            </a:br>
            <a:r>
              <a:rPr lang="en-US" altLang="en-US" smtClean="0">
                <a:solidFill>
                  <a:srgbClr val="626469"/>
                </a:solidFill>
              </a:rPr>
              <a:t>Phase II of the Regional Bridge Program</a:t>
            </a:r>
          </a:p>
        </p:txBody>
      </p:sp>
      <p:grpSp>
        <p:nvGrpSpPr>
          <p:cNvPr id="122884" name="Group 4"/>
          <p:cNvGrpSpPr>
            <a:grpSpLocks/>
          </p:cNvGrpSpPr>
          <p:nvPr/>
        </p:nvGrpSpPr>
        <p:grpSpPr bwMode="auto">
          <a:xfrm>
            <a:off x="3341688" y="1042988"/>
            <a:ext cx="6451600" cy="4111625"/>
            <a:chOff x="2105" y="877"/>
            <a:chExt cx="4064" cy="2286"/>
          </a:xfrm>
        </p:grpSpPr>
        <p:sp>
          <p:nvSpPr>
            <p:cNvPr id="55335" name="Text Box 5"/>
            <p:cNvSpPr txBox="1">
              <a:spLocks noChangeArrowheads="1"/>
            </p:cNvSpPr>
            <p:nvPr/>
          </p:nvSpPr>
          <p:spPr bwMode="auto">
            <a:xfrm>
              <a:off x="2105" y="1053"/>
              <a:ext cx="4064" cy="2110"/>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73038" indent="-173038" defTabSz="901700">
                <a:tabLst>
                  <a:tab pos="173038" algn="l"/>
                  <a:tab pos="344488" algn="l"/>
                </a:tabLst>
                <a:defRPr sz="1200" b="1">
                  <a:solidFill>
                    <a:schemeClr val="tx1"/>
                  </a:solidFill>
                  <a:latin typeface="Arial" charset="0"/>
                  <a:cs typeface="Arial" charset="0"/>
                </a:defRPr>
              </a:lvl1pPr>
              <a:lvl2pPr marL="742950" indent="-285750" defTabSz="901700">
                <a:tabLst>
                  <a:tab pos="173038" algn="l"/>
                  <a:tab pos="344488" algn="l"/>
                </a:tabLst>
                <a:defRPr sz="1200" b="1">
                  <a:solidFill>
                    <a:schemeClr val="tx1"/>
                  </a:solidFill>
                  <a:latin typeface="Arial" charset="0"/>
                  <a:cs typeface="Arial" charset="0"/>
                </a:defRPr>
              </a:lvl2pPr>
              <a:lvl3pPr marL="1143000" indent="-228600" defTabSz="901700">
                <a:tabLst>
                  <a:tab pos="173038" algn="l"/>
                  <a:tab pos="344488" algn="l"/>
                </a:tabLst>
                <a:defRPr sz="1200" b="1">
                  <a:solidFill>
                    <a:schemeClr val="tx1"/>
                  </a:solidFill>
                  <a:latin typeface="Arial" charset="0"/>
                  <a:cs typeface="Arial" charset="0"/>
                </a:defRPr>
              </a:lvl3pPr>
              <a:lvl4pPr marL="1600200" indent="-228600" defTabSz="901700">
                <a:tabLst>
                  <a:tab pos="173038" algn="l"/>
                  <a:tab pos="344488" algn="l"/>
                </a:tabLst>
                <a:defRPr sz="1200" b="1">
                  <a:solidFill>
                    <a:schemeClr val="tx1"/>
                  </a:solidFill>
                  <a:latin typeface="Arial" charset="0"/>
                  <a:cs typeface="Arial" charset="0"/>
                </a:defRPr>
              </a:lvl4pPr>
              <a:lvl5pPr marL="2057400" indent="-228600" defTabSz="901700">
                <a:tabLst>
                  <a:tab pos="173038" algn="l"/>
                  <a:tab pos="344488" algn="l"/>
                </a:tabLst>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tabLst>
                  <a:tab pos="173038" algn="l"/>
                  <a:tab pos="344488" algn="l"/>
                </a:tabLs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tabLst>
                  <a:tab pos="173038" algn="l"/>
                  <a:tab pos="344488" algn="l"/>
                </a:tabLs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tabLst>
                  <a:tab pos="173038" algn="l"/>
                  <a:tab pos="344488" algn="l"/>
                </a:tabLs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tabLst>
                  <a:tab pos="173038" algn="l"/>
                  <a:tab pos="344488" algn="l"/>
                </a:tabLst>
                <a:defRPr sz="1200" b="1">
                  <a:solidFill>
                    <a:schemeClr val="tx1"/>
                  </a:solidFill>
                  <a:latin typeface="Arial" charset="0"/>
                  <a:cs typeface="Arial" charset="0"/>
                </a:defRPr>
              </a:lvl9pPr>
            </a:lstStyle>
            <a:p>
              <a:pPr algn="l">
                <a:lnSpc>
                  <a:spcPct val="105000"/>
                </a:lnSpc>
                <a:spcBef>
                  <a:spcPct val="20000"/>
                </a:spcBef>
                <a:buClr>
                  <a:srgbClr val="FF0000"/>
                </a:buClr>
                <a:buFont typeface="Symbol" pitchFamily="18" charset="2"/>
                <a:buChar char="·"/>
                <a:defRPr/>
              </a:pPr>
              <a:r>
                <a:rPr lang="en-US" sz="1100" b="0" dirty="0" smtClean="0">
                  <a:solidFill>
                    <a:srgbClr val="000000"/>
                  </a:solidFill>
                </a:rPr>
                <a:t>The </a:t>
              </a:r>
              <a:r>
                <a:rPr lang="en-US" sz="1100" b="0" dirty="0">
                  <a:solidFill>
                    <a:srgbClr val="000000"/>
                  </a:solidFill>
                </a:rPr>
                <a:t>Ministry of Ports and Highways (“MPH”), acting on behalf of the Government of Sri Lanka, undertook an expansion of the second phase of the regional bridge program with the construction of 104 single and two lane steel bridges. </a:t>
              </a:r>
            </a:p>
            <a:p>
              <a:pPr marL="0" indent="0" algn="l">
                <a:lnSpc>
                  <a:spcPct val="105000"/>
                </a:lnSpc>
                <a:spcBef>
                  <a:spcPct val="20000"/>
                </a:spcBef>
                <a:buClr>
                  <a:srgbClr val="FF0000"/>
                </a:buClr>
                <a:defRPr/>
              </a:pPr>
              <a:endParaRPr lang="en-US" sz="1000" b="0" dirty="0">
                <a:solidFill>
                  <a:srgbClr val="000000"/>
                </a:solidFill>
              </a:endParaRPr>
            </a:p>
            <a:p>
              <a:pPr algn="l">
                <a:lnSpc>
                  <a:spcPct val="105000"/>
                </a:lnSpc>
                <a:spcBef>
                  <a:spcPct val="20000"/>
                </a:spcBef>
                <a:buClr>
                  <a:srgbClr val="FF0000"/>
                </a:buClr>
                <a:buFont typeface="Symbol" pitchFamily="18" charset="2"/>
                <a:buChar char="·"/>
                <a:defRPr/>
              </a:pPr>
              <a:r>
                <a:rPr lang="en-US" sz="1100" b="0" dirty="0">
                  <a:solidFill>
                    <a:srgbClr val="000000"/>
                  </a:solidFill>
                </a:rPr>
                <a:t>HSBC acted as MLA for the 100% financing of </a:t>
              </a:r>
              <a:r>
                <a:rPr lang="en-US" sz="1100" b="0" dirty="0" err="1">
                  <a:solidFill>
                    <a:srgbClr val="000000"/>
                  </a:solidFill>
                </a:rPr>
                <a:t>Mabey</a:t>
              </a:r>
              <a:r>
                <a:rPr lang="en-US" sz="1100" b="0" dirty="0">
                  <a:solidFill>
                    <a:srgbClr val="000000"/>
                  </a:solidFill>
                </a:rPr>
                <a:t> Bridge Limited (“</a:t>
              </a:r>
              <a:r>
                <a:rPr lang="en-US" sz="1100" b="0" dirty="0" err="1">
                  <a:solidFill>
                    <a:srgbClr val="000000"/>
                  </a:solidFill>
                </a:rPr>
                <a:t>Mabey</a:t>
              </a:r>
              <a:r>
                <a:rPr lang="en-US" sz="1100" b="0" dirty="0">
                  <a:solidFill>
                    <a:srgbClr val="000000"/>
                  </a:solidFill>
                </a:rPr>
                <a:t>”)‘s supply contract </a:t>
              </a:r>
            </a:p>
            <a:p>
              <a:pPr marL="0" indent="0" algn="l">
                <a:lnSpc>
                  <a:spcPct val="105000"/>
                </a:lnSpc>
                <a:spcBef>
                  <a:spcPct val="20000"/>
                </a:spcBef>
                <a:buClr>
                  <a:srgbClr val="FF0000"/>
                </a:buClr>
                <a:defRPr/>
              </a:pPr>
              <a:r>
                <a:rPr lang="en-US" sz="1100" b="0" dirty="0">
                  <a:solidFill>
                    <a:srgbClr val="000000"/>
                  </a:solidFill>
                </a:rPr>
                <a:t>	for the supply, survey, design, installation and implementation of  the 104 bridges.</a:t>
              </a:r>
            </a:p>
            <a:p>
              <a:pPr marL="0" indent="0" algn="l">
                <a:lnSpc>
                  <a:spcPct val="105000"/>
                </a:lnSpc>
                <a:spcBef>
                  <a:spcPct val="20000"/>
                </a:spcBef>
                <a:buClr>
                  <a:srgbClr val="FF0000"/>
                </a:buClr>
                <a:defRPr/>
              </a:pPr>
              <a:endParaRPr lang="en-US" sz="1100" b="0" dirty="0">
                <a:solidFill>
                  <a:srgbClr val="000000"/>
                </a:solidFill>
              </a:endParaRPr>
            </a:p>
            <a:p>
              <a:pPr algn="l">
                <a:lnSpc>
                  <a:spcPct val="105000"/>
                </a:lnSpc>
                <a:spcBef>
                  <a:spcPct val="20000"/>
                </a:spcBef>
                <a:buClr>
                  <a:srgbClr val="FF0000"/>
                </a:buClr>
                <a:buFont typeface="Symbol" pitchFamily="18" charset="2"/>
                <a:buChar char="·"/>
                <a:defRPr/>
              </a:pPr>
              <a:r>
                <a:rPr lang="en-US" sz="1100" b="0" dirty="0" err="1">
                  <a:solidFill>
                    <a:srgbClr val="000000"/>
                  </a:solidFill>
                </a:rPr>
                <a:t>Mabey</a:t>
              </a:r>
              <a:r>
                <a:rPr lang="en-US" sz="1100" b="0" dirty="0">
                  <a:solidFill>
                    <a:srgbClr val="000000"/>
                  </a:solidFill>
                </a:rPr>
                <a:t> relationship has grown through continued support from HSBC PEF franchise and the entire banking requirement supported through HSBC including issuing of performance bonds from the UK as well as the operating accounts of the local project office in Sri Lanka.</a:t>
              </a:r>
            </a:p>
            <a:p>
              <a:pPr marL="0" indent="0" algn="l">
                <a:lnSpc>
                  <a:spcPct val="105000"/>
                </a:lnSpc>
                <a:spcBef>
                  <a:spcPct val="20000"/>
                </a:spcBef>
                <a:buClr>
                  <a:srgbClr val="FF0000"/>
                </a:buClr>
                <a:defRPr/>
              </a:pPr>
              <a:endParaRPr lang="en-US" sz="1100" b="0" dirty="0">
                <a:solidFill>
                  <a:srgbClr val="000000"/>
                </a:solidFill>
              </a:endParaRPr>
            </a:p>
            <a:p>
              <a:pPr algn="l">
                <a:lnSpc>
                  <a:spcPct val="105000"/>
                </a:lnSpc>
                <a:spcBef>
                  <a:spcPct val="20000"/>
                </a:spcBef>
                <a:buClr>
                  <a:srgbClr val="FF0000"/>
                </a:buClr>
                <a:buFont typeface="Symbol" pitchFamily="18" charset="2"/>
                <a:buChar char="·"/>
                <a:defRPr/>
              </a:pPr>
              <a:r>
                <a:rPr lang="en-US" sz="1100" b="0" dirty="0">
                  <a:solidFill>
                    <a:srgbClr val="000000"/>
                  </a:solidFill>
                </a:rPr>
                <a:t>Repeat transaction following the 2003 and 2008 financing of the Sri Lanka Government’s bridge program. This highlights HSBC's key partnership role in the country's development program and long-running relationship with both (</a:t>
              </a:r>
              <a:r>
                <a:rPr lang="en-US" sz="1100" b="0" dirty="0" err="1">
                  <a:solidFill>
                    <a:srgbClr val="000000"/>
                  </a:solidFill>
                </a:rPr>
                <a:t>i</a:t>
              </a:r>
              <a:r>
                <a:rPr lang="en-US" sz="1100" b="0" dirty="0">
                  <a:solidFill>
                    <a:srgbClr val="000000"/>
                  </a:solidFill>
                </a:rPr>
                <a:t>) the borrower and (ii) the exporter.</a:t>
              </a:r>
            </a:p>
            <a:p>
              <a:pPr marL="0" indent="0" algn="l">
                <a:lnSpc>
                  <a:spcPct val="105000"/>
                </a:lnSpc>
                <a:spcBef>
                  <a:spcPct val="20000"/>
                </a:spcBef>
                <a:buClr>
                  <a:srgbClr val="FF0000"/>
                </a:buClr>
                <a:defRPr/>
              </a:pPr>
              <a:endParaRPr lang="en-US" sz="1100" b="0" dirty="0">
                <a:solidFill>
                  <a:srgbClr val="000000"/>
                </a:solidFill>
              </a:endParaRPr>
            </a:p>
            <a:p>
              <a:pPr algn="l">
                <a:lnSpc>
                  <a:spcPct val="105000"/>
                </a:lnSpc>
                <a:spcBef>
                  <a:spcPct val="20000"/>
                </a:spcBef>
                <a:buClr>
                  <a:srgbClr val="FF0000"/>
                </a:buClr>
                <a:buFont typeface="Symbol" pitchFamily="18" charset="2"/>
                <a:buChar char="·"/>
                <a:defRPr/>
              </a:pPr>
              <a:r>
                <a:rPr lang="en-US" sz="1100" b="0" dirty="0">
                  <a:solidFill>
                    <a:srgbClr val="000000"/>
                  </a:solidFill>
                </a:rPr>
                <a:t>This project will directly improve the quality of life and economic development of the rural population and to enhance their access to much needed education and health services. </a:t>
              </a:r>
              <a:r>
                <a:rPr lang="en-US" sz="1100" b="0" dirty="0" smtClean="0">
                  <a:solidFill>
                    <a:srgbClr val="000000"/>
                  </a:solidFill>
                </a:rPr>
                <a:t> </a:t>
              </a:r>
              <a:endParaRPr lang="en-US" sz="1100" b="0" dirty="0">
                <a:solidFill>
                  <a:srgbClr val="000000"/>
                </a:solidFill>
              </a:endParaRPr>
            </a:p>
          </p:txBody>
        </p:sp>
        <p:sp>
          <p:nvSpPr>
            <p:cNvPr id="122918" name="Text Box 6"/>
            <p:cNvSpPr txBox="1">
              <a:spLocks noChangeArrowheads="1"/>
            </p:cNvSpPr>
            <p:nvPr/>
          </p:nvSpPr>
          <p:spPr bwMode="auto">
            <a:xfrm>
              <a:off x="2105" y="877"/>
              <a:ext cx="4064" cy="179"/>
            </a:xfrm>
            <a:prstGeom prst="rect">
              <a:avLst/>
            </a:prstGeom>
            <a:solidFill>
              <a:srgbClr val="62646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rIns="0" bIns="0" anchor="ct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lgn="l"/>
              <a:r>
                <a:rPr lang="en-US" altLang="en-US" dirty="0" smtClean="0">
                  <a:solidFill>
                    <a:srgbClr val="FFFFFF"/>
                  </a:solidFill>
                </a:rPr>
                <a:t>Transaction Highlights </a:t>
              </a:r>
            </a:p>
          </p:txBody>
        </p:sp>
      </p:grpSp>
      <p:sp>
        <p:nvSpPr>
          <p:cNvPr id="122885" name="AutoShape 8"/>
          <p:cNvSpPr>
            <a:spLocks noChangeArrowheads="1"/>
          </p:cNvSpPr>
          <p:nvPr/>
        </p:nvSpPr>
        <p:spPr bwMode="auto">
          <a:xfrm>
            <a:off x="576263" y="5305431"/>
            <a:ext cx="1600200" cy="1260475"/>
          </a:xfrm>
          <a:prstGeom prst="homePlate">
            <a:avLst>
              <a:gd name="adj" fmla="val 31738"/>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0" rIns="91396" bIns="0" anchor="ctr"/>
          <a:lstStyle>
            <a:lvl1pPr defTabSz="1006475">
              <a:defRPr sz="1200" b="1">
                <a:solidFill>
                  <a:schemeClr val="tx1"/>
                </a:solidFill>
                <a:latin typeface="Arial" charset="0"/>
                <a:cs typeface="Arial" charset="0"/>
              </a:defRPr>
            </a:lvl1pPr>
            <a:lvl2pPr marL="742950" indent="-285750" defTabSz="1006475">
              <a:defRPr sz="1200" b="1">
                <a:solidFill>
                  <a:schemeClr val="tx1"/>
                </a:solidFill>
                <a:latin typeface="Arial" charset="0"/>
                <a:cs typeface="Arial" charset="0"/>
              </a:defRPr>
            </a:lvl2pPr>
            <a:lvl3pPr marL="1143000" indent="-228600" defTabSz="1006475">
              <a:defRPr sz="1200" b="1">
                <a:solidFill>
                  <a:schemeClr val="tx1"/>
                </a:solidFill>
                <a:latin typeface="Arial" charset="0"/>
                <a:cs typeface="Arial" charset="0"/>
              </a:defRPr>
            </a:lvl3pPr>
            <a:lvl4pPr marL="1600200" indent="-228600" defTabSz="1006475">
              <a:defRPr sz="1200" b="1">
                <a:solidFill>
                  <a:schemeClr val="tx1"/>
                </a:solidFill>
                <a:latin typeface="Arial" charset="0"/>
                <a:cs typeface="Arial" charset="0"/>
              </a:defRPr>
            </a:lvl4pPr>
            <a:lvl5pPr marL="2057400" indent="-228600" defTabSz="1006475">
              <a:defRPr sz="1200" b="1">
                <a:solidFill>
                  <a:schemeClr val="tx1"/>
                </a:solidFill>
                <a:latin typeface="Arial" charset="0"/>
                <a:cs typeface="Arial" charset="0"/>
              </a:defRPr>
            </a:lvl5pPr>
            <a:lvl6pPr marL="2514600" indent="-228600" algn="ctr" defTabSz="1006475" eaLnBrk="0" fontAlgn="base" hangingPunct="0">
              <a:spcBef>
                <a:spcPct val="0"/>
              </a:spcBef>
              <a:spcAft>
                <a:spcPct val="0"/>
              </a:spcAft>
              <a:defRPr sz="1200" b="1">
                <a:solidFill>
                  <a:schemeClr val="tx1"/>
                </a:solidFill>
                <a:latin typeface="Arial" charset="0"/>
                <a:cs typeface="Arial" charset="0"/>
              </a:defRPr>
            </a:lvl6pPr>
            <a:lvl7pPr marL="2971800" indent="-228600" algn="ctr" defTabSz="1006475" eaLnBrk="0" fontAlgn="base" hangingPunct="0">
              <a:spcBef>
                <a:spcPct val="0"/>
              </a:spcBef>
              <a:spcAft>
                <a:spcPct val="0"/>
              </a:spcAft>
              <a:defRPr sz="1200" b="1">
                <a:solidFill>
                  <a:schemeClr val="tx1"/>
                </a:solidFill>
                <a:latin typeface="Arial" charset="0"/>
                <a:cs typeface="Arial" charset="0"/>
              </a:defRPr>
            </a:lvl7pPr>
            <a:lvl8pPr marL="3429000" indent="-228600" algn="ctr" defTabSz="1006475" eaLnBrk="0" fontAlgn="base" hangingPunct="0">
              <a:spcBef>
                <a:spcPct val="0"/>
              </a:spcBef>
              <a:spcAft>
                <a:spcPct val="0"/>
              </a:spcAft>
              <a:defRPr sz="1200" b="1">
                <a:solidFill>
                  <a:schemeClr val="tx1"/>
                </a:solidFill>
                <a:latin typeface="Arial" charset="0"/>
                <a:cs typeface="Arial" charset="0"/>
              </a:defRPr>
            </a:lvl8pPr>
            <a:lvl9pPr marL="3886200" indent="-228600" algn="ctr" defTabSz="1006475" eaLnBrk="0" fontAlgn="base" hangingPunct="0">
              <a:spcBef>
                <a:spcPct val="0"/>
              </a:spcBef>
              <a:spcAft>
                <a:spcPct val="0"/>
              </a:spcAft>
              <a:defRPr sz="1200" b="1">
                <a:solidFill>
                  <a:schemeClr val="tx1"/>
                </a:solidFill>
                <a:latin typeface="Arial" charset="0"/>
                <a:cs typeface="Arial" charset="0"/>
              </a:defRPr>
            </a:lvl9pPr>
          </a:lstStyle>
          <a:p>
            <a:pPr algn="l">
              <a:lnSpc>
                <a:spcPct val="90000"/>
              </a:lnSpc>
              <a:spcBef>
                <a:spcPct val="50000"/>
              </a:spcBef>
            </a:pPr>
            <a:r>
              <a:rPr lang="en-US" altLang="en-US" sz="1000" smtClean="0">
                <a:solidFill>
                  <a:srgbClr val="FFFFFF"/>
                </a:solidFill>
              </a:rPr>
              <a:t>Summary Terms and Conditions</a:t>
            </a:r>
          </a:p>
        </p:txBody>
      </p:sp>
      <p:graphicFrame>
        <p:nvGraphicFramePr>
          <p:cNvPr id="541751" name="Group 55"/>
          <p:cNvGraphicFramePr>
            <a:graphicFrameLocks noGrp="1"/>
          </p:cNvGraphicFramePr>
          <p:nvPr>
            <p:extLst>
              <p:ext uri="{D42A27DB-BD31-4B8C-83A1-F6EECF244321}">
                <p14:modId xmlns:p14="http://schemas.microsoft.com/office/powerpoint/2010/main" val="2643183072"/>
              </p:ext>
            </p:extLst>
          </p:nvPr>
        </p:nvGraphicFramePr>
        <p:xfrm>
          <a:off x="2305050" y="5305425"/>
          <a:ext cx="7488238" cy="1327150"/>
        </p:xfrm>
        <a:graphic>
          <a:graphicData uri="http://schemas.openxmlformats.org/drawingml/2006/table">
            <a:tbl>
              <a:tblPr/>
              <a:tblGrid>
                <a:gridCol w="1111250"/>
                <a:gridCol w="2632075"/>
                <a:gridCol w="1146175"/>
                <a:gridCol w="2598738"/>
              </a:tblGrid>
              <a:tr h="253976">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Arial" charset="0"/>
                        </a:rPr>
                        <a:t>Borrower</a:t>
                      </a:r>
                    </a:p>
                  </a:txBody>
                  <a:tcPr marT="0" marB="0" anchor="ct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Government of Sri Lanka</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EPC</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charset="0"/>
                          <a:cs typeface="Arial" charset="0"/>
                        </a:rPr>
                        <a:t>Mabey</a:t>
                      </a:r>
                      <a:r>
                        <a:rPr kumimoji="0" lang="en-US" sz="800" b="0" i="0" u="none" strike="noStrike" cap="none" normalizeH="0" baseline="0" dirty="0" smtClean="0">
                          <a:ln>
                            <a:noFill/>
                          </a:ln>
                          <a:solidFill>
                            <a:schemeClr val="tx1"/>
                          </a:solidFill>
                          <a:effectLst/>
                          <a:latin typeface="Arial" charset="0"/>
                          <a:cs typeface="Arial" charset="0"/>
                        </a:rPr>
                        <a:t> Bridge Limited</a:t>
                      </a:r>
                    </a:p>
                  </a:txBody>
                  <a:tcPr marT="0" marB="0"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39372">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Arial" charset="0"/>
                        </a:rPr>
                        <a:t>ECAs</a:t>
                      </a: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ECGD</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Arial" charset="0"/>
                        </a:rPr>
                        <a:t>Guarantor</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N/A</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22126">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Tenor</a:t>
                      </a: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ECA: 4 + 10 years</a:t>
                      </a:r>
                    </a:p>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Commercial: 1 + 5 years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Arial" charset="0"/>
                        </a:rPr>
                        <a:t>Amount</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ECA: USD 60,071,625</a:t>
                      </a:r>
                    </a:p>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Commercial: USD 10,600,875 </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3976">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cs typeface="Arial" charset="0"/>
                        </a:rPr>
                        <a:t>Signing Date</a:t>
                      </a:r>
                      <a:endParaRPr kumimoji="0" lang="en-US" sz="800" b="1" i="0" u="none" strike="noStrike" cap="none" normalizeH="0" baseline="0" smtClean="0">
                        <a:ln>
                          <a:noFill/>
                        </a:ln>
                        <a:solidFill>
                          <a:schemeClr val="tx1"/>
                        </a:solidFill>
                        <a:effectLst/>
                        <a:latin typeface="Arial" charset="0"/>
                        <a:cs typeface="Arial"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21</a:t>
                      </a:r>
                      <a:r>
                        <a:rPr kumimoji="0" lang="en-US" sz="800" b="0" i="0" u="none" strike="noStrike" cap="none" normalizeH="0" baseline="30000" dirty="0" smtClean="0">
                          <a:ln>
                            <a:noFill/>
                          </a:ln>
                          <a:solidFill>
                            <a:schemeClr val="tx1"/>
                          </a:solidFill>
                          <a:effectLst/>
                          <a:latin typeface="Arial" charset="0"/>
                          <a:cs typeface="Arial" charset="0"/>
                        </a:rPr>
                        <a:t>st</a:t>
                      </a:r>
                      <a:r>
                        <a:rPr kumimoji="0" lang="en-US" sz="800" b="0" i="0" u="none" strike="noStrike" cap="none" normalizeH="0" baseline="0" dirty="0" smtClean="0">
                          <a:ln>
                            <a:noFill/>
                          </a:ln>
                          <a:solidFill>
                            <a:schemeClr val="tx1"/>
                          </a:solidFill>
                          <a:effectLst/>
                          <a:latin typeface="Arial" charset="0"/>
                          <a:cs typeface="Arial" charset="0"/>
                        </a:rPr>
                        <a:t> June 2013 </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Arial" charset="0"/>
                        </a:rPr>
                        <a:t>Currency </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USD</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57700">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GB" sz="800" b="1" i="0" u="none" strike="noStrike" cap="none" normalizeH="0" baseline="0" smtClean="0">
                          <a:ln>
                            <a:noFill/>
                          </a:ln>
                          <a:solidFill>
                            <a:schemeClr val="tx1"/>
                          </a:solidFill>
                          <a:effectLst/>
                          <a:latin typeface="Arial" charset="0"/>
                          <a:cs typeface="Arial" charset="0"/>
                        </a:rPr>
                        <a:t>Structure</a:t>
                      </a:r>
                      <a:endParaRPr kumimoji="0" lang="en-US" sz="800" b="1" i="0" u="none" strike="noStrike" cap="none" normalizeH="0" baseline="0" smtClean="0">
                        <a:ln>
                          <a:noFill/>
                        </a:ln>
                        <a:solidFill>
                          <a:schemeClr val="tx1"/>
                        </a:solidFill>
                        <a:effectLst/>
                        <a:latin typeface="Arial" charset="0"/>
                        <a:cs typeface="Arial"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Export Credit and Commercial</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Use of Proceeds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Financing of 104 single and two lane steel bridges</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bl>
          </a:graphicData>
        </a:graphic>
      </p:graphicFrame>
      <p:sp>
        <p:nvSpPr>
          <p:cNvPr id="122914" name="Rectangle 13"/>
          <p:cNvSpPr>
            <a:spLocks noChangeArrowheads="1"/>
          </p:cNvSpPr>
          <p:nvPr/>
        </p:nvSpPr>
        <p:spPr bwMode="auto">
          <a:xfrm>
            <a:off x="431808" y="1042988"/>
            <a:ext cx="2532063" cy="2501900"/>
          </a:xfrm>
          <a:prstGeom prst="rect">
            <a:avLst/>
          </a:prstGeom>
          <a:solidFill>
            <a:schemeClr val="bg1"/>
          </a:solidFill>
          <a:ln w="6350">
            <a:solidFill>
              <a:srgbClr val="626469"/>
            </a:solidFill>
            <a:miter lim="800000"/>
            <a:headEnd/>
            <a:tailEnd/>
          </a:ln>
          <a:effectLst>
            <a:outerShdw dist="53882" dir="8100000" algn="ctr" rotWithShape="0">
              <a:schemeClr val="bg2"/>
            </a:outerShdw>
          </a:effectLst>
        </p:spPr>
        <p:txBody>
          <a:bodyPr lIns="240929" tIns="39599" rIns="118800" bIns="0"/>
          <a:lstStyle>
            <a:lvl1pPr defTabSz="1284288">
              <a:tabLst>
                <a:tab pos="2009775" algn="r"/>
              </a:tabLst>
              <a:defRPr sz="1200" b="1">
                <a:solidFill>
                  <a:schemeClr val="tx1"/>
                </a:solidFill>
                <a:latin typeface="Arial" charset="0"/>
                <a:cs typeface="Arial" charset="0"/>
              </a:defRPr>
            </a:lvl1pPr>
            <a:lvl2pPr marL="742950" indent="-285750" defTabSz="1284288">
              <a:tabLst>
                <a:tab pos="2009775" algn="r"/>
              </a:tabLst>
              <a:defRPr sz="1200" b="1">
                <a:solidFill>
                  <a:schemeClr val="tx1"/>
                </a:solidFill>
                <a:latin typeface="Arial" charset="0"/>
                <a:cs typeface="Arial" charset="0"/>
              </a:defRPr>
            </a:lvl2pPr>
            <a:lvl3pPr marL="1143000" indent="-228600" defTabSz="1284288">
              <a:tabLst>
                <a:tab pos="2009775" algn="r"/>
              </a:tabLst>
              <a:defRPr sz="1200" b="1">
                <a:solidFill>
                  <a:schemeClr val="tx1"/>
                </a:solidFill>
                <a:latin typeface="Arial" charset="0"/>
                <a:cs typeface="Arial" charset="0"/>
              </a:defRPr>
            </a:lvl3pPr>
            <a:lvl4pPr marL="1600200" indent="-228600" defTabSz="1284288">
              <a:tabLst>
                <a:tab pos="2009775" algn="r"/>
              </a:tabLst>
              <a:defRPr sz="1200" b="1">
                <a:solidFill>
                  <a:schemeClr val="tx1"/>
                </a:solidFill>
                <a:latin typeface="Arial" charset="0"/>
                <a:cs typeface="Arial" charset="0"/>
              </a:defRPr>
            </a:lvl4pPr>
            <a:lvl5pPr marL="2057400" indent="-228600" defTabSz="1284288">
              <a:tabLst>
                <a:tab pos="2009775" algn="r"/>
              </a:tabLst>
              <a:defRPr sz="1200" b="1">
                <a:solidFill>
                  <a:schemeClr val="tx1"/>
                </a:solidFill>
                <a:latin typeface="Arial" charset="0"/>
                <a:cs typeface="Arial" charset="0"/>
              </a:defRPr>
            </a:lvl5pPr>
            <a:lvl6pPr marL="2514600" indent="-228600" algn="ctr" defTabSz="1284288" eaLnBrk="0" fontAlgn="base" hangingPunct="0">
              <a:spcBef>
                <a:spcPct val="0"/>
              </a:spcBef>
              <a:spcAft>
                <a:spcPct val="0"/>
              </a:spcAft>
              <a:tabLst>
                <a:tab pos="2009775" algn="r"/>
              </a:tabLst>
              <a:defRPr sz="1200" b="1">
                <a:solidFill>
                  <a:schemeClr val="tx1"/>
                </a:solidFill>
                <a:latin typeface="Arial" charset="0"/>
                <a:cs typeface="Arial" charset="0"/>
              </a:defRPr>
            </a:lvl6pPr>
            <a:lvl7pPr marL="2971800" indent="-228600" algn="ctr" defTabSz="1284288" eaLnBrk="0" fontAlgn="base" hangingPunct="0">
              <a:spcBef>
                <a:spcPct val="0"/>
              </a:spcBef>
              <a:spcAft>
                <a:spcPct val="0"/>
              </a:spcAft>
              <a:tabLst>
                <a:tab pos="2009775" algn="r"/>
              </a:tabLst>
              <a:defRPr sz="1200" b="1">
                <a:solidFill>
                  <a:schemeClr val="tx1"/>
                </a:solidFill>
                <a:latin typeface="Arial" charset="0"/>
                <a:cs typeface="Arial" charset="0"/>
              </a:defRPr>
            </a:lvl7pPr>
            <a:lvl8pPr marL="3429000" indent="-228600" algn="ctr" defTabSz="1284288" eaLnBrk="0" fontAlgn="base" hangingPunct="0">
              <a:spcBef>
                <a:spcPct val="0"/>
              </a:spcBef>
              <a:spcAft>
                <a:spcPct val="0"/>
              </a:spcAft>
              <a:tabLst>
                <a:tab pos="2009775" algn="r"/>
              </a:tabLst>
              <a:defRPr sz="1200" b="1">
                <a:solidFill>
                  <a:schemeClr val="tx1"/>
                </a:solidFill>
                <a:latin typeface="Arial" charset="0"/>
                <a:cs typeface="Arial" charset="0"/>
              </a:defRPr>
            </a:lvl8pPr>
            <a:lvl9pPr marL="3886200" indent="-228600" algn="ctr" defTabSz="1284288" eaLnBrk="0" fontAlgn="base" hangingPunct="0">
              <a:spcBef>
                <a:spcPct val="0"/>
              </a:spcBef>
              <a:spcAft>
                <a:spcPct val="0"/>
              </a:spcAft>
              <a:tabLst>
                <a:tab pos="2009775" algn="r"/>
              </a:tabLst>
              <a:defRPr sz="1200" b="1">
                <a:solidFill>
                  <a:schemeClr val="tx1"/>
                </a:solidFill>
                <a:latin typeface="Arial" charset="0"/>
                <a:cs typeface="Arial" charset="0"/>
              </a:defRPr>
            </a:lvl9pPr>
          </a:lstStyle>
          <a:p>
            <a:pPr algn="l" eaLnBrk="1" hangingPunct="1">
              <a:buClr>
                <a:srgbClr val="194173"/>
              </a:buClr>
            </a:pPr>
            <a:r>
              <a:rPr lang="en-US" altLang="en-US" sz="900" b="0" dirty="0" smtClean="0">
                <a:solidFill>
                  <a:srgbClr val="000000"/>
                </a:solidFill>
              </a:rPr>
              <a:t>June 2013 	Sri Lanka</a:t>
            </a:r>
          </a:p>
          <a:p>
            <a:pPr algn="l" eaLnBrk="1" hangingPunct="1">
              <a:buClr>
                <a:srgbClr val="194173"/>
              </a:buClr>
            </a:pPr>
            <a:endParaRPr lang="en-US" altLang="en-US" sz="900" b="0" dirty="0" smtClean="0">
              <a:solidFill>
                <a:srgbClr val="000000"/>
              </a:solidFill>
            </a:endParaRPr>
          </a:p>
          <a:p>
            <a:pPr algn="l" eaLnBrk="1" hangingPunct="1">
              <a:buClr>
                <a:srgbClr val="194173"/>
              </a:buClr>
            </a:pPr>
            <a:endParaRPr lang="en-US" altLang="en-US" sz="900" b="0" dirty="0" smtClean="0">
              <a:solidFill>
                <a:srgbClr val="000000"/>
              </a:solidFill>
            </a:endParaRPr>
          </a:p>
          <a:p>
            <a:pPr algn="l" eaLnBrk="1" hangingPunct="1">
              <a:buClr>
                <a:srgbClr val="194173"/>
              </a:buClr>
            </a:pPr>
            <a:endParaRPr lang="en-US" altLang="en-US" sz="900" b="0" dirty="0" smtClean="0">
              <a:solidFill>
                <a:srgbClr val="000000"/>
              </a:solidFill>
            </a:endParaRPr>
          </a:p>
          <a:p>
            <a:pPr algn="l" eaLnBrk="1" hangingPunct="1">
              <a:buClr>
                <a:srgbClr val="194173"/>
              </a:buClr>
            </a:pPr>
            <a:r>
              <a:rPr lang="en-US" altLang="en-US" sz="900" b="0" dirty="0" smtClean="0">
                <a:solidFill>
                  <a:srgbClr val="000000"/>
                </a:solidFill>
              </a:rPr>
              <a:t>Democratic Socialist Republic of </a:t>
            </a:r>
          </a:p>
          <a:p>
            <a:pPr algn="l" eaLnBrk="1" hangingPunct="1">
              <a:buClr>
                <a:srgbClr val="194173"/>
              </a:buClr>
            </a:pPr>
            <a:r>
              <a:rPr lang="en-US" altLang="en-US" sz="900" b="0" dirty="0" smtClean="0">
                <a:solidFill>
                  <a:srgbClr val="000000"/>
                </a:solidFill>
              </a:rPr>
              <a:t>Sri Lanka </a:t>
            </a:r>
          </a:p>
          <a:p>
            <a:pPr algn="l" eaLnBrk="1" hangingPunct="1">
              <a:buClr>
                <a:srgbClr val="194173"/>
              </a:buClr>
            </a:pPr>
            <a:endParaRPr lang="en-US" altLang="en-US" sz="900" b="0" dirty="0" smtClean="0">
              <a:solidFill>
                <a:srgbClr val="000000"/>
              </a:solidFill>
            </a:endParaRPr>
          </a:p>
          <a:p>
            <a:pPr algn="l" eaLnBrk="1" hangingPunct="1">
              <a:buClr>
                <a:srgbClr val="194173"/>
              </a:buClr>
            </a:pPr>
            <a:r>
              <a:rPr lang="en-US" altLang="en-US" sz="900" b="0" dirty="0" smtClean="0">
                <a:solidFill>
                  <a:srgbClr val="000000"/>
                </a:solidFill>
              </a:rPr>
              <a:t>USD 60m ECGD Facility</a:t>
            </a:r>
          </a:p>
          <a:p>
            <a:pPr algn="l" eaLnBrk="1" hangingPunct="1">
              <a:buClr>
                <a:srgbClr val="194173"/>
              </a:buClr>
            </a:pPr>
            <a:r>
              <a:rPr lang="en-US" altLang="en-US" sz="900" b="0" dirty="0" smtClean="0">
                <a:solidFill>
                  <a:srgbClr val="000000"/>
                </a:solidFill>
              </a:rPr>
              <a:t>USD 10.6m Commercial Facility</a:t>
            </a:r>
          </a:p>
          <a:p>
            <a:pPr algn="l" eaLnBrk="1" hangingPunct="1">
              <a:buClr>
                <a:srgbClr val="194173"/>
              </a:buClr>
            </a:pPr>
            <a:endParaRPr lang="en-US" altLang="en-US" sz="900" b="0" dirty="0" smtClean="0">
              <a:solidFill>
                <a:srgbClr val="000000"/>
              </a:solidFill>
            </a:endParaRPr>
          </a:p>
          <a:p>
            <a:pPr algn="just" eaLnBrk="1" hangingPunct="1">
              <a:buClr>
                <a:srgbClr val="194173"/>
              </a:buClr>
            </a:pPr>
            <a:r>
              <a:rPr lang="en-US" altLang="en-US" sz="900" b="0" dirty="0" smtClean="0">
                <a:solidFill>
                  <a:srgbClr val="000000"/>
                </a:solidFill>
              </a:rPr>
              <a:t>HSBC acted as Sole Arranger for the financing package in supply of the second phase of the Regional Bridge Program with the construction of 104 single and two lane steel bridges supplied by </a:t>
            </a:r>
            <a:r>
              <a:rPr lang="en-US" altLang="en-US" sz="900" b="0" dirty="0" err="1" smtClean="0">
                <a:solidFill>
                  <a:srgbClr val="000000"/>
                </a:solidFill>
              </a:rPr>
              <a:t>Mabey</a:t>
            </a:r>
            <a:r>
              <a:rPr lang="en-US" altLang="en-US" sz="900" b="0" dirty="0" smtClean="0">
                <a:solidFill>
                  <a:srgbClr val="000000"/>
                </a:solidFill>
              </a:rPr>
              <a:t> Bridge Limited. </a:t>
            </a:r>
          </a:p>
          <a:p>
            <a:pPr algn="l" eaLnBrk="1" hangingPunct="1">
              <a:buClr>
                <a:srgbClr val="194173"/>
              </a:buClr>
            </a:pPr>
            <a:endParaRPr lang="en-US" altLang="en-US" sz="900" b="0" dirty="0" smtClean="0">
              <a:solidFill>
                <a:srgbClr val="000000"/>
              </a:solidFill>
            </a:endParaRPr>
          </a:p>
          <a:p>
            <a:pPr algn="l" eaLnBrk="1" hangingPunct="1">
              <a:buClr>
                <a:srgbClr val="194173"/>
              </a:buClr>
            </a:pPr>
            <a:r>
              <a:rPr lang="en-US" altLang="en-US" sz="900" b="0" dirty="0" smtClean="0">
                <a:solidFill>
                  <a:srgbClr val="000000"/>
                </a:solidFill>
              </a:rPr>
              <a:t>Sole MLA </a:t>
            </a:r>
          </a:p>
        </p:txBody>
      </p:sp>
      <p:pic>
        <p:nvPicPr>
          <p:cNvPr id="122915" name="Picture 15" descr="srilanka-c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8" y="1208094"/>
            <a:ext cx="2444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6" name="Rectangle 1"/>
          <p:cNvSpPr>
            <a:spLocks noChangeArrowheads="1"/>
          </p:cNvSpPr>
          <p:nvPr/>
        </p:nvSpPr>
        <p:spPr bwMode="auto">
          <a:xfrm>
            <a:off x="10110788" y="322269"/>
            <a:ext cx="258762" cy="644525"/>
          </a:xfrm>
          <a:prstGeom prst="rect">
            <a:avLst/>
          </a:prstGeom>
          <a:solidFill>
            <a:schemeClr val="bg1"/>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100650" tIns="50324" rIns="100650" bIns="50324" anchor="ctr"/>
          <a:lstStyle>
            <a:lvl1pPr defTabSz="944563">
              <a:defRPr sz="1200" b="1">
                <a:solidFill>
                  <a:schemeClr val="tx1"/>
                </a:solidFill>
                <a:latin typeface="Arial" charset="0"/>
                <a:cs typeface="Arial" charset="0"/>
              </a:defRPr>
            </a:lvl1pPr>
            <a:lvl2pPr marL="742950" indent="-285750" defTabSz="944563">
              <a:defRPr sz="1200" b="1">
                <a:solidFill>
                  <a:schemeClr val="tx1"/>
                </a:solidFill>
                <a:latin typeface="Arial" charset="0"/>
                <a:cs typeface="Arial" charset="0"/>
              </a:defRPr>
            </a:lvl2pPr>
            <a:lvl3pPr marL="1143000" indent="-228600" defTabSz="944563">
              <a:defRPr sz="1200" b="1">
                <a:solidFill>
                  <a:schemeClr val="tx1"/>
                </a:solidFill>
                <a:latin typeface="Arial" charset="0"/>
                <a:cs typeface="Arial" charset="0"/>
              </a:defRPr>
            </a:lvl3pPr>
            <a:lvl4pPr marL="1600200" indent="-228600" defTabSz="944563">
              <a:defRPr sz="1200" b="1">
                <a:solidFill>
                  <a:schemeClr val="tx1"/>
                </a:solidFill>
                <a:latin typeface="Arial" charset="0"/>
                <a:cs typeface="Arial" charset="0"/>
              </a:defRPr>
            </a:lvl4pPr>
            <a:lvl5pPr marL="2057400" indent="-228600" defTabSz="944563">
              <a:defRPr sz="1200" b="1">
                <a:solidFill>
                  <a:schemeClr val="tx1"/>
                </a:solidFill>
                <a:latin typeface="Arial" charset="0"/>
                <a:cs typeface="Arial" charset="0"/>
              </a:defRPr>
            </a:lvl5pPr>
            <a:lvl6pPr marL="2514600" indent="-228600" algn="ctr" defTabSz="944563" eaLnBrk="0" fontAlgn="base" hangingPunct="0">
              <a:spcBef>
                <a:spcPct val="0"/>
              </a:spcBef>
              <a:spcAft>
                <a:spcPct val="0"/>
              </a:spcAft>
              <a:defRPr sz="1200" b="1">
                <a:solidFill>
                  <a:schemeClr val="tx1"/>
                </a:solidFill>
                <a:latin typeface="Arial" charset="0"/>
                <a:cs typeface="Arial" charset="0"/>
              </a:defRPr>
            </a:lvl6pPr>
            <a:lvl7pPr marL="2971800" indent="-228600" algn="ctr" defTabSz="944563" eaLnBrk="0" fontAlgn="base" hangingPunct="0">
              <a:spcBef>
                <a:spcPct val="0"/>
              </a:spcBef>
              <a:spcAft>
                <a:spcPct val="0"/>
              </a:spcAft>
              <a:defRPr sz="1200" b="1">
                <a:solidFill>
                  <a:schemeClr val="tx1"/>
                </a:solidFill>
                <a:latin typeface="Arial" charset="0"/>
                <a:cs typeface="Arial" charset="0"/>
              </a:defRPr>
            </a:lvl7pPr>
            <a:lvl8pPr marL="3429000" indent="-228600" algn="ctr" defTabSz="944563" eaLnBrk="0" fontAlgn="base" hangingPunct="0">
              <a:spcBef>
                <a:spcPct val="0"/>
              </a:spcBef>
              <a:spcAft>
                <a:spcPct val="0"/>
              </a:spcAft>
              <a:defRPr sz="1200" b="1">
                <a:solidFill>
                  <a:schemeClr val="tx1"/>
                </a:solidFill>
                <a:latin typeface="Arial" charset="0"/>
                <a:cs typeface="Arial" charset="0"/>
              </a:defRPr>
            </a:lvl8pPr>
            <a:lvl9pPr marL="3886200" indent="-228600" algn="ctr" defTabSz="944563" eaLnBrk="0" fontAlgn="base" hangingPunct="0">
              <a:spcBef>
                <a:spcPct val="0"/>
              </a:spcBef>
              <a:spcAft>
                <a:spcPct val="0"/>
              </a:spcAft>
              <a:defRPr sz="1200" b="1">
                <a:solidFill>
                  <a:schemeClr val="tx1"/>
                </a:solidFill>
                <a:latin typeface="Arial" charset="0"/>
                <a:cs typeface="Arial" charset="0"/>
              </a:defRPr>
            </a:lvl9pPr>
          </a:lstStyle>
          <a:p>
            <a:pPr>
              <a:spcBef>
                <a:spcPct val="50000"/>
              </a:spcBef>
            </a:pPr>
            <a:endParaRPr lang="en-US" altLang="en-US" sz="700" i="1" smtClean="0">
              <a:solidFill>
                <a:srgbClr val="000000"/>
              </a:solidFill>
            </a:endParaRPr>
          </a:p>
        </p:txBody>
      </p:sp>
    </p:spTree>
    <p:extLst>
      <p:ext uri="{BB962C8B-B14F-4D97-AF65-F5344CB8AC3E}">
        <p14:creationId xmlns:p14="http://schemas.microsoft.com/office/powerpoint/2010/main" val="144752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85"/>
          <p:cNvSpPr>
            <a:spLocks noGrp="1" noChangeArrowheads="1"/>
          </p:cNvSpPr>
          <p:nvPr>
            <p:ph type="ftr" sz="quarter" idx="10"/>
          </p:nvPr>
        </p:nvSpPr>
        <p:spPr>
          <a:xfrm>
            <a:off x="9262738" y="6769106"/>
            <a:ext cx="527387" cy="169203"/>
          </a:xfrm>
          <a:noFill/>
        </p:spPr>
        <p:txBody>
          <a:bodyPr/>
          <a:lstStyle>
            <a:lvl1pPr algn="l" defTabSz="900113">
              <a:spcBef>
                <a:spcPct val="20000"/>
              </a:spcBef>
              <a:buClr>
                <a:schemeClr val="tx2"/>
              </a:buClr>
              <a:buFont typeface="Symbol" pitchFamily="18" charset="2"/>
              <a:buChar char="·"/>
              <a:defRPr sz="1700">
                <a:solidFill>
                  <a:schemeClr val="tx1"/>
                </a:solidFill>
                <a:latin typeface="Arial" charset="0"/>
                <a:cs typeface="Arial" charset="0"/>
              </a:defRPr>
            </a:lvl1pPr>
            <a:lvl2pPr marL="741363" indent="-284163" algn="l" defTabSz="900113">
              <a:spcBef>
                <a:spcPct val="20000"/>
              </a:spcBef>
              <a:buClr>
                <a:schemeClr val="tx2"/>
              </a:buClr>
              <a:buChar char="–"/>
              <a:defRPr sz="1400">
                <a:solidFill>
                  <a:schemeClr val="tx1"/>
                </a:solidFill>
                <a:latin typeface="Arial" charset="0"/>
                <a:cs typeface="Arial" charset="0"/>
              </a:defRPr>
            </a:lvl2pPr>
            <a:lvl3pPr marL="1141413" indent="-227013" algn="l" defTabSz="900113">
              <a:spcBef>
                <a:spcPct val="20000"/>
              </a:spcBef>
              <a:buClr>
                <a:schemeClr val="tx2"/>
              </a:buClr>
              <a:buChar char="–"/>
              <a:defRPr sz="1200">
                <a:solidFill>
                  <a:schemeClr val="tx1"/>
                </a:solidFill>
                <a:latin typeface="Arial" charset="0"/>
                <a:cs typeface="Arial" charset="0"/>
              </a:defRPr>
            </a:lvl3pPr>
            <a:lvl4pPr marL="1598613" indent="-227013" algn="l" defTabSz="900113">
              <a:spcBef>
                <a:spcPct val="20000"/>
              </a:spcBef>
              <a:buClr>
                <a:schemeClr val="tx2"/>
              </a:buClr>
              <a:buChar char="–"/>
              <a:defRPr sz="1000">
                <a:solidFill>
                  <a:schemeClr val="tx1"/>
                </a:solidFill>
                <a:latin typeface="Arial" charset="0"/>
                <a:cs typeface="Arial" charset="0"/>
              </a:defRPr>
            </a:lvl4pPr>
            <a:lvl5pPr marL="2055813" indent="-227013" algn="l" defTabSz="1163638">
              <a:spcBef>
                <a:spcPct val="20000"/>
              </a:spcBef>
              <a:buClr>
                <a:schemeClr val="tx2"/>
              </a:buClr>
              <a:buFont typeface="Times New Roman" pitchFamily="18" charset="0"/>
              <a:buChar char="–"/>
              <a:defRPr sz="900">
                <a:solidFill>
                  <a:schemeClr val="tx1"/>
                </a:solidFill>
                <a:latin typeface="Arial" charset="0"/>
                <a:cs typeface="Arial" charset="0"/>
              </a:defRPr>
            </a:lvl5pPr>
            <a:lvl6pPr marL="2513013" indent="-227013" defTabSz="1163638"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6pPr>
            <a:lvl7pPr marL="2970213" indent="-227013" defTabSz="1163638"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7pPr>
            <a:lvl8pPr marL="3427413" indent="-227013" defTabSz="1163638"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8pPr>
            <a:lvl9pPr marL="3884613" indent="-227013" defTabSz="1163638" eaLnBrk="0" fontAlgn="base" hangingPunct="0">
              <a:spcBef>
                <a:spcPct val="20000"/>
              </a:spcBef>
              <a:spcAft>
                <a:spcPct val="0"/>
              </a:spcAft>
              <a:buClr>
                <a:schemeClr val="tx2"/>
              </a:buClr>
              <a:buFont typeface="Times New Roman" pitchFamily="18" charset="0"/>
              <a:buChar char="–"/>
              <a:defRPr sz="900">
                <a:solidFill>
                  <a:schemeClr val="tx1"/>
                </a:solidFill>
                <a:latin typeface="Arial" charset="0"/>
                <a:cs typeface="Arial" charset="0"/>
              </a:defRPr>
            </a:lvl9pPr>
          </a:lstStyle>
          <a:p>
            <a:pPr algn="r">
              <a:spcBef>
                <a:spcPct val="0"/>
              </a:spcBef>
              <a:buClrTx/>
              <a:buFontTx/>
              <a:buNone/>
            </a:pPr>
            <a:r>
              <a:rPr lang="en-GB" altLang="en-US" sz="1100" smtClean="0">
                <a:solidFill>
                  <a:srgbClr val="A5A6A9"/>
                </a:solidFill>
              </a:rPr>
              <a:t>PUBLIC</a:t>
            </a:r>
          </a:p>
        </p:txBody>
      </p:sp>
      <p:sp>
        <p:nvSpPr>
          <p:cNvPr id="124931" name="Rectangle 2"/>
          <p:cNvSpPr>
            <a:spLocks noGrp="1" noChangeArrowheads="1"/>
          </p:cNvSpPr>
          <p:nvPr>
            <p:ph type="title"/>
          </p:nvPr>
        </p:nvSpPr>
        <p:spPr/>
        <p:txBody>
          <a:bodyPr/>
          <a:lstStyle/>
          <a:p>
            <a:r>
              <a:rPr lang="en-US" altLang="en-US" dirty="0" smtClean="0"/>
              <a:t>Government of Sri Lanka </a:t>
            </a:r>
            <a:br>
              <a:rPr lang="en-US" altLang="en-US" dirty="0" smtClean="0"/>
            </a:br>
            <a:r>
              <a:rPr lang="en-US" altLang="en-US" dirty="0" err="1" smtClean="0">
                <a:solidFill>
                  <a:srgbClr val="626469"/>
                </a:solidFill>
              </a:rPr>
              <a:t>Milco</a:t>
            </a:r>
            <a:r>
              <a:rPr lang="en-US" altLang="en-US" dirty="0" smtClean="0">
                <a:solidFill>
                  <a:srgbClr val="626469"/>
                </a:solidFill>
              </a:rPr>
              <a:t> (</a:t>
            </a:r>
            <a:r>
              <a:rPr lang="en-US" altLang="en-US" dirty="0" err="1" smtClean="0">
                <a:solidFill>
                  <a:srgbClr val="626469"/>
                </a:solidFill>
              </a:rPr>
              <a:t>Pvt</a:t>
            </a:r>
            <a:r>
              <a:rPr lang="en-US" altLang="en-US" dirty="0" smtClean="0">
                <a:solidFill>
                  <a:srgbClr val="626469"/>
                </a:solidFill>
              </a:rPr>
              <a:t>) Ltd</a:t>
            </a:r>
            <a:endParaRPr lang="en-US" altLang="en-US" dirty="0" smtClean="0">
              <a:solidFill>
                <a:srgbClr val="626469"/>
              </a:solidFill>
            </a:endParaRPr>
          </a:p>
        </p:txBody>
      </p:sp>
      <p:grpSp>
        <p:nvGrpSpPr>
          <p:cNvPr id="124932" name="Group 4"/>
          <p:cNvGrpSpPr>
            <a:grpSpLocks/>
          </p:cNvGrpSpPr>
          <p:nvPr/>
        </p:nvGrpSpPr>
        <p:grpSpPr bwMode="auto">
          <a:xfrm>
            <a:off x="3341688" y="1042994"/>
            <a:ext cx="6451600" cy="4309465"/>
            <a:chOff x="2105" y="877"/>
            <a:chExt cx="4064" cy="2156"/>
          </a:xfrm>
        </p:grpSpPr>
        <p:sp>
          <p:nvSpPr>
            <p:cNvPr id="124965" name="Text Box 5"/>
            <p:cNvSpPr txBox="1">
              <a:spLocks noChangeArrowheads="1"/>
            </p:cNvSpPr>
            <p:nvPr/>
          </p:nvSpPr>
          <p:spPr bwMode="auto">
            <a:xfrm>
              <a:off x="2105" y="1053"/>
              <a:ext cx="4064" cy="1980"/>
            </a:xfrm>
            <a:prstGeom prst="rect">
              <a:avLst/>
            </a:prstGeom>
            <a:solidFill>
              <a:schemeClr val="bg2"/>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73038" indent="-173038" defTabSz="901700">
                <a:tabLst>
                  <a:tab pos="173038" algn="l"/>
                  <a:tab pos="344488" algn="l"/>
                </a:tabLst>
                <a:defRPr sz="1200" b="1">
                  <a:solidFill>
                    <a:schemeClr val="tx1"/>
                  </a:solidFill>
                  <a:latin typeface="Arial" charset="0"/>
                  <a:cs typeface="Arial" charset="0"/>
                </a:defRPr>
              </a:lvl1pPr>
              <a:lvl2pPr marL="742950" indent="-285750" defTabSz="901700">
                <a:tabLst>
                  <a:tab pos="173038" algn="l"/>
                  <a:tab pos="344488" algn="l"/>
                </a:tabLst>
                <a:defRPr sz="1200" b="1">
                  <a:solidFill>
                    <a:schemeClr val="tx1"/>
                  </a:solidFill>
                  <a:latin typeface="Arial" charset="0"/>
                  <a:cs typeface="Arial" charset="0"/>
                </a:defRPr>
              </a:lvl2pPr>
              <a:lvl3pPr marL="1143000" indent="-228600" defTabSz="901700">
                <a:tabLst>
                  <a:tab pos="173038" algn="l"/>
                  <a:tab pos="344488" algn="l"/>
                </a:tabLst>
                <a:defRPr sz="1200" b="1">
                  <a:solidFill>
                    <a:schemeClr val="tx1"/>
                  </a:solidFill>
                  <a:latin typeface="Arial" charset="0"/>
                  <a:cs typeface="Arial" charset="0"/>
                </a:defRPr>
              </a:lvl3pPr>
              <a:lvl4pPr marL="1600200" indent="-228600" defTabSz="901700">
                <a:tabLst>
                  <a:tab pos="173038" algn="l"/>
                  <a:tab pos="344488" algn="l"/>
                </a:tabLst>
                <a:defRPr sz="1200" b="1">
                  <a:solidFill>
                    <a:schemeClr val="tx1"/>
                  </a:solidFill>
                  <a:latin typeface="Arial" charset="0"/>
                  <a:cs typeface="Arial" charset="0"/>
                </a:defRPr>
              </a:lvl4pPr>
              <a:lvl5pPr marL="2057400" indent="-228600" defTabSz="901700">
                <a:tabLst>
                  <a:tab pos="173038" algn="l"/>
                  <a:tab pos="344488" algn="l"/>
                </a:tabLst>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tabLst>
                  <a:tab pos="173038" algn="l"/>
                  <a:tab pos="344488" algn="l"/>
                </a:tabLs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tabLst>
                  <a:tab pos="173038" algn="l"/>
                  <a:tab pos="344488" algn="l"/>
                </a:tabLs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tabLst>
                  <a:tab pos="173038" algn="l"/>
                  <a:tab pos="344488" algn="l"/>
                </a:tabLs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tabLst>
                  <a:tab pos="173038" algn="l"/>
                  <a:tab pos="344488" algn="l"/>
                </a:tabLst>
                <a:defRPr sz="1200" b="1">
                  <a:solidFill>
                    <a:schemeClr val="tx1"/>
                  </a:solidFill>
                  <a:latin typeface="Arial" charset="0"/>
                  <a:cs typeface="Arial" charset="0"/>
                </a:defRPr>
              </a:lvl9pPr>
            </a:lstStyle>
            <a:p>
              <a:pPr algn="l">
                <a:lnSpc>
                  <a:spcPct val="105000"/>
                </a:lnSpc>
                <a:spcBef>
                  <a:spcPct val="20000"/>
                </a:spcBef>
                <a:buClr>
                  <a:srgbClr val="FF0000"/>
                </a:buClr>
                <a:buFont typeface="Symbol" pitchFamily="18" charset="2"/>
                <a:buChar char="·"/>
              </a:pPr>
              <a:r>
                <a:rPr lang="en-US" altLang="en-US" sz="1100" b="0" dirty="0" smtClean="0">
                  <a:solidFill>
                    <a:srgbClr val="000000"/>
                  </a:solidFill>
                </a:rPr>
                <a:t>HSBC acted as sole MLA and Facility Agent for the 100% financing of </a:t>
              </a:r>
              <a:r>
                <a:rPr lang="en-US" altLang="en-US" sz="1100" b="0" dirty="0" err="1" smtClean="0">
                  <a:solidFill>
                    <a:srgbClr val="000000"/>
                  </a:solidFill>
                </a:rPr>
                <a:t>Desmi</a:t>
              </a:r>
              <a:r>
                <a:rPr lang="en-US" altLang="en-US" sz="1100" b="0" dirty="0" smtClean="0">
                  <a:solidFill>
                    <a:srgbClr val="000000"/>
                  </a:solidFill>
                </a:rPr>
                <a:t> Contracting A/S (“</a:t>
              </a:r>
              <a:r>
                <a:rPr lang="en-US" altLang="en-US" sz="1100" b="0" dirty="0" err="1" smtClean="0">
                  <a:solidFill>
                    <a:srgbClr val="000000"/>
                  </a:solidFill>
                </a:rPr>
                <a:t>Desmi</a:t>
              </a:r>
              <a:r>
                <a:rPr lang="en-US" altLang="en-US" sz="1100" b="0" dirty="0" smtClean="0">
                  <a:solidFill>
                    <a:srgbClr val="000000"/>
                  </a:solidFill>
                </a:rPr>
                <a:t>”)‘s supply contract for the supply, installation and  commission of a new dairy processing facility of </a:t>
              </a:r>
              <a:r>
                <a:rPr lang="en-US" altLang="en-US" sz="1100" b="0" dirty="0" err="1" smtClean="0">
                  <a:solidFill>
                    <a:srgbClr val="000000"/>
                  </a:solidFill>
                </a:rPr>
                <a:t>Milco</a:t>
              </a:r>
              <a:r>
                <a:rPr lang="en-US" altLang="en-US" sz="1100" b="0" dirty="0" smtClean="0">
                  <a:solidFill>
                    <a:srgbClr val="000000"/>
                  </a:solidFill>
                </a:rPr>
                <a:t> (</a:t>
              </a:r>
              <a:r>
                <a:rPr lang="en-US" altLang="en-US" sz="1100" b="0" dirty="0" err="1" smtClean="0">
                  <a:solidFill>
                    <a:srgbClr val="000000"/>
                  </a:solidFill>
                </a:rPr>
                <a:t>Pvt</a:t>
              </a:r>
              <a:r>
                <a:rPr lang="en-US" altLang="en-US" sz="1100" b="0" dirty="0" smtClean="0">
                  <a:solidFill>
                    <a:srgbClr val="000000"/>
                  </a:solidFill>
                </a:rPr>
                <a:t>) Ltd (“</a:t>
              </a:r>
              <a:r>
                <a:rPr lang="en-US" altLang="en-US" sz="1100" b="0" dirty="0" err="1" smtClean="0">
                  <a:solidFill>
                    <a:srgbClr val="000000"/>
                  </a:solidFill>
                </a:rPr>
                <a:t>Milco</a:t>
              </a:r>
              <a:r>
                <a:rPr lang="en-US" altLang="en-US" sz="1100" b="0" dirty="0" smtClean="0">
                  <a:solidFill>
                    <a:srgbClr val="000000"/>
                  </a:solidFill>
                </a:rPr>
                <a:t>”) in </a:t>
              </a:r>
              <a:r>
                <a:rPr lang="en-US" altLang="en-US" sz="1100" b="0" dirty="0" err="1" smtClean="0">
                  <a:solidFill>
                    <a:srgbClr val="000000"/>
                  </a:solidFill>
                </a:rPr>
                <a:t>Badalgama</a:t>
              </a:r>
              <a:r>
                <a:rPr lang="en-US" altLang="en-US" sz="1100" b="0" dirty="0" smtClean="0">
                  <a:solidFill>
                    <a:srgbClr val="000000"/>
                  </a:solidFill>
                </a:rPr>
                <a:t>. </a:t>
              </a:r>
            </a:p>
            <a:p>
              <a:pPr algn="l">
                <a:lnSpc>
                  <a:spcPct val="105000"/>
                </a:lnSpc>
                <a:spcBef>
                  <a:spcPct val="20000"/>
                </a:spcBef>
                <a:buClr>
                  <a:srgbClr val="FF0000"/>
                </a:buClr>
                <a:buFont typeface="Symbol" pitchFamily="18" charset="2"/>
                <a:buChar char="·"/>
              </a:pPr>
              <a:endParaRPr lang="en-US" altLang="en-US" sz="1100" b="0" dirty="0" smtClean="0">
                <a:solidFill>
                  <a:srgbClr val="000000"/>
                </a:solidFill>
              </a:endParaRPr>
            </a:p>
            <a:p>
              <a:pPr algn="l">
                <a:lnSpc>
                  <a:spcPct val="105000"/>
                </a:lnSpc>
                <a:spcBef>
                  <a:spcPct val="20000"/>
                </a:spcBef>
                <a:buClr>
                  <a:srgbClr val="FF0000"/>
                </a:buClr>
                <a:buFont typeface="Symbol" pitchFamily="18" charset="2"/>
                <a:buChar char="·"/>
              </a:pPr>
              <a:r>
                <a:rPr lang="en-US" altLang="en-US" sz="1100" b="0" dirty="0" smtClean="0">
                  <a:solidFill>
                    <a:srgbClr val="000000"/>
                  </a:solidFill>
                </a:rPr>
                <a:t>This </a:t>
              </a:r>
              <a:r>
                <a:rPr lang="en-US" altLang="en-US" sz="1100" b="0" dirty="0" smtClean="0">
                  <a:solidFill>
                    <a:srgbClr val="000000"/>
                  </a:solidFill>
                </a:rPr>
                <a:t>transaction </a:t>
              </a:r>
              <a:r>
                <a:rPr lang="en-US" altLang="en-US" sz="1100" b="0" dirty="0" smtClean="0">
                  <a:solidFill>
                    <a:srgbClr val="000000"/>
                  </a:solidFill>
                </a:rPr>
                <a:t>is a follow on post the financing of  the 1st phase of the project concluded in 2013 to the Ministry of Finance Sri Lanka with </a:t>
              </a:r>
              <a:r>
                <a:rPr lang="en-US" altLang="en-US" sz="1100" b="0" dirty="0" err="1" smtClean="0">
                  <a:solidFill>
                    <a:srgbClr val="000000"/>
                  </a:solidFill>
                </a:rPr>
                <a:t>Desmi</a:t>
              </a:r>
              <a:r>
                <a:rPr lang="en-US" altLang="en-US" sz="1100" b="0" dirty="0" smtClean="0">
                  <a:solidFill>
                    <a:srgbClr val="000000"/>
                  </a:solidFill>
                </a:rPr>
                <a:t> (Denmark) acting as contractor for the refurbishing of milk factories located in </a:t>
              </a:r>
              <a:r>
                <a:rPr lang="en-US" altLang="en-US" sz="1100" b="0" dirty="0" err="1" smtClean="0">
                  <a:solidFill>
                    <a:srgbClr val="000000"/>
                  </a:solidFill>
                </a:rPr>
                <a:t>Ambewela</a:t>
              </a:r>
              <a:r>
                <a:rPr lang="en-US" altLang="en-US" sz="1100" b="0" dirty="0" smtClean="0">
                  <a:solidFill>
                    <a:srgbClr val="000000"/>
                  </a:solidFill>
                </a:rPr>
                <a:t>, </a:t>
              </a:r>
              <a:r>
                <a:rPr lang="en-US" altLang="en-US" sz="1100" b="0" dirty="0" err="1" smtClean="0">
                  <a:solidFill>
                    <a:srgbClr val="000000"/>
                  </a:solidFill>
                </a:rPr>
                <a:t>Polonnaruwa</a:t>
              </a:r>
              <a:r>
                <a:rPr lang="en-US" altLang="en-US" sz="1100" b="0" dirty="0" smtClean="0">
                  <a:solidFill>
                    <a:srgbClr val="000000"/>
                  </a:solidFill>
                </a:rPr>
                <a:t> and </a:t>
              </a:r>
              <a:r>
                <a:rPr lang="en-US" altLang="en-US" sz="1100" b="0" dirty="0" err="1" smtClean="0">
                  <a:solidFill>
                    <a:srgbClr val="000000"/>
                  </a:solidFill>
                </a:rPr>
                <a:t>Digana</a:t>
              </a:r>
              <a:r>
                <a:rPr lang="en-US" altLang="en-US" sz="1100" b="0" dirty="0" smtClean="0">
                  <a:solidFill>
                    <a:srgbClr val="000000"/>
                  </a:solidFill>
                </a:rPr>
                <a:t>. </a:t>
              </a:r>
            </a:p>
            <a:p>
              <a:pPr algn="l">
                <a:lnSpc>
                  <a:spcPct val="105000"/>
                </a:lnSpc>
                <a:spcBef>
                  <a:spcPct val="20000"/>
                </a:spcBef>
                <a:buClr>
                  <a:srgbClr val="FF0000"/>
                </a:buClr>
                <a:buFont typeface="Symbol" pitchFamily="18" charset="2"/>
                <a:buChar char="·"/>
              </a:pPr>
              <a:endParaRPr lang="en-US" altLang="en-US" sz="1100" b="0" dirty="0" smtClean="0">
                <a:solidFill>
                  <a:srgbClr val="000000"/>
                </a:solidFill>
              </a:endParaRPr>
            </a:p>
            <a:p>
              <a:pPr algn="l">
                <a:lnSpc>
                  <a:spcPct val="105000"/>
                </a:lnSpc>
                <a:spcBef>
                  <a:spcPct val="20000"/>
                </a:spcBef>
                <a:buClr>
                  <a:srgbClr val="FF0000"/>
                </a:buClr>
                <a:buFont typeface="Symbol" pitchFamily="18" charset="2"/>
                <a:buChar char="·"/>
              </a:pPr>
              <a:r>
                <a:rPr lang="en-US" altLang="en-US" sz="1100" b="0" dirty="0" smtClean="0">
                  <a:solidFill>
                    <a:srgbClr val="000000"/>
                  </a:solidFill>
                </a:rPr>
                <a:t>The project consists of replacing the existing equipment in milk factories with new technology in order to increase the quality and the capacity of the dairy industry in Sri Lanka. The project will also help a large number of smallholders in rural areas to sell their milk, and help to reduce regional economic disparities and strengthen the economy in a sustainable manner.</a:t>
              </a:r>
            </a:p>
            <a:p>
              <a:pPr algn="l">
                <a:lnSpc>
                  <a:spcPct val="105000"/>
                </a:lnSpc>
                <a:spcBef>
                  <a:spcPct val="20000"/>
                </a:spcBef>
                <a:buClr>
                  <a:srgbClr val="FF0000"/>
                </a:buClr>
                <a:buFont typeface="Symbol" pitchFamily="18" charset="2"/>
                <a:buChar char="·"/>
              </a:pPr>
              <a:endParaRPr lang="en-US" altLang="en-US" sz="1100" b="0" dirty="0" smtClean="0">
                <a:solidFill>
                  <a:srgbClr val="000000"/>
                </a:solidFill>
              </a:endParaRPr>
            </a:p>
            <a:p>
              <a:pPr algn="l">
                <a:lnSpc>
                  <a:spcPct val="105000"/>
                </a:lnSpc>
                <a:spcBef>
                  <a:spcPct val="20000"/>
                </a:spcBef>
                <a:buClr>
                  <a:srgbClr val="FF0000"/>
                </a:buClr>
                <a:buFont typeface="Symbol" pitchFamily="18" charset="2"/>
                <a:buChar char="·"/>
              </a:pPr>
              <a:r>
                <a:rPr lang="en-US" altLang="en-US" sz="1100" b="0" dirty="0" smtClean="0">
                  <a:solidFill>
                    <a:srgbClr val="000000"/>
                  </a:solidFill>
                </a:rPr>
                <a:t>This transaction is a testament to HSBC’s unrivalled understanding of Sri Lankan market gained from being present in the country for over 120 years and having participated in most of key transactions coming out of Sri Lanka.</a:t>
              </a:r>
            </a:p>
            <a:p>
              <a:pPr algn="l">
                <a:lnSpc>
                  <a:spcPct val="105000"/>
                </a:lnSpc>
                <a:spcBef>
                  <a:spcPct val="20000"/>
                </a:spcBef>
                <a:buClr>
                  <a:srgbClr val="FF0000"/>
                </a:buClr>
              </a:pPr>
              <a:endParaRPr lang="en-US" altLang="en-US" sz="1100" b="0" dirty="0" smtClean="0">
                <a:solidFill>
                  <a:srgbClr val="000000"/>
                </a:solidFill>
              </a:endParaRPr>
            </a:p>
            <a:p>
              <a:pPr algn="l">
                <a:lnSpc>
                  <a:spcPct val="105000"/>
                </a:lnSpc>
                <a:spcBef>
                  <a:spcPct val="20000"/>
                </a:spcBef>
                <a:buClr>
                  <a:srgbClr val="FF0000"/>
                </a:buClr>
                <a:buFont typeface="Symbol" pitchFamily="18" charset="2"/>
                <a:buChar char="·"/>
              </a:pPr>
              <a:r>
                <a:rPr lang="en-US" altLang="en-US" sz="1100" b="0" dirty="0" smtClean="0">
                  <a:solidFill>
                    <a:srgbClr val="000000"/>
                  </a:solidFill>
                </a:rPr>
                <a:t>This transaction further underpins HSBC's expertise in execution being the primary arranger of export credits to various projects under multiple lines of Ministries and leveraging its strong international network and prior experience with EKF.</a:t>
              </a:r>
            </a:p>
          </p:txBody>
        </p:sp>
        <p:sp>
          <p:nvSpPr>
            <p:cNvPr id="124966" name="Text Box 6"/>
            <p:cNvSpPr txBox="1">
              <a:spLocks noChangeArrowheads="1"/>
            </p:cNvSpPr>
            <p:nvPr/>
          </p:nvSpPr>
          <p:spPr bwMode="auto">
            <a:xfrm>
              <a:off x="2105" y="877"/>
              <a:ext cx="4064" cy="179"/>
            </a:xfrm>
            <a:prstGeom prst="rect">
              <a:avLst/>
            </a:prstGeom>
            <a:solidFill>
              <a:srgbClr val="62646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rIns="0" bIns="0" anchor="ctr"/>
            <a:lstStyle>
              <a:lvl1pPr defTabSz="901700">
                <a:defRPr sz="1200" b="1">
                  <a:solidFill>
                    <a:schemeClr val="tx1"/>
                  </a:solidFill>
                  <a:latin typeface="Arial" charset="0"/>
                  <a:cs typeface="Arial" charset="0"/>
                </a:defRPr>
              </a:lvl1pPr>
              <a:lvl2pPr marL="742950" indent="-285750" defTabSz="901700">
                <a:defRPr sz="1200" b="1">
                  <a:solidFill>
                    <a:schemeClr val="tx1"/>
                  </a:solidFill>
                  <a:latin typeface="Arial" charset="0"/>
                  <a:cs typeface="Arial" charset="0"/>
                </a:defRPr>
              </a:lvl2pPr>
              <a:lvl3pPr marL="1143000" indent="-228600" defTabSz="901700">
                <a:defRPr sz="1200" b="1">
                  <a:solidFill>
                    <a:schemeClr val="tx1"/>
                  </a:solidFill>
                  <a:latin typeface="Arial" charset="0"/>
                  <a:cs typeface="Arial" charset="0"/>
                </a:defRPr>
              </a:lvl3pPr>
              <a:lvl4pPr marL="1600200" indent="-228600" defTabSz="901700">
                <a:defRPr sz="1200" b="1">
                  <a:solidFill>
                    <a:schemeClr val="tx1"/>
                  </a:solidFill>
                  <a:latin typeface="Arial" charset="0"/>
                  <a:cs typeface="Arial" charset="0"/>
                </a:defRPr>
              </a:lvl4pPr>
              <a:lvl5pPr marL="2057400" indent="-228600" defTabSz="901700">
                <a:defRPr sz="1200" b="1">
                  <a:solidFill>
                    <a:schemeClr val="tx1"/>
                  </a:solidFill>
                  <a:latin typeface="Arial" charset="0"/>
                  <a:cs typeface="Arial" charset="0"/>
                </a:defRPr>
              </a:lvl5pPr>
              <a:lvl6pPr marL="2514600" indent="-228600" algn="ctr" defTabSz="901700" eaLnBrk="0" fontAlgn="base" hangingPunct="0">
                <a:spcBef>
                  <a:spcPct val="0"/>
                </a:spcBef>
                <a:spcAft>
                  <a:spcPct val="0"/>
                </a:spcAft>
                <a:defRPr sz="1200" b="1">
                  <a:solidFill>
                    <a:schemeClr val="tx1"/>
                  </a:solidFill>
                  <a:latin typeface="Arial" charset="0"/>
                  <a:cs typeface="Arial" charset="0"/>
                </a:defRPr>
              </a:lvl6pPr>
              <a:lvl7pPr marL="2971800" indent="-228600" algn="ctr" defTabSz="901700" eaLnBrk="0" fontAlgn="base" hangingPunct="0">
                <a:spcBef>
                  <a:spcPct val="0"/>
                </a:spcBef>
                <a:spcAft>
                  <a:spcPct val="0"/>
                </a:spcAft>
                <a:defRPr sz="1200" b="1">
                  <a:solidFill>
                    <a:schemeClr val="tx1"/>
                  </a:solidFill>
                  <a:latin typeface="Arial" charset="0"/>
                  <a:cs typeface="Arial" charset="0"/>
                </a:defRPr>
              </a:lvl7pPr>
              <a:lvl8pPr marL="3429000" indent="-228600" algn="ctr" defTabSz="901700" eaLnBrk="0" fontAlgn="base" hangingPunct="0">
                <a:spcBef>
                  <a:spcPct val="0"/>
                </a:spcBef>
                <a:spcAft>
                  <a:spcPct val="0"/>
                </a:spcAft>
                <a:defRPr sz="1200" b="1">
                  <a:solidFill>
                    <a:schemeClr val="tx1"/>
                  </a:solidFill>
                  <a:latin typeface="Arial" charset="0"/>
                  <a:cs typeface="Arial" charset="0"/>
                </a:defRPr>
              </a:lvl8pPr>
              <a:lvl9pPr marL="3886200" indent="-228600" algn="ctr" defTabSz="901700" eaLnBrk="0" fontAlgn="base" hangingPunct="0">
                <a:spcBef>
                  <a:spcPct val="0"/>
                </a:spcBef>
                <a:spcAft>
                  <a:spcPct val="0"/>
                </a:spcAft>
                <a:defRPr sz="1200" b="1">
                  <a:solidFill>
                    <a:schemeClr val="tx1"/>
                  </a:solidFill>
                  <a:latin typeface="Arial" charset="0"/>
                  <a:cs typeface="Arial" charset="0"/>
                </a:defRPr>
              </a:lvl9pPr>
            </a:lstStyle>
            <a:p>
              <a:pPr algn="l"/>
              <a:r>
                <a:rPr lang="en-US" altLang="en-US" dirty="0" smtClean="0">
                  <a:solidFill>
                    <a:srgbClr val="FFFFFF"/>
                  </a:solidFill>
                </a:rPr>
                <a:t>Transaction Highlights </a:t>
              </a:r>
            </a:p>
          </p:txBody>
        </p:sp>
      </p:grpSp>
      <p:sp>
        <p:nvSpPr>
          <p:cNvPr id="124933" name="AutoShape 8"/>
          <p:cNvSpPr>
            <a:spLocks noChangeArrowheads="1"/>
          </p:cNvSpPr>
          <p:nvPr/>
        </p:nvSpPr>
        <p:spPr bwMode="auto">
          <a:xfrm>
            <a:off x="576263" y="5568478"/>
            <a:ext cx="1600200" cy="1085452"/>
          </a:xfrm>
          <a:prstGeom prst="homePlate">
            <a:avLst>
              <a:gd name="adj" fmla="val 31739"/>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0" rIns="91396" bIns="0" anchor="ctr"/>
          <a:lstStyle>
            <a:lvl1pPr defTabSz="1006475">
              <a:defRPr sz="1200" b="1">
                <a:solidFill>
                  <a:schemeClr val="tx1"/>
                </a:solidFill>
                <a:latin typeface="Arial" charset="0"/>
                <a:cs typeface="Arial" charset="0"/>
              </a:defRPr>
            </a:lvl1pPr>
            <a:lvl2pPr marL="742950" indent="-285750" defTabSz="1006475">
              <a:defRPr sz="1200" b="1">
                <a:solidFill>
                  <a:schemeClr val="tx1"/>
                </a:solidFill>
                <a:latin typeface="Arial" charset="0"/>
                <a:cs typeface="Arial" charset="0"/>
              </a:defRPr>
            </a:lvl2pPr>
            <a:lvl3pPr marL="1143000" indent="-228600" defTabSz="1006475">
              <a:defRPr sz="1200" b="1">
                <a:solidFill>
                  <a:schemeClr val="tx1"/>
                </a:solidFill>
                <a:latin typeface="Arial" charset="0"/>
                <a:cs typeface="Arial" charset="0"/>
              </a:defRPr>
            </a:lvl3pPr>
            <a:lvl4pPr marL="1600200" indent="-228600" defTabSz="1006475">
              <a:defRPr sz="1200" b="1">
                <a:solidFill>
                  <a:schemeClr val="tx1"/>
                </a:solidFill>
                <a:latin typeface="Arial" charset="0"/>
                <a:cs typeface="Arial" charset="0"/>
              </a:defRPr>
            </a:lvl4pPr>
            <a:lvl5pPr marL="2057400" indent="-228600" defTabSz="1006475">
              <a:defRPr sz="1200" b="1">
                <a:solidFill>
                  <a:schemeClr val="tx1"/>
                </a:solidFill>
                <a:latin typeface="Arial" charset="0"/>
                <a:cs typeface="Arial" charset="0"/>
              </a:defRPr>
            </a:lvl5pPr>
            <a:lvl6pPr marL="2514600" indent="-228600" algn="ctr" defTabSz="1006475" eaLnBrk="0" fontAlgn="base" hangingPunct="0">
              <a:spcBef>
                <a:spcPct val="0"/>
              </a:spcBef>
              <a:spcAft>
                <a:spcPct val="0"/>
              </a:spcAft>
              <a:defRPr sz="1200" b="1">
                <a:solidFill>
                  <a:schemeClr val="tx1"/>
                </a:solidFill>
                <a:latin typeface="Arial" charset="0"/>
                <a:cs typeface="Arial" charset="0"/>
              </a:defRPr>
            </a:lvl6pPr>
            <a:lvl7pPr marL="2971800" indent="-228600" algn="ctr" defTabSz="1006475" eaLnBrk="0" fontAlgn="base" hangingPunct="0">
              <a:spcBef>
                <a:spcPct val="0"/>
              </a:spcBef>
              <a:spcAft>
                <a:spcPct val="0"/>
              </a:spcAft>
              <a:defRPr sz="1200" b="1">
                <a:solidFill>
                  <a:schemeClr val="tx1"/>
                </a:solidFill>
                <a:latin typeface="Arial" charset="0"/>
                <a:cs typeface="Arial" charset="0"/>
              </a:defRPr>
            </a:lvl7pPr>
            <a:lvl8pPr marL="3429000" indent="-228600" algn="ctr" defTabSz="1006475" eaLnBrk="0" fontAlgn="base" hangingPunct="0">
              <a:spcBef>
                <a:spcPct val="0"/>
              </a:spcBef>
              <a:spcAft>
                <a:spcPct val="0"/>
              </a:spcAft>
              <a:defRPr sz="1200" b="1">
                <a:solidFill>
                  <a:schemeClr val="tx1"/>
                </a:solidFill>
                <a:latin typeface="Arial" charset="0"/>
                <a:cs typeface="Arial" charset="0"/>
              </a:defRPr>
            </a:lvl8pPr>
            <a:lvl9pPr marL="3886200" indent="-228600" algn="ctr" defTabSz="1006475" eaLnBrk="0" fontAlgn="base" hangingPunct="0">
              <a:spcBef>
                <a:spcPct val="0"/>
              </a:spcBef>
              <a:spcAft>
                <a:spcPct val="0"/>
              </a:spcAft>
              <a:defRPr sz="1200" b="1">
                <a:solidFill>
                  <a:schemeClr val="tx1"/>
                </a:solidFill>
                <a:latin typeface="Arial" charset="0"/>
                <a:cs typeface="Arial" charset="0"/>
              </a:defRPr>
            </a:lvl9pPr>
          </a:lstStyle>
          <a:p>
            <a:pPr algn="l">
              <a:lnSpc>
                <a:spcPct val="90000"/>
              </a:lnSpc>
              <a:spcBef>
                <a:spcPct val="50000"/>
              </a:spcBef>
            </a:pPr>
            <a:r>
              <a:rPr lang="en-US" altLang="en-US" sz="1000" dirty="0" smtClean="0">
                <a:solidFill>
                  <a:srgbClr val="FFFFFF"/>
                </a:solidFill>
              </a:rPr>
              <a:t>Summary Terms and Conditions</a:t>
            </a:r>
          </a:p>
        </p:txBody>
      </p:sp>
      <p:graphicFrame>
        <p:nvGraphicFramePr>
          <p:cNvPr id="541751" name="Group 55"/>
          <p:cNvGraphicFramePr>
            <a:graphicFrameLocks noGrp="1"/>
          </p:cNvGraphicFramePr>
          <p:nvPr>
            <p:extLst>
              <p:ext uri="{D42A27DB-BD31-4B8C-83A1-F6EECF244321}">
                <p14:modId xmlns:p14="http://schemas.microsoft.com/office/powerpoint/2010/main" val="83544109"/>
              </p:ext>
            </p:extLst>
          </p:nvPr>
        </p:nvGraphicFramePr>
        <p:xfrm>
          <a:off x="2305050" y="5501388"/>
          <a:ext cx="7488238" cy="1219223"/>
        </p:xfrm>
        <a:graphic>
          <a:graphicData uri="http://schemas.openxmlformats.org/drawingml/2006/table">
            <a:tbl>
              <a:tblPr/>
              <a:tblGrid>
                <a:gridCol w="1111250"/>
                <a:gridCol w="2632075"/>
                <a:gridCol w="1146175"/>
                <a:gridCol w="2598738"/>
              </a:tblGrid>
              <a:tr h="230850">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cs typeface="Arial" charset="0"/>
                        </a:rPr>
                        <a:t>Borrower</a:t>
                      </a:r>
                    </a:p>
                  </a:txBody>
                  <a:tcPr marT="0" marB="0" anchor="ct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charset="0"/>
                          <a:cs typeface="Arial" charset="0"/>
                        </a:rPr>
                        <a:t>Government of Sri Lanka</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EPC</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dirty="0" err="1" smtClean="0">
                          <a:ln>
                            <a:noFill/>
                          </a:ln>
                          <a:solidFill>
                            <a:schemeClr val="tx1"/>
                          </a:solidFill>
                          <a:effectLst/>
                          <a:latin typeface="Arial" charset="0"/>
                          <a:cs typeface="Arial" charset="0"/>
                        </a:rPr>
                        <a:t>Desmi</a:t>
                      </a:r>
                      <a:r>
                        <a:rPr kumimoji="0" lang="en-US" altLang="en-US" sz="800" b="0" i="0" u="none" strike="noStrike" cap="none" normalizeH="0" baseline="0" dirty="0" smtClean="0">
                          <a:ln>
                            <a:noFill/>
                          </a:ln>
                          <a:solidFill>
                            <a:schemeClr val="tx1"/>
                          </a:solidFill>
                          <a:effectLst/>
                          <a:latin typeface="Arial" charset="0"/>
                          <a:cs typeface="Arial" charset="0"/>
                        </a:rPr>
                        <a:t> Contracting A/S, Denmark</a:t>
                      </a:r>
                    </a:p>
                  </a:txBody>
                  <a:tcPr marT="0" marB="0"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18025">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ECAs</a:t>
                      </a: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EKF</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Guarantor</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charset="0"/>
                          <a:cs typeface="Arial" charset="0"/>
                        </a:rPr>
                        <a:t>N/A</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04800">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Tenor</a:t>
                      </a: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charset="0"/>
                          <a:cs typeface="Arial" charset="0"/>
                        </a:rPr>
                        <a:t>ECA: 3 + 10 years</a:t>
                      </a:r>
                    </a:p>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charset="0"/>
                          <a:cs typeface="Arial" charset="0"/>
                        </a:rPr>
                        <a:t>Commercial: 2 + 4 years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Amount</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ECA: USD equivalent of EUR 56,580,214</a:t>
                      </a:r>
                    </a:p>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Commercial: USD equivalent of EUR9,975,863</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30850">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GB" altLang="en-US" sz="800" b="1" i="0" u="none" strike="noStrike" cap="none" normalizeH="0" baseline="0" smtClean="0">
                          <a:ln>
                            <a:noFill/>
                          </a:ln>
                          <a:solidFill>
                            <a:schemeClr val="tx1"/>
                          </a:solidFill>
                          <a:effectLst/>
                          <a:latin typeface="Arial" charset="0"/>
                          <a:cs typeface="Arial" charset="0"/>
                        </a:rPr>
                        <a:t>Signing Date</a:t>
                      </a:r>
                      <a:endParaRPr kumimoji="0" lang="en-US" altLang="en-US" sz="800" b="1" i="0" u="none" strike="noStrike" cap="none" normalizeH="0" baseline="0" smtClean="0">
                        <a:ln>
                          <a:noFill/>
                        </a:ln>
                        <a:solidFill>
                          <a:schemeClr val="tx1"/>
                        </a:solidFill>
                        <a:effectLst/>
                        <a:latin typeface="Arial" charset="0"/>
                        <a:cs typeface="Arial"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14 August 2015</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Currency </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USD</a:t>
                      </a: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34698">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GB" altLang="en-US" sz="800" b="1" i="0" u="none" strike="noStrike" cap="none" normalizeH="0" baseline="0" smtClean="0">
                          <a:ln>
                            <a:noFill/>
                          </a:ln>
                          <a:solidFill>
                            <a:schemeClr val="tx1"/>
                          </a:solidFill>
                          <a:effectLst/>
                          <a:latin typeface="Arial" charset="0"/>
                          <a:cs typeface="Arial" charset="0"/>
                        </a:rPr>
                        <a:t>Structure</a:t>
                      </a:r>
                      <a:endParaRPr kumimoji="0" lang="en-US" altLang="en-US" sz="800" b="1" i="0" u="none" strike="noStrike" cap="none" normalizeH="0" baseline="0" smtClean="0">
                        <a:ln>
                          <a:noFill/>
                        </a:ln>
                        <a:solidFill>
                          <a:schemeClr val="tx1"/>
                        </a:solidFill>
                        <a:effectLst/>
                        <a:latin typeface="Arial" charset="0"/>
                        <a:cs typeface="Arial" charset="0"/>
                      </a:endParaRPr>
                    </a:p>
                  </a:txBody>
                  <a:tcPr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charset="0"/>
                          <a:cs typeface="Arial" charset="0"/>
                        </a:rPr>
                        <a:t>Export Credit and Commercial Facilities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Use of Proceeds</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c>
                  <a:txBody>
                    <a:bodyPr/>
                    <a:lstStyle>
                      <a:lvl1pPr algn="l" defTabSz="1073150">
                        <a:spcBef>
                          <a:spcPct val="20000"/>
                        </a:spcBef>
                        <a:buClr>
                          <a:schemeClr val="tx2"/>
                        </a:buClr>
                        <a:buFont typeface="Symbol" pitchFamily="18" charset="2"/>
                        <a:defRPr sz="1500">
                          <a:solidFill>
                            <a:schemeClr val="tx1"/>
                          </a:solidFill>
                          <a:latin typeface="Arial" charset="0"/>
                          <a:cs typeface="Arial" charset="0"/>
                        </a:defRPr>
                      </a:lvl1pPr>
                      <a:lvl2pPr marL="742950" indent="-285750" algn="l" defTabSz="1073150">
                        <a:spcBef>
                          <a:spcPct val="20000"/>
                        </a:spcBef>
                        <a:buClr>
                          <a:schemeClr val="tx2"/>
                        </a:buClr>
                        <a:defRPr sz="1200">
                          <a:solidFill>
                            <a:schemeClr val="tx1"/>
                          </a:solidFill>
                          <a:latin typeface="Arial" charset="0"/>
                          <a:cs typeface="Arial" charset="0"/>
                        </a:defRPr>
                      </a:lvl2pPr>
                      <a:lvl3pPr marL="1143000" indent="-228600" algn="l" defTabSz="1073150">
                        <a:spcBef>
                          <a:spcPct val="20000"/>
                        </a:spcBef>
                        <a:buClr>
                          <a:schemeClr val="tx2"/>
                        </a:buClr>
                        <a:defRPr sz="1000">
                          <a:solidFill>
                            <a:schemeClr val="tx1"/>
                          </a:solidFill>
                          <a:latin typeface="Arial" charset="0"/>
                          <a:cs typeface="Arial" charset="0"/>
                        </a:defRPr>
                      </a:lvl3pPr>
                      <a:lvl4pPr marL="1600200" indent="-228600" algn="l" defTabSz="1073150">
                        <a:spcBef>
                          <a:spcPct val="20000"/>
                        </a:spcBef>
                        <a:buClr>
                          <a:schemeClr val="tx2"/>
                        </a:buClr>
                        <a:defRPr sz="900">
                          <a:solidFill>
                            <a:schemeClr val="tx1"/>
                          </a:solidFill>
                          <a:latin typeface="Arial" charset="0"/>
                          <a:cs typeface="Arial" charset="0"/>
                        </a:defRPr>
                      </a:lvl4pPr>
                      <a:lvl5pPr marL="2057400" indent="-228600" algn="l" defTabSz="1073150">
                        <a:spcBef>
                          <a:spcPct val="20000"/>
                        </a:spcBef>
                        <a:buClr>
                          <a:schemeClr val="tx2"/>
                        </a:buClr>
                        <a:buFont typeface="Times New Roman" pitchFamily="18" charset="0"/>
                        <a:defRPr sz="800">
                          <a:solidFill>
                            <a:schemeClr val="tx1"/>
                          </a:solidFill>
                          <a:latin typeface="Arial" charset="0"/>
                          <a:cs typeface="Arial" charset="0"/>
                        </a:defRPr>
                      </a:lvl5pPr>
                      <a:lvl6pPr marL="25146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6pPr>
                      <a:lvl7pPr marL="29718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7pPr>
                      <a:lvl8pPr marL="34290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8pPr>
                      <a:lvl9pPr marL="3886200" indent="-228600" defTabSz="1073150" eaLnBrk="0" fontAlgn="base" hangingPunct="0">
                        <a:spcBef>
                          <a:spcPct val="20000"/>
                        </a:spcBef>
                        <a:spcAft>
                          <a:spcPct val="0"/>
                        </a:spcAft>
                        <a:buClr>
                          <a:schemeClr val="tx2"/>
                        </a:buClr>
                        <a:buFont typeface="Times New Roman" pitchFamily="18" charset="0"/>
                        <a:defRPr sz="800">
                          <a:solidFill>
                            <a:schemeClr val="tx1"/>
                          </a:solidFill>
                          <a:latin typeface="Arial" charset="0"/>
                          <a:cs typeface="Arial" charset="0"/>
                        </a:defRPr>
                      </a:lvl9pPr>
                    </a:lstStyle>
                    <a:p>
                      <a:pPr marL="0" marR="0" lvl="0" indent="0" algn="l" defTabSz="1073150" rtl="0" eaLnBrk="0" fontAlgn="base" latinLnBrk="0" hangingPunct="0">
                        <a:lnSpc>
                          <a:spcPct val="100000"/>
                        </a:lnSpc>
                        <a:spcBef>
                          <a:spcPct val="5000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charset="0"/>
                          <a:cs typeface="Arial" charset="0"/>
                        </a:rPr>
                        <a:t>Financing of  a new dairy processing facility of </a:t>
                      </a:r>
                      <a:r>
                        <a:rPr kumimoji="0" lang="en-US" altLang="en-US" sz="800" b="0" i="0" u="none" strike="noStrike" cap="none" normalizeH="0" baseline="0" dirty="0" err="1" smtClean="0">
                          <a:ln>
                            <a:noFill/>
                          </a:ln>
                          <a:solidFill>
                            <a:schemeClr val="tx1"/>
                          </a:solidFill>
                          <a:effectLst/>
                          <a:latin typeface="Arial" charset="0"/>
                          <a:cs typeface="Arial" charset="0"/>
                        </a:rPr>
                        <a:t>Milco</a:t>
                      </a:r>
                      <a:endParaRPr kumimoji="0" lang="en-US" altLang="en-US" sz="8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bl>
          </a:graphicData>
        </a:graphic>
      </p:graphicFrame>
      <p:sp>
        <p:nvSpPr>
          <p:cNvPr id="124962" name="Rectangle 13"/>
          <p:cNvSpPr>
            <a:spLocks noChangeArrowheads="1"/>
          </p:cNvSpPr>
          <p:nvPr/>
        </p:nvSpPr>
        <p:spPr bwMode="auto">
          <a:xfrm>
            <a:off x="431800" y="1042994"/>
            <a:ext cx="2592388" cy="2725737"/>
          </a:xfrm>
          <a:prstGeom prst="rect">
            <a:avLst/>
          </a:prstGeom>
          <a:solidFill>
            <a:schemeClr val="bg1"/>
          </a:solidFill>
          <a:ln w="6350">
            <a:solidFill>
              <a:srgbClr val="626469"/>
            </a:solidFill>
            <a:miter lim="800000"/>
            <a:headEnd/>
            <a:tailEnd/>
          </a:ln>
          <a:effectLst>
            <a:outerShdw dist="53882" dir="8100000" algn="ctr" rotWithShape="0">
              <a:schemeClr val="bg2"/>
            </a:outerShdw>
          </a:effectLst>
        </p:spPr>
        <p:txBody>
          <a:bodyPr lIns="240929" tIns="39599" rIns="118800" bIns="0"/>
          <a:lstStyle>
            <a:lvl1pPr defTabSz="1284288">
              <a:tabLst>
                <a:tab pos="2009775" algn="r"/>
              </a:tabLst>
              <a:defRPr sz="1200" b="1">
                <a:solidFill>
                  <a:schemeClr val="tx1"/>
                </a:solidFill>
                <a:latin typeface="Arial" charset="0"/>
                <a:cs typeface="Arial" charset="0"/>
              </a:defRPr>
            </a:lvl1pPr>
            <a:lvl2pPr marL="742950" indent="-285750" defTabSz="1284288">
              <a:tabLst>
                <a:tab pos="2009775" algn="r"/>
              </a:tabLst>
              <a:defRPr sz="1200" b="1">
                <a:solidFill>
                  <a:schemeClr val="tx1"/>
                </a:solidFill>
                <a:latin typeface="Arial" charset="0"/>
                <a:cs typeface="Arial" charset="0"/>
              </a:defRPr>
            </a:lvl2pPr>
            <a:lvl3pPr marL="1143000" indent="-228600" defTabSz="1284288">
              <a:tabLst>
                <a:tab pos="2009775" algn="r"/>
              </a:tabLst>
              <a:defRPr sz="1200" b="1">
                <a:solidFill>
                  <a:schemeClr val="tx1"/>
                </a:solidFill>
                <a:latin typeface="Arial" charset="0"/>
                <a:cs typeface="Arial" charset="0"/>
              </a:defRPr>
            </a:lvl3pPr>
            <a:lvl4pPr marL="1600200" indent="-228600" defTabSz="1284288">
              <a:tabLst>
                <a:tab pos="2009775" algn="r"/>
              </a:tabLst>
              <a:defRPr sz="1200" b="1">
                <a:solidFill>
                  <a:schemeClr val="tx1"/>
                </a:solidFill>
                <a:latin typeface="Arial" charset="0"/>
                <a:cs typeface="Arial" charset="0"/>
              </a:defRPr>
            </a:lvl4pPr>
            <a:lvl5pPr marL="2057400" indent="-228600" defTabSz="1284288">
              <a:tabLst>
                <a:tab pos="2009775" algn="r"/>
              </a:tabLst>
              <a:defRPr sz="1200" b="1">
                <a:solidFill>
                  <a:schemeClr val="tx1"/>
                </a:solidFill>
                <a:latin typeface="Arial" charset="0"/>
                <a:cs typeface="Arial" charset="0"/>
              </a:defRPr>
            </a:lvl5pPr>
            <a:lvl6pPr marL="2514600" indent="-228600" algn="ctr" defTabSz="1284288" eaLnBrk="0" fontAlgn="base" hangingPunct="0">
              <a:spcBef>
                <a:spcPct val="0"/>
              </a:spcBef>
              <a:spcAft>
                <a:spcPct val="0"/>
              </a:spcAft>
              <a:tabLst>
                <a:tab pos="2009775" algn="r"/>
              </a:tabLst>
              <a:defRPr sz="1200" b="1">
                <a:solidFill>
                  <a:schemeClr val="tx1"/>
                </a:solidFill>
                <a:latin typeface="Arial" charset="0"/>
                <a:cs typeface="Arial" charset="0"/>
              </a:defRPr>
            </a:lvl6pPr>
            <a:lvl7pPr marL="2971800" indent="-228600" algn="ctr" defTabSz="1284288" eaLnBrk="0" fontAlgn="base" hangingPunct="0">
              <a:spcBef>
                <a:spcPct val="0"/>
              </a:spcBef>
              <a:spcAft>
                <a:spcPct val="0"/>
              </a:spcAft>
              <a:tabLst>
                <a:tab pos="2009775" algn="r"/>
              </a:tabLst>
              <a:defRPr sz="1200" b="1">
                <a:solidFill>
                  <a:schemeClr val="tx1"/>
                </a:solidFill>
                <a:latin typeface="Arial" charset="0"/>
                <a:cs typeface="Arial" charset="0"/>
              </a:defRPr>
            </a:lvl7pPr>
            <a:lvl8pPr marL="3429000" indent="-228600" algn="ctr" defTabSz="1284288" eaLnBrk="0" fontAlgn="base" hangingPunct="0">
              <a:spcBef>
                <a:spcPct val="0"/>
              </a:spcBef>
              <a:spcAft>
                <a:spcPct val="0"/>
              </a:spcAft>
              <a:tabLst>
                <a:tab pos="2009775" algn="r"/>
              </a:tabLst>
              <a:defRPr sz="1200" b="1">
                <a:solidFill>
                  <a:schemeClr val="tx1"/>
                </a:solidFill>
                <a:latin typeface="Arial" charset="0"/>
                <a:cs typeface="Arial" charset="0"/>
              </a:defRPr>
            </a:lvl8pPr>
            <a:lvl9pPr marL="3886200" indent="-228600" algn="ctr" defTabSz="1284288" eaLnBrk="0" fontAlgn="base" hangingPunct="0">
              <a:spcBef>
                <a:spcPct val="0"/>
              </a:spcBef>
              <a:spcAft>
                <a:spcPct val="0"/>
              </a:spcAft>
              <a:tabLst>
                <a:tab pos="2009775" algn="r"/>
              </a:tabLst>
              <a:defRPr sz="1200" b="1">
                <a:solidFill>
                  <a:schemeClr val="tx1"/>
                </a:solidFill>
                <a:latin typeface="Arial" charset="0"/>
                <a:cs typeface="Arial" charset="0"/>
              </a:defRPr>
            </a:lvl9pPr>
          </a:lstStyle>
          <a:p>
            <a:pPr algn="l" eaLnBrk="1" hangingPunct="1">
              <a:buClr>
                <a:srgbClr val="194173"/>
              </a:buClr>
            </a:pPr>
            <a:r>
              <a:rPr lang="en-US" altLang="en-US" sz="900" b="0" dirty="0" smtClean="0">
                <a:solidFill>
                  <a:srgbClr val="000000"/>
                </a:solidFill>
              </a:rPr>
              <a:t>August 2015 	Sri Lanka</a:t>
            </a:r>
          </a:p>
          <a:p>
            <a:pPr algn="l" eaLnBrk="1" hangingPunct="1">
              <a:buClr>
                <a:srgbClr val="194173"/>
              </a:buClr>
            </a:pPr>
            <a:endParaRPr lang="en-US" altLang="en-US" sz="900" b="0" dirty="0" smtClean="0">
              <a:solidFill>
                <a:srgbClr val="000000"/>
              </a:solidFill>
            </a:endParaRPr>
          </a:p>
          <a:p>
            <a:pPr algn="l" eaLnBrk="1" hangingPunct="1">
              <a:buClr>
                <a:srgbClr val="194173"/>
              </a:buClr>
            </a:pPr>
            <a:endParaRPr lang="en-US" altLang="en-US" sz="900" b="0" dirty="0" smtClean="0">
              <a:solidFill>
                <a:srgbClr val="000000"/>
              </a:solidFill>
            </a:endParaRPr>
          </a:p>
          <a:p>
            <a:pPr algn="l" eaLnBrk="1" hangingPunct="1">
              <a:buClr>
                <a:srgbClr val="194173"/>
              </a:buClr>
            </a:pPr>
            <a:endParaRPr lang="en-US" altLang="en-US" sz="900" b="0" dirty="0" smtClean="0">
              <a:solidFill>
                <a:srgbClr val="000000"/>
              </a:solidFill>
            </a:endParaRPr>
          </a:p>
          <a:p>
            <a:pPr algn="l" eaLnBrk="1" hangingPunct="1">
              <a:buClr>
                <a:srgbClr val="194173"/>
              </a:buClr>
            </a:pPr>
            <a:r>
              <a:rPr lang="en-US" altLang="en-US" sz="900" b="0" dirty="0" smtClean="0">
                <a:solidFill>
                  <a:srgbClr val="000000"/>
                </a:solidFill>
              </a:rPr>
              <a:t>Democratic Socialist Republic of </a:t>
            </a:r>
          </a:p>
          <a:p>
            <a:pPr algn="l" eaLnBrk="1" hangingPunct="1">
              <a:buClr>
                <a:srgbClr val="194173"/>
              </a:buClr>
            </a:pPr>
            <a:r>
              <a:rPr lang="en-US" altLang="en-US" sz="900" b="0" dirty="0" smtClean="0">
                <a:solidFill>
                  <a:srgbClr val="000000"/>
                </a:solidFill>
              </a:rPr>
              <a:t>Sri Lanka </a:t>
            </a:r>
          </a:p>
          <a:p>
            <a:pPr algn="l" eaLnBrk="1" hangingPunct="1">
              <a:buClr>
                <a:srgbClr val="194173"/>
              </a:buClr>
            </a:pPr>
            <a:endParaRPr lang="en-US" altLang="en-US" sz="900" b="0" dirty="0" smtClean="0">
              <a:solidFill>
                <a:srgbClr val="000000"/>
              </a:solidFill>
            </a:endParaRPr>
          </a:p>
          <a:p>
            <a:pPr algn="l" eaLnBrk="1" hangingPunct="1">
              <a:buClr>
                <a:srgbClr val="194173"/>
              </a:buClr>
            </a:pPr>
            <a:r>
              <a:rPr lang="en-US" altLang="en-US" sz="900" b="0" dirty="0" smtClean="0">
                <a:solidFill>
                  <a:srgbClr val="000000"/>
                </a:solidFill>
              </a:rPr>
              <a:t>USD equivalent of EUR56m EKF Facility</a:t>
            </a:r>
          </a:p>
          <a:p>
            <a:pPr algn="l" eaLnBrk="1" hangingPunct="1">
              <a:buClr>
                <a:srgbClr val="194173"/>
              </a:buClr>
            </a:pPr>
            <a:r>
              <a:rPr lang="en-US" altLang="en-US" sz="900" b="0" dirty="0" smtClean="0">
                <a:solidFill>
                  <a:srgbClr val="000000"/>
                </a:solidFill>
              </a:rPr>
              <a:t>USD equivalent of EUR10m Commercial Facility</a:t>
            </a:r>
          </a:p>
          <a:p>
            <a:pPr algn="l" eaLnBrk="1" hangingPunct="1">
              <a:buClr>
                <a:srgbClr val="194173"/>
              </a:buClr>
            </a:pPr>
            <a:endParaRPr lang="en-US" altLang="en-US" sz="900" b="0" dirty="0" smtClean="0">
              <a:solidFill>
                <a:srgbClr val="000000"/>
              </a:solidFill>
            </a:endParaRPr>
          </a:p>
          <a:p>
            <a:pPr algn="l" eaLnBrk="1" hangingPunct="1">
              <a:buClr>
                <a:srgbClr val="194173"/>
              </a:buClr>
            </a:pPr>
            <a:r>
              <a:rPr lang="en-US" altLang="en-US" sz="900" b="0" dirty="0" smtClean="0">
                <a:solidFill>
                  <a:srgbClr val="000000"/>
                </a:solidFill>
              </a:rPr>
              <a:t>HSBC acted as Sole Arranger and Facility Agent for the financing of the supply, installation and commissioning of a new dairy processing facility of </a:t>
            </a:r>
            <a:r>
              <a:rPr lang="en-US" altLang="en-US" sz="900" b="0" dirty="0" err="1" smtClean="0">
                <a:solidFill>
                  <a:srgbClr val="000000"/>
                </a:solidFill>
              </a:rPr>
              <a:t>Milco</a:t>
            </a:r>
            <a:r>
              <a:rPr lang="en-US" altLang="en-US" sz="900" b="0" dirty="0" smtClean="0">
                <a:solidFill>
                  <a:srgbClr val="000000"/>
                </a:solidFill>
              </a:rPr>
              <a:t> in </a:t>
            </a:r>
            <a:r>
              <a:rPr lang="en-US" altLang="en-US" sz="900" b="0" dirty="0" err="1" smtClean="0">
                <a:solidFill>
                  <a:srgbClr val="000000"/>
                </a:solidFill>
              </a:rPr>
              <a:t>Badalgama</a:t>
            </a:r>
            <a:r>
              <a:rPr lang="en-US" altLang="en-US" sz="900" b="0" dirty="0" smtClean="0">
                <a:solidFill>
                  <a:srgbClr val="000000"/>
                </a:solidFill>
              </a:rPr>
              <a:t> to be supplied by </a:t>
            </a:r>
            <a:r>
              <a:rPr lang="en-US" altLang="en-US" sz="900" b="0" dirty="0" err="1" smtClean="0">
                <a:solidFill>
                  <a:srgbClr val="000000"/>
                </a:solidFill>
              </a:rPr>
              <a:t>Desmi</a:t>
            </a:r>
            <a:r>
              <a:rPr lang="en-US" altLang="en-US" sz="900" b="0" dirty="0" smtClean="0">
                <a:solidFill>
                  <a:srgbClr val="000000"/>
                </a:solidFill>
              </a:rPr>
              <a:t>, Denmark </a:t>
            </a:r>
          </a:p>
          <a:p>
            <a:pPr algn="l" eaLnBrk="1" hangingPunct="1">
              <a:buClr>
                <a:srgbClr val="194173"/>
              </a:buClr>
            </a:pPr>
            <a:endParaRPr lang="en-US" altLang="en-US" sz="900" b="0" dirty="0" smtClean="0">
              <a:solidFill>
                <a:srgbClr val="000000"/>
              </a:solidFill>
            </a:endParaRPr>
          </a:p>
          <a:p>
            <a:pPr algn="l" eaLnBrk="1" hangingPunct="1">
              <a:buClr>
                <a:srgbClr val="194173"/>
              </a:buClr>
            </a:pPr>
            <a:r>
              <a:rPr lang="en-US" altLang="en-US" sz="900" b="0" dirty="0" smtClean="0">
                <a:solidFill>
                  <a:srgbClr val="000000"/>
                </a:solidFill>
              </a:rPr>
              <a:t>Sole MLA, Facility Agent</a:t>
            </a:r>
          </a:p>
        </p:txBody>
      </p:sp>
      <p:pic>
        <p:nvPicPr>
          <p:cNvPr id="124963" name="Picture 15" descr="srilanka-c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8" y="1208094"/>
            <a:ext cx="2444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64" name="Rectangle 1"/>
          <p:cNvSpPr>
            <a:spLocks noChangeArrowheads="1"/>
          </p:cNvSpPr>
          <p:nvPr/>
        </p:nvSpPr>
        <p:spPr bwMode="auto">
          <a:xfrm>
            <a:off x="10110788" y="322269"/>
            <a:ext cx="258762" cy="644525"/>
          </a:xfrm>
          <a:prstGeom prst="rect">
            <a:avLst/>
          </a:prstGeom>
          <a:solidFill>
            <a:schemeClr val="bg1"/>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100650" tIns="50324" rIns="100650" bIns="50324" anchor="ctr"/>
          <a:lstStyle>
            <a:lvl1pPr defTabSz="944563">
              <a:defRPr sz="1200" b="1">
                <a:solidFill>
                  <a:schemeClr val="tx1"/>
                </a:solidFill>
                <a:latin typeface="Arial" charset="0"/>
                <a:cs typeface="Arial" charset="0"/>
              </a:defRPr>
            </a:lvl1pPr>
            <a:lvl2pPr marL="742950" indent="-285750" defTabSz="944563">
              <a:defRPr sz="1200" b="1">
                <a:solidFill>
                  <a:schemeClr val="tx1"/>
                </a:solidFill>
                <a:latin typeface="Arial" charset="0"/>
                <a:cs typeface="Arial" charset="0"/>
              </a:defRPr>
            </a:lvl2pPr>
            <a:lvl3pPr marL="1143000" indent="-228600" defTabSz="944563">
              <a:defRPr sz="1200" b="1">
                <a:solidFill>
                  <a:schemeClr val="tx1"/>
                </a:solidFill>
                <a:latin typeface="Arial" charset="0"/>
                <a:cs typeface="Arial" charset="0"/>
              </a:defRPr>
            </a:lvl3pPr>
            <a:lvl4pPr marL="1600200" indent="-228600" defTabSz="944563">
              <a:defRPr sz="1200" b="1">
                <a:solidFill>
                  <a:schemeClr val="tx1"/>
                </a:solidFill>
                <a:latin typeface="Arial" charset="0"/>
                <a:cs typeface="Arial" charset="0"/>
              </a:defRPr>
            </a:lvl4pPr>
            <a:lvl5pPr marL="2057400" indent="-228600" defTabSz="944563">
              <a:defRPr sz="1200" b="1">
                <a:solidFill>
                  <a:schemeClr val="tx1"/>
                </a:solidFill>
                <a:latin typeface="Arial" charset="0"/>
                <a:cs typeface="Arial" charset="0"/>
              </a:defRPr>
            </a:lvl5pPr>
            <a:lvl6pPr marL="2514600" indent="-228600" algn="ctr" defTabSz="944563" eaLnBrk="0" fontAlgn="base" hangingPunct="0">
              <a:spcBef>
                <a:spcPct val="0"/>
              </a:spcBef>
              <a:spcAft>
                <a:spcPct val="0"/>
              </a:spcAft>
              <a:defRPr sz="1200" b="1">
                <a:solidFill>
                  <a:schemeClr val="tx1"/>
                </a:solidFill>
                <a:latin typeface="Arial" charset="0"/>
                <a:cs typeface="Arial" charset="0"/>
              </a:defRPr>
            </a:lvl6pPr>
            <a:lvl7pPr marL="2971800" indent="-228600" algn="ctr" defTabSz="944563" eaLnBrk="0" fontAlgn="base" hangingPunct="0">
              <a:spcBef>
                <a:spcPct val="0"/>
              </a:spcBef>
              <a:spcAft>
                <a:spcPct val="0"/>
              </a:spcAft>
              <a:defRPr sz="1200" b="1">
                <a:solidFill>
                  <a:schemeClr val="tx1"/>
                </a:solidFill>
                <a:latin typeface="Arial" charset="0"/>
                <a:cs typeface="Arial" charset="0"/>
              </a:defRPr>
            </a:lvl7pPr>
            <a:lvl8pPr marL="3429000" indent="-228600" algn="ctr" defTabSz="944563" eaLnBrk="0" fontAlgn="base" hangingPunct="0">
              <a:spcBef>
                <a:spcPct val="0"/>
              </a:spcBef>
              <a:spcAft>
                <a:spcPct val="0"/>
              </a:spcAft>
              <a:defRPr sz="1200" b="1">
                <a:solidFill>
                  <a:schemeClr val="tx1"/>
                </a:solidFill>
                <a:latin typeface="Arial" charset="0"/>
                <a:cs typeface="Arial" charset="0"/>
              </a:defRPr>
            </a:lvl8pPr>
            <a:lvl9pPr marL="3886200" indent="-228600" algn="ctr" defTabSz="944563" eaLnBrk="0" fontAlgn="base" hangingPunct="0">
              <a:spcBef>
                <a:spcPct val="0"/>
              </a:spcBef>
              <a:spcAft>
                <a:spcPct val="0"/>
              </a:spcAft>
              <a:defRPr sz="1200" b="1">
                <a:solidFill>
                  <a:schemeClr val="tx1"/>
                </a:solidFill>
                <a:latin typeface="Arial" charset="0"/>
                <a:cs typeface="Arial" charset="0"/>
              </a:defRPr>
            </a:lvl9pPr>
          </a:lstStyle>
          <a:p>
            <a:pPr>
              <a:spcBef>
                <a:spcPct val="50000"/>
              </a:spcBef>
            </a:pPr>
            <a:endParaRPr lang="en-US" altLang="en-US" sz="700" i="1" smtClean="0">
              <a:solidFill>
                <a:srgbClr val="000000"/>
              </a:solidFill>
            </a:endParaRPr>
          </a:p>
        </p:txBody>
      </p:sp>
    </p:spTree>
    <p:extLst>
      <p:ext uri="{BB962C8B-B14F-4D97-AF65-F5344CB8AC3E}">
        <p14:creationId xmlns:p14="http://schemas.microsoft.com/office/powerpoint/2010/main" val="3126174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10.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100.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101.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102.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103.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104.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105.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106.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107.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108.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109.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11.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110.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111.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112.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113.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114.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115.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116.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117.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118.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119.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12.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120.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121.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122.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123.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124.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125.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126.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127.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128.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129.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13.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130.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131.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132.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133.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134.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135.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136.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137.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14.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15.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16.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17.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18.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19.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2.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20.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21.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22.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23.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24.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25.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26.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27.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28.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29.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3.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30.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31.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32.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33.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34.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35.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36.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37.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38.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39.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4.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40.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41.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42.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43.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44.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45.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46.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47.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48.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49.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5.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50.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51.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52.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53.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54.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55.xml><?xml version="1.0" encoding="utf-8"?>
<p:tagLst xmlns:a="http://schemas.openxmlformats.org/drawingml/2006/main" xmlns:r="http://schemas.openxmlformats.org/officeDocument/2006/relationships" xmlns:p="http://schemas.openxmlformats.org/presentationml/2006/main">
  <p:tag name="LOGONAME" val="HSBC Private Bank"/>
  <p:tag name="LOGOTOP" val="521.3751"/>
  <p:tag name="LOGOLEFT" val="608.75"/>
  <p:tag name="LOGOHEIGHT" val="51.5"/>
  <p:tag name="LOGOWIDTH" val="134.125"/>
</p:tagLst>
</file>

<file path=ppt/tags/tag56.xml><?xml version="1.0" encoding="utf-8"?>
<p:tagLst xmlns:a="http://schemas.openxmlformats.org/drawingml/2006/main" xmlns:r="http://schemas.openxmlformats.org/officeDocument/2006/relationships" xmlns:p="http://schemas.openxmlformats.org/presentationml/2006/main">
  <p:tag name="LOGONAME" val="HSBC Premier"/>
  <p:tag name="LOGOTOP" val="521.3751"/>
  <p:tag name="LOGOLEFT" val="609"/>
  <p:tag name="LOGOHEIGHT" val="51.37496"/>
  <p:tag name="LOGOWIDTH" val="133.875"/>
</p:tagLst>
</file>

<file path=ppt/tags/tag57.xml><?xml version="1.0" encoding="utf-8"?>
<p:tagLst xmlns:a="http://schemas.openxmlformats.org/drawingml/2006/main" xmlns:r="http://schemas.openxmlformats.org/officeDocument/2006/relationships" xmlns:p="http://schemas.openxmlformats.org/presentationml/2006/main">
  <p:tag name="LOGONAME" val="HSBC Master Brand"/>
  <p:tag name="LOGOTOP" val="521.5"/>
  <p:tag name="LOGOLEFT" val="608.8751"/>
  <p:tag name="LOGOHEIGHT" val="23.75"/>
  <p:tag name="LOGOWIDTH" val="134"/>
</p:tagLst>
</file>

<file path=ppt/tags/tag58.xml><?xml version="1.0" encoding="utf-8"?>
<p:tagLst xmlns:a="http://schemas.openxmlformats.org/drawingml/2006/main" xmlns:r="http://schemas.openxmlformats.org/officeDocument/2006/relationships" xmlns:p="http://schemas.openxmlformats.org/presentationml/2006/main">
  <p:tag name="LOGONAME" val="HSBC Insurance"/>
  <p:tag name="LOGOTOP" val="521.5"/>
  <p:tag name="LOGOLEFT" val="608.705"/>
  <p:tag name="LOGOHEIGHT" val="51.41102"/>
  <p:tag name="LOGOWIDTH" val="133.92"/>
</p:tagLst>
</file>

<file path=ppt/tags/tag59.xml><?xml version="1.0" encoding="utf-8"?>
<p:tagLst xmlns:a="http://schemas.openxmlformats.org/drawingml/2006/main" xmlns:r="http://schemas.openxmlformats.org/officeDocument/2006/relationships" xmlns:p="http://schemas.openxmlformats.org/presentationml/2006/main">
  <p:tag name="LOGONAME" val="HSBC GBM (Trad Chinese)"/>
  <p:tag name="LOGOTOP" val="521.5"/>
  <p:tag name="LOGOLEFT" val="607.5"/>
  <p:tag name="LOGOHEIGHT" val="23.75"/>
  <p:tag name="LOGOWIDTH" val="135.375"/>
</p:tagLst>
</file>

<file path=ppt/tags/tag6.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60.xml><?xml version="1.0" encoding="utf-8"?>
<p:tagLst xmlns:a="http://schemas.openxmlformats.org/drawingml/2006/main" xmlns:r="http://schemas.openxmlformats.org/officeDocument/2006/relationships" xmlns:p="http://schemas.openxmlformats.org/presentationml/2006/main">
  <p:tag name="LOGONAME" val="HSBC GBM (Sim Chinese)"/>
  <p:tag name="LOGOTOP" val="521.5"/>
  <p:tag name="LOGOLEFT" val="609.25"/>
  <p:tag name="LOGOHEIGHT" val="24"/>
  <p:tag name="LOGOWIDTH" val="133.625"/>
</p:tagLst>
</file>

<file path=ppt/tags/tag61.xml><?xml version="1.0" encoding="utf-8"?>
<p:tagLst xmlns:a="http://schemas.openxmlformats.org/drawingml/2006/main" xmlns:r="http://schemas.openxmlformats.org/officeDocument/2006/relationships" xmlns:p="http://schemas.openxmlformats.org/presentationml/2006/main">
  <p:tag name="LOGONAME" val="HSBC Corporate"/>
  <p:tag name="LOGOTOP" val="521.3751"/>
  <p:tag name="LOGOLEFT" val="609"/>
  <p:tag name="LOGOHEIGHT" val="55.25"/>
  <p:tag name="LOGOWIDTH" val="133.875"/>
</p:tagLst>
</file>

<file path=ppt/tags/tag62.xml><?xml version="1.0" encoding="utf-8"?>
<p:tagLst xmlns:a="http://schemas.openxmlformats.org/drawingml/2006/main" xmlns:r="http://schemas.openxmlformats.org/officeDocument/2006/relationships" xmlns:p="http://schemas.openxmlformats.org/presentationml/2006/main">
  <p:tag name="LOGONAME" val="HSBC Commercial Banking"/>
  <p:tag name="LOGOTOP" val="521.5"/>
  <p:tag name="LOGOLEFT" val="608.5"/>
  <p:tag name="LOGOHEIGHT" val="50.25"/>
  <p:tag name="LOGOWIDTH" val="134.625"/>
</p:tagLst>
</file>

<file path=ppt/tags/tag63.xml><?xml version="1.0" encoding="utf-8"?>
<p:tagLst xmlns:a="http://schemas.openxmlformats.org/drawingml/2006/main" xmlns:r="http://schemas.openxmlformats.org/officeDocument/2006/relationships" xmlns:p="http://schemas.openxmlformats.org/presentationml/2006/main">
  <p:tag name="LOGONAME" val="HSBC Business"/>
  <p:tag name="LOGOTOP" val="521.3751"/>
  <p:tag name="LOGOLEFT" val="609"/>
  <p:tag name="LOGOHEIGHT" val="51.5"/>
  <p:tag name="LOGOWIDTH" val="133.875"/>
</p:tagLst>
</file>

<file path=ppt/tags/tag64.xml><?xml version="1.0" encoding="utf-8"?>
<p:tagLst xmlns:a="http://schemas.openxmlformats.org/drawingml/2006/main" xmlns:r="http://schemas.openxmlformats.org/officeDocument/2006/relationships" xmlns:p="http://schemas.openxmlformats.org/presentationml/2006/main">
  <p:tag name="LOGONAME" val="HSBC Advance"/>
  <p:tag name="LOGOTOP" val="521.5"/>
  <p:tag name="LOGOLEFT" val="608.955"/>
  <p:tag name="LOGOHEIGHT" val="51.41102"/>
  <p:tag name="LOGOWIDTH" val="133.92"/>
</p:tagLst>
</file>

<file path=ppt/tags/tag65.xml><?xml version="1.0" encoding="utf-8"?>
<p:tagLst xmlns:a="http://schemas.openxmlformats.org/drawingml/2006/main" xmlns:r="http://schemas.openxmlformats.org/officeDocument/2006/relationships" xmlns:p="http://schemas.openxmlformats.org/presentationml/2006/main">
  <p:tag name="LOGONAME" val="HSBC GBM"/>
  <p:tag name="LOGOTOP" val="521.5"/>
  <p:tag name="LOGOLEFT" val="608.8751"/>
  <p:tag name="LOGOHEIGHT" val="46.37504"/>
  <p:tag name="LOGOWIDTH" val="134"/>
</p:tagLst>
</file>

<file path=ppt/tags/tag66.xml><?xml version="1.0" encoding="utf-8"?>
<p:tagLst xmlns:a="http://schemas.openxmlformats.org/drawingml/2006/main" xmlns:r="http://schemas.openxmlformats.org/officeDocument/2006/relationships" xmlns:p="http://schemas.openxmlformats.org/presentationml/2006/main">
  <p:tag name="GRIDNAME" val="Background Grid"/>
  <p:tag name="GRIDTOP" val="24.5"/>
  <p:tag name="GRIDLEFT" val="45.375"/>
  <p:tag name="GRIDHEIGHT" val="532.625"/>
  <p:tag name="GRIDWIDTH" val="726"/>
</p:tagLst>
</file>

<file path=ppt/tags/tag67.xml><?xml version="1.0" encoding="utf-8"?>
<p:tagLst xmlns:a="http://schemas.openxmlformats.org/drawingml/2006/main" xmlns:r="http://schemas.openxmlformats.org/officeDocument/2006/relationships" xmlns:p="http://schemas.openxmlformats.org/presentationml/2006/main">
  <p:tag name="GRIDNAME" val="Background Grid"/>
  <p:tag name="GRIDTOP" val="63.75"/>
  <p:tag name="GRIDLEFT" val="771.625"/>
  <p:tag name="GRIDHEIGHT" val="8.375"/>
  <p:tag name="GRIDWIDTH" val="76.125"/>
</p:tagLst>
</file>

<file path=ppt/tags/tag68.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69.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7.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70.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71.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72.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73.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74.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75.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76.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77.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78.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79.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8.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80.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81.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82.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83.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84.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85.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86.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87.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88.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89.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9.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90.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91.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92.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93.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94.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95.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96.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97.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98.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99.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heme/theme1.xml><?xml version="1.0" encoding="utf-8"?>
<a:theme xmlns:a="http://schemas.openxmlformats.org/drawingml/2006/main" name="A4 Message Driven HSBC">
  <a:themeElements>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
      <a:dk1>
        <a:srgbClr val="000000"/>
      </a:dk1>
      <a:lt1>
        <a:srgbClr val="FFFFFF"/>
      </a:lt1>
      <a:dk2>
        <a:srgbClr val="3264FF"/>
      </a:dk2>
      <a:lt2>
        <a:srgbClr val="FC7049"/>
      </a:lt2>
      <a:accent1>
        <a:srgbClr val="FF0000"/>
      </a:accent1>
      <a:accent2>
        <a:srgbClr val="999999"/>
      </a:accent2>
      <a:accent3>
        <a:srgbClr val="FFFFFF"/>
      </a:accent3>
      <a:accent4>
        <a:srgbClr val="000000"/>
      </a:accent4>
      <a:accent5>
        <a:srgbClr val="FFAAAA"/>
      </a:accent5>
      <a:accent6>
        <a:srgbClr val="8A8A8A"/>
      </a:accent6>
      <a:hlink>
        <a:srgbClr val="333333"/>
      </a:hlink>
      <a:folHlink>
        <a:srgbClr val="FDD0B9"/>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F1300"/>
        </a:dk2>
        <a:lt2>
          <a:srgbClr val="82003C"/>
        </a:lt2>
        <a:accent1>
          <a:srgbClr val="404040"/>
        </a:accent1>
        <a:accent2>
          <a:srgbClr val="A6A6A6"/>
        </a:accent2>
        <a:accent3>
          <a:srgbClr val="FFFFFF"/>
        </a:accent3>
        <a:accent4>
          <a:srgbClr val="000000"/>
        </a:accent4>
        <a:accent5>
          <a:srgbClr val="AFAFAF"/>
        </a:accent5>
        <a:accent6>
          <a:srgbClr val="969696"/>
        </a:accent6>
        <a:hlink>
          <a:srgbClr val="FDD0B9"/>
        </a:hlink>
        <a:folHlink>
          <a:srgbClr val="FC704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blank">
  <a:themeElements>
    <a:clrScheme name="Red HSBC theme">
      <a:dk1>
        <a:srgbClr val="000000"/>
      </a:dk1>
      <a:lt1>
        <a:srgbClr val="FFFFFF"/>
      </a:lt1>
      <a:dk2>
        <a:srgbClr val="FF0000"/>
      </a:dk2>
      <a:lt2>
        <a:srgbClr val="FC7049"/>
      </a:lt2>
      <a:accent1>
        <a:srgbClr val="FF0000"/>
      </a:accent1>
      <a:accent2>
        <a:srgbClr val="999999"/>
      </a:accent2>
      <a:accent3>
        <a:srgbClr val="FFE19B"/>
      </a:accent3>
      <a:accent4>
        <a:srgbClr val="000000"/>
      </a:accent4>
      <a:accent5>
        <a:srgbClr val="990000"/>
      </a:accent5>
      <a:accent6>
        <a:srgbClr val="FFC000"/>
      </a:accent6>
      <a:hlink>
        <a:srgbClr val="333333"/>
      </a:hlink>
      <a:folHlink>
        <a:srgbClr val="FDD0B9"/>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FF1300"/>
        </a:dk2>
        <a:lt2>
          <a:srgbClr val="82003C"/>
        </a:lt2>
        <a:accent1>
          <a:srgbClr val="404040"/>
        </a:accent1>
        <a:accent2>
          <a:srgbClr val="A6A6A6"/>
        </a:accent2>
        <a:accent3>
          <a:srgbClr val="FFFFFF"/>
        </a:accent3>
        <a:accent4>
          <a:srgbClr val="000000"/>
        </a:accent4>
        <a:accent5>
          <a:srgbClr val="AFAFAF"/>
        </a:accent5>
        <a:accent6>
          <a:srgbClr val="969696"/>
        </a:accent6>
        <a:hlink>
          <a:srgbClr val="FDD0B9"/>
        </a:hlink>
        <a:folHlink>
          <a:srgbClr val="FC704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7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A4 Message Driven HSBC">
  <a:themeElements>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Message Driven HSBC">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Non-Message Driven">
  <a:themeElements>
    <a:clrScheme name="HSBC Standard">
      <a:dk1>
        <a:srgbClr val="000000"/>
      </a:dk1>
      <a:lt1>
        <a:srgbClr val="FFFFFF"/>
      </a:lt1>
      <a:dk2>
        <a:srgbClr val="FF0000"/>
      </a:dk2>
      <a:lt2>
        <a:srgbClr val="AECEBF"/>
      </a:lt2>
      <a:accent1>
        <a:srgbClr val="7993C1"/>
      </a:accent1>
      <a:accent2>
        <a:srgbClr val="84CAC6"/>
      </a:accent2>
      <a:accent3>
        <a:srgbClr val="62A4D3"/>
      </a:accent3>
      <a:accent4>
        <a:srgbClr val="FABB00"/>
      </a:accent4>
      <a:accent5>
        <a:srgbClr val="FBE700"/>
      </a:accent5>
      <a:accent6>
        <a:srgbClr val="C1D784"/>
      </a:accent6>
      <a:hlink>
        <a:srgbClr val="626469"/>
      </a:hlink>
      <a:folHlink>
        <a:srgbClr val="A6A6A6"/>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Dark Blue">
      <a:srgbClr val="32466B"/>
    </a:custClr>
    <a:custClr name="Powder Blue">
      <a:srgbClr val="C9D4E6"/>
    </a:custClr>
    <a:custClr name="Sky Blue">
      <a:srgbClr val="62A4D3"/>
    </a:custClr>
    <a:custClr name="Amber">
      <a:srgbClr val="FABB00"/>
    </a:custClr>
    <a:custClr name="Cool Grey">
      <a:srgbClr val="626469"/>
    </a:custClr>
    <a:custClr name="Land Green">
      <a:srgbClr val="C1D784"/>
    </a:custClr>
    <a:custClr name="Slate Blue">
      <a:srgbClr val="7993C1"/>
    </a:custClr>
    <a:custClr name="Mid Grey">
      <a:srgbClr val="A6A6A6"/>
    </a:custClr>
    <a:custClr name="Amber Highlight">
      <a:srgbClr val="FFF2CB"/>
    </a:custClr>
    <a:custClr name="Turquoise">
      <a:srgbClr val="84CAC6"/>
    </a:custClr>
    <a:custClr name="Light Grey">
      <a:srgbClr val="F2F2F2"/>
    </a:custClr>
    <a:custClr name="Black">
      <a:srgbClr val="000000"/>
    </a:custClr>
    <a:custClr name="Light Green">
      <a:srgbClr val="CEE2D9"/>
    </a:custClr>
    <a:custClr name="Burgundy">
      <a:srgbClr val="B5121B"/>
    </a:custClr>
    <a:custClr name="Dark Green">
      <a:srgbClr val="008000"/>
    </a:custClr>
    <a:custClr name="HSBC Red">
      <a:srgbClr val="FF0000"/>
    </a:custClr>
    <a:custClr name="Yellow">
      <a:srgbClr val="FBE700"/>
    </a:custClr>
    <a:custClr name="Pink">
      <a:srgbClr val="FFCCCC"/>
    </a:custClr>
    <a:custClr name="Mint">
      <a:srgbClr val="AECEBF"/>
    </a:custClr>
    <a:custClr name="White">
      <a:srgbClr val="FFFFFF"/>
    </a:custClr>
  </a:custClrLst>
</a:theme>
</file>

<file path=ppt/theme/theme22.xml><?xml version="1.0" encoding="utf-8"?>
<a:theme xmlns:a="http://schemas.openxmlformats.org/drawingml/2006/main" name="3_A4 Message Driven HSBC">
  <a:themeElements>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A4 Message Driven HSBC">
  <a:themeElements>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A4 Message Driven HSBC">
  <a:themeElements>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A4 Message Driven HSBC">
  <a:themeElements>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7_A4 Message Driven HSBC">
  <a:themeElements>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HSBC A4 Landscape 2010">
  <a:themeElements>
    <a:clrScheme name="HSBC Standard">
      <a:dk1>
        <a:srgbClr val="000000"/>
      </a:dk1>
      <a:lt1>
        <a:srgbClr val="FFFFFF"/>
      </a:lt1>
      <a:dk2>
        <a:srgbClr val="FF0000"/>
      </a:dk2>
      <a:lt2>
        <a:srgbClr val="AECEBF"/>
      </a:lt2>
      <a:accent1>
        <a:srgbClr val="7993C1"/>
      </a:accent1>
      <a:accent2>
        <a:srgbClr val="84CAC6"/>
      </a:accent2>
      <a:accent3>
        <a:srgbClr val="62A4D3"/>
      </a:accent3>
      <a:accent4>
        <a:srgbClr val="FABB00"/>
      </a:accent4>
      <a:accent5>
        <a:srgbClr val="FBE700"/>
      </a:accent5>
      <a:accent6>
        <a:srgbClr val="C1D784"/>
      </a:accent6>
      <a:hlink>
        <a:srgbClr val="626469"/>
      </a:hlink>
      <a:folHlink>
        <a:srgbClr val="A6A6A6"/>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Dark Blue">
      <a:srgbClr val="32466B"/>
    </a:custClr>
    <a:custClr name="Powder Blue">
      <a:srgbClr val="C9D4E6"/>
    </a:custClr>
    <a:custClr name="Sky Blue">
      <a:srgbClr val="62A4D3"/>
    </a:custClr>
    <a:custClr name="Amber">
      <a:srgbClr val="FABB00"/>
    </a:custClr>
    <a:custClr name="Cool Grey">
      <a:srgbClr val="626469"/>
    </a:custClr>
    <a:custClr name="Land Green">
      <a:srgbClr val="C1D784"/>
    </a:custClr>
    <a:custClr name="Slate Blue">
      <a:srgbClr val="7993C1"/>
    </a:custClr>
    <a:custClr name="Mid Grey">
      <a:srgbClr val="A6A6A6"/>
    </a:custClr>
    <a:custClr name="Amber Highlight">
      <a:srgbClr val="FFF2CB"/>
    </a:custClr>
    <a:custClr name="Turquoise">
      <a:srgbClr val="84CAC6"/>
    </a:custClr>
    <a:custClr name="Light Grey">
      <a:srgbClr val="F2F2F2"/>
    </a:custClr>
    <a:custClr name="Black">
      <a:srgbClr val="000000"/>
    </a:custClr>
    <a:custClr name="Light Green">
      <a:srgbClr val="CEE2D9"/>
    </a:custClr>
    <a:custClr name="Burgundy">
      <a:srgbClr val="B5121B"/>
    </a:custClr>
    <a:custClr name="Dark Green">
      <a:srgbClr val="008000"/>
    </a:custClr>
    <a:custClr name="HSBC Red">
      <a:srgbClr val="FF0000"/>
    </a:custClr>
    <a:custClr name="Yellow">
      <a:srgbClr val="FBE700"/>
    </a:custClr>
    <a:custClr name="Pink">
      <a:srgbClr val="FFCCCC"/>
    </a:custClr>
    <a:custClr name="Mint">
      <a:srgbClr val="AECEBF"/>
    </a:custClr>
    <a:custClr name="White">
      <a:srgbClr val="FFFFFF"/>
    </a:custClr>
  </a:custClrLst>
</a:theme>
</file>

<file path=ppt/theme/theme29.xml><?xml version="1.0" encoding="utf-8"?>
<a:theme xmlns:a="http://schemas.openxmlformats.org/drawingml/2006/main" name="1_Non-Message Driven">
  <a:themeElements>
    <a:clrScheme name="HSBC Standard">
      <a:dk1>
        <a:srgbClr val="000000"/>
      </a:dk1>
      <a:lt1>
        <a:srgbClr val="FFFFFF"/>
      </a:lt1>
      <a:dk2>
        <a:srgbClr val="FF0000"/>
      </a:dk2>
      <a:lt2>
        <a:srgbClr val="AECEBF"/>
      </a:lt2>
      <a:accent1>
        <a:srgbClr val="7993C1"/>
      </a:accent1>
      <a:accent2>
        <a:srgbClr val="84CAC6"/>
      </a:accent2>
      <a:accent3>
        <a:srgbClr val="62A4D3"/>
      </a:accent3>
      <a:accent4>
        <a:srgbClr val="FABB00"/>
      </a:accent4>
      <a:accent5>
        <a:srgbClr val="FBE700"/>
      </a:accent5>
      <a:accent6>
        <a:srgbClr val="C1D784"/>
      </a:accent6>
      <a:hlink>
        <a:srgbClr val="626469"/>
      </a:hlink>
      <a:folHlink>
        <a:srgbClr val="A6A6A6"/>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Dark Blue">
      <a:srgbClr val="32466B"/>
    </a:custClr>
    <a:custClr name="Powder Blue">
      <a:srgbClr val="C9D4E6"/>
    </a:custClr>
    <a:custClr name="Sky Blue">
      <a:srgbClr val="62A4D3"/>
    </a:custClr>
    <a:custClr name="Amber">
      <a:srgbClr val="FABB00"/>
    </a:custClr>
    <a:custClr name="Cool Grey">
      <a:srgbClr val="626469"/>
    </a:custClr>
    <a:custClr name="Land Green">
      <a:srgbClr val="C1D784"/>
    </a:custClr>
    <a:custClr name="Slate Blue">
      <a:srgbClr val="7993C1"/>
    </a:custClr>
    <a:custClr name="Mid Grey">
      <a:srgbClr val="A6A6A6"/>
    </a:custClr>
    <a:custClr name="Amber Highlight">
      <a:srgbClr val="FFF2CB"/>
    </a:custClr>
    <a:custClr name="Turquoise">
      <a:srgbClr val="84CAC6"/>
    </a:custClr>
    <a:custClr name="Light Grey">
      <a:srgbClr val="F2F2F2"/>
    </a:custClr>
    <a:custClr name="Black">
      <a:srgbClr val="000000"/>
    </a:custClr>
    <a:custClr name="Light Green">
      <a:srgbClr val="CEE2D9"/>
    </a:custClr>
    <a:custClr name="Burgundy">
      <a:srgbClr val="B5121B"/>
    </a:custClr>
    <a:custClr name="Dark Green">
      <a:srgbClr val="008000"/>
    </a:custClr>
    <a:custClr name="HSBC Red">
      <a:srgbClr val="FF0000"/>
    </a:custClr>
    <a:custClr name="Yellow">
      <a:srgbClr val="FBE700"/>
    </a:custClr>
    <a:custClr name="Pink">
      <a:srgbClr val="FFCCCC"/>
    </a:custClr>
    <a:custClr name="Mint">
      <a:srgbClr val="AECEBF"/>
    </a:custClr>
    <a:custClr name="White">
      <a:srgbClr val="FFFFFF"/>
    </a:custClr>
  </a:custClrLst>
</a:theme>
</file>

<file path=ppt/theme/theme3.xml><?xml version="1.0" encoding="utf-8"?>
<a:theme xmlns:a="http://schemas.openxmlformats.org/drawingml/2006/main" name="8_Default Design">
  <a:themeElements>
    <a:clrScheme name="">
      <a:dk1>
        <a:srgbClr val="000000"/>
      </a:dk1>
      <a:lt1>
        <a:srgbClr val="FFFFFF"/>
      </a:lt1>
      <a:dk2>
        <a:srgbClr val="3264FF"/>
      </a:dk2>
      <a:lt2>
        <a:srgbClr val="FC7049"/>
      </a:lt2>
      <a:accent1>
        <a:srgbClr val="FF0000"/>
      </a:accent1>
      <a:accent2>
        <a:srgbClr val="999999"/>
      </a:accent2>
      <a:accent3>
        <a:srgbClr val="FFFFFF"/>
      </a:accent3>
      <a:accent4>
        <a:srgbClr val="000000"/>
      </a:accent4>
      <a:accent5>
        <a:srgbClr val="FFAAAA"/>
      </a:accent5>
      <a:accent6>
        <a:srgbClr val="8A8A8A"/>
      </a:accent6>
      <a:hlink>
        <a:srgbClr val="333333"/>
      </a:hlink>
      <a:folHlink>
        <a:srgbClr val="FDD0B9"/>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F1300"/>
        </a:dk2>
        <a:lt2>
          <a:srgbClr val="82003C"/>
        </a:lt2>
        <a:accent1>
          <a:srgbClr val="404040"/>
        </a:accent1>
        <a:accent2>
          <a:srgbClr val="A6A6A6"/>
        </a:accent2>
        <a:accent3>
          <a:srgbClr val="FFFFFF"/>
        </a:accent3>
        <a:accent4>
          <a:srgbClr val="000000"/>
        </a:accent4>
        <a:accent5>
          <a:srgbClr val="AFAFAF"/>
        </a:accent5>
        <a:accent6>
          <a:srgbClr val="969696"/>
        </a:accent6>
        <a:hlink>
          <a:srgbClr val="FDD0B9"/>
        </a:hlink>
        <a:folHlink>
          <a:srgbClr val="FC704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HSBC A4 Landscape 2010">
  <a:themeElements>
    <a:clrScheme name="HSBC Standard">
      <a:dk1>
        <a:srgbClr val="000000"/>
      </a:dk1>
      <a:lt1>
        <a:srgbClr val="FFFFFF"/>
      </a:lt1>
      <a:dk2>
        <a:srgbClr val="FF0000"/>
      </a:dk2>
      <a:lt2>
        <a:srgbClr val="AECEBF"/>
      </a:lt2>
      <a:accent1>
        <a:srgbClr val="7993C1"/>
      </a:accent1>
      <a:accent2>
        <a:srgbClr val="84CAC6"/>
      </a:accent2>
      <a:accent3>
        <a:srgbClr val="62A4D3"/>
      </a:accent3>
      <a:accent4>
        <a:srgbClr val="FABB00"/>
      </a:accent4>
      <a:accent5>
        <a:srgbClr val="FBE700"/>
      </a:accent5>
      <a:accent6>
        <a:srgbClr val="C1D784"/>
      </a:accent6>
      <a:hlink>
        <a:srgbClr val="626469"/>
      </a:hlink>
      <a:folHlink>
        <a:srgbClr val="A6A6A6"/>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Dark Blue">
      <a:srgbClr val="32466B"/>
    </a:custClr>
    <a:custClr name="Powder Blue">
      <a:srgbClr val="C9D4E6"/>
    </a:custClr>
    <a:custClr name="Sky Blue">
      <a:srgbClr val="62A4D3"/>
    </a:custClr>
    <a:custClr name="Amber">
      <a:srgbClr val="FABB00"/>
    </a:custClr>
    <a:custClr name="Cool Grey">
      <a:srgbClr val="626469"/>
    </a:custClr>
    <a:custClr name="Land Green">
      <a:srgbClr val="C1D784"/>
    </a:custClr>
    <a:custClr name="Slate Blue">
      <a:srgbClr val="7993C1"/>
    </a:custClr>
    <a:custClr name="Mid Grey">
      <a:srgbClr val="A6A6A6"/>
    </a:custClr>
    <a:custClr name="Amber Highlight">
      <a:srgbClr val="FFF2CB"/>
    </a:custClr>
    <a:custClr name="Turquoise">
      <a:srgbClr val="84CAC6"/>
    </a:custClr>
    <a:custClr name="Light Grey">
      <a:srgbClr val="F2F2F2"/>
    </a:custClr>
    <a:custClr name="Black">
      <a:srgbClr val="000000"/>
    </a:custClr>
    <a:custClr name="Light Green">
      <a:srgbClr val="CEE2D9"/>
    </a:custClr>
    <a:custClr name="Burgundy">
      <a:srgbClr val="B5121B"/>
    </a:custClr>
    <a:custClr name="Dark Green">
      <a:srgbClr val="008000"/>
    </a:custClr>
    <a:custClr name="HSBC Red">
      <a:srgbClr val="FF0000"/>
    </a:custClr>
    <a:custClr name="Yellow">
      <a:srgbClr val="FBE700"/>
    </a:custClr>
    <a:custClr name="Pink">
      <a:srgbClr val="FFCCCC"/>
    </a:custClr>
    <a:custClr name="Mint">
      <a:srgbClr val="AECEBF"/>
    </a:custClr>
    <a:custClr name="White">
      <a:srgbClr val="FFFFFF"/>
    </a:custClr>
  </a:custClrLst>
</a:theme>
</file>

<file path=ppt/theme/theme31.xml><?xml version="1.0" encoding="utf-8"?>
<a:theme xmlns:a="http://schemas.openxmlformats.org/drawingml/2006/main" name="2_Non-Message Driven">
  <a:themeElements>
    <a:clrScheme name="HSBC Standard">
      <a:dk1>
        <a:srgbClr val="000000"/>
      </a:dk1>
      <a:lt1>
        <a:srgbClr val="FFFFFF"/>
      </a:lt1>
      <a:dk2>
        <a:srgbClr val="FF0000"/>
      </a:dk2>
      <a:lt2>
        <a:srgbClr val="AECEBF"/>
      </a:lt2>
      <a:accent1>
        <a:srgbClr val="7993C1"/>
      </a:accent1>
      <a:accent2>
        <a:srgbClr val="84CAC6"/>
      </a:accent2>
      <a:accent3>
        <a:srgbClr val="62A4D3"/>
      </a:accent3>
      <a:accent4>
        <a:srgbClr val="FABB00"/>
      </a:accent4>
      <a:accent5>
        <a:srgbClr val="FBE700"/>
      </a:accent5>
      <a:accent6>
        <a:srgbClr val="C1D784"/>
      </a:accent6>
      <a:hlink>
        <a:srgbClr val="626469"/>
      </a:hlink>
      <a:folHlink>
        <a:srgbClr val="A6A6A6"/>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Dark Blue">
      <a:srgbClr val="32466B"/>
    </a:custClr>
    <a:custClr name="Powder Blue">
      <a:srgbClr val="C9D4E6"/>
    </a:custClr>
    <a:custClr name="Sky Blue">
      <a:srgbClr val="62A4D3"/>
    </a:custClr>
    <a:custClr name="Amber">
      <a:srgbClr val="FABB00"/>
    </a:custClr>
    <a:custClr name="Cool Grey">
      <a:srgbClr val="626469"/>
    </a:custClr>
    <a:custClr name="Land Green">
      <a:srgbClr val="C1D784"/>
    </a:custClr>
    <a:custClr name="Slate Blue">
      <a:srgbClr val="7993C1"/>
    </a:custClr>
    <a:custClr name="Mid Grey">
      <a:srgbClr val="A6A6A6"/>
    </a:custClr>
    <a:custClr name="Amber Highlight">
      <a:srgbClr val="FFF2CB"/>
    </a:custClr>
    <a:custClr name="Turquoise">
      <a:srgbClr val="84CAC6"/>
    </a:custClr>
    <a:custClr name="Light Grey">
      <a:srgbClr val="F2F2F2"/>
    </a:custClr>
    <a:custClr name="Black">
      <a:srgbClr val="000000"/>
    </a:custClr>
    <a:custClr name="Light Green">
      <a:srgbClr val="CEE2D9"/>
    </a:custClr>
    <a:custClr name="Burgundy">
      <a:srgbClr val="B5121B"/>
    </a:custClr>
    <a:custClr name="Dark Green">
      <a:srgbClr val="008000"/>
    </a:custClr>
    <a:custClr name="HSBC Red">
      <a:srgbClr val="FF0000"/>
    </a:custClr>
    <a:custClr name="Yellow">
      <a:srgbClr val="FBE700"/>
    </a:custClr>
    <a:custClr name="Pink">
      <a:srgbClr val="FFCCCC"/>
    </a:custClr>
    <a:custClr name="Mint">
      <a:srgbClr val="AECEBF"/>
    </a:custClr>
    <a:custClr name="White">
      <a:srgbClr val="FFFFFF"/>
    </a:custClr>
  </a:custClrLst>
</a:theme>
</file>

<file path=ppt/theme/theme32.xml><?xml version="1.0" encoding="utf-8"?>
<a:theme xmlns:a="http://schemas.openxmlformats.org/drawingml/2006/main" name="front cover">
  <a:themeElements>
    <a:clrScheme name="">
      <a:dk1>
        <a:srgbClr val="000000"/>
      </a:dk1>
      <a:lt1>
        <a:srgbClr val="FFFFFF"/>
      </a:lt1>
      <a:dk2>
        <a:srgbClr val="3264FF"/>
      </a:dk2>
      <a:lt2>
        <a:srgbClr val="FC7049"/>
      </a:lt2>
      <a:accent1>
        <a:srgbClr val="FF0000"/>
      </a:accent1>
      <a:accent2>
        <a:srgbClr val="999999"/>
      </a:accent2>
      <a:accent3>
        <a:srgbClr val="FFFFFF"/>
      </a:accent3>
      <a:accent4>
        <a:srgbClr val="000000"/>
      </a:accent4>
      <a:accent5>
        <a:srgbClr val="FFAAAA"/>
      </a:accent5>
      <a:accent6>
        <a:srgbClr val="8A8A8A"/>
      </a:accent6>
      <a:hlink>
        <a:srgbClr val="333333"/>
      </a:hlink>
      <a:folHlink>
        <a:srgbClr val="FDD0B9"/>
      </a:folHlink>
    </a:clrScheme>
    <a:fontScheme name="front cover">
      <a:majorFont>
        <a:latin typeface="Arial"/>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front cover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ront cover 2">
        <a:dk1>
          <a:srgbClr val="000000"/>
        </a:dk1>
        <a:lt1>
          <a:srgbClr val="FFFFFF"/>
        </a:lt1>
        <a:dk2>
          <a:srgbClr val="FF1300"/>
        </a:dk2>
        <a:lt2>
          <a:srgbClr val="82003C"/>
        </a:lt2>
        <a:accent1>
          <a:srgbClr val="404040"/>
        </a:accent1>
        <a:accent2>
          <a:srgbClr val="A6A6A6"/>
        </a:accent2>
        <a:accent3>
          <a:srgbClr val="FFFFFF"/>
        </a:accent3>
        <a:accent4>
          <a:srgbClr val="000000"/>
        </a:accent4>
        <a:accent5>
          <a:srgbClr val="AFAFAF"/>
        </a:accent5>
        <a:accent6>
          <a:srgbClr val="969696"/>
        </a:accent6>
        <a:hlink>
          <a:srgbClr val="FDD0B9"/>
        </a:hlink>
        <a:folHlink>
          <a:srgbClr val="FC704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3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4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4 Message Driven HSBC">
  <a:themeElements>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A4 Non-Message Driven HSBC">
  <a:themeElements>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
      <a:dk1>
        <a:srgbClr val="000000"/>
      </a:dk1>
      <a:lt1>
        <a:srgbClr val="FFFFFF"/>
      </a:lt1>
      <a:dk2>
        <a:srgbClr val="3264FF"/>
      </a:dk2>
      <a:lt2>
        <a:srgbClr val="FC7049"/>
      </a:lt2>
      <a:accent1>
        <a:srgbClr val="FF0000"/>
      </a:accent1>
      <a:accent2>
        <a:srgbClr val="999999"/>
      </a:accent2>
      <a:accent3>
        <a:srgbClr val="FFFFFF"/>
      </a:accent3>
      <a:accent4>
        <a:srgbClr val="000000"/>
      </a:accent4>
      <a:accent5>
        <a:srgbClr val="FFAAAA"/>
      </a:accent5>
      <a:accent6>
        <a:srgbClr val="8A8A8A"/>
      </a:accent6>
      <a:hlink>
        <a:srgbClr val="333333"/>
      </a:hlink>
      <a:folHlink>
        <a:srgbClr val="FDD0B9"/>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F1300"/>
        </a:dk2>
        <a:lt2>
          <a:srgbClr val="82003C"/>
        </a:lt2>
        <a:accent1>
          <a:srgbClr val="404040"/>
        </a:accent1>
        <a:accent2>
          <a:srgbClr val="A6A6A6"/>
        </a:accent2>
        <a:accent3>
          <a:srgbClr val="FFFFFF"/>
        </a:accent3>
        <a:accent4>
          <a:srgbClr val="000000"/>
        </a:accent4>
        <a:accent5>
          <a:srgbClr val="AFAFAF"/>
        </a:accent5>
        <a:accent6>
          <a:srgbClr val="969696"/>
        </a:accent6>
        <a:hlink>
          <a:srgbClr val="FDD0B9"/>
        </a:hlink>
        <a:folHlink>
          <a:srgbClr val="FC7049"/>
        </a:folHlink>
      </a:clrScheme>
      <a:clrMap bg1="lt1" tx1="dk1" bg2="lt2" tx2="dk2" accent1="accent1" accent2="accent2" accent3="accent3" accent4="accent4" accent5="accent5" accent6="accent6" hlink="hlink" folHlink="folHlink"/>
    </a:extraClrScheme>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ZMAuto</vt:lpwstr>
  </property>
  <property fmtid="{D5CDD505-2E9C-101B-9397-08002B2CF9AE}" pid="3" name="SizeBefore">
    <vt:lpwstr>10089392</vt:lpwstr>
  </property>
  <property fmtid="{D5CDD505-2E9C-101B-9397-08002B2CF9AE}" pid="4" name="OptimizationTime">
    <vt:lpwstr>20151104_0115</vt:lpwstr>
  </property>
</Properties>
</file>

<file path=docProps/app.xml><?xml version="1.0" encoding="utf-8"?>
<Properties xmlns="http://schemas.openxmlformats.org/officeDocument/2006/extended-properties" xmlns:vt="http://schemas.openxmlformats.org/officeDocument/2006/docPropsVTypes">
  <Template>01 A4 Landscape Template Rebranded ver5</Template>
  <TotalTime>12490</TotalTime>
  <Words>4181</Words>
  <Application>Microsoft Office PowerPoint</Application>
  <PresentationFormat>Custom</PresentationFormat>
  <Paragraphs>654</Paragraphs>
  <Slides>24</Slides>
  <Notes>14</Notes>
  <HiddenSlides>0</HiddenSlides>
  <MMClips>0</MMClips>
  <ScaleCrop>false</ScaleCrop>
  <HeadingPairs>
    <vt:vector size="4" baseType="variant">
      <vt:variant>
        <vt:lpstr>Theme</vt:lpstr>
      </vt:variant>
      <vt:variant>
        <vt:i4>34</vt:i4>
      </vt:variant>
      <vt:variant>
        <vt:lpstr>Slide Titles</vt:lpstr>
      </vt:variant>
      <vt:variant>
        <vt:i4>24</vt:i4>
      </vt:variant>
    </vt:vector>
  </HeadingPairs>
  <TitlesOfParts>
    <vt:vector size="58" baseType="lpstr">
      <vt:lpstr>A4 Message Driven HSBC</vt:lpstr>
      <vt:lpstr>A4 Non-Message Driven HSBC</vt:lpstr>
      <vt:lpstr>8_Default Design</vt:lpstr>
      <vt:lpstr>1_A4 Non-Message Driven HSBC</vt:lpstr>
      <vt:lpstr>1_A4 Message Driven HSBC</vt:lpstr>
      <vt:lpstr>2_A4 Non-Message Driven HSBC</vt:lpstr>
      <vt:lpstr>3_A4 Non-Message Driven HSBC</vt:lpstr>
      <vt:lpstr>8_A4 Non-Message Driven HSBC</vt:lpstr>
      <vt:lpstr>1_Default Design</vt:lpstr>
      <vt:lpstr>9_Default Design</vt:lpstr>
      <vt:lpstr>4_blank</vt:lpstr>
      <vt:lpstr>17_A4 Non-Message Driven HSBC</vt:lpstr>
      <vt:lpstr>2_A4 Message Driven HSBC</vt:lpstr>
      <vt:lpstr>4_A4 Non-Message Driven HSBC</vt:lpstr>
      <vt:lpstr>5_A4 Non-Message Driven HSBC</vt:lpstr>
      <vt:lpstr>6_A4 Non-Message Driven HSBC</vt:lpstr>
      <vt:lpstr>11_A4 Non-Message Driven HSBC</vt:lpstr>
      <vt:lpstr>7_A4 Non-Message Driven HSBC</vt:lpstr>
      <vt:lpstr>9_A4 Non-Message Driven HSBC</vt:lpstr>
      <vt:lpstr>12_A4 Non-Message Driven HSBC</vt:lpstr>
      <vt:lpstr>Non-Message Driven</vt:lpstr>
      <vt:lpstr>3_A4 Message Driven HSBC</vt:lpstr>
      <vt:lpstr>10_A4 Non-Message Driven HSBC</vt:lpstr>
      <vt:lpstr>4_A4 Message Driven HSBC</vt:lpstr>
      <vt:lpstr>5_A4 Message Driven HSBC</vt:lpstr>
      <vt:lpstr>6_A4 Message Driven HSBC</vt:lpstr>
      <vt:lpstr>7_A4 Message Driven HSBC</vt:lpstr>
      <vt:lpstr>HSBC A4 Landscape 2010</vt:lpstr>
      <vt:lpstr>1_Non-Message Driven</vt:lpstr>
      <vt:lpstr>1_HSBC A4 Landscape 2010</vt:lpstr>
      <vt:lpstr>2_Non-Message Driven</vt:lpstr>
      <vt:lpstr>front cover</vt:lpstr>
      <vt:lpstr>13_A4 Non-Message Driven HSBC</vt:lpstr>
      <vt:lpstr>14_A4 Non-Message Driven HSBC</vt:lpstr>
      <vt:lpstr>“Making Colombo a Globally Competitive City” The Case for ECA Financing</vt:lpstr>
      <vt:lpstr>What ECA Financing brings to the table</vt:lpstr>
      <vt:lpstr>ECA Financing – A Globally Competitive Source of Financing</vt:lpstr>
      <vt:lpstr>Tied ECA financing (“Buyer’s Credit”)</vt:lpstr>
      <vt:lpstr>PowerPoint Presentation</vt:lpstr>
      <vt:lpstr>Key consideration of ECA financing for City infrastructures</vt:lpstr>
      <vt:lpstr>Examples of ECA Financing</vt:lpstr>
      <vt:lpstr>Government of Sri Lanka  Phase II of the Regional Bridge Program</vt:lpstr>
      <vt:lpstr>Government of Sri Lanka  Milco (Pvt) Ltd</vt:lpstr>
      <vt:lpstr>West Coast Power Limited  300MW Combined Cycle Power Plant</vt:lpstr>
      <vt:lpstr>Petrovietnam – 2x 600 MW Thai Binh 2 Thermal Power Project USD 937m Multi-tranche financing package</vt:lpstr>
      <vt:lpstr>Ashuganj Power Station Company Limited, Bangladesh 450 MW South combined cycle gas fired power</vt:lpstr>
      <vt:lpstr>Modernisation of Baku – Tbilisi - Kars Railroad, Azerbaijan  </vt:lpstr>
      <vt:lpstr>Funding City Infrastructures – the example of BRTs</vt:lpstr>
      <vt:lpstr>Bus Rapid Transit (BRT) financing </vt:lpstr>
      <vt:lpstr>What are the typical sources of financing for BRTs </vt:lpstr>
      <vt:lpstr>HSBC Supported BRT projects Global support to the sector across globe</vt:lpstr>
      <vt:lpstr>  </vt:lpstr>
      <vt:lpstr>Combining ECA and Development Agency financing works for BRTs</vt:lpstr>
      <vt:lpstr>What an experienced arranger can do …</vt:lpstr>
      <vt:lpstr>Making Colombo a Globally Competitive City… faster </vt:lpstr>
      <vt:lpstr>PowerPoint Presentation</vt:lpstr>
      <vt:lpstr>PowerPoint Presentation</vt:lpstr>
      <vt:lpstr>Disclaimer</vt:lpstr>
    </vt:vector>
  </TitlesOfParts>
  <Company>HSBC Bank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murrell</dc:creator>
  <cp:keywords>PUBLIC</cp:keywords>
  <dc:description>PUBLIC</dc:description>
  <cp:lastModifiedBy>Arnaud CACHARD</cp:lastModifiedBy>
  <cp:revision>561</cp:revision>
  <cp:lastPrinted>2015-08-03T02:01:52Z</cp:lastPrinted>
  <dcterms:created xsi:type="dcterms:W3CDTF">2011-11-25T17:41:50Z</dcterms:created>
  <dcterms:modified xsi:type="dcterms:W3CDTF">2015-11-03T17:12:27Z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SBCBackground">
    <vt:lpwstr>False</vt:lpwstr>
  </property>
  <property fmtid="{D5CDD505-2E9C-101B-9397-08002B2CF9AE}" pid="3" name="Classification">
    <vt:lpwstr>PUBLIC</vt:lpwstr>
  </property>
  <property fmtid="{D5CDD505-2E9C-101B-9397-08002B2CF9AE}" pid="4" name="Source">
    <vt:lpwstr>Internal</vt:lpwstr>
  </property>
  <property fmtid="{D5CDD505-2E9C-101B-9397-08002B2CF9AE}" pid="5" name="Footers">
    <vt:lpwstr>Footers</vt:lpwstr>
  </property>
  <property fmtid="{D5CDD505-2E9C-101B-9397-08002B2CF9AE}" pid="6" name="DocClassification">
    <vt:lpwstr>CLAPUBLIC</vt:lpwstr>
  </property>
</Properties>
</file>